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82" r:id="rId3"/>
    <p:sldId id="301" r:id="rId4"/>
    <p:sldId id="267" r:id="rId5"/>
    <p:sldId id="302" r:id="rId6"/>
    <p:sldId id="310" r:id="rId7"/>
    <p:sldId id="303" r:id="rId8"/>
    <p:sldId id="311" r:id="rId9"/>
    <p:sldId id="304" r:id="rId10"/>
    <p:sldId id="306" r:id="rId11"/>
    <p:sldId id="307" r:id="rId12"/>
    <p:sldId id="308" r:id="rId13"/>
    <p:sldId id="309" r:id="rId14"/>
    <p:sldId id="259" r:id="rId15"/>
  </p:sldIdLst>
  <p:sldSz cx="9144000" cy="5143500" type="screen16x9"/>
  <p:notesSz cx="6858000" cy="9144000"/>
  <p:embeddedFontLst>
    <p:embeddedFont>
      <p:font typeface="Adamina" panose="020B0604020202020204" charset="0"/>
      <p:regular r:id="rId17"/>
    </p:embeddedFont>
    <p:embeddedFont>
      <p:font typeface="Bebas Neue" panose="020B0604020202020204" charset="0"/>
      <p:regular r:id="rId18"/>
    </p:embeddedFont>
    <p:embeddedFont>
      <p:font typeface="Darker Grotesque Medium" panose="020B0604020202020204" charset="0"/>
      <p:regular r:id="rId19"/>
      <p:bold r:id="rId20"/>
    </p:embeddedFont>
    <p:embeddedFont>
      <p:font typeface="Mulish" panose="020B0604020202020204" charset="0"/>
      <p:regular r:id="rId21"/>
      <p:bold r:id="rId22"/>
      <p:italic r:id="rId23"/>
      <p:boldItalic r:id="rId24"/>
    </p:embeddedFont>
    <p:embeddedFont>
      <p:font typeface="PT Sans" panose="020B0604020202020204" charset="0"/>
      <p:regular r:id="rId25"/>
      <p:bold r:id="rId26"/>
      <p:italic r:id="rId27"/>
      <p:boldItalic r:id="rId28"/>
    </p:embeddedFont>
    <p:embeddedFont>
      <p:font typeface="Titillium Web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6778269-4E43-4B38-B7DB-59C13A651D1D}">
  <a:tblStyle styleId="{E6778269-4E43-4B38-B7DB-59C13A651D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384" y="-564"/>
      </p:cViewPr>
      <p:guideLst>
        <p:guide orient="horz" pos="1620"/>
        <p:guide pos="2880"/>
        <p:guide orient="horz" pos="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11ad10e9eea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11ad10e9eea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11ad10e9eea_0_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5" name="Google Shape;3015;g11ad10e9eea_0_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7169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11ad10e9eea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11ad10e9eea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11ad10e9e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11ad10e9ee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06550" y="573525"/>
            <a:ext cx="5130900" cy="8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07150" y="1530050"/>
            <a:ext cx="5129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Medium"/>
              <a:buNone/>
              <a:defRPr sz="1700">
                <a:solidFill>
                  <a:schemeClr val="lt1"/>
                </a:solidFill>
                <a:latin typeface="Darker Grotesque Medium"/>
                <a:ea typeface="Darker Grotesque Medium"/>
                <a:cs typeface="Darker Grotesque Medium"/>
                <a:sym typeface="Darker Grotesque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12" name="Google Shape;12;p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21" name="Google Shape;21;p2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351925" y="218456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99369" y="248846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10800000" flipH="1">
            <a:off x="8809119" y="278286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10800000" flipH="1">
            <a:off x="8761675" y="299191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"/>
          <p:cNvSpPr txBox="1">
            <a:spLocks noGrp="1"/>
          </p:cNvSpPr>
          <p:nvPr>
            <p:ph type="title"/>
          </p:nvPr>
        </p:nvSpPr>
        <p:spPr>
          <a:xfrm>
            <a:off x="844350" y="2595832"/>
            <a:ext cx="44073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2" hasCustomPrompt="1"/>
          </p:nvPr>
        </p:nvSpPr>
        <p:spPr>
          <a:xfrm>
            <a:off x="2590800" y="145365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846000" y="3555844"/>
            <a:ext cx="44040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 rot="10800000" flipH="1">
            <a:off x="-152400" y="-228603"/>
            <a:ext cx="1138550" cy="3112118"/>
            <a:chOff x="-143200" y="2391747"/>
            <a:chExt cx="1138550" cy="3112118"/>
          </a:xfrm>
        </p:grpSpPr>
        <p:sp>
          <p:nvSpPr>
            <p:cNvPr id="37" name="Google Shape;37;p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3"/>
          <p:cNvGrpSpPr/>
          <p:nvPr/>
        </p:nvGrpSpPr>
        <p:grpSpPr>
          <a:xfrm flipH="1">
            <a:off x="8148400" y="2496897"/>
            <a:ext cx="1138550" cy="3112118"/>
            <a:chOff x="-143200" y="2391747"/>
            <a:chExt cx="1138550" cy="3112118"/>
          </a:xfrm>
        </p:grpSpPr>
        <p:sp>
          <p:nvSpPr>
            <p:cNvPr id="46" name="Google Shape;46;p3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 rot="5400000" flipH="1">
            <a:off x="7885128" y="4753940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5400000" flipH="1">
            <a:off x="7676088" y="4801358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09150" y="162113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1056594" y="466014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6"/>
          <p:cNvSpPr txBox="1">
            <a:spLocks noGrp="1"/>
          </p:cNvSpPr>
          <p:nvPr>
            <p:ph type="body" idx="1"/>
          </p:nvPr>
        </p:nvSpPr>
        <p:spPr>
          <a:xfrm>
            <a:off x="794950" y="1555750"/>
            <a:ext cx="37494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25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2"/>
          </p:nvPr>
        </p:nvSpPr>
        <p:spPr>
          <a:xfrm>
            <a:off x="4599650" y="1555750"/>
            <a:ext cx="37494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unito Light"/>
              <a:buChar char="●"/>
              <a:defRPr sz="25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08" name="Google Shape;308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6"/>
          <p:cNvSpPr txBox="1">
            <a:spLocks noGrp="1"/>
          </p:cNvSpPr>
          <p:nvPr>
            <p:ph type="subTitle" idx="3"/>
          </p:nvPr>
        </p:nvSpPr>
        <p:spPr>
          <a:xfrm>
            <a:off x="720150" y="1179576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10" name="Google Shape;310;p16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311" name="Google Shape;311;p16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16"/>
          <p:cNvSpPr/>
          <p:nvPr/>
        </p:nvSpPr>
        <p:spPr>
          <a:xfrm rot="2700000">
            <a:off x="221411" y="2494791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6"/>
          <p:cNvSpPr/>
          <p:nvPr/>
        </p:nvSpPr>
        <p:spPr>
          <a:xfrm rot="2700000">
            <a:off x="87495" y="2723574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1" name="Google Shape;321;p16"/>
          <p:cNvGrpSpPr/>
          <p:nvPr/>
        </p:nvGrpSpPr>
        <p:grpSpPr>
          <a:xfrm flipH="1">
            <a:off x="8240551" y="3005213"/>
            <a:ext cx="793625" cy="1995400"/>
            <a:chOff x="1211088" y="1995225"/>
            <a:chExt cx="793625" cy="1995400"/>
          </a:xfrm>
        </p:grpSpPr>
        <p:sp>
          <p:nvSpPr>
            <p:cNvPr id="322" name="Google Shape;322;p16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5" name="Google Shape;335;p16"/>
          <p:cNvSpPr/>
          <p:nvPr/>
        </p:nvSpPr>
        <p:spPr>
          <a:xfrm rot="2700000">
            <a:off x="8889161" y="2409066"/>
            <a:ext cx="211118" cy="211080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6"/>
          <p:cNvSpPr/>
          <p:nvPr/>
        </p:nvSpPr>
        <p:spPr>
          <a:xfrm rot="2700000">
            <a:off x="8755245" y="2637849"/>
            <a:ext cx="116239" cy="11623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title" hasCustomPrompt="1"/>
          </p:nvPr>
        </p:nvSpPr>
        <p:spPr>
          <a:xfrm>
            <a:off x="1275764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0" name="Google Shape;440;p20"/>
          <p:cNvSpPr txBox="1">
            <a:spLocks noGrp="1"/>
          </p:cNvSpPr>
          <p:nvPr>
            <p:ph type="subTitle" idx="1"/>
          </p:nvPr>
        </p:nvSpPr>
        <p:spPr>
          <a:xfrm>
            <a:off x="722564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1" name="Google Shape;441;p20"/>
          <p:cNvSpPr txBox="1">
            <a:spLocks noGrp="1"/>
          </p:cNvSpPr>
          <p:nvPr>
            <p:ph type="title" idx="2" hasCustomPrompt="1"/>
          </p:nvPr>
        </p:nvSpPr>
        <p:spPr>
          <a:xfrm>
            <a:off x="3976039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2" name="Google Shape;442;p20"/>
          <p:cNvSpPr txBox="1">
            <a:spLocks noGrp="1"/>
          </p:cNvSpPr>
          <p:nvPr>
            <p:ph type="subTitle" idx="3"/>
          </p:nvPr>
        </p:nvSpPr>
        <p:spPr>
          <a:xfrm>
            <a:off x="3425403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3" name="Google Shape;443;p20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20"/>
          <p:cNvSpPr txBox="1">
            <a:spLocks noGrp="1"/>
          </p:cNvSpPr>
          <p:nvPr>
            <p:ph type="subTitle" idx="5"/>
          </p:nvPr>
        </p:nvSpPr>
        <p:spPr>
          <a:xfrm>
            <a:off x="722564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45" name="Google Shape;445;p20"/>
          <p:cNvSpPr txBox="1">
            <a:spLocks noGrp="1"/>
          </p:cNvSpPr>
          <p:nvPr>
            <p:ph type="subTitle" idx="6"/>
          </p:nvPr>
        </p:nvSpPr>
        <p:spPr>
          <a:xfrm>
            <a:off x="3422839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7" hasCustomPrompt="1"/>
          </p:nvPr>
        </p:nvSpPr>
        <p:spPr>
          <a:xfrm>
            <a:off x="6671236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8"/>
          </p:nvPr>
        </p:nvSpPr>
        <p:spPr>
          <a:xfrm>
            <a:off x="6118036" y="3350607"/>
            <a:ext cx="2303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subTitle" idx="9"/>
          </p:nvPr>
        </p:nvSpPr>
        <p:spPr>
          <a:xfrm>
            <a:off x="6118036" y="2983900"/>
            <a:ext cx="2303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300">
                <a:latin typeface="Adamina"/>
                <a:ea typeface="Adamina"/>
                <a:cs typeface="Adamina"/>
                <a:sym typeface="Adami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Titillium Web"/>
              <a:buNone/>
              <a:defRPr sz="25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grpSp>
        <p:nvGrpSpPr>
          <p:cNvPr id="449" name="Google Shape;449;p20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450" name="Google Shape;450;p2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8" name="Google Shape;458;p20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459" name="Google Shape;459;p20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0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0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0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" name="Google Shape;467;p20"/>
          <p:cNvSpPr/>
          <p:nvPr/>
        </p:nvSpPr>
        <p:spPr>
          <a:xfrm>
            <a:off x="266200" y="173613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0"/>
          <p:cNvSpPr/>
          <p:nvPr/>
        </p:nvSpPr>
        <p:spPr>
          <a:xfrm>
            <a:off x="313644" y="2040039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0"/>
          <p:cNvSpPr/>
          <p:nvPr/>
        </p:nvSpPr>
        <p:spPr>
          <a:xfrm rot="10800000" flipH="1">
            <a:off x="8637850" y="1829868"/>
            <a:ext cx="211116" cy="211078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 rot="10800000" flipH="1">
            <a:off x="8685294" y="1620813"/>
            <a:ext cx="116239" cy="116232"/>
          </a:xfrm>
          <a:custGeom>
            <a:avLst/>
            <a:gdLst/>
            <a:ahLst/>
            <a:cxnLst/>
            <a:rect l="l" t="t" r="r" b="b"/>
            <a:pathLst>
              <a:path w="5563" h="5562" extrusionOk="0">
                <a:moveTo>
                  <a:pt x="2977" y="882"/>
                </a:moveTo>
                <a:lnTo>
                  <a:pt x="3173" y="921"/>
                </a:lnTo>
                <a:lnTo>
                  <a:pt x="3349" y="960"/>
                </a:lnTo>
                <a:lnTo>
                  <a:pt x="3526" y="1038"/>
                </a:lnTo>
                <a:lnTo>
                  <a:pt x="3682" y="1117"/>
                </a:lnTo>
                <a:lnTo>
                  <a:pt x="3839" y="1215"/>
                </a:lnTo>
                <a:lnTo>
                  <a:pt x="3996" y="1313"/>
                </a:lnTo>
                <a:lnTo>
                  <a:pt x="4133" y="1430"/>
                </a:lnTo>
                <a:lnTo>
                  <a:pt x="4250" y="1567"/>
                </a:lnTo>
                <a:lnTo>
                  <a:pt x="4348" y="1724"/>
                </a:lnTo>
                <a:lnTo>
                  <a:pt x="4446" y="1880"/>
                </a:lnTo>
                <a:lnTo>
                  <a:pt x="4524" y="2037"/>
                </a:lnTo>
                <a:lnTo>
                  <a:pt x="4603" y="2213"/>
                </a:lnTo>
                <a:lnTo>
                  <a:pt x="4642" y="2390"/>
                </a:lnTo>
                <a:lnTo>
                  <a:pt x="4681" y="2585"/>
                </a:lnTo>
                <a:lnTo>
                  <a:pt x="4681" y="2781"/>
                </a:lnTo>
                <a:lnTo>
                  <a:pt x="4681" y="2977"/>
                </a:lnTo>
                <a:lnTo>
                  <a:pt x="4642" y="3153"/>
                </a:lnTo>
                <a:lnTo>
                  <a:pt x="4603" y="3349"/>
                </a:lnTo>
                <a:lnTo>
                  <a:pt x="4524" y="3525"/>
                </a:lnTo>
                <a:lnTo>
                  <a:pt x="4446" y="3682"/>
                </a:lnTo>
                <a:lnTo>
                  <a:pt x="4348" y="3839"/>
                </a:lnTo>
                <a:lnTo>
                  <a:pt x="4250" y="3995"/>
                </a:lnTo>
                <a:lnTo>
                  <a:pt x="4133" y="4113"/>
                </a:lnTo>
                <a:lnTo>
                  <a:pt x="3996" y="4250"/>
                </a:lnTo>
                <a:lnTo>
                  <a:pt x="3839" y="4348"/>
                </a:lnTo>
                <a:lnTo>
                  <a:pt x="3682" y="4446"/>
                </a:lnTo>
                <a:lnTo>
                  <a:pt x="3526" y="4524"/>
                </a:lnTo>
                <a:lnTo>
                  <a:pt x="3349" y="4602"/>
                </a:lnTo>
                <a:lnTo>
                  <a:pt x="3173" y="4642"/>
                </a:lnTo>
                <a:lnTo>
                  <a:pt x="2977" y="4661"/>
                </a:lnTo>
                <a:lnTo>
                  <a:pt x="2782" y="4681"/>
                </a:lnTo>
                <a:lnTo>
                  <a:pt x="2586" y="4661"/>
                </a:lnTo>
                <a:lnTo>
                  <a:pt x="2390" y="4642"/>
                </a:lnTo>
                <a:lnTo>
                  <a:pt x="2214" y="4602"/>
                </a:lnTo>
                <a:lnTo>
                  <a:pt x="2037" y="4524"/>
                </a:lnTo>
                <a:lnTo>
                  <a:pt x="1881" y="4446"/>
                </a:lnTo>
                <a:lnTo>
                  <a:pt x="1724" y="4348"/>
                </a:lnTo>
                <a:lnTo>
                  <a:pt x="1567" y="4250"/>
                </a:lnTo>
                <a:lnTo>
                  <a:pt x="1430" y="4113"/>
                </a:lnTo>
                <a:lnTo>
                  <a:pt x="1313" y="3995"/>
                </a:lnTo>
                <a:lnTo>
                  <a:pt x="1215" y="3839"/>
                </a:lnTo>
                <a:lnTo>
                  <a:pt x="1117" y="3682"/>
                </a:lnTo>
                <a:lnTo>
                  <a:pt x="1039" y="3525"/>
                </a:lnTo>
                <a:lnTo>
                  <a:pt x="960" y="3349"/>
                </a:lnTo>
                <a:lnTo>
                  <a:pt x="921" y="3153"/>
                </a:lnTo>
                <a:lnTo>
                  <a:pt x="902" y="2977"/>
                </a:lnTo>
                <a:lnTo>
                  <a:pt x="882" y="2781"/>
                </a:lnTo>
                <a:lnTo>
                  <a:pt x="902" y="2585"/>
                </a:lnTo>
                <a:lnTo>
                  <a:pt x="921" y="2390"/>
                </a:lnTo>
                <a:lnTo>
                  <a:pt x="960" y="2213"/>
                </a:lnTo>
                <a:lnTo>
                  <a:pt x="1039" y="2037"/>
                </a:lnTo>
                <a:lnTo>
                  <a:pt x="1117" y="1880"/>
                </a:lnTo>
                <a:lnTo>
                  <a:pt x="1215" y="1724"/>
                </a:lnTo>
                <a:lnTo>
                  <a:pt x="1313" y="1567"/>
                </a:lnTo>
                <a:lnTo>
                  <a:pt x="1430" y="1430"/>
                </a:lnTo>
                <a:lnTo>
                  <a:pt x="1567" y="1313"/>
                </a:lnTo>
                <a:lnTo>
                  <a:pt x="1724" y="1215"/>
                </a:lnTo>
                <a:lnTo>
                  <a:pt x="1881" y="1117"/>
                </a:lnTo>
                <a:lnTo>
                  <a:pt x="2037" y="1038"/>
                </a:lnTo>
                <a:lnTo>
                  <a:pt x="2214" y="960"/>
                </a:lnTo>
                <a:lnTo>
                  <a:pt x="2390" y="921"/>
                </a:lnTo>
                <a:lnTo>
                  <a:pt x="2586" y="882"/>
                </a:lnTo>
                <a:close/>
                <a:moveTo>
                  <a:pt x="2782" y="0"/>
                </a:moveTo>
                <a:lnTo>
                  <a:pt x="2507" y="20"/>
                </a:lnTo>
                <a:lnTo>
                  <a:pt x="2214" y="59"/>
                </a:lnTo>
                <a:lnTo>
                  <a:pt x="1959" y="138"/>
                </a:lnTo>
                <a:lnTo>
                  <a:pt x="1704" y="216"/>
                </a:lnTo>
                <a:lnTo>
                  <a:pt x="1469" y="333"/>
                </a:lnTo>
                <a:lnTo>
                  <a:pt x="1235" y="470"/>
                </a:lnTo>
                <a:lnTo>
                  <a:pt x="1019" y="647"/>
                </a:lnTo>
                <a:lnTo>
                  <a:pt x="823" y="823"/>
                </a:lnTo>
                <a:lnTo>
                  <a:pt x="647" y="1019"/>
                </a:lnTo>
                <a:lnTo>
                  <a:pt x="490" y="1234"/>
                </a:lnTo>
                <a:lnTo>
                  <a:pt x="334" y="1450"/>
                </a:lnTo>
                <a:lnTo>
                  <a:pt x="216" y="1704"/>
                </a:lnTo>
                <a:lnTo>
                  <a:pt x="138" y="1959"/>
                </a:lnTo>
                <a:lnTo>
                  <a:pt x="60" y="2213"/>
                </a:lnTo>
                <a:lnTo>
                  <a:pt x="20" y="2487"/>
                </a:lnTo>
                <a:lnTo>
                  <a:pt x="1" y="2781"/>
                </a:lnTo>
                <a:lnTo>
                  <a:pt x="20" y="3055"/>
                </a:lnTo>
                <a:lnTo>
                  <a:pt x="60" y="3329"/>
                </a:lnTo>
                <a:lnTo>
                  <a:pt x="138" y="3604"/>
                </a:lnTo>
                <a:lnTo>
                  <a:pt x="216" y="3858"/>
                </a:lnTo>
                <a:lnTo>
                  <a:pt x="334" y="4093"/>
                </a:lnTo>
                <a:lnTo>
                  <a:pt x="490" y="4328"/>
                </a:lnTo>
                <a:lnTo>
                  <a:pt x="647" y="4544"/>
                </a:lnTo>
                <a:lnTo>
                  <a:pt x="823" y="4739"/>
                </a:lnTo>
                <a:lnTo>
                  <a:pt x="1019" y="4916"/>
                </a:lnTo>
                <a:lnTo>
                  <a:pt x="1235" y="5072"/>
                </a:lnTo>
                <a:lnTo>
                  <a:pt x="1469" y="5229"/>
                </a:lnTo>
                <a:lnTo>
                  <a:pt x="1704" y="5327"/>
                </a:lnTo>
                <a:lnTo>
                  <a:pt x="1959" y="5425"/>
                </a:lnTo>
                <a:lnTo>
                  <a:pt x="2214" y="5503"/>
                </a:lnTo>
                <a:lnTo>
                  <a:pt x="2507" y="5542"/>
                </a:lnTo>
                <a:lnTo>
                  <a:pt x="2782" y="5562"/>
                </a:lnTo>
                <a:lnTo>
                  <a:pt x="3056" y="5542"/>
                </a:lnTo>
                <a:lnTo>
                  <a:pt x="3349" y="5503"/>
                </a:lnTo>
                <a:lnTo>
                  <a:pt x="3604" y="5425"/>
                </a:lnTo>
                <a:lnTo>
                  <a:pt x="3859" y="5327"/>
                </a:lnTo>
                <a:lnTo>
                  <a:pt x="4113" y="5229"/>
                </a:lnTo>
                <a:lnTo>
                  <a:pt x="4328" y="5072"/>
                </a:lnTo>
                <a:lnTo>
                  <a:pt x="4544" y="4916"/>
                </a:lnTo>
                <a:lnTo>
                  <a:pt x="4740" y="4739"/>
                </a:lnTo>
                <a:lnTo>
                  <a:pt x="4916" y="4544"/>
                </a:lnTo>
                <a:lnTo>
                  <a:pt x="5073" y="4328"/>
                </a:lnTo>
                <a:lnTo>
                  <a:pt x="5229" y="4093"/>
                </a:lnTo>
                <a:lnTo>
                  <a:pt x="5347" y="3858"/>
                </a:lnTo>
                <a:lnTo>
                  <a:pt x="5425" y="3604"/>
                </a:lnTo>
                <a:lnTo>
                  <a:pt x="5503" y="3329"/>
                </a:lnTo>
                <a:lnTo>
                  <a:pt x="5543" y="3055"/>
                </a:lnTo>
                <a:lnTo>
                  <a:pt x="5562" y="2781"/>
                </a:lnTo>
                <a:lnTo>
                  <a:pt x="5543" y="2487"/>
                </a:lnTo>
                <a:lnTo>
                  <a:pt x="5503" y="2213"/>
                </a:lnTo>
                <a:lnTo>
                  <a:pt x="5425" y="1959"/>
                </a:lnTo>
                <a:lnTo>
                  <a:pt x="5347" y="1704"/>
                </a:lnTo>
                <a:lnTo>
                  <a:pt x="5229" y="1450"/>
                </a:lnTo>
                <a:lnTo>
                  <a:pt x="5073" y="1234"/>
                </a:lnTo>
                <a:lnTo>
                  <a:pt x="4916" y="1019"/>
                </a:lnTo>
                <a:lnTo>
                  <a:pt x="4740" y="823"/>
                </a:lnTo>
                <a:lnTo>
                  <a:pt x="4544" y="647"/>
                </a:lnTo>
                <a:lnTo>
                  <a:pt x="4328" y="470"/>
                </a:lnTo>
                <a:lnTo>
                  <a:pt x="4113" y="333"/>
                </a:lnTo>
                <a:lnTo>
                  <a:pt x="3859" y="216"/>
                </a:lnTo>
                <a:lnTo>
                  <a:pt x="3604" y="138"/>
                </a:lnTo>
                <a:lnTo>
                  <a:pt x="3349" y="59"/>
                </a:lnTo>
                <a:lnTo>
                  <a:pt x="3056" y="20"/>
                </a:lnTo>
                <a:lnTo>
                  <a:pt x="2782" y="0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2"/>
          <p:cNvSpPr/>
          <p:nvPr/>
        </p:nvSpPr>
        <p:spPr>
          <a:xfrm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22"/>
          <p:cNvGrpSpPr/>
          <p:nvPr/>
        </p:nvGrpSpPr>
        <p:grpSpPr>
          <a:xfrm>
            <a:off x="-143200" y="2391747"/>
            <a:ext cx="1138550" cy="3112118"/>
            <a:chOff x="-143200" y="2391747"/>
            <a:chExt cx="1138550" cy="3112118"/>
          </a:xfrm>
        </p:grpSpPr>
        <p:sp>
          <p:nvSpPr>
            <p:cNvPr id="492" name="Google Shape;492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8612552" y="2501250"/>
            <a:ext cx="1151024" cy="3259523"/>
            <a:chOff x="8612552" y="2501250"/>
            <a:chExt cx="1151024" cy="3259523"/>
          </a:xfrm>
        </p:grpSpPr>
        <p:sp>
          <p:nvSpPr>
            <p:cNvPr id="501" name="Google Shape;501;p22"/>
            <p:cNvSpPr/>
            <p:nvPr/>
          </p:nvSpPr>
          <p:spPr>
            <a:xfrm>
              <a:off x="9012818" y="2959678"/>
              <a:ext cx="232573" cy="1090395"/>
            </a:xfrm>
            <a:custGeom>
              <a:avLst/>
              <a:gdLst/>
              <a:ahLst/>
              <a:cxnLst/>
              <a:rect l="l" t="t" r="r" b="b"/>
              <a:pathLst>
                <a:path w="5398" h="25308" extrusionOk="0">
                  <a:moveTo>
                    <a:pt x="3624" y="0"/>
                  </a:moveTo>
                  <a:lnTo>
                    <a:pt x="3374" y="559"/>
                  </a:lnTo>
                  <a:lnTo>
                    <a:pt x="3085" y="1234"/>
                  </a:lnTo>
                  <a:lnTo>
                    <a:pt x="2738" y="2101"/>
                  </a:lnTo>
                  <a:lnTo>
                    <a:pt x="2314" y="3200"/>
                  </a:lnTo>
                  <a:lnTo>
                    <a:pt x="1890" y="4472"/>
                  </a:lnTo>
                  <a:lnTo>
                    <a:pt x="1658" y="5166"/>
                  </a:lnTo>
                  <a:lnTo>
                    <a:pt x="1446" y="5898"/>
                  </a:lnTo>
                  <a:lnTo>
                    <a:pt x="1234" y="6650"/>
                  </a:lnTo>
                  <a:lnTo>
                    <a:pt x="1022" y="7459"/>
                  </a:lnTo>
                  <a:lnTo>
                    <a:pt x="830" y="8288"/>
                  </a:lnTo>
                  <a:lnTo>
                    <a:pt x="656" y="9136"/>
                  </a:lnTo>
                  <a:lnTo>
                    <a:pt x="483" y="10003"/>
                  </a:lnTo>
                  <a:lnTo>
                    <a:pt x="348" y="10890"/>
                  </a:lnTo>
                  <a:lnTo>
                    <a:pt x="213" y="11796"/>
                  </a:lnTo>
                  <a:lnTo>
                    <a:pt x="116" y="12721"/>
                  </a:lnTo>
                  <a:lnTo>
                    <a:pt x="59" y="13666"/>
                  </a:lnTo>
                  <a:lnTo>
                    <a:pt x="20" y="14610"/>
                  </a:lnTo>
                  <a:lnTo>
                    <a:pt x="1" y="15554"/>
                  </a:lnTo>
                  <a:lnTo>
                    <a:pt x="39" y="16518"/>
                  </a:lnTo>
                  <a:lnTo>
                    <a:pt x="116" y="17463"/>
                  </a:lnTo>
                  <a:lnTo>
                    <a:pt x="232" y="18407"/>
                  </a:lnTo>
                  <a:lnTo>
                    <a:pt x="309" y="18889"/>
                  </a:lnTo>
                  <a:lnTo>
                    <a:pt x="386" y="19351"/>
                  </a:lnTo>
                  <a:lnTo>
                    <a:pt x="502" y="19833"/>
                  </a:lnTo>
                  <a:lnTo>
                    <a:pt x="598" y="20296"/>
                  </a:lnTo>
                  <a:lnTo>
                    <a:pt x="733" y="20758"/>
                  </a:lnTo>
                  <a:lnTo>
                    <a:pt x="868" y="21221"/>
                  </a:lnTo>
                  <a:lnTo>
                    <a:pt x="1022" y="21684"/>
                  </a:lnTo>
                  <a:lnTo>
                    <a:pt x="1177" y="22127"/>
                  </a:lnTo>
                  <a:lnTo>
                    <a:pt x="3624" y="25307"/>
                  </a:lnTo>
                  <a:lnTo>
                    <a:pt x="5398" y="6688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8612552" y="4549956"/>
              <a:ext cx="800562" cy="1210818"/>
            </a:xfrm>
            <a:custGeom>
              <a:avLst/>
              <a:gdLst/>
              <a:ahLst/>
              <a:cxnLst/>
              <a:rect l="l" t="t" r="r" b="b"/>
              <a:pathLst>
                <a:path w="18581" h="28103" extrusionOk="0">
                  <a:moveTo>
                    <a:pt x="637" y="0"/>
                  </a:moveTo>
                  <a:lnTo>
                    <a:pt x="540" y="20"/>
                  </a:lnTo>
                  <a:lnTo>
                    <a:pt x="463" y="39"/>
                  </a:lnTo>
                  <a:lnTo>
                    <a:pt x="367" y="77"/>
                  </a:lnTo>
                  <a:lnTo>
                    <a:pt x="290" y="135"/>
                  </a:lnTo>
                  <a:lnTo>
                    <a:pt x="232" y="193"/>
                  </a:lnTo>
                  <a:lnTo>
                    <a:pt x="155" y="251"/>
                  </a:lnTo>
                  <a:lnTo>
                    <a:pt x="97" y="328"/>
                  </a:lnTo>
                  <a:lnTo>
                    <a:pt x="58" y="405"/>
                  </a:lnTo>
                  <a:lnTo>
                    <a:pt x="20" y="501"/>
                  </a:lnTo>
                  <a:lnTo>
                    <a:pt x="1" y="598"/>
                  </a:lnTo>
                  <a:lnTo>
                    <a:pt x="1" y="694"/>
                  </a:lnTo>
                  <a:lnTo>
                    <a:pt x="20" y="791"/>
                  </a:lnTo>
                  <a:lnTo>
                    <a:pt x="155" y="1581"/>
                  </a:lnTo>
                  <a:lnTo>
                    <a:pt x="309" y="2352"/>
                  </a:lnTo>
                  <a:lnTo>
                    <a:pt x="463" y="3123"/>
                  </a:lnTo>
                  <a:lnTo>
                    <a:pt x="656" y="3874"/>
                  </a:lnTo>
                  <a:lnTo>
                    <a:pt x="868" y="4626"/>
                  </a:lnTo>
                  <a:lnTo>
                    <a:pt x="1080" y="5359"/>
                  </a:lnTo>
                  <a:lnTo>
                    <a:pt x="1311" y="6091"/>
                  </a:lnTo>
                  <a:lnTo>
                    <a:pt x="1543" y="6804"/>
                  </a:lnTo>
                  <a:lnTo>
                    <a:pt x="1812" y="7498"/>
                  </a:lnTo>
                  <a:lnTo>
                    <a:pt x="2082" y="8192"/>
                  </a:lnTo>
                  <a:lnTo>
                    <a:pt x="2352" y="8886"/>
                  </a:lnTo>
                  <a:lnTo>
                    <a:pt x="2641" y="9560"/>
                  </a:lnTo>
                  <a:lnTo>
                    <a:pt x="2950" y="10235"/>
                  </a:lnTo>
                  <a:lnTo>
                    <a:pt x="3258" y="10890"/>
                  </a:lnTo>
                  <a:lnTo>
                    <a:pt x="3586" y="11526"/>
                  </a:lnTo>
                  <a:lnTo>
                    <a:pt x="3913" y="12162"/>
                  </a:lnTo>
                  <a:lnTo>
                    <a:pt x="4241" y="12779"/>
                  </a:lnTo>
                  <a:lnTo>
                    <a:pt x="4588" y="13396"/>
                  </a:lnTo>
                  <a:lnTo>
                    <a:pt x="5301" y="14591"/>
                  </a:lnTo>
                  <a:lnTo>
                    <a:pt x="6014" y="15728"/>
                  </a:lnTo>
                  <a:lnTo>
                    <a:pt x="6766" y="16827"/>
                  </a:lnTo>
                  <a:lnTo>
                    <a:pt x="7518" y="17887"/>
                  </a:lnTo>
                  <a:lnTo>
                    <a:pt x="8289" y="18889"/>
                  </a:lnTo>
                  <a:lnTo>
                    <a:pt x="9060" y="19853"/>
                  </a:lnTo>
                  <a:lnTo>
                    <a:pt x="9811" y="20759"/>
                  </a:lnTo>
                  <a:lnTo>
                    <a:pt x="10582" y="21626"/>
                  </a:lnTo>
                  <a:lnTo>
                    <a:pt x="11315" y="22436"/>
                  </a:lnTo>
                  <a:lnTo>
                    <a:pt x="12047" y="23187"/>
                  </a:lnTo>
                  <a:lnTo>
                    <a:pt x="12741" y="23900"/>
                  </a:lnTo>
                  <a:lnTo>
                    <a:pt x="13416" y="24556"/>
                  </a:lnTo>
                  <a:lnTo>
                    <a:pt x="14052" y="25153"/>
                  </a:lnTo>
                  <a:lnTo>
                    <a:pt x="14668" y="25712"/>
                  </a:lnTo>
                  <a:lnTo>
                    <a:pt x="15227" y="26194"/>
                  </a:lnTo>
                  <a:lnTo>
                    <a:pt x="16191" y="27023"/>
                  </a:lnTo>
                  <a:lnTo>
                    <a:pt x="16943" y="27620"/>
                  </a:lnTo>
                  <a:lnTo>
                    <a:pt x="17425" y="27987"/>
                  </a:lnTo>
                  <a:lnTo>
                    <a:pt x="17579" y="28102"/>
                  </a:lnTo>
                  <a:lnTo>
                    <a:pt x="18581" y="27659"/>
                  </a:lnTo>
                  <a:lnTo>
                    <a:pt x="18388" y="26772"/>
                  </a:lnTo>
                  <a:lnTo>
                    <a:pt x="18196" y="25924"/>
                  </a:lnTo>
                  <a:lnTo>
                    <a:pt x="17984" y="25076"/>
                  </a:lnTo>
                  <a:lnTo>
                    <a:pt x="17771" y="24247"/>
                  </a:lnTo>
                  <a:lnTo>
                    <a:pt x="17540" y="23438"/>
                  </a:lnTo>
                  <a:lnTo>
                    <a:pt x="17309" y="22648"/>
                  </a:lnTo>
                  <a:lnTo>
                    <a:pt x="17058" y="21877"/>
                  </a:lnTo>
                  <a:lnTo>
                    <a:pt x="16808" y="21125"/>
                  </a:lnTo>
                  <a:lnTo>
                    <a:pt x="16307" y="19660"/>
                  </a:lnTo>
                  <a:lnTo>
                    <a:pt x="15767" y="18253"/>
                  </a:lnTo>
                  <a:lnTo>
                    <a:pt x="15208" y="16904"/>
                  </a:lnTo>
                  <a:lnTo>
                    <a:pt x="14630" y="15632"/>
                  </a:lnTo>
                  <a:lnTo>
                    <a:pt x="14032" y="14417"/>
                  </a:lnTo>
                  <a:lnTo>
                    <a:pt x="13416" y="13261"/>
                  </a:lnTo>
                  <a:lnTo>
                    <a:pt x="12799" y="12162"/>
                  </a:lnTo>
                  <a:lnTo>
                    <a:pt x="12163" y="11102"/>
                  </a:lnTo>
                  <a:lnTo>
                    <a:pt x="11527" y="10119"/>
                  </a:lnTo>
                  <a:lnTo>
                    <a:pt x="10891" y="9194"/>
                  </a:lnTo>
                  <a:lnTo>
                    <a:pt x="10235" y="8308"/>
                  </a:lnTo>
                  <a:lnTo>
                    <a:pt x="9580" y="7479"/>
                  </a:lnTo>
                  <a:lnTo>
                    <a:pt x="8944" y="6688"/>
                  </a:lnTo>
                  <a:lnTo>
                    <a:pt x="8289" y="5956"/>
                  </a:lnTo>
                  <a:lnTo>
                    <a:pt x="7653" y="5262"/>
                  </a:lnTo>
                  <a:lnTo>
                    <a:pt x="7036" y="4626"/>
                  </a:lnTo>
                  <a:lnTo>
                    <a:pt x="6419" y="4029"/>
                  </a:lnTo>
                  <a:lnTo>
                    <a:pt x="5821" y="3489"/>
                  </a:lnTo>
                  <a:lnTo>
                    <a:pt x="5224" y="2969"/>
                  </a:lnTo>
                  <a:lnTo>
                    <a:pt x="4665" y="2506"/>
                  </a:lnTo>
                  <a:lnTo>
                    <a:pt x="4106" y="2082"/>
                  </a:lnTo>
                  <a:lnTo>
                    <a:pt x="3586" y="1677"/>
                  </a:lnTo>
                  <a:lnTo>
                    <a:pt x="3085" y="1330"/>
                  </a:lnTo>
                  <a:lnTo>
                    <a:pt x="2603" y="1022"/>
                  </a:lnTo>
                  <a:lnTo>
                    <a:pt x="2159" y="733"/>
                  </a:lnTo>
                  <a:lnTo>
                    <a:pt x="1735" y="482"/>
                  </a:lnTo>
                  <a:lnTo>
                    <a:pt x="1022" y="77"/>
                  </a:lnTo>
                  <a:lnTo>
                    <a:pt x="926" y="39"/>
                  </a:lnTo>
                  <a:lnTo>
                    <a:pt x="8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8796915" y="4809028"/>
              <a:ext cx="509911" cy="777340"/>
            </a:xfrm>
            <a:custGeom>
              <a:avLst/>
              <a:gdLst/>
              <a:ahLst/>
              <a:cxnLst/>
              <a:rect l="l" t="t" r="r" b="b"/>
              <a:pathLst>
                <a:path w="11835" h="18042" extrusionOk="0">
                  <a:moveTo>
                    <a:pt x="78" y="1"/>
                  </a:moveTo>
                  <a:lnTo>
                    <a:pt x="39" y="20"/>
                  </a:lnTo>
                  <a:lnTo>
                    <a:pt x="20" y="3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55"/>
                  </a:lnTo>
                  <a:lnTo>
                    <a:pt x="1793" y="2969"/>
                  </a:lnTo>
                  <a:lnTo>
                    <a:pt x="3470" y="5648"/>
                  </a:lnTo>
                  <a:lnTo>
                    <a:pt x="5417" y="8694"/>
                  </a:lnTo>
                  <a:lnTo>
                    <a:pt x="7421" y="11797"/>
                  </a:lnTo>
                  <a:lnTo>
                    <a:pt x="9252" y="14611"/>
                  </a:lnTo>
                  <a:lnTo>
                    <a:pt x="10062" y="15806"/>
                  </a:lnTo>
                  <a:lnTo>
                    <a:pt x="10756" y="16789"/>
                  </a:lnTo>
                  <a:lnTo>
                    <a:pt x="11295" y="17540"/>
                  </a:lnTo>
                  <a:lnTo>
                    <a:pt x="11507" y="17830"/>
                  </a:lnTo>
                  <a:lnTo>
                    <a:pt x="11681" y="18022"/>
                  </a:lnTo>
                  <a:lnTo>
                    <a:pt x="11700" y="18042"/>
                  </a:lnTo>
                  <a:lnTo>
                    <a:pt x="11777" y="18042"/>
                  </a:lnTo>
                  <a:lnTo>
                    <a:pt x="11796" y="18022"/>
                  </a:lnTo>
                  <a:lnTo>
                    <a:pt x="11835" y="18003"/>
                  </a:lnTo>
                  <a:lnTo>
                    <a:pt x="11835" y="17965"/>
                  </a:lnTo>
                  <a:lnTo>
                    <a:pt x="11835" y="17926"/>
                  </a:lnTo>
                  <a:lnTo>
                    <a:pt x="11816" y="17887"/>
                  </a:lnTo>
                  <a:lnTo>
                    <a:pt x="11642" y="17695"/>
                  </a:lnTo>
                  <a:lnTo>
                    <a:pt x="11430" y="17425"/>
                  </a:lnTo>
                  <a:lnTo>
                    <a:pt x="10871" y="16654"/>
                  </a:lnTo>
                  <a:lnTo>
                    <a:pt x="10177" y="15632"/>
                  </a:lnTo>
                  <a:lnTo>
                    <a:pt x="9368" y="14418"/>
                  </a:lnTo>
                  <a:lnTo>
                    <a:pt x="7479" y="11546"/>
                  </a:lnTo>
                  <a:lnTo>
                    <a:pt x="5455" y="8404"/>
                  </a:lnTo>
                  <a:lnTo>
                    <a:pt x="3489" y="5321"/>
                  </a:lnTo>
                  <a:lnTo>
                    <a:pt x="1812" y="2661"/>
                  </a:lnTo>
                  <a:lnTo>
                    <a:pt x="174" y="39"/>
                  </a:lnTo>
                  <a:lnTo>
                    <a:pt x="155" y="20"/>
                  </a:lnTo>
                  <a:lnTo>
                    <a:pt x="11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8723023" y="3433013"/>
              <a:ext cx="657736" cy="2273768"/>
            </a:xfrm>
            <a:custGeom>
              <a:avLst/>
              <a:gdLst/>
              <a:ahLst/>
              <a:cxnLst/>
              <a:rect l="l" t="t" r="r" b="b"/>
              <a:pathLst>
                <a:path w="15266" h="52774" extrusionOk="0">
                  <a:moveTo>
                    <a:pt x="2062" y="0"/>
                  </a:moveTo>
                  <a:lnTo>
                    <a:pt x="1928" y="39"/>
                  </a:lnTo>
                  <a:lnTo>
                    <a:pt x="1773" y="78"/>
                  </a:lnTo>
                  <a:lnTo>
                    <a:pt x="1638" y="155"/>
                  </a:lnTo>
                  <a:lnTo>
                    <a:pt x="1523" y="232"/>
                  </a:lnTo>
                  <a:lnTo>
                    <a:pt x="1407" y="328"/>
                  </a:lnTo>
                  <a:lnTo>
                    <a:pt x="1291" y="444"/>
                  </a:lnTo>
                  <a:lnTo>
                    <a:pt x="1214" y="579"/>
                  </a:lnTo>
                  <a:lnTo>
                    <a:pt x="1157" y="733"/>
                  </a:lnTo>
                  <a:lnTo>
                    <a:pt x="1099" y="906"/>
                  </a:lnTo>
                  <a:lnTo>
                    <a:pt x="867" y="2178"/>
                  </a:lnTo>
                  <a:lnTo>
                    <a:pt x="655" y="3451"/>
                  </a:lnTo>
                  <a:lnTo>
                    <a:pt x="482" y="4723"/>
                  </a:lnTo>
                  <a:lnTo>
                    <a:pt x="328" y="5975"/>
                  </a:lnTo>
                  <a:lnTo>
                    <a:pt x="212" y="7248"/>
                  </a:lnTo>
                  <a:lnTo>
                    <a:pt x="116" y="8481"/>
                  </a:lnTo>
                  <a:lnTo>
                    <a:pt x="58" y="9734"/>
                  </a:lnTo>
                  <a:lnTo>
                    <a:pt x="19" y="10967"/>
                  </a:lnTo>
                  <a:lnTo>
                    <a:pt x="0" y="12201"/>
                  </a:lnTo>
                  <a:lnTo>
                    <a:pt x="19" y="13415"/>
                  </a:lnTo>
                  <a:lnTo>
                    <a:pt x="58" y="14630"/>
                  </a:lnTo>
                  <a:lnTo>
                    <a:pt x="116" y="15825"/>
                  </a:lnTo>
                  <a:lnTo>
                    <a:pt x="193" y="17020"/>
                  </a:lnTo>
                  <a:lnTo>
                    <a:pt x="289" y="18195"/>
                  </a:lnTo>
                  <a:lnTo>
                    <a:pt x="424" y="19371"/>
                  </a:lnTo>
                  <a:lnTo>
                    <a:pt x="559" y="20528"/>
                  </a:lnTo>
                  <a:lnTo>
                    <a:pt x="713" y="21665"/>
                  </a:lnTo>
                  <a:lnTo>
                    <a:pt x="906" y="22802"/>
                  </a:lnTo>
                  <a:lnTo>
                    <a:pt x="1099" y="23920"/>
                  </a:lnTo>
                  <a:lnTo>
                    <a:pt x="1291" y="25038"/>
                  </a:lnTo>
                  <a:lnTo>
                    <a:pt x="1523" y="26117"/>
                  </a:lnTo>
                  <a:lnTo>
                    <a:pt x="1754" y="27196"/>
                  </a:lnTo>
                  <a:lnTo>
                    <a:pt x="2005" y="28276"/>
                  </a:lnTo>
                  <a:lnTo>
                    <a:pt x="2274" y="29317"/>
                  </a:lnTo>
                  <a:lnTo>
                    <a:pt x="2544" y="30357"/>
                  </a:lnTo>
                  <a:lnTo>
                    <a:pt x="2833" y="31360"/>
                  </a:lnTo>
                  <a:lnTo>
                    <a:pt x="3123" y="32362"/>
                  </a:lnTo>
                  <a:lnTo>
                    <a:pt x="3431" y="33345"/>
                  </a:lnTo>
                  <a:lnTo>
                    <a:pt x="3739" y="34309"/>
                  </a:lnTo>
                  <a:lnTo>
                    <a:pt x="4048" y="35253"/>
                  </a:lnTo>
                  <a:lnTo>
                    <a:pt x="4703" y="37084"/>
                  </a:lnTo>
                  <a:lnTo>
                    <a:pt x="5358" y="38838"/>
                  </a:lnTo>
                  <a:lnTo>
                    <a:pt x="6033" y="40496"/>
                  </a:lnTo>
                  <a:lnTo>
                    <a:pt x="6708" y="42076"/>
                  </a:lnTo>
                  <a:lnTo>
                    <a:pt x="7382" y="43560"/>
                  </a:lnTo>
                  <a:lnTo>
                    <a:pt x="8037" y="44948"/>
                  </a:lnTo>
                  <a:lnTo>
                    <a:pt x="8674" y="46239"/>
                  </a:lnTo>
                  <a:lnTo>
                    <a:pt x="9271" y="47434"/>
                  </a:lnTo>
                  <a:lnTo>
                    <a:pt x="9849" y="48514"/>
                  </a:lnTo>
                  <a:lnTo>
                    <a:pt x="10389" y="49477"/>
                  </a:lnTo>
                  <a:lnTo>
                    <a:pt x="10871" y="50326"/>
                  </a:lnTo>
                  <a:lnTo>
                    <a:pt x="11680" y="51675"/>
                  </a:lnTo>
                  <a:lnTo>
                    <a:pt x="12201" y="52504"/>
                  </a:lnTo>
                  <a:lnTo>
                    <a:pt x="12393" y="52773"/>
                  </a:lnTo>
                  <a:lnTo>
                    <a:pt x="14186" y="52658"/>
                  </a:lnTo>
                  <a:lnTo>
                    <a:pt x="14379" y="51212"/>
                  </a:lnTo>
                  <a:lnTo>
                    <a:pt x="14571" y="49786"/>
                  </a:lnTo>
                  <a:lnTo>
                    <a:pt x="14726" y="48360"/>
                  </a:lnTo>
                  <a:lnTo>
                    <a:pt x="14861" y="46972"/>
                  </a:lnTo>
                  <a:lnTo>
                    <a:pt x="14976" y="45623"/>
                  </a:lnTo>
                  <a:lnTo>
                    <a:pt x="15073" y="44273"/>
                  </a:lnTo>
                  <a:lnTo>
                    <a:pt x="15150" y="42944"/>
                  </a:lnTo>
                  <a:lnTo>
                    <a:pt x="15207" y="41652"/>
                  </a:lnTo>
                  <a:lnTo>
                    <a:pt x="15246" y="40361"/>
                  </a:lnTo>
                  <a:lnTo>
                    <a:pt x="15265" y="39108"/>
                  </a:lnTo>
                  <a:lnTo>
                    <a:pt x="15246" y="37855"/>
                  </a:lnTo>
                  <a:lnTo>
                    <a:pt x="15227" y="36641"/>
                  </a:lnTo>
                  <a:lnTo>
                    <a:pt x="15207" y="35446"/>
                  </a:lnTo>
                  <a:lnTo>
                    <a:pt x="15150" y="34270"/>
                  </a:lnTo>
                  <a:lnTo>
                    <a:pt x="15073" y="33114"/>
                  </a:lnTo>
                  <a:lnTo>
                    <a:pt x="14995" y="31976"/>
                  </a:lnTo>
                  <a:lnTo>
                    <a:pt x="14899" y="30878"/>
                  </a:lnTo>
                  <a:lnTo>
                    <a:pt x="14783" y="29779"/>
                  </a:lnTo>
                  <a:lnTo>
                    <a:pt x="14649" y="28700"/>
                  </a:lnTo>
                  <a:lnTo>
                    <a:pt x="14514" y="27659"/>
                  </a:lnTo>
                  <a:lnTo>
                    <a:pt x="14359" y="26618"/>
                  </a:lnTo>
                  <a:lnTo>
                    <a:pt x="14186" y="25616"/>
                  </a:lnTo>
                  <a:lnTo>
                    <a:pt x="14012" y="24614"/>
                  </a:lnTo>
                  <a:lnTo>
                    <a:pt x="13820" y="23650"/>
                  </a:lnTo>
                  <a:lnTo>
                    <a:pt x="13608" y="22706"/>
                  </a:lnTo>
                  <a:lnTo>
                    <a:pt x="13396" y="21761"/>
                  </a:lnTo>
                  <a:lnTo>
                    <a:pt x="13184" y="20855"/>
                  </a:lnTo>
                  <a:lnTo>
                    <a:pt x="12952" y="19969"/>
                  </a:lnTo>
                  <a:lnTo>
                    <a:pt x="12721" y="19101"/>
                  </a:lnTo>
                  <a:lnTo>
                    <a:pt x="12471" y="18253"/>
                  </a:lnTo>
                  <a:lnTo>
                    <a:pt x="12201" y="17405"/>
                  </a:lnTo>
                  <a:lnTo>
                    <a:pt x="11950" y="16596"/>
                  </a:lnTo>
                  <a:lnTo>
                    <a:pt x="11680" y="15805"/>
                  </a:lnTo>
                  <a:lnTo>
                    <a:pt x="11410" y="15034"/>
                  </a:lnTo>
                  <a:lnTo>
                    <a:pt x="10832" y="13531"/>
                  </a:lnTo>
                  <a:lnTo>
                    <a:pt x="10254" y="12124"/>
                  </a:lnTo>
                  <a:lnTo>
                    <a:pt x="9657" y="10794"/>
                  </a:lnTo>
                  <a:lnTo>
                    <a:pt x="9059" y="9522"/>
                  </a:lnTo>
                  <a:lnTo>
                    <a:pt x="8462" y="8327"/>
                  </a:lnTo>
                  <a:lnTo>
                    <a:pt x="7845" y="7209"/>
                  </a:lnTo>
                  <a:lnTo>
                    <a:pt x="7247" y="6168"/>
                  </a:lnTo>
                  <a:lnTo>
                    <a:pt x="6650" y="5204"/>
                  </a:lnTo>
                  <a:lnTo>
                    <a:pt x="6052" y="4299"/>
                  </a:lnTo>
                  <a:lnTo>
                    <a:pt x="5493" y="3470"/>
                  </a:lnTo>
                  <a:lnTo>
                    <a:pt x="4954" y="2718"/>
                  </a:lnTo>
                  <a:lnTo>
                    <a:pt x="4433" y="2024"/>
                  </a:lnTo>
                  <a:lnTo>
                    <a:pt x="3932" y="1407"/>
                  </a:lnTo>
                  <a:lnTo>
                    <a:pt x="3469" y="848"/>
                  </a:lnTo>
                  <a:lnTo>
                    <a:pt x="3065" y="367"/>
                  </a:lnTo>
                  <a:lnTo>
                    <a:pt x="2930" y="251"/>
                  </a:lnTo>
                  <a:lnTo>
                    <a:pt x="2814" y="155"/>
                  </a:lnTo>
                  <a:lnTo>
                    <a:pt x="2660" y="78"/>
                  </a:lnTo>
                  <a:lnTo>
                    <a:pt x="2525" y="39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8877486" y="3749388"/>
              <a:ext cx="348816" cy="1627708"/>
            </a:xfrm>
            <a:custGeom>
              <a:avLst/>
              <a:gdLst/>
              <a:ahLst/>
              <a:cxnLst/>
              <a:rect l="l" t="t" r="r" b="b"/>
              <a:pathLst>
                <a:path w="8096" h="37779" extrusionOk="0">
                  <a:moveTo>
                    <a:pt x="58" y="1"/>
                  </a:moveTo>
                  <a:lnTo>
                    <a:pt x="39" y="20"/>
                  </a:lnTo>
                  <a:lnTo>
                    <a:pt x="0" y="39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1195" y="5629"/>
                  </a:lnTo>
                  <a:lnTo>
                    <a:pt x="3816" y="17714"/>
                  </a:lnTo>
                  <a:lnTo>
                    <a:pt x="5223" y="24344"/>
                  </a:lnTo>
                  <a:lnTo>
                    <a:pt x="6496" y="30377"/>
                  </a:lnTo>
                  <a:lnTo>
                    <a:pt x="7016" y="32941"/>
                  </a:lnTo>
                  <a:lnTo>
                    <a:pt x="7440" y="35080"/>
                  </a:lnTo>
                  <a:lnTo>
                    <a:pt x="7748" y="36699"/>
                  </a:lnTo>
                  <a:lnTo>
                    <a:pt x="7903" y="37701"/>
                  </a:lnTo>
                  <a:lnTo>
                    <a:pt x="7922" y="37721"/>
                  </a:lnTo>
                  <a:lnTo>
                    <a:pt x="7941" y="37759"/>
                  </a:lnTo>
                  <a:lnTo>
                    <a:pt x="7980" y="37759"/>
                  </a:lnTo>
                  <a:lnTo>
                    <a:pt x="7999" y="37779"/>
                  </a:lnTo>
                  <a:lnTo>
                    <a:pt x="8018" y="37779"/>
                  </a:lnTo>
                  <a:lnTo>
                    <a:pt x="8057" y="37759"/>
                  </a:lnTo>
                  <a:lnTo>
                    <a:pt x="8076" y="37740"/>
                  </a:lnTo>
                  <a:lnTo>
                    <a:pt x="8095" y="37701"/>
                  </a:lnTo>
                  <a:lnTo>
                    <a:pt x="8095" y="37663"/>
                  </a:lnTo>
                  <a:lnTo>
                    <a:pt x="7941" y="36661"/>
                  </a:lnTo>
                  <a:lnTo>
                    <a:pt x="7633" y="35061"/>
                  </a:lnTo>
                  <a:lnTo>
                    <a:pt x="7209" y="32921"/>
                  </a:lnTo>
                  <a:lnTo>
                    <a:pt x="6669" y="30358"/>
                  </a:lnTo>
                  <a:lnTo>
                    <a:pt x="5416" y="24306"/>
                  </a:lnTo>
                  <a:lnTo>
                    <a:pt x="3990" y="17675"/>
                  </a:lnTo>
                  <a:lnTo>
                    <a:pt x="1388" y="5590"/>
                  </a:lnTo>
                  <a:lnTo>
                    <a:pt x="174" y="78"/>
                  </a:lnTo>
                  <a:lnTo>
                    <a:pt x="154" y="39"/>
                  </a:lnTo>
                  <a:lnTo>
                    <a:pt x="135" y="20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9063487" y="2501250"/>
              <a:ext cx="700088" cy="1675016"/>
            </a:xfrm>
            <a:custGeom>
              <a:avLst/>
              <a:gdLst/>
              <a:ahLst/>
              <a:cxnLst/>
              <a:rect l="l" t="t" r="r" b="b"/>
              <a:pathLst>
                <a:path w="16249" h="38877" extrusionOk="0">
                  <a:moveTo>
                    <a:pt x="579" y="1"/>
                  </a:moveTo>
                  <a:lnTo>
                    <a:pt x="444" y="39"/>
                  </a:lnTo>
                  <a:lnTo>
                    <a:pt x="309" y="97"/>
                  </a:lnTo>
                  <a:lnTo>
                    <a:pt x="213" y="174"/>
                  </a:lnTo>
                  <a:lnTo>
                    <a:pt x="135" y="309"/>
                  </a:lnTo>
                  <a:lnTo>
                    <a:pt x="97" y="444"/>
                  </a:lnTo>
                  <a:lnTo>
                    <a:pt x="58" y="1138"/>
                  </a:lnTo>
                  <a:lnTo>
                    <a:pt x="20" y="1851"/>
                  </a:lnTo>
                  <a:lnTo>
                    <a:pt x="1" y="2564"/>
                  </a:lnTo>
                  <a:lnTo>
                    <a:pt x="20" y="3297"/>
                  </a:lnTo>
                  <a:lnTo>
                    <a:pt x="58" y="4048"/>
                  </a:lnTo>
                  <a:lnTo>
                    <a:pt x="116" y="4800"/>
                  </a:lnTo>
                  <a:lnTo>
                    <a:pt x="193" y="5552"/>
                  </a:lnTo>
                  <a:lnTo>
                    <a:pt x="290" y="6323"/>
                  </a:lnTo>
                  <a:lnTo>
                    <a:pt x="386" y="7094"/>
                  </a:lnTo>
                  <a:lnTo>
                    <a:pt x="521" y="7865"/>
                  </a:lnTo>
                  <a:lnTo>
                    <a:pt x="675" y="8655"/>
                  </a:lnTo>
                  <a:lnTo>
                    <a:pt x="829" y="9445"/>
                  </a:lnTo>
                  <a:lnTo>
                    <a:pt x="1022" y="10235"/>
                  </a:lnTo>
                  <a:lnTo>
                    <a:pt x="1215" y="11026"/>
                  </a:lnTo>
                  <a:lnTo>
                    <a:pt x="1408" y="11835"/>
                  </a:lnTo>
                  <a:lnTo>
                    <a:pt x="1639" y="12625"/>
                  </a:lnTo>
                  <a:lnTo>
                    <a:pt x="2121" y="14225"/>
                  </a:lnTo>
                  <a:lnTo>
                    <a:pt x="2641" y="15825"/>
                  </a:lnTo>
                  <a:lnTo>
                    <a:pt x="3200" y="17425"/>
                  </a:lnTo>
                  <a:lnTo>
                    <a:pt x="3798" y="19005"/>
                  </a:lnTo>
                  <a:lnTo>
                    <a:pt x="4434" y="20566"/>
                  </a:lnTo>
                  <a:lnTo>
                    <a:pt x="5070" y="22108"/>
                  </a:lnTo>
                  <a:lnTo>
                    <a:pt x="5744" y="23612"/>
                  </a:lnTo>
                  <a:lnTo>
                    <a:pt x="6400" y="25077"/>
                  </a:lnTo>
                  <a:lnTo>
                    <a:pt x="7074" y="26503"/>
                  </a:lnTo>
                  <a:lnTo>
                    <a:pt x="7749" y="27891"/>
                  </a:lnTo>
                  <a:lnTo>
                    <a:pt x="8423" y="29220"/>
                  </a:lnTo>
                  <a:lnTo>
                    <a:pt x="9079" y="30473"/>
                  </a:lnTo>
                  <a:lnTo>
                    <a:pt x="9715" y="31668"/>
                  </a:lnTo>
                  <a:lnTo>
                    <a:pt x="10332" y="32786"/>
                  </a:lnTo>
                  <a:lnTo>
                    <a:pt x="11449" y="34791"/>
                  </a:lnTo>
                  <a:lnTo>
                    <a:pt x="12394" y="36429"/>
                  </a:lnTo>
                  <a:lnTo>
                    <a:pt x="13146" y="37663"/>
                  </a:lnTo>
                  <a:lnTo>
                    <a:pt x="13782" y="38703"/>
                  </a:lnTo>
                  <a:lnTo>
                    <a:pt x="16249" y="38877"/>
                  </a:lnTo>
                  <a:lnTo>
                    <a:pt x="16249" y="38877"/>
                  </a:lnTo>
                  <a:lnTo>
                    <a:pt x="15940" y="37277"/>
                  </a:lnTo>
                  <a:lnTo>
                    <a:pt x="15613" y="35658"/>
                  </a:lnTo>
                  <a:lnTo>
                    <a:pt x="15246" y="34039"/>
                  </a:lnTo>
                  <a:lnTo>
                    <a:pt x="14842" y="32420"/>
                  </a:lnTo>
                  <a:lnTo>
                    <a:pt x="14418" y="30801"/>
                  </a:lnTo>
                  <a:lnTo>
                    <a:pt x="13974" y="29182"/>
                  </a:lnTo>
                  <a:lnTo>
                    <a:pt x="13493" y="27563"/>
                  </a:lnTo>
                  <a:lnTo>
                    <a:pt x="12991" y="25963"/>
                  </a:lnTo>
                  <a:lnTo>
                    <a:pt x="12490" y="24383"/>
                  </a:lnTo>
                  <a:lnTo>
                    <a:pt x="11951" y="22802"/>
                  </a:lnTo>
                  <a:lnTo>
                    <a:pt x="11411" y="21260"/>
                  </a:lnTo>
                  <a:lnTo>
                    <a:pt x="10852" y="19738"/>
                  </a:lnTo>
                  <a:lnTo>
                    <a:pt x="10293" y="18234"/>
                  </a:lnTo>
                  <a:lnTo>
                    <a:pt x="9715" y="16769"/>
                  </a:lnTo>
                  <a:lnTo>
                    <a:pt x="9137" y="15343"/>
                  </a:lnTo>
                  <a:lnTo>
                    <a:pt x="8558" y="13955"/>
                  </a:lnTo>
                  <a:lnTo>
                    <a:pt x="7980" y="12606"/>
                  </a:lnTo>
                  <a:lnTo>
                    <a:pt x="7402" y="11315"/>
                  </a:lnTo>
                  <a:lnTo>
                    <a:pt x="6824" y="10062"/>
                  </a:lnTo>
                  <a:lnTo>
                    <a:pt x="6265" y="8886"/>
                  </a:lnTo>
                  <a:lnTo>
                    <a:pt x="5706" y="7749"/>
                  </a:lnTo>
                  <a:lnTo>
                    <a:pt x="5166" y="6670"/>
                  </a:lnTo>
                  <a:lnTo>
                    <a:pt x="4646" y="5667"/>
                  </a:lnTo>
                  <a:lnTo>
                    <a:pt x="4145" y="4723"/>
                  </a:lnTo>
                  <a:lnTo>
                    <a:pt x="3663" y="3856"/>
                  </a:lnTo>
                  <a:lnTo>
                    <a:pt x="3181" y="3085"/>
                  </a:lnTo>
                  <a:lnTo>
                    <a:pt x="2757" y="2371"/>
                  </a:lnTo>
                  <a:lnTo>
                    <a:pt x="2333" y="1735"/>
                  </a:lnTo>
                  <a:lnTo>
                    <a:pt x="1947" y="1196"/>
                  </a:lnTo>
                  <a:lnTo>
                    <a:pt x="1600" y="752"/>
                  </a:lnTo>
                  <a:lnTo>
                    <a:pt x="1273" y="405"/>
                  </a:lnTo>
                  <a:lnTo>
                    <a:pt x="1138" y="271"/>
                  </a:lnTo>
                  <a:lnTo>
                    <a:pt x="1003" y="155"/>
                  </a:lnTo>
                  <a:lnTo>
                    <a:pt x="868" y="78"/>
                  </a:lnTo>
                  <a:lnTo>
                    <a:pt x="714" y="20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9164825" y="2775316"/>
              <a:ext cx="309781" cy="798063"/>
            </a:xfrm>
            <a:custGeom>
              <a:avLst/>
              <a:gdLst/>
              <a:ahLst/>
              <a:cxnLst/>
              <a:rect l="l" t="t" r="r" b="b"/>
              <a:pathLst>
                <a:path w="7190" h="18523" extrusionOk="0">
                  <a:moveTo>
                    <a:pt x="58" y="0"/>
                  </a:moveTo>
                  <a:lnTo>
                    <a:pt x="39" y="19"/>
                  </a:lnTo>
                  <a:lnTo>
                    <a:pt x="19" y="58"/>
                  </a:lnTo>
                  <a:lnTo>
                    <a:pt x="0" y="97"/>
                  </a:lnTo>
                  <a:lnTo>
                    <a:pt x="19" y="135"/>
                  </a:lnTo>
                  <a:lnTo>
                    <a:pt x="3296" y="8712"/>
                  </a:lnTo>
                  <a:lnTo>
                    <a:pt x="5667" y="14899"/>
                  </a:lnTo>
                  <a:lnTo>
                    <a:pt x="6997" y="18446"/>
                  </a:lnTo>
                  <a:lnTo>
                    <a:pt x="7035" y="18503"/>
                  </a:lnTo>
                  <a:lnTo>
                    <a:pt x="7093" y="18523"/>
                  </a:lnTo>
                  <a:lnTo>
                    <a:pt x="7112" y="18503"/>
                  </a:lnTo>
                  <a:lnTo>
                    <a:pt x="7151" y="18484"/>
                  </a:lnTo>
                  <a:lnTo>
                    <a:pt x="7170" y="18465"/>
                  </a:lnTo>
                  <a:lnTo>
                    <a:pt x="7189" y="18426"/>
                  </a:lnTo>
                  <a:lnTo>
                    <a:pt x="7170" y="18388"/>
                  </a:lnTo>
                  <a:lnTo>
                    <a:pt x="5840" y="14841"/>
                  </a:lnTo>
                  <a:lnTo>
                    <a:pt x="3469" y="8654"/>
                  </a:lnTo>
                  <a:lnTo>
                    <a:pt x="193" y="58"/>
                  </a:lnTo>
                  <a:lnTo>
                    <a:pt x="173" y="3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8" name="Google Shape;508;p22"/>
          <p:cNvGrpSpPr/>
          <p:nvPr/>
        </p:nvGrpSpPr>
        <p:grpSpPr>
          <a:xfrm flipH="1">
            <a:off x="3706651" y="-1995412"/>
            <a:ext cx="793625" cy="1995400"/>
            <a:chOff x="1211088" y="1995225"/>
            <a:chExt cx="793625" cy="1995400"/>
          </a:xfrm>
        </p:grpSpPr>
        <p:sp>
          <p:nvSpPr>
            <p:cNvPr id="509" name="Google Shape;509;p22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2" name="Google Shape;522;p22"/>
          <p:cNvGrpSpPr/>
          <p:nvPr/>
        </p:nvGrpSpPr>
        <p:grpSpPr>
          <a:xfrm>
            <a:off x="2910174" y="-1522491"/>
            <a:ext cx="560306" cy="1522503"/>
            <a:chOff x="6909776" y="2415188"/>
            <a:chExt cx="677025" cy="1839438"/>
          </a:xfrm>
        </p:grpSpPr>
        <p:sp>
          <p:nvSpPr>
            <p:cNvPr id="523" name="Google Shape;523;p22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22"/>
          <p:cNvGrpSpPr/>
          <p:nvPr/>
        </p:nvGrpSpPr>
        <p:grpSpPr>
          <a:xfrm rot="10800000" flipH="1">
            <a:off x="-152400" y="-762003"/>
            <a:ext cx="1138550" cy="3112118"/>
            <a:chOff x="-143200" y="2391747"/>
            <a:chExt cx="1138550" cy="3112118"/>
          </a:xfrm>
        </p:grpSpPr>
        <p:sp>
          <p:nvSpPr>
            <p:cNvPr id="535" name="Google Shape;535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22"/>
          <p:cNvGrpSpPr/>
          <p:nvPr/>
        </p:nvGrpSpPr>
        <p:grpSpPr>
          <a:xfrm rot="10800000">
            <a:off x="8162925" y="-800103"/>
            <a:ext cx="1138550" cy="3112118"/>
            <a:chOff x="-143200" y="2391747"/>
            <a:chExt cx="1138550" cy="3112118"/>
          </a:xfrm>
        </p:grpSpPr>
        <p:sp>
          <p:nvSpPr>
            <p:cNvPr id="544" name="Google Shape;544;p22"/>
            <p:cNvSpPr/>
            <p:nvPr/>
          </p:nvSpPr>
          <p:spPr>
            <a:xfrm>
              <a:off x="251497" y="4035291"/>
              <a:ext cx="588806" cy="990120"/>
            </a:xfrm>
            <a:custGeom>
              <a:avLst/>
              <a:gdLst/>
              <a:ahLst/>
              <a:cxnLst/>
              <a:rect l="l" t="t" r="r" b="b"/>
              <a:pathLst>
                <a:path w="13686" h="23014" extrusionOk="0">
                  <a:moveTo>
                    <a:pt x="13280" y="0"/>
                  </a:moveTo>
                  <a:lnTo>
                    <a:pt x="13165" y="19"/>
                  </a:lnTo>
                  <a:lnTo>
                    <a:pt x="13049" y="77"/>
                  </a:lnTo>
                  <a:lnTo>
                    <a:pt x="12606" y="405"/>
                  </a:lnTo>
                  <a:lnTo>
                    <a:pt x="12163" y="732"/>
                  </a:lnTo>
                  <a:lnTo>
                    <a:pt x="11739" y="1060"/>
                  </a:lnTo>
                  <a:lnTo>
                    <a:pt x="11315" y="1407"/>
                  </a:lnTo>
                  <a:lnTo>
                    <a:pt x="10910" y="1773"/>
                  </a:lnTo>
                  <a:lnTo>
                    <a:pt x="10505" y="2140"/>
                  </a:lnTo>
                  <a:lnTo>
                    <a:pt x="9734" y="2891"/>
                  </a:lnTo>
                  <a:lnTo>
                    <a:pt x="8982" y="3681"/>
                  </a:lnTo>
                  <a:lnTo>
                    <a:pt x="8269" y="4491"/>
                  </a:lnTo>
                  <a:lnTo>
                    <a:pt x="7595" y="5320"/>
                  </a:lnTo>
                  <a:lnTo>
                    <a:pt x="6939" y="6149"/>
                  </a:lnTo>
                  <a:lnTo>
                    <a:pt x="6342" y="7016"/>
                  </a:lnTo>
                  <a:lnTo>
                    <a:pt x="5764" y="7883"/>
                  </a:lnTo>
                  <a:lnTo>
                    <a:pt x="5205" y="8751"/>
                  </a:lnTo>
                  <a:lnTo>
                    <a:pt x="4684" y="9618"/>
                  </a:lnTo>
                  <a:lnTo>
                    <a:pt x="4202" y="10485"/>
                  </a:lnTo>
                  <a:lnTo>
                    <a:pt x="3740" y="11333"/>
                  </a:lnTo>
                  <a:lnTo>
                    <a:pt x="3316" y="12181"/>
                  </a:lnTo>
                  <a:lnTo>
                    <a:pt x="2911" y="13010"/>
                  </a:lnTo>
                  <a:lnTo>
                    <a:pt x="2545" y="13820"/>
                  </a:lnTo>
                  <a:lnTo>
                    <a:pt x="2198" y="14610"/>
                  </a:lnTo>
                  <a:lnTo>
                    <a:pt x="1870" y="15362"/>
                  </a:lnTo>
                  <a:lnTo>
                    <a:pt x="1581" y="16094"/>
                  </a:lnTo>
                  <a:lnTo>
                    <a:pt x="1080" y="17443"/>
                  </a:lnTo>
                  <a:lnTo>
                    <a:pt x="675" y="18619"/>
                  </a:lnTo>
                  <a:lnTo>
                    <a:pt x="367" y="19583"/>
                  </a:lnTo>
                  <a:lnTo>
                    <a:pt x="155" y="20315"/>
                  </a:lnTo>
                  <a:lnTo>
                    <a:pt x="1" y="20932"/>
                  </a:lnTo>
                  <a:lnTo>
                    <a:pt x="2757" y="23014"/>
                  </a:lnTo>
                  <a:lnTo>
                    <a:pt x="3547" y="22031"/>
                  </a:lnTo>
                  <a:lnTo>
                    <a:pt x="4318" y="21067"/>
                  </a:lnTo>
                  <a:lnTo>
                    <a:pt x="5031" y="20084"/>
                  </a:lnTo>
                  <a:lnTo>
                    <a:pt x="5725" y="19139"/>
                  </a:lnTo>
                  <a:lnTo>
                    <a:pt x="6380" y="18195"/>
                  </a:lnTo>
                  <a:lnTo>
                    <a:pt x="6978" y="17270"/>
                  </a:lnTo>
                  <a:lnTo>
                    <a:pt x="7556" y="16345"/>
                  </a:lnTo>
                  <a:lnTo>
                    <a:pt x="8115" y="15439"/>
                  </a:lnTo>
                  <a:lnTo>
                    <a:pt x="8616" y="14552"/>
                  </a:lnTo>
                  <a:lnTo>
                    <a:pt x="9098" y="13685"/>
                  </a:lnTo>
                  <a:lnTo>
                    <a:pt x="9541" y="12837"/>
                  </a:lnTo>
                  <a:lnTo>
                    <a:pt x="9965" y="11989"/>
                  </a:lnTo>
                  <a:lnTo>
                    <a:pt x="10370" y="11179"/>
                  </a:lnTo>
                  <a:lnTo>
                    <a:pt x="10717" y="10370"/>
                  </a:lnTo>
                  <a:lnTo>
                    <a:pt x="11064" y="9599"/>
                  </a:lnTo>
                  <a:lnTo>
                    <a:pt x="11372" y="8847"/>
                  </a:lnTo>
                  <a:lnTo>
                    <a:pt x="11661" y="8115"/>
                  </a:lnTo>
                  <a:lnTo>
                    <a:pt x="11931" y="7401"/>
                  </a:lnTo>
                  <a:lnTo>
                    <a:pt x="12163" y="6708"/>
                  </a:lnTo>
                  <a:lnTo>
                    <a:pt x="12375" y="6052"/>
                  </a:lnTo>
                  <a:lnTo>
                    <a:pt x="12760" y="4819"/>
                  </a:lnTo>
                  <a:lnTo>
                    <a:pt x="13068" y="3701"/>
                  </a:lnTo>
                  <a:lnTo>
                    <a:pt x="13300" y="2679"/>
                  </a:lnTo>
                  <a:lnTo>
                    <a:pt x="13473" y="1812"/>
                  </a:lnTo>
                  <a:lnTo>
                    <a:pt x="13608" y="1060"/>
                  </a:lnTo>
                  <a:lnTo>
                    <a:pt x="13685" y="463"/>
                  </a:lnTo>
                  <a:lnTo>
                    <a:pt x="13685" y="347"/>
                  </a:lnTo>
                  <a:lnTo>
                    <a:pt x="13647" y="231"/>
                  </a:lnTo>
                  <a:lnTo>
                    <a:pt x="13589" y="135"/>
                  </a:lnTo>
                  <a:lnTo>
                    <a:pt x="13493" y="77"/>
                  </a:lnTo>
                  <a:lnTo>
                    <a:pt x="13396" y="19"/>
                  </a:lnTo>
                  <a:lnTo>
                    <a:pt x="132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65939" y="4192839"/>
              <a:ext cx="381481" cy="609500"/>
            </a:xfrm>
            <a:custGeom>
              <a:avLst/>
              <a:gdLst/>
              <a:ahLst/>
              <a:cxnLst/>
              <a:rect l="l" t="t" r="r" b="b"/>
              <a:pathLst>
                <a:path w="8867" h="14167" extrusionOk="0">
                  <a:moveTo>
                    <a:pt x="8770" y="0"/>
                  </a:moveTo>
                  <a:lnTo>
                    <a:pt x="8732" y="19"/>
                  </a:lnTo>
                  <a:lnTo>
                    <a:pt x="8712" y="39"/>
                  </a:lnTo>
                  <a:lnTo>
                    <a:pt x="4433" y="6900"/>
                  </a:lnTo>
                  <a:lnTo>
                    <a:pt x="1485" y="11661"/>
                  </a:lnTo>
                  <a:lnTo>
                    <a:pt x="0" y="14013"/>
                  </a:lnTo>
                  <a:lnTo>
                    <a:pt x="0" y="14051"/>
                  </a:lnTo>
                  <a:lnTo>
                    <a:pt x="0" y="14090"/>
                  </a:lnTo>
                  <a:lnTo>
                    <a:pt x="0" y="14128"/>
                  </a:lnTo>
                  <a:lnTo>
                    <a:pt x="39" y="14148"/>
                  </a:lnTo>
                  <a:lnTo>
                    <a:pt x="77" y="14167"/>
                  </a:lnTo>
                  <a:lnTo>
                    <a:pt x="135" y="14148"/>
                  </a:lnTo>
                  <a:lnTo>
                    <a:pt x="155" y="14128"/>
                  </a:lnTo>
                  <a:lnTo>
                    <a:pt x="1600" y="11815"/>
                  </a:lnTo>
                  <a:lnTo>
                    <a:pt x="4491" y="7170"/>
                  </a:lnTo>
                  <a:lnTo>
                    <a:pt x="8867" y="135"/>
                  </a:lnTo>
                  <a:lnTo>
                    <a:pt x="8867" y="97"/>
                  </a:lnTo>
                  <a:lnTo>
                    <a:pt x="8867" y="77"/>
                  </a:lnTo>
                  <a:lnTo>
                    <a:pt x="8867" y="39"/>
                  </a:lnTo>
                  <a:lnTo>
                    <a:pt x="8828" y="19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-143200" y="2391747"/>
              <a:ext cx="332521" cy="1966128"/>
            </a:xfrm>
            <a:custGeom>
              <a:avLst/>
              <a:gdLst/>
              <a:ahLst/>
              <a:cxnLst/>
              <a:rect l="l" t="t" r="r" b="b"/>
              <a:pathLst>
                <a:path w="7729" h="45700" extrusionOk="0">
                  <a:moveTo>
                    <a:pt x="6129" y="0"/>
                  </a:moveTo>
                  <a:lnTo>
                    <a:pt x="5994" y="39"/>
                  </a:lnTo>
                  <a:lnTo>
                    <a:pt x="5917" y="58"/>
                  </a:lnTo>
                  <a:lnTo>
                    <a:pt x="5859" y="116"/>
                  </a:lnTo>
                  <a:lnTo>
                    <a:pt x="5802" y="174"/>
                  </a:lnTo>
                  <a:lnTo>
                    <a:pt x="5744" y="251"/>
                  </a:lnTo>
                  <a:lnTo>
                    <a:pt x="5358" y="906"/>
                  </a:lnTo>
                  <a:lnTo>
                    <a:pt x="4992" y="1581"/>
                  </a:lnTo>
                  <a:lnTo>
                    <a:pt x="4626" y="2275"/>
                  </a:lnTo>
                  <a:lnTo>
                    <a:pt x="4298" y="3007"/>
                  </a:lnTo>
                  <a:lnTo>
                    <a:pt x="3970" y="3740"/>
                  </a:lnTo>
                  <a:lnTo>
                    <a:pt x="3662" y="4511"/>
                  </a:lnTo>
                  <a:lnTo>
                    <a:pt x="3373" y="5282"/>
                  </a:lnTo>
                  <a:lnTo>
                    <a:pt x="3084" y="6072"/>
                  </a:lnTo>
                  <a:lnTo>
                    <a:pt x="2833" y="6881"/>
                  </a:lnTo>
                  <a:lnTo>
                    <a:pt x="2583" y="7710"/>
                  </a:lnTo>
                  <a:lnTo>
                    <a:pt x="2351" y="8558"/>
                  </a:lnTo>
                  <a:lnTo>
                    <a:pt x="2120" y="9406"/>
                  </a:lnTo>
                  <a:lnTo>
                    <a:pt x="1927" y="10274"/>
                  </a:lnTo>
                  <a:lnTo>
                    <a:pt x="1715" y="11141"/>
                  </a:lnTo>
                  <a:lnTo>
                    <a:pt x="1542" y="12028"/>
                  </a:lnTo>
                  <a:lnTo>
                    <a:pt x="1368" y="12914"/>
                  </a:lnTo>
                  <a:lnTo>
                    <a:pt x="1214" y="13820"/>
                  </a:lnTo>
                  <a:lnTo>
                    <a:pt x="1060" y="14726"/>
                  </a:lnTo>
                  <a:lnTo>
                    <a:pt x="810" y="16557"/>
                  </a:lnTo>
                  <a:lnTo>
                    <a:pt x="598" y="18388"/>
                  </a:lnTo>
                  <a:lnTo>
                    <a:pt x="405" y="20219"/>
                  </a:lnTo>
                  <a:lnTo>
                    <a:pt x="270" y="22050"/>
                  </a:lnTo>
                  <a:lnTo>
                    <a:pt x="154" y="23881"/>
                  </a:lnTo>
                  <a:lnTo>
                    <a:pt x="77" y="25674"/>
                  </a:lnTo>
                  <a:lnTo>
                    <a:pt x="39" y="27447"/>
                  </a:lnTo>
                  <a:lnTo>
                    <a:pt x="0" y="29162"/>
                  </a:lnTo>
                  <a:lnTo>
                    <a:pt x="0" y="30839"/>
                  </a:lnTo>
                  <a:lnTo>
                    <a:pt x="19" y="32458"/>
                  </a:lnTo>
                  <a:lnTo>
                    <a:pt x="58" y="34000"/>
                  </a:lnTo>
                  <a:lnTo>
                    <a:pt x="96" y="35484"/>
                  </a:lnTo>
                  <a:lnTo>
                    <a:pt x="154" y="36872"/>
                  </a:lnTo>
                  <a:lnTo>
                    <a:pt x="289" y="39378"/>
                  </a:lnTo>
                  <a:lnTo>
                    <a:pt x="443" y="41459"/>
                  </a:lnTo>
                  <a:lnTo>
                    <a:pt x="559" y="43021"/>
                  </a:lnTo>
                  <a:lnTo>
                    <a:pt x="694" y="44351"/>
                  </a:lnTo>
                  <a:lnTo>
                    <a:pt x="3026" y="45700"/>
                  </a:lnTo>
                  <a:lnTo>
                    <a:pt x="3508" y="43984"/>
                  </a:lnTo>
                  <a:lnTo>
                    <a:pt x="3951" y="42250"/>
                  </a:lnTo>
                  <a:lnTo>
                    <a:pt x="4375" y="40496"/>
                  </a:lnTo>
                  <a:lnTo>
                    <a:pt x="4761" y="38703"/>
                  </a:lnTo>
                  <a:lnTo>
                    <a:pt x="5127" y="36911"/>
                  </a:lnTo>
                  <a:lnTo>
                    <a:pt x="5474" y="35099"/>
                  </a:lnTo>
                  <a:lnTo>
                    <a:pt x="5782" y="33287"/>
                  </a:lnTo>
                  <a:lnTo>
                    <a:pt x="6071" y="31475"/>
                  </a:lnTo>
                  <a:lnTo>
                    <a:pt x="6341" y="29683"/>
                  </a:lnTo>
                  <a:lnTo>
                    <a:pt x="6573" y="27871"/>
                  </a:lnTo>
                  <a:lnTo>
                    <a:pt x="6785" y="26098"/>
                  </a:lnTo>
                  <a:lnTo>
                    <a:pt x="6977" y="24325"/>
                  </a:lnTo>
                  <a:lnTo>
                    <a:pt x="7151" y="22590"/>
                  </a:lnTo>
                  <a:lnTo>
                    <a:pt x="7286" y="20874"/>
                  </a:lnTo>
                  <a:lnTo>
                    <a:pt x="7421" y="19198"/>
                  </a:lnTo>
                  <a:lnTo>
                    <a:pt x="7517" y="17559"/>
                  </a:lnTo>
                  <a:lnTo>
                    <a:pt x="7594" y="15960"/>
                  </a:lnTo>
                  <a:lnTo>
                    <a:pt x="7652" y="14418"/>
                  </a:lnTo>
                  <a:lnTo>
                    <a:pt x="7690" y="12914"/>
                  </a:lnTo>
                  <a:lnTo>
                    <a:pt x="7729" y="11488"/>
                  </a:lnTo>
                  <a:lnTo>
                    <a:pt x="7729" y="10100"/>
                  </a:lnTo>
                  <a:lnTo>
                    <a:pt x="7710" y="8790"/>
                  </a:lnTo>
                  <a:lnTo>
                    <a:pt x="7690" y="7556"/>
                  </a:lnTo>
                  <a:lnTo>
                    <a:pt x="7652" y="6380"/>
                  </a:lnTo>
                  <a:lnTo>
                    <a:pt x="7575" y="5301"/>
                  </a:lnTo>
                  <a:lnTo>
                    <a:pt x="7498" y="4299"/>
                  </a:lnTo>
                  <a:lnTo>
                    <a:pt x="7421" y="3393"/>
                  </a:lnTo>
                  <a:lnTo>
                    <a:pt x="7305" y="2583"/>
                  </a:lnTo>
                  <a:lnTo>
                    <a:pt x="7189" y="1870"/>
                  </a:lnTo>
                  <a:lnTo>
                    <a:pt x="7074" y="1273"/>
                  </a:lnTo>
                  <a:lnTo>
                    <a:pt x="6919" y="771"/>
                  </a:lnTo>
                  <a:lnTo>
                    <a:pt x="6842" y="559"/>
                  </a:lnTo>
                  <a:lnTo>
                    <a:pt x="6765" y="386"/>
                  </a:lnTo>
                  <a:lnTo>
                    <a:pt x="6669" y="232"/>
                  </a:lnTo>
                  <a:lnTo>
                    <a:pt x="6553" y="116"/>
                  </a:lnTo>
                  <a:lnTo>
                    <a:pt x="6418" y="39"/>
                  </a:lnTo>
                  <a:lnTo>
                    <a:pt x="62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-55303" y="2589909"/>
              <a:ext cx="155096" cy="1490170"/>
            </a:xfrm>
            <a:custGeom>
              <a:avLst/>
              <a:gdLst/>
              <a:ahLst/>
              <a:cxnLst/>
              <a:rect l="l" t="t" r="r" b="b"/>
              <a:pathLst>
                <a:path w="3605" h="34637" extrusionOk="0">
                  <a:moveTo>
                    <a:pt x="3489" y="1"/>
                  </a:moveTo>
                  <a:lnTo>
                    <a:pt x="3450" y="20"/>
                  </a:lnTo>
                  <a:lnTo>
                    <a:pt x="3431" y="59"/>
                  </a:lnTo>
                  <a:lnTo>
                    <a:pt x="3412" y="78"/>
                  </a:lnTo>
                  <a:lnTo>
                    <a:pt x="2833" y="5803"/>
                  </a:lnTo>
                  <a:lnTo>
                    <a:pt x="1658" y="17174"/>
                  </a:lnTo>
                  <a:lnTo>
                    <a:pt x="1041" y="23246"/>
                  </a:lnTo>
                  <a:lnTo>
                    <a:pt x="520" y="28643"/>
                  </a:lnTo>
                  <a:lnTo>
                    <a:pt x="135" y="32632"/>
                  </a:lnTo>
                  <a:lnTo>
                    <a:pt x="39" y="33904"/>
                  </a:lnTo>
                  <a:lnTo>
                    <a:pt x="0" y="34541"/>
                  </a:lnTo>
                  <a:lnTo>
                    <a:pt x="0" y="34579"/>
                  </a:lnTo>
                  <a:lnTo>
                    <a:pt x="19" y="34618"/>
                  </a:lnTo>
                  <a:lnTo>
                    <a:pt x="58" y="34637"/>
                  </a:lnTo>
                  <a:lnTo>
                    <a:pt x="135" y="34637"/>
                  </a:lnTo>
                  <a:lnTo>
                    <a:pt x="154" y="34618"/>
                  </a:lnTo>
                  <a:lnTo>
                    <a:pt x="174" y="34579"/>
                  </a:lnTo>
                  <a:lnTo>
                    <a:pt x="193" y="34541"/>
                  </a:lnTo>
                  <a:lnTo>
                    <a:pt x="231" y="33885"/>
                  </a:lnTo>
                  <a:lnTo>
                    <a:pt x="328" y="32594"/>
                  </a:lnTo>
                  <a:lnTo>
                    <a:pt x="713" y="28508"/>
                  </a:lnTo>
                  <a:lnTo>
                    <a:pt x="1253" y="22995"/>
                  </a:lnTo>
                  <a:lnTo>
                    <a:pt x="1889" y="16808"/>
                  </a:lnTo>
                  <a:lnTo>
                    <a:pt x="3045" y="5379"/>
                  </a:lnTo>
                  <a:lnTo>
                    <a:pt x="3604" y="97"/>
                  </a:lnTo>
                  <a:lnTo>
                    <a:pt x="3604" y="59"/>
                  </a:lnTo>
                  <a:lnTo>
                    <a:pt x="3585" y="40"/>
                  </a:lnTo>
                  <a:lnTo>
                    <a:pt x="3547" y="20"/>
                  </a:lnTo>
                  <a:lnTo>
                    <a:pt x="35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-78536" y="3228448"/>
              <a:ext cx="686639" cy="2275417"/>
            </a:xfrm>
            <a:custGeom>
              <a:avLst/>
              <a:gdLst/>
              <a:ahLst/>
              <a:cxnLst/>
              <a:rect l="l" t="t" r="r" b="b"/>
              <a:pathLst>
                <a:path w="15960" h="52889" extrusionOk="0">
                  <a:moveTo>
                    <a:pt x="13203" y="0"/>
                  </a:moveTo>
                  <a:lnTo>
                    <a:pt x="13049" y="19"/>
                  </a:lnTo>
                  <a:lnTo>
                    <a:pt x="12895" y="58"/>
                  </a:lnTo>
                  <a:lnTo>
                    <a:pt x="12760" y="135"/>
                  </a:lnTo>
                  <a:lnTo>
                    <a:pt x="12625" y="212"/>
                  </a:lnTo>
                  <a:lnTo>
                    <a:pt x="12509" y="328"/>
                  </a:lnTo>
                  <a:lnTo>
                    <a:pt x="12394" y="444"/>
                  </a:lnTo>
                  <a:lnTo>
                    <a:pt x="11623" y="1504"/>
                  </a:lnTo>
                  <a:lnTo>
                    <a:pt x="10910" y="2564"/>
                  </a:lnTo>
                  <a:lnTo>
                    <a:pt x="10216" y="3643"/>
                  </a:lnTo>
                  <a:lnTo>
                    <a:pt x="9541" y="4722"/>
                  </a:lnTo>
                  <a:lnTo>
                    <a:pt x="8905" y="5821"/>
                  </a:lnTo>
                  <a:lnTo>
                    <a:pt x="8288" y="6920"/>
                  </a:lnTo>
                  <a:lnTo>
                    <a:pt x="7710" y="8018"/>
                  </a:lnTo>
                  <a:lnTo>
                    <a:pt x="7151" y="9117"/>
                  </a:lnTo>
                  <a:lnTo>
                    <a:pt x="6611" y="10216"/>
                  </a:lnTo>
                  <a:lnTo>
                    <a:pt x="6110" y="11333"/>
                  </a:lnTo>
                  <a:lnTo>
                    <a:pt x="5628" y="12451"/>
                  </a:lnTo>
                  <a:lnTo>
                    <a:pt x="5166" y="13550"/>
                  </a:lnTo>
                  <a:lnTo>
                    <a:pt x="4742" y="14668"/>
                  </a:lnTo>
                  <a:lnTo>
                    <a:pt x="4337" y="15786"/>
                  </a:lnTo>
                  <a:lnTo>
                    <a:pt x="3952" y="16884"/>
                  </a:lnTo>
                  <a:lnTo>
                    <a:pt x="3585" y="18002"/>
                  </a:lnTo>
                  <a:lnTo>
                    <a:pt x="3238" y="19101"/>
                  </a:lnTo>
                  <a:lnTo>
                    <a:pt x="2930" y="20219"/>
                  </a:lnTo>
                  <a:lnTo>
                    <a:pt x="2622" y="21298"/>
                  </a:lnTo>
                  <a:lnTo>
                    <a:pt x="2352" y="22397"/>
                  </a:lnTo>
                  <a:lnTo>
                    <a:pt x="2082" y="23476"/>
                  </a:lnTo>
                  <a:lnTo>
                    <a:pt x="1851" y="24556"/>
                  </a:lnTo>
                  <a:lnTo>
                    <a:pt x="1619" y="25635"/>
                  </a:lnTo>
                  <a:lnTo>
                    <a:pt x="1427" y="26695"/>
                  </a:lnTo>
                  <a:lnTo>
                    <a:pt x="1234" y="27736"/>
                  </a:lnTo>
                  <a:lnTo>
                    <a:pt x="1060" y="28777"/>
                  </a:lnTo>
                  <a:lnTo>
                    <a:pt x="906" y="29818"/>
                  </a:lnTo>
                  <a:lnTo>
                    <a:pt x="752" y="30820"/>
                  </a:lnTo>
                  <a:lnTo>
                    <a:pt x="636" y="31822"/>
                  </a:lnTo>
                  <a:lnTo>
                    <a:pt x="521" y="32824"/>
                  </a:lnTo>
                  <a:lnTo>
                    <a:pt x="328" y="34752"/>
                  </a:lnTo>
                  <a:lnTo>
                    <a:pt x="193" y="36621"/>
                  </a:lnTo>
                  <a:lnTo>
                    <a:pt x="97" y="38414"/>
                  </a:lnTo>
                  <a:lnTo>
                    <a:pt x="39" y="40129"/>
                  </a:lnTo>
                  <a:lnTo>
                    <a:pt x="0" y="41768"/>
                  </a:lnTo>
                  <a:lnTo>
                    <a:pt x="20" y="43290"/>
                  </a:lnTo>
                  <a:lnTo>
                    <a:pt x="39" y="44736"/>
                  </a:lnTo>
                  <a:lnTo>
                    <a:pt x="97" y="46066"/>
                  </a:lnTo>
                  <a:lnTo>
                    <a:pt x="155" y="47299"/>
                  </a:lnTo>
                  <a:lnTo>
                    <a:pt x="232" y="48398"/>
                  </a:lnTo>
                  <a:lnTo>
                    <a:pt x="309" y="49381"/>
                  </a:lnTo>
                  <a:lnTo>
                    <a:pt x="482" y="50923"/>
                  </a:lnTo>
                  <a:lnTo>
                    <a:pt x="598" y="51887"/>
                  </a:lnTo>
                  <a:lnTo>
                    <a:pt x="656" y="52233"/>
                  </a:lnTo>
                  <a:lnTo>
                    <a:pt x="2313" y="52889"/>
                  </a:lnTo>
                  <a:lnTo>
                    <a:pt x="3123" y="51655"/>
                  </a:lnTo>
                  <a:lnTo>
                    <a:pt x="3894" y="50441"/>
                  </a:lnTo>
                  <a:lnTo>
                    <a:pt x="4626" y="49227"/>
                  </a:lnTo>
                  <a:lnTo>
                    <a:pt x="5339" y="48032"/>
                  </a:lnTo>
                  <a:lnTo>
                    <a:pt x="6033" y="46837"/>
                  </a:lnTo>
                  <a:lnTo>
                    <a:pt x="6689" y="45661"/>
                  </a:lnTo>
                  <a:lnTo>
                    <a:pt x="7305" y="44485"/>
                  </a:lnTo>
                  <a:lnTo>
                    <a:pt x="7922" y="43329"/>
                  </a:lnTo>
                  <a:lnTo>
                    <a:pt x="8481" y="42192"/>
                  </a:lnTo>
                  <a:lnTo>
                    <a:pt x="9040" y="41054"/>
                  </a:lnTo>
                  <a:lnTo>
                    <a:pt x="9560" y="39937"/>
                  </a:lnTo>
                  <a:lnTo>
                    <a:pt x="10062" y="38819"/>
                  </a:lnTo>
                  <a:lnTo>
                    <a:pt x="10524" y="37720"/>
                  </a:lnTo>
                  <a:lnTo>
                    <a:pt x="10987" y="36641"/>
                  </a:lnTo>
                  <a:lnTo>
                    <a:pt x="11411" y="35561"/>
                  </a:lnTo>
                  <a:lnTo>
                    <a:pt x="11816" y="34501"/>
                  </a:lnTo>
                  <a:lnTo>
                    <a:pt x="12201" y="33441"/>
                  </a:lnTo>
                  <a:lnTo>
                    <a:pt x="12548" y="32400"/>
                  </a:lnTo>
                  <a:lnTo>
                    <a:pt x="12895" y="31379"/>
                  </a:lnTo>
                  <a:lnTo>
                    <a:pt x="13203" y="30357"/>
                  </a:lnTo>
                  <a:lnTo>
                    <a:pt x="13492" y="29374"/>
                  </a:lnTo>
                  <a:lnTo>
                    <a:pt x="13781" y="28372"/>
                  </a:lnTo>
                  <a:lnTo>
                    <a:pt x="14032" y="27408"/>
                  </a:lnTo>
                  <a:lnTo>
                    <a:pt x="14283" y="26445"/>
                  </a:lnTo>
                  <a:lnTo>
                    <a:pt x="14495" y="25500"/>
                  </a:lnTo>
                  <a:lnTo>
                    <a:pt x="14687" y="24556"/>
                  </a:lnTo>
                  <a:lnTo>
                    <a:pt x="14880" y="23650"/>
                  </a:lnTo>
                  <a:lnTo>
                    <a:pt x="15054" y="22744"/>
                  </a:lnTo>
                  <a:lnTo>
                    <a:pt x="15208" y="21857"/>
                  </a:lnTo>
                  <a:lnTo>
                    <a:pt x="15343" y="20971"/>
                  </a:lnTo>
                  <a:lnTo>
                    <a:pt x="15458" y="20103"/>
                  </a:lnTo>
                  <a:lnTo>
                    <a:pt x="15574" y="19255"/>
                  </a:lnTo>
                  <a:lnTo>
                    <a:pt x="15651" y="18426"/>
                  </a:lnTo>
                  <a:lnTo>
                    <a:pt x="15747" y="17617"/>
                  </a:lnTo>
                  <a:lnTo>
                    <a:pt x="15863" y="16017"/>
                  </a:lnTo>
                  <a:lnTo>
                    <a:pt x="15940" y="14494"/>
                  </a:lnTo>
                  <a:lnTo>
                    <a:pt x="15959" y="13030"/>
                  </a:lnTo>
                  <a:lnTo>
                    <a:pt x="15940" y="11623"/>
                  </a:lnTo>
                  <a:lnTo>
                    <a:pt x="15902" y="10293"/>
                  </a:lnTo>
                  <a:lnTo>
                    <a:pt x="15825" y="9021"/>
                  </a:lnTo>
                  <a:lnTo>
                    <a:pt x="15709" y="7826"/>
                  </a:lnTo>
                  <a:lnTo>
                    <a:pt x="15593" y="6688"/>
                  </a:lnTo>
                  <a:lnTo>
                    <a:pt x="15439" y="5628"/>
                  </a:lnTo>
                  <a:lnTo>
                    <a:pt x="15285" y="4645"/>
                  </a:lnTo>
                  <a:lnTo>
                    <a:pt x="15111" y="3720"/>
                  </a:lnTo>
                  <a:lnTo>
                    <a:pt x="14919" y="2872"/>
                  </a:lnTo>
                  <a:lnTo>
                    <a:pt x="14745" y="2101"/>
                  </a:lnTo>
                  <a:lnTo>
                    <a:pt x="14552" y="1407"/>
                  </a:lnTo>
                  <a:lnTo>
                    <a:pt x="14379" y="790"/>
                  </a:lnTo>
                  <a:lnTo>
                    <a:pt x="14321" y="636"/>
                  </a:lnTo>
                  <a:lnTo>
                    <a:pt x="14244" y="501"/>
                  </a:lnTo>
                  <a:lnTo>
                    <a:pt x="14148" y="366"/>
                  </a:lnTo>
                  <a:lnTo>
                    <a:pt x="14032" y="270"/>
                  </a:lnTo>
                  <a:lnTo>
                    <a:pt x="13916" y="174"/>
                  </a:lnTo>
                  <a:lnTo>
                    <a:pt x="13781" y="97"/>
                  </a:lnTo>
                  <a:lnTo>
                    <a:pt x="13647" y="39"/>
                  </a:lnTo>
                  <a:lnTo>
                    <a:pt x="134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2"/>
            <p:cNvSpPr/>
            <p:nvPr/>
          </p:nvSpPr>
          <p:spPr>
            <a:xfrm>
              <a:off x="71573" y="3537736"/>
              <a:ext cx="369047" cy="1605428"/>
            </a:xfrm>
            <a:custGeom>
              <a:avLst/>
              <a:gdLst/>
              <a:ahLst/>
              <a:cxnLst/>
              <a:rect l="l" t="t" r="r" b="b"/>
              <a:pathLst>
                <a:path w="8578" h="37316" extrusionOk="0">
                  <a:moveTo>
                    <a:pt x="8461" y="1"/>
                  </a:moveTo>
                  <a:lnTo>
                    <a:pt x="8423" y="20"/>
                  </a:lnTo>
                  <a:lnTo>
                    <a:pt x="8404" y="39"/>
                  </a:lnTo>
                  <a:lnTo>
                    <a:pt x="8384" y="78"/>
                  </a:lnTo>
                  <a:lnTo>
                    <a:pt x="5994" y="11083"/>
                  </a:lnTo>
                  <a:lnTo>
                    <a:pt x="4664" y="17174"/>
                  </a:lnTo>
                  <a:lnTo>
                    <a:pt x="3334" y="23110"/>
                  </a:lnTo>
                  <a:lnTo>
                    <a:pt x="2139" y="28469"/>
                  </a:lnTo>
                  <a:lnTo>
                    <a:pt x="1118" y="32882"/>
                  </a:lnTo>
                  <a:lnTo>
                    <a:pt x="713" y="34579"/>
                  </a:lnTo>
                  <a:lnTo>
                    <a:pt x="386" y="35908"/>
                  </a:lnTo>
                  <a:lnTo>
                    <a:pt x="154" y="36776"/>
                  </a:lnTo>
                  <a:lnTo>
                    <a:pt x="77" y="37026"/>
                  </a:lnTo>
                  <a:lnTo>
                    <a:pt x="19" y="37142"/>
                  </a:lnTo>
                  <a:lnTo>
                    <a:pt x="0" y="37181"/>
                  </a:lnTo>
                  <a:lnTo>
                    <a:pt x="0" y="37219"/>
                  </a:lnTo>
                  <a:lnTo>
                    <a:pt x="0" y="37258"/>
                  </a:lnTo>
                  <a:lnTo>
                    <a:pt x="19" y="37277"/>
                  </a:lnTo>
                  <a:lnTo>
                    <a:pt x="58" y="37296"/>
                  </a:lnTo>
                  <a:lnTo>
                    <a:pt x="96" y="37316"/>
                  </a:lnTo>
                  <a:lnTo>
                    <a:pt x="135" y="37296"/>
                  </a:lnTo>
                  <a:lnTo>
                    <a:pt x="154" y="37277"/>
                  </a:lnTo>
                  <a:lnTo>
                    <a:pt x="231" y="37142"/>
                  </a:lnTo>
                  <a:lnTo>
                    <a:pt x="328" y="36834"/>
                  </a:lnTo>
                  <a:lnTo>
                    <a:pt x="617" y="35696"/>
                  </a:lnTo>
                  <a:lnTo>
                    <a:pt x="1041" y="34000"/>
                  </a:lnTo>
                  <a:lnTo>
                    <a:pt x="1561" y="31803"/>
                  </a:lnTo>
                  <a:lnTo>
                    <a:pt x="2814" y="26310"/>
                  </a:lnTo>
                  <a:lnTo>
                    <a:pt x="4240" y="19930"/>
                  </a:lnTo>
                  <a:lnTo>
                    <a:pt x="5686" y="13396"/>
                  </a:lnTo>
                  <a:lnTo>
                    <a:pt x="6977" y="7440"/>
                  </a:lnTo>
                  <a:lnTo>
                    <a:pt x="8577" y="116"/>
                  </a:lnTo>
                  <a:lnTo>
                    <a:pt x="8577" y="78"/>
                  </a:lnTo>
                  <a:lnTo>
                    <a:pt x="8558" y="39"/>
                  </a:lnTo>
                  <a:lnTo>
                    <a:pt x="8539" y="20"/>
                  </a:lnTo>
                  <a:lnTo>
                    <a:pt x="85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2"/>
            <p:cNvSpPr/>
            <p:nvPr/>
          </p:nvSpPr>
          <p:spPr>
            <a:xfrm>
              <a:off x="-13011" y="4369446"/>
              <a:ext cx="1008361" cy="1121166"/>
            </a:xfrm>
            <a:custGeom>
              <a:avLst/>
              <a:gdLst/>
              <a:ahLst/>
              <a:cxnLst/>
              <a:rect l="l" t="t" r="r" b="b"/>
              <a:pathLst>
                <a:path w="23438" h="26060" extrusionOk="0">
                  <a:moveTo>
                    <a:pt x="22570" y="1"/>
                  </a:moveTo>
                  <a:lnTo>
                    <a:pt x="22474" y="20"/>
                  </a:lnTo>
                  <a:lnTo>
                    <a:pt x="22377" y="39"/>
                  </a:lnTo>
                  <a:lnTo>
                    <a:pt x="21606" y="290"/>
                  </a:lnTo>
                  <a:lnTo>
                    <a:pt x="20874" y="560"/>
                  </a:lnTo>
                  <a:lnTo>
                    <a:pt x="20142" y="849"/>
                  </a:lnTo>
                  <a:lnTo>
                    <a:pt x="19428" y="1157"/>
                  </a:lnTo>
                  <a:lnTo>
                    <a:pt x="18735" y="1485"/>
                  </a:lnTo>
                  <a:lnTo>
                    <a:pt x="18041" y="1832"/>
                  </a:lnTo>
                  <a:lnTo>
                    <a:pt x="17366" y="2198"/>
                  </a:lnTo>
                  <a:lnTo>
                    <a:pt x="16711" y="2583"/>
                  </a:lnTo>
                  <a:lnTo>
                    <a:pt x="16075" y="2969"/>
                  </a:lnTo>
                  <a:lnTo>
                    <a:pt x="15458" y="3393"/>
                  </a:lnTo>
                  <a:lnTo>
                    <a:pt x="14841" y="3798"/>
                  </a:lnTo>
                  <a:lnTo>
                    <a:pt x="14244" y="4241"/>
                  </a:lnTo>
                  <a:lnTo>
                    <a:pt x="13665" y="4684"/>
                  </a:lnTo>
                  <a:lnTo>
                    <a:pt x="13087" y="5147"/>
                  </a:lnTo>
                  <a:lnTo>
                    <a:pt x="12528" y="5609"/>
                  </a:lnTo>
                  <a:lnTo>
                    <a:pt x="11989" y="6091"/>
                  </a:lnTo>
                  <a:lnTo>
                    <a:pt x="11449" y="6573"/>
                  </a:lnTo>
                  <a:lnTo>
                    <a:pt x="10929" y="7074"/>
                  </a:lnTo>
                  <a:lnTo>
                    <a:pt x="10427" y="7575"/>
                  </a:lnTo>
                  <a:lnTo>
                    <a:pt x="9946" y="8077"/>
                  </a:lnTo>
                  <a:lnTo>
                    <a:pt x="9464" y="8597"/>
                  </a:lnTo>
                  <a:lnTo>
                    <a:pt x="9001" y="9117"/>
                  </a:lnTo>
                  <a:lnTo>
                    <a:pt x="8558" y="9638"/>
                  </a:lnTo>
                  <a:lnTo>
                    <a:pt x="8115" y="10158"/>
                  </a:lnTo>
                  <a:lnTo>
                    <a:pt x="7266" y="11218"/>
                  </a:lnTo>
                  <a:lnTo>
                    <a:pt x="6495" y="12278"/>
                  </a:lnTo>
                  <a:lnTo>
                    <a:pt x="5744" y="13338"/>
                  </a:lnTo>
                  <a:lnTo>
                    <a:pt x="5050" y="14379"/>
                  </a:lnTo>
                  <a:lnTo>
                    <a:pt x="4414" y="15420"/>
                  </a:lnTo>
                  <a:lnTo>
                    <a:pt x="3816" y="16422"/>
                  </a:lnTo>
                  <a:lnTo>
                    <a:pt x="3277" y="17405"/>
                  </a:lnTo>
                  <a:lnTo>
                    <a:pt x="2776" y="18369"/>
                  </a:lnTo>
                  <a:lnTo>
                    <a:pt x="2313" y="19275"/>
                  </a:lnTo>
                  <a:lnTo>
                    <a:pt x="1889" y="20142"/>
                  </a:lnTo>
                  <a:lnTo>
                    <a:pt x="1523" y="20952"/>
                  </a:lnTo>
                  <a:lnTo>
                    <a:pt x="1195" y="21703"/>
                  </a:lnTo>
                  <a:lnTo>
                    <a:pt x="906" y="22397"/>
                  </a:lnTo>
                  <a:lnTo>
                    <a:pt x="655" y="23014"/>
                  </a:lnTo>
                  <a:lnTo>
                    <a:pt x="289" y="23997"/>
                  </a:lnTo>
                  <a:lnTo>
                    <a:pt x="58" y="24633"/>
                  </a:lnTo>
                  <a:lnTo>
                    <a:pt x="0" y="24864"/>
                  </a:lnTo>
                  <a:lnTo>
                    <a:pt x="771" y="26059"/>
                  </a:lnTo>
                  <a:lnTo>
                    <a:pt x="1600" y="25732"/>
                  </a:lnTo>
                  <a:lnTo>
                    <a:pt x="2409" y="25385"/>
                  </a:lnTo>
                  <a:lnTo>
                    <a:pt x="3219" y="25038"/>
                  </a:lnTo>
                  <a:lnTo>
                    <a:pt x="3990" y="24672"/>
                  </a:lnTo>
                  <a:lnTo>
                    <a:pt x="4742" y="24305"/>
                  </a:lnTo>
                  <a:lnTo>
                    <a:pt x="5474" y="23939"/>
                  </a:lnTo>
                  <a:lnTo>
                    <a:pt x="6187" y="23554"/>
                  </a:lnTo>
                  <a:lnTo>
                    <a:pt x="6881" y="23168"/>
                  </a:lnTo>
                  <a:lnTo>
                    <a:pt x="7556" y="22764"/>
                  </a:lnTo>
                  <a:lnTo>
                    <a:pt x="8230" y="22378"/>
                  </a:lnTo>
                  <a:lnTo>
                    <a:pt x="8866" y="21954"/>
                  </a:lnTo>
                  <a:lnTo>
                    <a:pt x="9483" y="21549"/>
                  </a:lnTo>
                  <a:lnTo>
                    <a:pt x="10100" y="21125"/>
                  </a:lnTo>
                  <a:lnTo>
                    <a:pt x="10678" y="20720"/>
                  </a:lnTo>
                  <a:lnTo>
                    <a:pt x="11256" y="20277"/>
                  </a:lnTo>
                  <a:lnTo>
                    <a:pt x="11796" y="19853"/>
                  </a:lnTo>
                  <a:lnTo>
                    <a:pt x="12336" y="19429"/>
                  </a:lnTo>
                  <a:lnTo>
                    <a:pt x="12856" y="18986"/>
                  </a:lnTo>
                  <a:lnTo>
                    <a:pt x="13357" y="18542"/>
                  </a:lnTo>
                  <a:lnTo>
                    <a:pt x="13858" y="18099"/>
                  </a:lnTo>
                  <a:lnTo>
                    <a:pt x="14321" y="17656"/>
                  </a:lnTo>
                  <a:lnTo>
                    <a:pt x="14783" y="17213"/>
                  </a:lnTo>
                  <a:lnTo>
                    <a:pt x="15227" y="16750"/>
                  </a:lnTo>
                  <a:lnTo>
                    <a:pt x="15651" y="16307"/>
                  </a:lnTo>
                  <a:lnTo>
                    <a:pt x="16460" y="15401"/>
                  </a:lnTo>
                  <a:lnTo>
                    <a:pt x="17212" y="14495"/>
                  </a:lnTo>
                  <a:lnTo>
                    <a:pt x="17906" y="13608"/>
                  </a:lnTo>
                  <a:lnTo>
                    <a:pt x="18561" y="12702"/>
                  </a:lnTo>
                  <a:lnTo>
                    <a:pt x="19159" y="11816"/>
                  </a:lnTo>
                  <a:lnTo>
                    <a:pt x="19698" y="10929"/>
                  </a:lnTo>
                  <a:lnTo>
                    <a:pt x="20199" y="10062"/>
                  </a:lnTo>
                  <a:lnTo>
                    <a:pt x="20662" y="9214"/>
                  </a:lnTo>
                  <a:lnTo>
                    <a:pt x="21067" y="8385"/>
                  </a:lnTo>
                  <a:lnTo>
                    <a:pt x="21452" y="7575"/>
                  </a:lnTo>
                  <a:lnTo>
                    <a:pt x="21780" y="6785"/>
                  </a:lnTo>
                  <a:lnTo>
                    <a:pt x="22088" y="6014"/>
                  </a:lnTo>
                  <a:lnTo>
                    <a:pt x="22358" y="5282"/>
                  </a:lnTo>
                  <a:lnTo>
                    <a:pt x="22589" y="4588"/>
                  </a:lnTo>
                  <a:lnTo>
                    <a:pt x="22782" y="3913"/>
                  </a:lnTo>
                  <a:lnTo>
                    <a:pt x="22956" y="3297"/>
                  </a:lnTo>
                  <a:lnTo>
                    <a:pt x="23110" y="2718"/>
                  </a:lnTo>
                  <a:lnTo>
                    <a:pt x="23226" y="2159"/>
                  </a:lnTo>
                  <a:lnTo>
                    <a:pt x="23418" y="1215"/>
                  </a:lnTo>
                  <a:lnTo>
                    <a:pt x="23438" y="1099"/>
                  </a:lnTo>
                  <a:lnTo>
                    <a:pt x="23438" y="964"/>
                  </a:lnTo>
                  <a:lnTo>
                    <a:pt x="23418" y="849"/>
                  </a:lnTo>
                  <a:lnTo>
                    <a:pt x="23380" y="733"/>
                  </a:lnTo>
                  <a:lnTo>
                    <a:pt x="23341" y="617"/>
                  </a:lnTo>
                  <a:lnTo>
                    <a:pt x="23283" y="502"/>
                  </a:lnTo>
                  <a:lnTo>
                    <a:pt x="23226" y="405"/>
                  </a:lnTo>
                  <a:lnTo>
                    <a:pt x="23148" y="309"/>
                  </a:lnTo>
                  <a:lnTo>
                    <a:pt x="23052" y="232"/>
                  </a:lnTo>
                  <a:lnTo>
                    <a:pt x="22975" y="155"/>
                  </a:lnTo>
                  <a:lnTo>
                    <a:pt x="22879" y="97"/>
                  </a:lnTo>
                  <a:lnTo>
                    <a:pt x="22782" y="58"/>
                  </a:lnTo>
                  <a:lnTo>
                    <a:pt x="22686" y="20"/>
                  </a:lnTo>
                  <a:lnTo>
                    <a:pt x="225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2"/>
            <p:cNvSpPr/>
            <p:nvPr/>
          </p:nvSpPr>
          <p:spPr>
            <a:xfrm>
              <a:off x="158609" y="4560165"/>
              <a:ext cx="695760" cy="736416"/>
            </a:xfrm>
            <a:custGeom>
              <a:avLst/>
              <a:gdLst/>
              <a:ahLst/>
              <a:cxnLst/>
              <a:rect l="l" t="t" r="r" b="b"/>
              <a:pathLst>
                <a:path w="16172" h="17117" extrusionOk="0">
                  <a:moveTo>
                    <a:pt x="16076" y="1"/>
                  </a:moveTo>
                  <a:lnTo>
                    <a:pt x="16056" y="20"/>
                  </a:lnTo>
                  <a:lnTo>
                    <a:pt x="16018" y="39"/>
                  </a:lnTo>
                  <a:lnTo>
                    <a:pt x="13878" y="2391"/>
                  </a:lnTo>
                  <a:lnTo>
                    <a:pt x="11469" y="5070"/>
                  </a:lnTo>
                  <a:lnTo>
                    <a:pt x="8925" y="7845"/>
                  </a:lnTo>
                  <a:lnTo>
                    <a:pt x="6419" y="10544"/>
                  </a:lnTo>
                  <a:lnTo>
                    <a:pt x="4126" y="12992"/>
                  </a:lnTo>
                  <a:lnTo>
                    <a:pt x="3104" y="14071"/>
                  </a:lnTo>
                  <a:lnTo>
                    <a:pt x="2179" y="14996"/>
                  </a:lnTo>
                  <a:lnTo>
                    <a:pt x="1408" y="15786"/>
                  </a:lnTo>
                  <a:lnTo>
                    <a:pt x="772" y="16365"/>
                  </a:lnTo>
                  <a:lnTo>
                    <a:pt x="328" y="16769"/>
                  </a:lnTo>
                  <a:lnTo>
                    <a:pt x="174" y="16885"/>
                  </a:lnTo>
                  <a:lnTo>
                    <a:pt x="59" y="16943"/>
                  </a:lnTo>
                  <a:lnTo>
                    <a:pt x="39" y="16943"/>
                  </a:lnTo>
                  <a:lnTo>
                    <a:pt x="1" y="16981"/>
                  </a:lnTo>
                  <a:lnTo>
                    <a:pt x="1" y="17020"/>
                  </a:lnTo>
                  <a:lnTo>
                    <a:pt x="1" y="17058"/>
                  </a:lnTo>
                  <a:lnTo>
                    <a:pt x="39" y="17097"/>
                  </a:lnTo>
                  <a:lnTo>
                    <a:pt x="97" y="17116"/>
                  </a:lnTo>
                  <a:lnTo>
                    <a:pt x="116" y="17116"/>
                  </a:lnTo>
                  <a:lnTo>
                    <a:pt x="251" y="17039"/>
                  </a:lnTo>
                  <a:lnTo>
                    <a:pt x="463" y="16885"/>
                  </a:lnTo>
                  <a:lnTo>
                    <a:pt x="753" y="16634"/>
                  </a:lnTo>
                  <a:lnTo>
                    <a:pt x="1099" y="16326"/>
                  </a:lnTo>
                  <a:lnTo>
                    <a:pt x="1948" y="15497"/>
                  </a:lnTo>
                  <a:lnTo>
                    <a:pt x="3008" y="14418"/>
                  </a:lnTo>
                  <a:lnTo>
                    <a:pt x="4203" y="13184"/>
                  </a:lnTo>
                  <a:lnTo>
                    <a:pt x="5513" y="11797"/>
                  </a:lnTo>
                  <a:lnTo>
                    <a:pt x="8327" y="8770"/>
                  </a:lnTo>
                  <a:lnTo>
                    <a:pt x="11103" y="5744"/>
                  </a:lnTo>
                  <a:lnTo>
                    <a:pt x="13551" y="3046"/>
                  </a:lnTo>
                  <a:lnTo>
                    <a:pt x="16153" y="155"/>
                  </a:lnTo>
                  <a:lnTo>
                    <a:pt x="16172" y="116"/>
                  </a:lnTo>
                  <a:lnTo>
                    <a:pt x="16172" y="97"/>
                  </a:lnTo>
                  <a:lnTo>
                    <a:pt x="16172" y="59"/>
                  </a:lnTo>
                  <a:lnTo>
                    <a:pt x="16153" y="20"/>
                  </a:lnTo>
                  <a:lnTo>
                    <a:pt x="161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3"/>
          <p:cNvSpPr/>
          <p:nvPr/>
        </p:nvSpPr>
        <p:spPr>
          <a:xfrm flipH="1">
            <a:off x="524433" y="247239"/>
            <a:ext cx="8095135" cy="4649022"/>
          </a:xfrm>
          <a:custGeom>
            <a:avLst/>
            <a:gdLst/>
            <a:ahLst/>
            <a:cxnLst/>
            <a:rect l="l" t="t" r="r" b="b"/>
            <a:pathLst>
              <a:path w="50876" h="29218" extrusionOk="0">
                <a:moveTo>
                  <a:pt x="18486" y="1"/>
                </a:moveTo>
                <a:lnTo>
                  <a:pt x="17566" y="40"/>
                </a:lnTo>
                <a:lnTo>
                  <a:pt x="16645" y="79"/>
                </a:lnTo>
                <a:lnTo>
                  <a:pt x="15725" y="158"/>
                </a:lnTo>
                <a:lnTo>
                  <a:pt x="15098" y="216"/>
                </a:lnTo>
                <a:lnTo>
                  <a:pt x="14452" y="314"/>
                </a:lnTo>
                <a:lnTo>
                  <a:pt x="13806" y="412"/>
                </a:lnTo>
                <a:lnTo>
                  <a:pt x="13160" y="530"/>
                </a:lnTo>
                <a:lnTo>
                  <a:pt x="12513" y="667"/>
                </a:lnTo>
                <a:lnTo>
                  <a:pt x="11867" y="804"/>
                </a:lnTo>
                <a:lnTo>
                  <a:pt x="11221" y="980"/>
                </a:lnTo>
                <a:lnTo>
                  <a:pt x="10594" y="1176"/>
                </a:lnTo>
                <a:lnTo>
                  <a:pt x="9968" y="1391"/>
                </a:lnTo>
                <a:lnTo>
                  <a:pt x="9361" y="1607"/>
                </a:lnTo>
                <a:lnTo>
                  <a:pt x="8754" y="1861"/>
                </a:lnTo>
                <a:lnTo>
                  <a:pt x="8147" y="2135"/>
                </a:lnTo>
                <a:lnTo>
                  <a:pt x="7559" y="2429"/>
                </a:lnTo>
                <a:lnTo>
                  <a:pt x="6991" y="2742"/>
                </a:lnTo>
                <a:lnTo>
                  <a:pt x="6423" y="3075"/>
                </a:lnTo>
                <a:lnTo>
                  <a:pt x="5875" y="3428"/>
                </a:lnTo>
                <a:lnTo>
                  <a:pt x="5483" y="3722"/>
                </a:lnTo>
                <a:lnTo>
                  <a:pt x="5092" y="3996"/>
                </a:lnTo>
                <a:lnTo>
                  <a:pt x="4739" y="4309"/>
                </a:lnTo>
                <a:lnTo>
                  <a:pt x="4406" y="4603"/>
                </a:lnTo>
                <a:lnTo>
                  <a:pt x="4074" y="4936"/>
                </a:lnTo>
                <a:lnTo>
                  <a:pt x="3780" y="5249"/>
                </a:lnTo>
                <a:lnTo>
                  <a:pt x="3486" y="5582"/>
                </a:lnTo>
                <a:lnTo>
                  <a:pt x="3212" y="5934"/>
                </a:lnTo>
                <a:lnTo>
                  <a:pt x="2938" y="6287"/>
                </a:lnTo>
                <a:lnTo>
                  <a:pt x="2703" y="6659"/>
                </a:lnTo>
                <a:lnTo>
                  <a:pt x="2468" y="7050"/>
                </a:lnTo>
                <a:lnTo>
                  <a:pt x="2233" y="7442"/>
                </a:lnTo>
                <a:lnTo>
                  <a:pt x="2037" y="7834"/>
                </a:lnTo>
                <a:lnTo>
                  <a:pt x="1841" y="8245"/>
                </a:lnTo>
                <a:lnTo>
                  <a:pt x="1665" y="8656"/>
                </a:lnTo>
                <a:lnTo>
                  <a:pt x="1489" y="9067"/>
                </a:lnTo>
                <a:lnTo>
                  <a:pt x="1352" y="9518"/>
                </a:lnTo>
                <a:lnTo>
                  <a:pt x="1195" y="9949"/>
                </a:lnTo>
                <a:lnTo>
                  <a:pt x="1077" y="10399"/>
                </a:lnTo>
                <a:lnTo>
                  <a:pt x="960" y="10849"/>
                </a:lnTo>
                <a:lnTo>
                  <a:pt x="745" y="11789"/>
                </a:lnTo>
                <a:lnTo>
                  <a:pt x="588" y="12749"/>
                </a:lnTo>
                <a:lnTo>
                  <a:pt x="431" y="13767"/>
                </a:lnTo>
                <a:lnTo>
                  <a:pt x="314" y="14805"/>
                </a:lnTo>
                <a:lnTo>
                  <a:pt x="196" y="15843"/>
                </a:lnTo>
                <a:lnTo>
                  <a:pt x="118" y="16881"/>
                </a:lnTo>
                <a:lnTo>
                  <a:pt x="59" y="17899"/>
                </a:lnTo>
                <a:lnTo>
                  <a:pt x="20" y="18937"/>
                </a:lnTo>
                <a:lnTo>
                  <a:pt x="0" y="19975"/>
                </a:lnTo>
                <a:lnTo>
                  <a:pt x="0" y="21032"/>
                </a:lnTo>
                <a:lnTo>
                  <a:pt x="0" y="21855"/>
                </a:lnTo>
                <a:lnTo>
                  <a:pt x="20" y="22716"/>
                </a:lnTo>
                <a:lnTo>
                  <a:pt x="40" y="23147"/>
                </a:lnTo>
                <a:lnTo>
                  <a:pt x="79" y="23578"/>
                </a:lnTo>
                <a:lnTo>
                  <a:pt x="118" y="24028"/>
                </a:lnTo>
                <a:lnTo>
                  <a:pt x="196" y="24459"/>
                </a:lnTo>
                <a:lnTo>
                  <a:pt x="275" y="24870"/>
                </a:lnTo>
                <a:lnTo>
                  <a:pt x="392" y="25301"/>
                </a:lnTo>
                <a:lnTo>
                  <a:pt x="529" y="25693"/>
                </a:lnTo>
                <a:lnTo>
                  <a:pt x="686" y="26084"/>
                </a:lnTo>
                <a:lnTo>
                  <a:pt x="882" y="26476"/>
                </a:lnTo>
                <a:lnTo>
                  <a:pt x="1097" y="26829"/>
                </a:lnTo>
                <a:lnTo>
                  <a:pt x="1371" y="27162"/>
                </a:lnTo>
                <a:lnTo>
                  <a:pt x="1665" y="27475"/>
                </a:lnTo>
                <a:lnTo>
                  <a:pt x="1841" y="27612"/>
                </a:lnTo>
                <a:lnTo>
                  <a:pt x="2017" y="27769"/>
                </a:lnTo>
                <a:lnTo>
                  <a:pt x="2194" y="27886"/>
                </a:lnTo>
                <a:lnTo>
                  <a:pt x="2389" y="28004"/>
                </a:lnTo>
                <a:lnTo>
                  <a:pt x="2781" y="28219"/>
                </a:lnTo>
                <a:lnTo>
                  <a:pt x="3212" y="28395"/>
                </a:lnTo>
                <a:lnTo>
                  <a:pt x="3643" y="28532"/>
                </a:lnTo>
                <a:lnTo>
                  <a:pt x="4074" y="28669"/>
                </a:lnTo>
                <a:lnTo>
                  <a:pt x="4524" y="28767"/>
                </a:lnTo>
                <a:lnTo>
                  <a:pt x="4974" y="28846"/>
                </a:lnTo>
                <a:lnTo>
                  <a:pt x="5699" y="28983"/>
                </a:lnTo>
                <a:lnTo>
                  <a:pt x="6404" y="29081"/>
                </a:lnTo>
                <a:lnTo>
                  <a:pt x="7128" y="29159"/>
                </a:lnTo>
                <a:lnTo>
                  <a:pt x="7853" y="29218"/>
                </a:lnTo>
                <a:lnTo>
                  <a:pt x="19524" y="29218"/>
                </a:lnTo>
                <a:lnTo>
                  <a:pt x="22970" y="29178"/>
                </a:lnTo>
                <a:lnTo>
                  <a:pt x="26436" y="29159"/>
                </a:lnTo>
                <a:lnTo>
                  <a:pt x="29903" y="29159"/>
                </a:lnTo>
                <a:lnTo>
                  <a:pt x="31626" y="29198"/>
                </a:lnTo>
                <a:lnTo>
                  <a:pt x="33349" y="29218"/>
                </a:lnTo>
                <a:lnTo>
                  <a:pt x="43336" y="29218"/>
                </a:lnTo>
                <a:lnTo>
                  <a:pt x="43963" y="29081"/>
                </a:lnTo>
                <a:lnTo>
                  <a:pt x="44570" y="28904"/>
                </a:lnTo>
                <a:lnTo>
                  <a:pt x="44981" y="28767"/>
                </a:lnTo>
                <a:lnTo>
                  <a:pt x="45372" y="28591"/>
                </a:lnTo>
                <a:lnTo>
                  <a:pt x="45764" y="28395"/>
                </a:lnTo>
                <a:lnTo>
                  <a:pt x="46136" y="28180"/>
                </a:lnTo>
                <a:lnTo>
                  <a:pt x="46508" y="27945"/>
                </a:lnTo>
                <a:lnTo>
                  <a:pt x="46841" y="27671"/>
                </a:lnTo>
                <a:lnTo>
                  <a:pt x="47174" y="27396"/>
                </a:lnTo>
                <a:lnTo>
                  <a:pt x="47487" y="27103"/>
                </a:lnTo>
                <a:lnTo>
                  <a:pt x="47762" y="26789"/>
                </a:lnTo>
                <a:lnTo>
                  <a:pt x="48036" y="26457"/>
                </a:lnTo>
                <a:lnTo>
                  <a:pt x="48271" y="26104"/>
                </a:lnTo>
                <a:lnTo>
                  <a:pt x="48486" y="25732"/>
                </a:lnTo>
                <a:lnTo>
                  <a:pt x="48662" y="25340"/>
                </a:lnTo>
                <a:lnTo>
                  <a:pt x="48819" y="24929"/>
                </a:lnTo>
                <a:lnTo>
                  <a:pt x="48936" y="24518"/>
                </a:lnTo>
                <a:lnTo>
                  <a:pt x="49015" y="24068"/>
                </a:lnTo>
                <a:lnTo>
                  <a:pt x="49093" y="23617"/>
                </a:lnTo>
                <a:lnTo>
                  <a:pt x="49191" y="23147"/>
                </a:lnTo>
                <a:lnTo>
                  <a:pt x="49426" y="22227"/>
                </a:lnTo>
                <a:lnTo>
                  <a:pt x="49681" y="21306"/>
                </a:lnTo>
                <a:lnTo>
                  <a:pt x="49955" y="20366"/>
                </a:lnTo>
                <a:lnTo>
                  <a:pt x="50229" y="19446"/>
                </a:lnTo>
                <a:lnTo>
                  <a:pt x="50464" y="18506"/>
                </a:lnTo>
                <a:lnTo>
                  <a:pt x="50562" y="18036"/>
                </a:lnTo>
                <a:lnTo>
                  <a:pt x="50660" y="17566"/>
                </a:lnTo>
                <a:lnTo>
                  <a:pt x="50738" y="17077"/>
                </a:lnTo>
                <a:lnTo>
                  <a:pt x="50797" y="16587"/>
                </a:lnTo>
                <a:lnTo>
                  <a:pt x="50856" y="15686"/>
                </a:lnTo>
                <a:lnTo>
                  <a:pt x="50875" y="14746"/>
                </a:lnTo>
                <a:lnTo>
                  <a:pt x="50856" y="13826"/>
                </a:lnTo>
                <a:lnTo>
                  <a:pt x="50797" y="12886"/>
                </a:lnTo>
                <a:lnTo>
                  <a:pt x="50699" y="11966"/>
                </a:lnTo>
                <a:lnTo>
                  <a:pt x="50562" y="11045"/>
                </a:lnTo>
                <a:lnTo>
                  <a:pt x="50464" y="10595"/>
                </a:lnTo>
                <a:lnTo>
                  <a:pt x="50366" y="10144"/>
                </a:lnTo>
                <a:lnTo>
                  <a:pt x="50268" y="9714"/>
                </a:lnTo>
                <a:lnTo>
                  <a:pt x="50131" y="9263"/>
                </a:lnTo>
                <a:lnTo>
                  <a:pt x="50013" y="8832"/>
                </a:lnTo>
                <a:lnTo>
                  <a:pt x="49857" y="8402"/>
                </a:lnTo>
                <a:lnTo>
                  <a:pt x="49700" y="7990"/>
                </a:lnTo>
                <a:lnTo>
                  <a:pt x="49524" y="7579"/>
                </a:lnTo>
                <a:lnTo>
                  <a:pt x="49348" y="7168"/>
                </a:lnTo>
                <a:lnTo>
                  <a:pt x="49152" y="6776"/>
                </a:lnTo>
                <a:lnTo>
                  <a:pt x="48956" y="6385"/>
                </a:lnTo>
                <a:lnTo>
                  <a:pt x="48741" y="6013"/>
                </a:lnTo>
                <a:lnTo>
                  <a:pt x="48506" y="5641"/>
                </a:lnTo>
                <a:lnTo>
                  <a:pt x="48251" y="5288"/>
                </a:lnTo>
                <a:lnTo>
                  <a:pt x="47997" y="4955"/>
                </a:lnTo>
                <a:lnTo>
                  <a:pt x="47742" y="4622"/>
                </a:lnTo>
                <a:lnTo>
                  <a:pt x="47448" y="4289"/>
                </a:lnTo>
                <a:lnTo>
                  <a:pt x="47154" y="3996"/>
                </a:lnTo>
                <a:lnTo>
                  <a:pt x="46861" y="3702"/>
                </a:lnTo>
                <a:lnTo>
                  <a:pt x="46528" y="3428"/>
                </a:lnTo>
                <a:lnTo>
                  <a:pt x="46195" y="3154"/>
                </a:lnTo>
                <a:lnTo>
                  <a:pt x="45842" y="2899"/>
                </a:lnTo>
                <a:lnTo>
                  <a:pt x="45490" y="2664"/>
                </a:lnTo>
                <a:lnTo>
                  <a:pt x="45118" y="2449"/>
                </a:lnTo>
                <a:lnTo>
                  <a:pt x="44746" y="2253"/>
                </a:lnTo>
                <a:lnTo>
                  <a:pt x="44374" y="2057"/>
                </a:lnTo>
                <a:lnTo>
                  <a:pt x="44002" y="1900"/>
                </a:lnTo>
                <a:lnTo>
                  <a:pt x="43610" y="1744"/>
                </a:lnTo>
                <a:lnTo>
                  <a:pt x="43218" y="1607"/>
                </a:lnTo>
                <a:lnTo>
                  <a:pt x="42827" y="1489"/>
                </a:lnTo>
                <a:lnTo>
                  <a:pt x="42416" y="1372"/>
                </a:lnTo>
                <a:lnTo>
                  <a:pt x="42024" y="1274"/>
                </a:lnTo>
                <a:lnTo>
                  <a:pt x="41201" y="1117"/>
                </a:lnTo>
                <a:lnTo>
                  <a:pt x="40359" y="1000"/>
                </a:lnTo>
                <a:lnTo>
                  <a:pt x="39517" y="902"/>
                </a:lnTo>
                <a:lnTo>
                  <a:pt x="38656" y="843"/>
                </a:lnTo>
                <a:lnTo>
                  <a:pt x="37814" y="823"/>
                </a:lnTo>
                <a:lnTo>
                  <a:pt x="36952" y="804"/>
                </a:lnTo>
                <a:lnTo>
                  <a:pt x="33525" y="804"/>
                </a:lnTo>
                <a:lnTo>
                  <a:pt x="32742" y="784"/>
                </a:lnTo>
                <a:lnTo>
                  <a:pt x="31959" y="765"/>
                </a:lnTo>
                <a:lnTo>
                  <a:pt x="30392" y="686"/>
                </a:lnTo>
                <a:lnTo>
                  <a:pt x="28571" y="549"/>
                </a:lnTo>
                <a:lnTo>
                  <a:pt x="26730" y="412"/>
                </a:lnTo>
                <a:lnTo>
                  <a:pt x="24909" y="255"/>
                </a:lnTo>
                <a:lnTo>
                  <a:pt x="23068" y="138"/>
                </a:lnTo>
                <a:lnTo>
                  <a:pt x="22148" y="79"/>
                </a:lnTo>
                <a:lnTo>
                  <a:pt x="21228" y="40"/>
                </a:lnTo>
                <a:lnTo>
                  <a:pt x="20307" y="20"/>
                </a:lnTo>
                <a:lnTo>
                  <a:pt x="19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300"/>
              <a:buFont typeface="Adamina"/>
              <a:buNone/>
              <a:defRPr sz="3300" b="1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●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○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sh"/>
              <a:buChar char="■"/>
              <a:defRPr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2" r:id="rId4"/>
    <p:sldLayoutId id="2147483666" r:id="rId5"/>
    <p:sldLayoutId id="2147483668" r:id="rId6"/>
    <p:sldLayoutId id="214748366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7"/>
          <p:cNvSpPr/>
          <p:nvPr/>
        </p:nvSpPr>
        <p:spPr>
          <a:xfrm rot="10800000" flipH="1">
            <a:off x="2240135" y="1723556"/>
            <a:ext cx="4439055" cy="2796045"/>
          </a:xfrm>
          <a:custGeom>
            <a:avLst/>
            <a:gdLst/>
            <a:ahLst/>
            <a:cxnLst/>
            <a:rect l="l" t="t" r="r" b="b"/>
            <a:pathLst>
              <a:path w="27134" h="17091" extrusionOk="0">
                <a:moveTo>
                  <a:pt x="8900" y="1"/>
                </a:moveTo>
                <a:lnTo>
                  <a:pt x="8466" y="21"/>
                </a:lnTo>
                <a:lnTo>
                  <a:pt x="8012" y="60"/>
                </a:lnTo>
                <a:lnTo>
                  <a:pt x="7558" y="100"/>
                </a:lnTo>
                <a:lnTo>
                  <a:pt x="7065" y="179"/>
                </a:lnTo>
                <a:lnTo>
                  <a:pt x="6572" y="257"/>
                </a:lnTo>
                <a:lnTo>
                  <a:pt x="6059" y="356"/>
                </a:lnTo>
                <a:lnTo>
                  <a:pt x="5546" y="494"/>
                </a:lnTo>
                <a:lnTo>
                  <a:pt x="5013" y="652"/>
                </a:lnTo>
                <a:lnTo>
                  <a:pt x="4519" y="810"/>
                </a:lnTo>
                <a:lnTo>
                  <a:pt x="4046" y="988"/>
                </a:lnTo>
                <a:lnTo>
                  <a:pt x="3612" y="1165"/>
                </a:lnTo>
                <a:lnTo>
                  <a:pt x="3197" y="1363"/>
                </a:lnTo>
                <a:lnTo>
                  <a:pt x="2822" y="1580"/>
                </a:lnTo>
                <a:lnTo>
                  <a:pt x="2447" y="1797"/>
                </a:lnTo>
                <a:lnTo>
                  <a:pt x="2132" y="2034"/>
                </a:lnTo>
                <a:lnTo>
                  <a:pt x="1816" y="2270"/>
                </a:lnTo>
                <a:lnTo>
                  <a:pt x="1540" y="2527"/>
                </a:lnTo>
                <a:lnTo>
                  <a:pt x="1283" y="2803"/>
                </a:lnTo>
                <a:lnTo>
                  <a:pt x="1066" y="3060"/>
                </a:lnTo>
                <a:lnTo>
                  <a:pt x="849" y="3356"/>
                </a:lnTo>
                <a:lnTo>
                  <a:pt x="671" y="3652"/>
                </a:lnTo>
                <a:lnTo>
                  <a:pt x="514" y="3948"/>
                </a:lnTo>
                <a:lnTo>
                  <a:pt x="375" y="4263"/>
                </a:lnTo>
                <a:lnTo>
                  <a:pt x="257" y="4579"/>
                </a:lnTo>
                <a:lnTo>
                  <a:pt x="158" y="4915"/>
                </a:lnTo>
                <a:lnTo>
                  <a:pt x="99" y="5250"/>
                </a:lnTo>
                <a:lnTo>
                  <a:pt x="40" y="5586"/>
                </a:lnTo>
                <a:lnTo>
                  <a:pt x="0" y="5941"/>
                </a:lnTo>
                <a:lnTo>
                  <a:pt x="0" y="6296"/>
                </a:lnTo>
                <a:lnTo>
                  <a:pt x="0" y="6651"/>
                </a:lnTo>
                <a:lnTo>
                  <a:pt x="20" y="7026"/>
                </a:lnTo>
                <a:lnTo>
                  <a:pt x="79" y="7401"/>
                </a:lnTo>
                <a:lnTo>
                  <a:pt x="139" y="7776"/>
                </a:lnTo>
                <a:lnTo>
                  <a:pt x="218" y="8171"/>
                </a:lnTo>
                <a:lnTo>
                  <a:pt x="296" y="8565"/>
                </a:lnTo>
                <a:lnTo>
                  <a:pt x="415" y="8960"/>
                </a:lnTo>
                <a:lnTo>
                  <a:pt x="533" y="9355"/>
                </a:lnTo>
                <a:lnTo>
                  <a:pt x="691" y="9749"/>
                </a:lnTo>
                <a:lnTo>
                  <a:pt x="829" y="10164"/>
                </a:lnTo>
                <a:lnTo>
                  <a:pt x="987" y="10499"/>
                </a:lnTo>
                <a:lnTo>
                  <a:pt x="1145" y="10815"/>
                </a:lnTo>
                <a:lnTo>
                  <a:pt x="1303" y="11111"/>
                </a:lnTo>
                <a:lnTo>
                  <a:pt x="1480" y="11387"/>
                </a:lnTo>
                <a:lnTo>
                  <a:pt x="1658" y="11624"/>
                </a:lnTo>
                <a:lnTo>
                  <a:pt x="1836" y="11861"/>
                </a:lnTo>
                <a:lnTo>
                  <a:pt x="2033" y="12078"/>
                </a:lnTo>
                <a:lnTo>
                  <a:pt x="2250" y="12275"/>
                </a:lnTo>
                <a:lnTo>
                  <a:pt x="2447" y="12433"/>
                </a:lnTo>
                <a:lnTo>
                  <a:pt x="2665" y="12591"/>
                </a:lnTo>
                <a:lnTo>
                  <a:pt x="2901" y="12729"/>
                </a:lnTo>
                <a:lnTo>
                  <a:pt x="3138" y="12867"/>
                </a:lnTo>
                <a:lnTo>
                  <a:pt x="3375" y="12966"/>
                </a:lnTo>
                <a:lnTo>
                  <a:pt x="3612" y="13065"/>
                </a:lnTo>
                <a:lnTo>
                  <a:pt x="3868" y="13143"/>
                </a:lnTo>
                <a:lnTo>
                  <a:pt x="4125" y="13203"/>
                </a:lnTo>
                <a:lnTo>
                  <a:pt x="4401" y="13262"/>
                </a:lnTo>
                <a:lnTo>
                  <a:pt x="4677" y="13301"/>
                </a:lnTo>
                <a:lnTo>
                  <a:pt x="5230" y="13361"/>
                </a:lnTo>
                <a:lnTo>
                  <a:pt x="5802" y="13361"/>
                </a:lnTo>
                <a:lnTo>
                  <a:pt x="6394" y="13341"/>
                </a:lnTo>
                <a:lnTo>
                  <a:pt x="7006" y="13282"/>
                </a:lnTo>
                <a:lnTo>
                  <a:pt x="7618" y="13203"/>
                </a:lnTo>
                <a:lnTo>
                  <a:pt x="8249" y="13124"/>
                </a:lnTo>
                <a:lnTo>
                  <a:pt x="8900" y="13005"/>
                </a:lnTo>
                <a:lnTo>
                  <a:pt x="9216" y="12966"/>
                </a:lnTo>
                <a:lnTo>
                  <a:pt x="9532" y="12946"/>
                </a:lnTo>
                <a:lnTo>
                  <a:pt x="9828" y="12966"/>
                </a:lnTo>
                <a:lnTo>
                  <a:pt x="10143" y="13005"/>
                </a:lnTo>
                <a:lnTo>
                  <a:pt x="10420" y="13065"/>
                </a:lnTo>
                <a:lnTo>
                  <a:pt x="10716" y="13143"/>
                </a:lnTo>
                <a:lnTo>
                  <a:pt x="10992" y="13242"/>
                </a:lnTo>
                <a:lnTo>
                  <a:pt x="11288" y="13361"/>
                </a:lnTo>
                <a:lnTo>
                  <a:pt x="11564" y="13499"/>
                </a:lnTo>
                <a:lnTo>
                  <a:pt x="11841" y="13657"/>
                </a:lnTo>
                <a:lnTo>
                  <a:pt x="12393" y="13992"/>
                </a:lnTo>
                <a:lnTo>
                  <a:pt x="12946" y="14367"/>
                </a:lnTo>
                <a:lnTo>
                  <a:pt x="13518" y="14762"/>
                </a:lnTo>
                <a:lnTo>
                  <a:pt x="14110" y="15176"/>
                </a:lnTo>
                <a:lnTo>
                  <a:pt x="14722" y="15571"/>
                </a:lnTo>
                <a:lnTo>
                  <a:pt x="15353" y="15946"/>
                </a:lnTo>
                <a:lnTo>
                  <a:pt x="15689" y="16123"/>
                </a:lnTo>
                <a:lnTo>
                  <a:pt x="16024" y="16301"/>
                </a:lnTo>
                <a:lnTo>
                  <a:pt x="16379" y="16459"/>
                </a:lnTo>
                <a:lnTo>
                  <a:pt x="16754" y="16597"/>
                </a:lnTo>
                <a:lnTo>
                  <a:pt x="17129" y="16735"/>
                </a:lnTo>
                <a:lnTo>
                  <a:pt x="17524" y="16834"/>
                </a:lnTo>
                <a:lnTo>
                  <a:pt x="17938" y="16932"/>
                </a:lnTo>
                <a:lnTo>
                  <a:pt x="18353" y="17011"/>
                </a:lnTo>
                <a:lnTo>
                  <a:pt x="18787" y="17051"/>
                </a:lnTo>
                <a:lnTo>
                  <a:pt x="19241" y="17090"/>
                </a:lnTo>
                <a:lnTo>
                  <a:pt x="19773" y="17090"/>
                </a:lnTo>
                <a:lnTo>
                  <a:pt x="20286" y="17070"/>
                </a:lnTo>
                <a:lnTo>
                  <a:pt x="20760" y="17011"/>
                </a:lnTo>
                <a:lnTo>
                  <a:pt x="21214" y="16952"/>
                </a:lnTo>
                <a:lnTo>
                  <a:pt x="21628" y="16853"/>
                </a:lnTo>
                <a:lnTo>
                  <a:pt x="22043" y="16735"/>
                </a:lnTo>
                <a:lnTo>
                  <a:pt x="22418" y="16617"/>
                </a:lnTo>
                <a:lnTo>
                  <a:pt x="22773" y="16459"/>
                </a:lnTo>
                <a:lnTo>
                  <a:pt x="23108" y="16301"/>
                </a:lnTo>
                <a:lnTo>
                  <a:pt x="23424" y="16123"/>
                </a:lnTo>
                <a:lnTo>
                  <a:pt x="23720" y="15946"/>
                </a:lnTo>
                <a:lnTo>
                  <a:pt x="23996" y="15748"/>
                </a:lnTo>
                <a:lnTo>
                  <a:pt x="24253" y="15551"/>
                </a:lnTo>
                <a:lnTo>
                  <a:pt x="24490" y="15354"/>
                </a:lnTo>
                <a:lnTo>
                  <a:pt x="24707" y="15137"/>
                </a:lnTo>
                <a:lnTo>
                  <a:pt x="24904" y="14919"/>
                </a:lnTo>
                <a:lnTo>
                  <a:pt x="25082" y="14722"/>
                </a:lnTo>
                <a:lnTo>
                  <a:pt x="25259" y="14505"/>
                </a:lnTo>
                <a:lnTo>
                  <a:pt x="25536" y="14091"/>
                </a:lnTo>
                <a:lnTo>
                  <a:pt x="25772" y="13696"/>
                </a:lnTo>
                <a:lnTo>
                  <a:pt x="25950" y="13361"/>
                </a:lnTo>
                <a:lnTo>
                  <a:pt x="26068" y="13065"/>
                </a:lnTo>
                <a:lnTo>
                  <a:pt x="26147" y="12828"/>
                </a:lnTo>
                <a:lnTo>
                  <a:pt x="26207" y="12630"/>
                </a:lnTo>
                <a:lnTo>
                  <a:pt x="26364" y="12255"/>
                </a:lnTo>
                <a:lnTo>
                  <a:pt x="26503" y="11861"/>
                </a:lnTo>
                <a:lnTo>
                  <a:pt x="26621" y="11486"/>
                </a:lnTo>
                <a:lnTo>
                  <a:pt x="26739" y="11111"/>
                </a:lnTo>
                <a:lnTo>
                  <a:pt x="26838" y="10736"/>
                </a:lnTo>
                <a:lnTo>
                  <a:pt x="26917" y="10361"/>
                </a:lnTo>
                <a:lnTo>
                  <a:pt x="27035" y="9651"/>
                </a:lnTo>
                <a:lnTo>
                  <a:pt x="27114" y="8960"/>
                </a:lnTo>
                <a:lnTo>
                  <a:pt x="27134" y="8309"/>
                </a:lnTo>
                <a:lnTo>
                  <a:pt x="27114" y="7658"/>
                </a:lnTo>
                <a:lnTo>
                  <a:pt x="27055" y="7046"/>
                </a:lnTo>
                <a:lnTo>
                  <a:pt x="26937" y="6454"/>
                </a:lnTo>
                <a:lnTo>
                  <a:pt x="26799" y="5882"/>
                </a:lnTo>
                <a:lnTo>
                  <a:pt x="26621" y="5349"/>
                </a:lnTo>
                <a:lnTo>
                  <a:pt x="26404" y="4836"/>
                </a:lnTo>
                <a:lnTo>
                  <a:pt x="26147" y="4342"/>
                </a:lnTo>
                <a:lnTo>
                  <a:pt x="25871" y="3869"/>
                </a:lnTo>
                <a:lnTo>
                  <a:pt x="25555" y="3435"/>
                </a:lnTo>
                <a:lnTo>
                  <a:pt x="25220" y="3020"/>
                </a:lnTo>
                <a:lnTo>
                  <a:pt x="24865" y="2645"/>
                </a:lnTo>
                <a:lnTo>
                  <a:pt x="24490" y="2290"/>
                </a:lnTo>
                <a:lnTo>
                  <a:pt x="24095" y="1974"/>
                </a:lnTo>
                <a:lnTo>
                  <a:pt x="23681" y="1678"/>
                </a:lnTo>
                <a:lnTo>
                  <a:pt x="23266" y="1402"/>
                </a:lnTo>
                <a:lnTo>
                  <a:pt x="22812" y="1165"/>
                </a:lnTo>
                <a:lnTo>
                  <a:pt x="22378" y="948"/>
                </a:lnTo>
                <a:lnTo>
                  <a:pt x="21905" y="771"/>
                </a:lnTo>
                <a:lnTo>
                  <a:pt x="21451" y="632"/>
                </a:lnTo>
                <a:lnTo>
                  <a:pt x="20977" y="514"/>
                </a:lnTo>
                <a:lnTo>
                  <a:pt x="20523" y="435"/>
                </a:lnTo>
                <a:lnTo>
                  <a:pt x="20050" y="376"/>
                </a:lnTo>
                <a:lnTo>
                  <a:pt x="19596" y="356"/>
                </a:lnTo>
                <a:lnTo>
                  <a:pt x="19142" y="376"/>
                </a:lnTo>
                <a:lnTo>
                  <a:pt x="18688" y="415"/>
                </a:lnTo>
                <a:lnTo>
                  <a:pt x="18254" y="494"/>
                </a:lnTo>
                <a:lnTo>
                  <a:pt x="17840" y="573"/>
                </a:lnTo>
                <a:lnTo>
                  <a:pt x="17425" y="652"/>
                </a:lnTo>
                <a:lnTo>
                  <a:pt x="17011" y="692"/>
                </a:lnTo>
                <a:lnTo>
                  <a:pt x="16616" y="731"/>
                </a:lnTo>
                <a:lnTo>
                  <a:pt x="16241" y="751"/>
                </a:lnTo>
                <a:lnTo>
                  <a:pt x="15866" y="751"/>
                </a:lnTo>
                <a:lnTo>
                  <a:pt x="15136" y="711"/>
                </a:lnTo>
                <a:lnTo>
                  <a:pt x="14426" y="652"/>
                </a:lnTo>
                <a:lnTo>
                  <a:pt x="13735" y="553"/>
                </a:lnTo>
                <a:lnTo>
                  <a:pt x="12334" y="317"/>
                </a:lnTo>
                <a:lnTo>
                  <a:pt x="11623" y="198"/>
                </a:lnTo>
                <a:lnTo>
                  <a:pt x="10893" y="100"/>
                </a:lnTo>
                <a:lnTo>
                  <a:pt x="10124" y="40"/>
                </a:lnTo>
                <a:lnTo>
                  <a:pt x="9729" y="21"/>
                </a:lnTo>
                <a:lnTo>
                  <a:pt x="931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7"/>
          <p:cNvSpPr/>
          <p:nvPr/>
        </p:nvSpPr>
        <p:spPr>
          <a:xfrm>
            <a:off x="4044439" y="1557793"/>
            <a:ext cx="215149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7"/>
          <p:cNvSpPr txBox="1">
            <a:spLocks noGrp="1"/>
          </p:cNvSpPr>
          <p:nvPr>
            <p:ph type="subTitle" idx="1"/>
          </p:nvPr>
        </p:nvSpPr>
        <p:spPr>
          <a:xfrm>
            <a:off x="2620875" y="1592884"/>
            <a:ext cx="5129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Mandalena Bašković</a:t>
            </a:r>
            <a:br>
              <a:rPr lang="hr-HR" dirty="0"/>
            </a:br>
            <a:r>
              <a:rPr lang="hr-HR" dirty="0"/>
              <a:t>Split 16.4.2023.</a:t>
            </a:r>
            <a:endParaRPr dirty="0"/>
          </a:p>
        </p:txBody>
      </p:sp>
      <p:sp>
        <p:nvSpPr>
          <p:cNvPr id="567" name="Google Shape;567;p27"/>
          <p:cNvSpPr txBox="1">
            <a:spLocks noGrp="1"/>
          </p:cNvSpPr>
          <p:nvPr>
            <p:ph type="ctrTitle"/>
          </p:nvPr>
        </p:nvSpPr>
        <p:spPr>
          <a:xfrm>
            <a:off x="1755113" y="438428"/>
            <a:ext cx="55704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Struktura prve terapijske seanse</a:t>
            </a:r>
            <a:endParaRPr dirty="0"/>
          </a:p>
        </p:txBody>
      </p:sp>
      <p:grpSp>
        <p:nvGrpSpPr>
          <p:cNvPr id="568" name="Google Shape;568;p27"/>
          <p:cNvGrpSpPr/>
          <p:nvPr/>
        </p:nvGrpSpPr>
        <p:grpSpPr>
          <a:xfrm>
            <a:off x="2842986" y="2109350"/>
            <a:ext cx="3458118" cy="2413874"/>
            <a:chOff x="2842986" y="2109350"/>
            <a:chExt cx="3458118" cy="2413874"/>
          </a:xfrm>
        </p:grpSpPr>
        <p:sp>
          <p:nvSpPr>
            <p:cNvPr id="569" name="Google Shape;569;p27"/>
            <p:cNvSpPr/>
            <p:nvPr/>
          </p:nvSpPr>
          <p:spPr>
            <a:xfrm>
              <a:off x="2842986" y="4259905"/>
              <a:ext cx="1822669" cy="229156"/>
            </a:xfrm>
            <a:custGeom>
              <a:avLst/>
              <a:gdLst/>
              <a:ahLst/>
              <a:cxnLst/>
              <a:rect l="l" t="t" r="r" b="b"/>
              <a:pathLst>
                <a:path w="66844" h="8404" extrusionOk="0">
                  <a:moveTo>
                    <a:pt x="33422" y="0"/>
                  </a:moveTo>
                  <a:lnTo>
                    <a:pt x="30011" y="20"/>
                  </a:lnTo>
                  <a:lnTo>
                    <a:pt x="26676" y="77"/>
                  </a:lnTo>
                  <a:lnTo>
                    <a:pt x="23477" y="193"/>
                  </a:lnTo>
                  <a:lnTo>
                    <a:pt x="20412" y="328"/>
                  </a:lnTo>
                  <a:lnTo>
                    <a:pt x="17482" y="501"/>
                  </a:lnTo>
                  <a:lnTo>
                    <a:pt x="14726" y="714"/>
                  </a:lnTo>
                  <a:lnTo>
                    <a:pt x="13416" y="829"/>
                  </a:lnTo>
                  <a:lnTo>
                    <a:pt x="12163" y="964"/>
                  </a:lnTo>
                  <a:lnTo>
                    <a:pt x="10948" y="1099"/>
                  </a:lnTo>
                  <a:lnTo>
                    <a:pt x="9792" y="1234"/>
                  </a:lnTo>
                  <a:lnTo>
                    <a:pt x="8674" y="1369"/>
                  </a:lnTo>
                  <a:lnTo>
                    <a:pt x="7633" y="1523"/>
                  </a:lnTo>
                  <a:lnTo>
                    <a:pt x="6631" y="1697"/>
                  </a:lnTo>
                  <a:lnTo>
                    <a:pt x="5706" y="1851"/>
                  </a:lnTo>
                  <a:lnTo>
                    <a:pt x="4839" y="2024"/>
                  </a:lnTo>
                  <a:lnTo>
                    <a:pt x="4029" y="2198"/>
                  </a:lnTo>
                  <a:lnTo>
                    <a:pt x="3297" y="2371"/>
                  </a:lnTo>
                  <a:lnTo>
                    <a:pt x="2622" y="2564"/>
                  </a:lnTo>
                  <a:lnTo>
                    <a:pt x="2024" y="2757"/>
                  </a:lnTo>
                  <a:lnTo>
                    <a:pt x="1504" y="2949"/>
                  </a:lnTo>
                  <a:lnTo>
                    <a:pt x="1042" y="3161"/>
                  </a:lnTo>
                  <a:lnTo>
                    <a:pt x="675" y="3354"/>
                  </a:lnTo>
                  <a:lnTo>
                    <a:pt x="521" y="3450"/>
                  </a:lnTo>
                  <a:lnTo>
                    <a:pt x="386" y="3566"/>
                  </a:lnTo>
                  <a:lnTo>
                    <a:pt x="271" y="3662"/>
                  </a:lnTo>
                  <a:lnTo>
                    <a:pt x="174" y="3778"/>
                  </a:lnTo>
                  <a:lnTo>
                    <a:pt x="97" y="3874"/>
                  </a:lnTo>
                  <a:lnTo>
                    <a:pt x="39" y="3990"/>
                  </a:lnTo>
                  <a:lnTo>
                    <a:pt x="1" y="4087"/>
                  </a:lnTo>
                  <a:lnTo>
                    <a:pt x="1" y="4202"/>
                  </a:lnTo>
                  <a:lnTo>
                    <a:pt x="1" y="4318"/>
                  </a:lnTo>
                  <a:lnTo>
                    <a:pt x="39" y="4414"/>
                  </a:lnTo>
                  <a:lnTo>
                    <a:pt x="97" y="4530"/>
                  </a:lnTo>
                  <a:lnTo>
                    <a:pt x="174" y="4626"/>
                  </a:lnTo>
                  <a:lnTo>
                    <a:pt x="271" y="4742"/>
                  </a:lnTo>
                  <a:lnTo>
                    <a:pt x="386" y="4838"/>
                  </a:lnTo>
                  <a:lnTo>
                    <a:pt x="521" y="4954"/>
                  </a:lnTo>
                  <a:lnTo>
                    <a:pt x="675" y="5050"/>
                  </a:lnTo>
                  <a:lnTo>
                    <a:pt x="1042" y="5262"/>
                  </a:lnTo>
                  <a:lnTo>
                    <a:pt x="1504" y="5455"/>
                  </a:lnTo>
                  <a:lnTo>
                    <a:pt x="2024" y="5648"/>
                  </a:lnTo>
                  <a:lnTo>
                    <a:pt x="2622" y="5840"/>
                  </a:lnTo>
                  <a:lnTo>
                    <a:pt x="3297" y="6033"/>
                  </a:lnTo>
                  <a:lnTo>
                    <a:pt x="4029" y="6207"/>
                  </a:lnTo>
                  <a:lnTo>
                    <a:pt x="4839" y="6380"/>
                  </a:lnTo>
                  <a:lnTo>
                    <a:pt x="5706" y="6554"/>
                  </a:lnTo>
                  <a:lnTo>
                    <a:pt x="6631" y="6727"/>
                  </a:lnTo>
                  <a:lnTo>
                    <a:pt x="7633" y="6881"/>
                  </a:lnTo>
                  <a:lnTo>
                    <a:pt x="8674" y="7035"/>
                  </a:lnTo>
                  <a:lnTo>
                    <a:pt x="9792" y="7170"/>
                  </a:lnTo>
                  <a:lnTo>
                    <a:pt x="10948" y="7305"/>
                  </a:lnTo>
                  <a:lnTo>
                    <a:pt x="12163" y="7440"/>
                  </a:lnTo>
                  <a:lnTo>
                    <a:pt x="13416" y="7575"/>
                  </a:lnTo>
                  <a:lnTo>
                    <a:pt x="14726" y="7691"/>
                  </a:lnTo>
                  <a:lnTo>
                    <a:pt x="17482" y="7903"/>
                  </a:lnTo>
                  <a:lnTo>
                    <a:pt x="20412" y="8076"/>
                  </a:lnTo>
                  <a:lnTo>
                    <a:pt x="23477" y="8211"/>
                  </a:lnTo>
                  <a:lnTo>
                    <a:pt x="26676" y="8327"/>
                  </a:lnTo>
                  <a:lnTo>
                    <a:pt x="30011" y="8385"/>
                  </a:lnTo>
                  <a:lnTo>
                    <a:pt x="33422" y="8404"/>
                  </a:lnTo>
                  <a:lnTo>
                    <a:pt x="36834" y="8385"/>
                  </a:lnTo>
                  <a:lnTo>
                    <a:pt x="40149" y="8327"/>
                  </a:lnTo>
                  <a:lnTo>
                    <a:pt x="43348" y="8211"/>
                  </a:lnTo>
                  <a:lnTo>
                    <a:pt x="46432" y="8076"/>
                  </a:lnTo>
                  <a:lnTo>
                    <a:pt x="49343" y="7903"/>
                  </a:lnTo>
                  <a:lnTo>
                    <a:pt x="52099" y="7691"/>
                  </a:lnTo>
                  <a:lnTo>
                    <a:pt x="53410" y="7575"/>
                  </a:lnTo>
                  <a:lnTo>
                    <a:pt x="54682" y="7440"/>
                  </a:lnTo>
                  <a:lnTo>
                    <a:pt x="55896" y="7305"/>
                  </a:lnTo>
                  <a:lnTo>
                    <a:pt x="57052" y="7170"/>
                  </a:lnTo>
                  <a:lnTo>
                    <a:pt x="58151" y="7035"/>
                  </a:lnTo>
                  <a:lnTo>
                    <a:pt x="59211" y="6881"/>
                  </a:lnTo>
                  <a:lnTo>
                    <a:pt x="60194" y="6727"/>
                  </a:lnTo>
                  <a:lnTo>
                    <a:pt x="61139" y="6554"/>
                  </a:lnTo>
                  <a:lnTo>
                    <a:pt x="62006" y="6380"/>
                  </a:lnTo>
                  <a:lnTo>
                    <a:pt x="62815" y="6207"/>
                  </a:lnTo>
                  <a:lnTo>
                    <a:pt x="63548" y="6033"/>
                  </a:lnTo>
                  <a:lnTo>
                    <a:pt x="64222" y="5840"/>
                  </a:lnTo>
                  <a:lnTo>
                    <a:pt x="64820" y="5648"/>
                  </a:lnTo>
                  <a:lnTo>
                    <a:pt x="65340" y="5455"/>
                  </a:lnTo>
                  <a:lnTo>
                    <a:pt x="65784" y="5262"/>
                  </a:lnTo>
                  <a:lnTo>
                    <a:pt x="66169" y="5050"/>
                  </a:lnTo>
                  <a:lnTo>
                    <a:pt x="66323" y="4954"/>
                  </a:lnTo>
                  <a:lnTo>
                    <a:pt x="66458" y="4838"/>
                  </a:lnTo>
                  <a:lnTo>
                    <a:pt x="66574" y="4742"/>
                  </a:lnTo>
                  <a:lnTo>
                    <a:pt x="66670" y="4626"/>
                  </a:lnTo>
                  <a:lnTo>
                    <a:pt x="66747" y="4530"/>
                  </a:lnTo>
                  <a:lnTo>
                    <a:pt x="66805" y="4414"/>
                  </a:lnTo>
                  <a:lnTo>
                    <a:pt x="66824" y="4318"/>
                  </a:lnTo>
                  <a:lnTo>
                    <a:pt x="66844" y="4202"/>
                  </a:lnTo>
                  <a:lnTo>
                    <a:pt x="66824" y="4087"/>
                  </a:lnTo>
                  <a:lnTo>
                    <a:pt x="66805" y="3990"/>
                  </a:lnTo>
                  <a:lnTo>
                    <a:pt x="66747" y="3874"/>
                  </a:lnTo>
                  <a:lnTo>
                    <a:pt x="66670" y="3778"/>
                  </a:lnTo>
                  <a:lnTo>
                    <a:pt x="66574" y="3662"/>
                  </a:lnTo>
                  <a:lnTo>
                    <a:pt x="66458" y="3566"/>
                  </a:lnTo>
                  <a:lnTo>
                    <a:pt x="66323" y="3450"/>
                  </a:lnTo>
                  <a:lnTo>
                    <a:pt x="66169" y="3354"/>
                  </a:lnTo>
                  <a:lnTo>
                    <a:pt x="65784" y="3161"/>
                  </a:lnTo>
                  <a:lnTo>
                    <a:pt x="65340" y="2949"/>
                  </a:lnTo>
                  <a:lnTo>
                    <a:pt x="64820" y="2757"/>
                  </a:lnTo>
                  <a:lnTo>
                    <a:pt x="64222" y="2564"/>
                  </a:lnTo>
                  <a:lnTo>
                    <a:pt x="63548" y="2371"/>
                  </a:lnTo>
                  <a:lnTo>
                    <a:pt x="62815" y="2198"/>
                  </a:lnTo>
                  <a:lnTo>
                    <a:pt x="62006" y="2024"/>
                  </a:lnTo>
                  <a:lnTo>
                    <a:pt x="61139" y="1851"/>
                  </a:lnTo>
                  <a:lnTo>
                    <a:pt x="60194" y="1697"/>
                  </a:lnTo>
                  <a:lnTo>
                    <a:pt x="59211" y="1523"/>
                  </a:lnTo>
                  <a:lnTo>
                    <a:pt x="58151" y="1369"/>
                  </a:lnTo>
                  <a:lnTo>
                    <a:pt x="57052" y="1234"/>
                  </a:lnTo>
                  <a:lnTo>
                    <a:pt x="55896" y="1099"/>
                  </a:lnTo>
                  <a:lnTo>
                    <a:pt x="54682" y="964"/>
                  </a:lnTo>
                  <a:lnTo>
                    <a:pt x="53410" y="829"/>
                  </a:lnTo>
                  <a:lnTo>
                    <a:pt x="52099" y="714"/>
                  </a:lnTo>
                  <a:lnTo>
                    <a:pt x="49343" y="501"/>
                  </a:lnTo>
                  <a:lnTo>
                    <a:pt x="46432" y="328"/>
                  </a:lnTo>
                  <a:lnTo>
                    <a:pt x="43348" y="193"/>
                  </a:lnTo>
                  <a:lnTo>
                    <a:pt x="40149" y="77"/>
                  </a:lnTo>
                  <a:lnTo>
                    <a:pt x="36834" y="20"/>
                  </a:lnTo>
                  <a:lnTo>
                    <a:pt x="33422" y="0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3903021" y="4210497"/>
              <a:ext cx="335881" cy="168731"/>
            </a:xfrm>
            <a:custGeom>
              <a:avLst/>
              <a:gdLst/>
              <a:ahLst/>
              <a:cxnLst/>
              <a:rect l="l" t="t" r="r" b="b"/>
              <a:pathLst>
                <a:path w="12318" h="6188" extrusionOk="0">
                  <a:moveTo>
                    <a:pt x="965" y="1"/>
                  </a:moveTo>
                  <a:lnTo>
                    <a:pt x="753" y="20"/>
                  </a:lnTo>
                  <a:lnTo>
                    <a:pt x="560" y="78"/>
                  </a:lnTo>
                  <a:lnTo>
                    <a:pt x="502" y="97"/>
                  </a:lnTo>
                  <a:lnTo>
                    <a:pt x="444" y="136"/>
                  </a:lnTo>
                  <a:lnTo>
                    <a:pt x="406" y="174"/>
                  </a:lnTo>
                  <a:lnTo>
                    <a:pt x="386" y="232"/>
                  </a:lnTo>
                  <a:lnTo>
                    <a:pt x="290" y="1022"/>
                  </a:lnTo>
                  <a:lnTo>
                    <a:pt x="155" y="2179"/>
                  </a:lnTo>
                  <a:lnTo>
                    <a:pt x="1" y="3721"/>
                  </a:lnTo>
                  <a:lnTo>
                    <a:pt x="675" y="4067"/>
                  </a:lnTo>
                  <a:lnTo>
                    <a:pt x="1408" y="4434"/>
                  </a:lnTo>
                  <a:lnTo>
                    <a:pt x="2352" y="4877"/>
                  </a:lnTo>
                  <a:lnTo>
                    <a:pt x="2873" y="5089"/>
                  </a:lnTo>
                  <a:lnTo>
                    <a:pt x="3432" y="5301"/>
                  </a:lnTo>
                  <a:lnTo>
                    <a:pt x="3991" y="5513"/>
                  </a:lnTo>
                  <a:lnTo>
                    <a:pt x="4588" y="5706"/>
                  </a:lnTo>
                  <a:lnTo>
                    <a:pt x="5166" y="5879"/>
                  </a:lnTo>
                  <a:lnTo>
                    <a:pt x="5745" y="6014"/>
                  </a:lnTo>
                  <a:lnTo>
                    <a:pt x="6323" y="6111"/>
                  </a:lnTo>
                  <a:lnTo>
                    <a:pt x="6882" y="6168"/>
                  </a:lnTo>
                  <a:lnTo>
                    <a:pt x="7441" y="6188"/>
                  </a:lnTo>
                  <a:lnTo>
                    <a:pt x="7980" y="6188"/>
                  </a:lnTo>
                  <a:lnTo>
                    <a:pt x="8501" y="6168"/>
                  </a:lnTo>
                  <a:lnTo>
                    <a:pt x="9021" y="6130"/>
                  </a:lnTo>
                  <a:lnTo>
                    <a:pt x="9522" y="6072"/>
                  </a:lnTo>
                  <a:lnTo>
                    <a:pt x="10004" y="6014"/>
                  </a:lnTo>
                  <a:lnTo>
                    <a:pt x="10447" y="5937"/>
                  </a:lnTo>
                  <a:lnTo>
                    <a:pt x="10852" y="5841"/>
                  </a:lnTo>
                  <a:lnTo>
                    <a:pt x="11218" y="5744"/>
                  </a:lnTo>
                  <a:lnTo>
                    <a:pt x="11546" y="5629"/>
                  </a:lnTo>
                  <a:lnTo>
                    <a:pt x="11816" y="5513"/>
                  </a:lnTo>
                  <a:lnTo>
                    <a:pt x="12028" y="5397"/>
                  </a:lnTo>
                  <a:lnTo>
                    <a:pt x="12182" y="5282"/>
                  </a:lnTo>
                  <a:lnTo>
                    <a:pt x="12240" y="5224"/>
                  </a:lnTo>
                  <a:lnTo>
                    <a:pt x="12279" y="5166"/>
                  </a:lnTo>
                  <a:lnTo>
                    <a:pt x="12298" y="5108"/>
                  </a:lnTo>
                  <a:lnTo>
                    <a:pt x="12317" y="5050"/>
                  </a:lnTo>
                  <a:lnTo>
                    <a:pt x="12298" y="4993"/>
                  </a:lnTo>
                  <a:lnTo>
                    <a:pt x="12259" y="4935"/>
                  </a:lnTo>
                  <a:lnTo>
                    <a:pt x="12144" y="4838"/>
                  </a:lnTo>
                  <a:lnTo>
                    <a:pt x="12009" y="4742"/>
                  </a:lnTo>
                  <a:lnTo>
                    <a:pt x="11816" y="4646"/>
                  </a:lnTo>
                  <a:lnTo>
                    <a:pt x="11604" y="4569"/>
                  </a:lnTo>
                  <a:lnTo>
                    <a:pt x="11084" y="4395"/>
                  </a:lnTo>
                  <a:lnTo>
                    <a:pt x="10428" y="4202"/>
                  </a:lnTo>
                  <a:lnTo>
                    <a:pt x="9696" y="3971"/>
                  </a:lnTo>
                  <a:lnTo>
                    <a:pt x="8848" y="3701"/>
                  </a:lnTo>
                  <a:lnTo>
                    <a:pt x="8404" y="3547"/>
                  </a:lnTo>
                  <a:lnTo>
                    <a:pt x="7942" y="3374"/>
                  </a:lnTo>
                  <a:lnTo>
                    <a:pt x="7479" y="3181"/>
                  </a:lnTo>
                  <a:lnTo>
                    <a:pt x="6978" y="2969"/>
                  </a:lnTo>
                  <a:lnTo>
                    <a:pt x="6516" y="2738"/>
                  </a:lnTo>
                  <a:lnTo>
                    <a:pt x="6092" y="2506"/>
                  </a:lnTo>
                  <a:lnTo>
                    <a:pt x="5725" y="2256"/>
                  </a:lnTo>
                  <a:lnTo>
                    <a:pt x="5378" y="2044"/>
                  </a:lnTo>
                  <a:lnTo>
                    <a:pt x="5089" y="1812"/>
                  </a:lnTo>
                  <a:lnTo>
                    <a:pt x="4839" y="1581"/>
                  </a:lnTo>
                  <a:lnTo>
                    <a:pt x="4627" y="1388"/>
                  </a:lnTo>
                  <a:lnTo>
                    <a:pt x="4434" y="1176"/>
                  </a:lnTo>
                  <a:lnTo>
                    <a:pt x="4280" y="1003"/>
                  </a:lnTo>
                  <a:lnTo>
                    <a:pt x="4164" y="829"/>
                  </a:lnTo>
                  <a:lnTo>
                    <a:pt x="3991" y="560"/>
                  </a:lnTo>
                  <a:lnTo>
                    <a:pt x="3894" y="386"/>
                  </a:lnTo>
                  <a:lnTo>
                    <a:pt x="3875" y="328"/>
                  </a:lnTo>
                  <a:lnTo>
                    <a:pt x="3335" y="232"/>
                  </a:lnTo>
                  <a:lnTo>
                    <a:pt x="2796" y="155"/>
                  </a:lnTo>
                  <a:lnTo>
                    <a:pt x="2160" y="58"/>
                  </a:lnTo>
                  <a:lnTo>
                    <a:pt x="1524" y="20"/>
                  </a:lnTo>
                  <a:lnTo>
                    <a:pt x="1234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3895686" y="4311930"/>
              <a:ext cx="368438" cy="88319"/>
            </a:xfrm>
            <a:custGeom>
              <a:avLst/>
              <a:gdLst/>
              <a:ahLst/>
              <a:cxnLst/>
              <a:rect l="l" t="t" r="r" b="b"/>
              <a:pathLst>
                <a:path w="13512" h="3239" extrusionOk="0">
                  <a:moveTo>
                    <a:pt x="270" y="1"/>
                  </a:moveTo>
                  <a:lnTo>
                    <a:pt x="212" y="347"/>
                  </a:lnTo>
                  <a:lnTo>
                    <a:pt x="135" y="694"/>
                  </a:lnTo>
                  <a:lnTo>
                    <a:pt x="77" y="1118"/>
                  </a:lnTo>
                  <a:lnTo>
                    <a:pt x="19" y="1562"/>
                  </a:lnTo>
                  <a:lnTo>
                    <a:pt x="0" y="1986"/>
                  </a:lnTo>
                  <a:lnTo>
                    <a:pt x="0" y="2159"/>
                  </a:lnTo>
                  <a:lnTo>
                    <a:pt x="19" y="2333"/>
                  </a:lnTo>
                  <a:lnTo>
                    <a:pt x="39" y="2448"/>
                  </a:lnTo>
                  <a:lnTo>
                    <a:pt x="96" y="2545"/>
                  </a:lnTo>
                  <a:lnTo>
                    <a:pt x="116" y="2583"/>
                  </a:lnTo>
                  <a:lnTo>
                    <a:pt x="173" y="2603"/>
                  </a:lnTo>
                  <a:lnTo>
                    <a:pt x="328" y="2680"/>
                  </a:lnTo>
                  <a:lnTo>
                    <a:pt x="540" y="2718"/>
                  </a:lnTo>
                  <a:lnTo>
                    <a:pt x="829" y="2776"/>
                  </a:lnTo>
                  <a:lnTo>
                    <a:pt x="1542" y="2872"/>
                  </a:lnTo>
                  <a:lnTo>
                    <a:pt x="2429" y="2949"/>
                  </a:lnTo>
                  <a:lnTo>
                    <a:pt x="3489" y="3007"/>
                  </a:lnTo>
                  <a:lnTo>
                    <a:pt x="4664" y="3065"/>
                  </a:lnTo>
                  <a:lnTo>
                    <a:pt x="7247" y="3200"/>
                  </a:lnTo>
                  <a:lnTo>
                    <a:pt x="7941" y="3219"/>
                  </a:lnTo>
                  <a:lnTo>
                    <a:pt x="8673" y="3239"/>
                  </a:lnTo>
                  <a:lnTo>
                    <a:pt x="9406" y="3219"/>
                  </a:lnTo>
                  <a:lnTo>
                    <a:pt x="10138" y="3181"/>
                  </a:lnTo>
                  <a:lnTo>
                    <a:pt x="10851" y="3123"/>
                  </a:lnTo>
                  <a:lnTo>
                    <a:pt x="11507" y="3046"/>
                  </a:lnTo>
                  <a:lnTo>
                    <a:pt x="12104" y="2949"/>
                  </a:lnTo>
                  <a:lnTo>
                    <a:pt x="12374" y="2872"/>
                  </a:lnTo>
                  <a:lnTo>
                    <a:pt x="12625" y="2815"/>
                  </a:lnTo>
                  <a:lnTo>
                    <a:pt x="12837" y="2737"/>
                  </a:lnTo>
                  <a:lnTo>
                    <a:pt x="13029" y="2660"/>
                  </a:lnTo>
                  <a:lnTo>
                    <a:pt x="13203" y="2564"/>
                  </a:lnTo>
                  <a:lnTo>
                    <a:pt x="13338" y="2468"/>
                  </a:lnTo>
                  <a:lnTo>
                    <a:pt x="13434" y="2352"/>
                  </a:lnTo>
                  <a:lnTo>
                    <a:pt x="13492" y="2236"/>
                  </a:lnTo>
                  <a:lnTo>
                    <a:pt x="13511" y="2121"/>
                  </a:lnTo>
                  <a:lnTo>
                    <a:pt x="13473" y="1986"/>
                  </a:lnTo>
                  <a:lnTo>
                    <a:pt x="13415" y="1851"/>
                  </a:lnTo>
                  <a:lnTo>
                    <a:pt x="13299" y="1716"/>
                  </a:lnTo>
                  <a:lnTo>
                    <a:pt x="13126" y="1562"/>
                  </a:lnTo>
                  <a:lnTo>
                    <a:pt x="12914" y="1388"/>
                  </a:lnTo>
                  <a:lnTo>
                    <a:pt x="12644" y="1234"/>
                  </a:lnTo>
                  <a:lnTo>
                    <a:pt x="12316" y="1041"/>
                  </a:lnTo>
                  <a:lnTo>
                    <a:pt x="11931" y="849"/>
                  </a:lnTo>
                  <a:lnTo>
                    <a:pt x="11487" y="656"/>
                  </a:lnTo>
                  <a:lnTo>
                    <a:pt x="11565" y="733"/>
                  </a:lnTo>
                  <a:lnTo>
                    <a:pt x="11622" y="810"/>
                  </a:lnTo>
                  <a:lnTo>
                    <a:pt x="11661" y="906"/>
                  </a:lnTo>
                  <a:lnTo>
                    <a:pt x="11699" y="1041"/>
                  </a:lnTo>
                  <a:lnTo>
                    <a:pt x="11719" y="1176"/>
                  </a:lnTo>
                  <a:lnTo>
                    <a:pt x="11699" y="1253"/>
                  </a:lnTo>
                  <a:lnTo>
                    <a:pt x="11680" y="1311"/>
                  </a:lnTo>
                  <a:lnTo>
                    <a:pt x="11642" y="1388"/>
                  </a:lnTo>
                  <a:lnTo>
                    <a:pt x="11584" y="1465"/>
                  </a:lnTo>
                  <a:lnTo>
                    <a:pt x="11487" y="1523"/>
                  </a:lnTo>
                  <a:lnTo>
                    <a:pt x="11391" y="1600"/>
                  </a:lnTo>
                  <a:lnTo>
                    <a:pt x="11275" y="1658"/>
                  </a:lnTo>
                  <a:lnTo>
                    <a:pt x="11121" y="1716"/>
                  </a:lnTo>
                  <a:lnTo>
                    <a:pt x="10948" y="1774"/>
                  </a:lnTo>
                  <a:lnTo>
                    <a:pt x="10755" y="1832"/>
                  </a:lnTo>
                  <a:lnTo>
                    <a:pt x="10524" y="1889"/>
                  </a:lnTo>
                  <a:lnTo>
                    <a:pt x="10254" y="1928"/>
                  </a:lnTo>
                  <a:lnTo>
                    <a:pt x="9637" y="1986"/>
                  </a:lnTo>
                  <a:lnTo>
                    <a:pt x="8847" y="2024"/>
                  </a:lnTo>
                  <a:lnTo>
                    <a:pt x="7902" y="2024"/>
                  </a:lnTo>
                  <a:lnTo>
                    <a:pt x="6785" y="1966"/>
                  </a:lnTo>
                  <a:lnTo>
                    <a:pt x="6457" y="1909"/>
                  </a:lnTo>
                  <a:lnTo>
                    <a:pt x="6110" y="1812"/>
                  </a:lnTo>
                  <a:lnTo>
                    <a:pt x="5667" y="1697"/>
                  </a:lnTo>
                  <a:lnTo>
                    <a:pt x="5165" y="1542"/>
                  </a:lnTo>
                  <a:lnTo>
                    <a:pt x="4626" y="1330"/>
                  </a:lnTo>
                  <a:lnTo>
                    <a:pt x="4086" y="1118"/>
                  </a:lnTo>
                  <a:lnTo>
                    <a:pt x="3836" y="984"/>
                  </a:lnTo>
                  <a:lnTo>
                    <a:pt x="3585" y="849"/>
                  </a:lnTo>
                  <a:lnTo>
                    <a:pt x="3315" y="714"/>
                  </a:lnTo>
                  <a:lnTo>
                    <a:pt x="3065" y="598"/>
                  </a:lnTo>
                  <a:lnTo>
                    <a:pt x="2775" y="482"/>
                  </a:lnTo>
                  <a:lnTo>
                    <a:pt x="2506" y="386"/>
                  </a:lnTo>
                  <a:lnTo>
                    <a:pt x="1947" y="251"/>
                  </a:lnTo>
                  <a:lnTo>
                    <a:pt x="1426" y="135"/>
                  </a:lnTo>
                  <a:lnTo>
                    <a:pt x="983" y="58"/>
                  </a:lnTo>
                  <a:lnTo>
                    <a:pt x="617" y="20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3764286" y="4282509"/>
              <a:ext cx="335854" cy="168731"/>
            </a:xfrm>
            <a:custGeom>
              <a:avLst/>
              <a:gdLst/>
              <a:ahLst/>
              <a:cxnLst/>
              <a:rect l="l" t="t" r="r" b="b"/>
              <a:pathLst>
                <a:path w="12317" h="6188" extrusionOk="0">
                  <a:moveTo>
                    <a:pt x="964" y="0"/>
                  </a:moveTo>
                  <a:lnTo>
                    <a:pt x="752" y="19"/>
                  </a:lnTo>
                  <a:lnTo>
                    <a:pt x="559" y="77"/>
                  </a:lnTo>
                  <a:lnTo>
                    <a:pt x="502" y="97"/>
                  </a:lnTo>
                  <a:lnTo>
                    <a:pt x="444" y="135"/>
                  </a:lnTo>
                  <a:lnTo>
                    <a:pt x="405" y="174"/>
                  </a:lnTo>
                  <a:lnTo>
                    <a:pt x="386" y="231"/>
                  </a:lnTo>
                  <a:lnTo>
                    <a:pt x="290" y="1002"/>
                  </a:lnTo>
                  <a:lnTo>
                    <a:pt x="155" y="2178"/>
                  </a:lnTo>
                  <a:lnTo>
                    <a:pt x="0" y="3720"/>
                  </a:lnTo>
                  <a:lnTo>
                    <a:pt x="675" y="4067"/>
                  </a:lnTo>
                  <a:lnTo>
                    <a:pt x="1407" y="4433"/>
                  </a:lnTo>
                  <a:lnTo>
                    <a:pt x="2352" y="4877"/>
                  </a:lnTo>
                  <a:lnTo>
                    <a:pt x="2872" y="5089"/>
                  </a:lnTo>
                  <a:lnTo>
                    <a:pt x="3431" y="5301"/>
                  </a:lnTo>
                  <a:lnTo>
                    <a:pt x="3990" y="5513"/>
                  </a:lnTo>
                  <a:lnTo>
                    <a:pt x="4588" y="5705"/>
                  </a:lnTo>
                  <a:lnTo>
                    <a:pt x="5166" y="5860"/>
                  </a:lnTo>
                  <a:lnTo>
                    <a:pt x="5744" y="6014"/>
                  </a:lnTo>
                  <a:lnTo>
                    <a:pt x="6322" y="6110"/>
                  </a:lnTo>
                  <a:lnTo>
                    <a:pt x="6881" y="6168"/>
                  </a:lnTo>
                  <a:lnTo>
                    <a:pt x="7440" y="6187"/>
                  </a:lnTo>
                  <a:lnTo>
                    <a:pt x="7980" y="6187"/>
                  </a:lnTo>
                  <a:lnTo>
                    <a:pt x="8500" y="6168"/>
                  </a:lnTo>
                  <a:lnTo>
                    <a:pt x="9021" y="6129"/>
                  </a:lnTo>
                  <a:lnTo>
                    <a:pt x="9522" y="6072"/>
                  </a:lnTo>
                  <a:lnTo>
                    <a:pt x="10004" y="6014"/>
                  </a:lnTo>
                  <a:lnTo>
                    <a:pt x="10447" y="5937"/>
                  </a:lnTo>
                  <a:lnTo>
                    <a:pt x="10852" y="5840"/>
                  </a:lnTo>
                  <a:lnTo>
                    <a:pt x="11218" y="5725"/>
                  </a:lnTo>
                  <a:lnTo>
                    <a:pt x="11546" y="5628"/>
                  </a:lnTo>
                  <a:lnTo>
                    <a:pt x="11816" y="5513"/>
                  </a:lnTo>
                  <a:lnTo>
                    <a:pt x="12028" y="5397"/>
                  </a:lnTo>
                  <a:lnTo>
                    <a:pt x="12182" y="5281"/>
                  </a:lnTo>
                  <a:lnTo>
                    <a:pt x="12240" y="5223"/>
                  </a:lnTo>
                  <a:lnTo>
                    <a:pt x="12278" y="5166"/>
                  </a:lnTo>
                  <a:lnTo>
                    <a:pt x="12297" y="5108"/>
                  </a:lnTo>
                  <a:lnTo>
                    <a:pt x="12317" y="5050"/>
                  </a:lnTo>
                  <a:lnTo>
                    <a:pt x="12297" y="4992"/>
                  </a:lnTo>
                  <a:lnTo>
                    <a:pt x="12259" y="4934"/>
                  </a:lnTo>
                  <a:lnTo>
                    <a:pt x="12143" y="4838"/>
                  </a:lnTo>
                  <a:lnTo>
                    <a:pt x="12008" y="4742"/>
                  </a:lnTo>
                  <a:lnTo>
                    <a:pt x="11816" y="4645"/>
                  </a:lnTo>
                  <a:lnTo>
                    <a:pt x="11604" y="4568"/>
                  </a:lnTo>
                  <a:lnTo>
                    <a:pt x="11083" y="4395"/>
                  </a:lnTo>
                  <a:lnTo>
                    <a:pt x="10428" y="4202"/>
                  </a:lnTo>
                  <a:lnTo>
                    <a:pt x="9695" y="3971"/>
                  </a:lnTo>
                  <a:lnTo>
                    <a:pt x="8847" y="3701"/>
                  </a:lnTo>
                  <a:lnTo>
                    <a:pt x="8404" y="3547"/>
                  </a:lnTo>
                  <a:lnTo>
                    <a:pt x="7941" y="3373"/>
                  </a:lnTo>
                  <a:lnTo>
                    <a:pt x="7479" y="3180"/>
                  </a:lnTo>
                  <a:lnTo>
                    <a:pt x="6978" y="2968"/>
                  </a:lnTo>
                  <a:lnTo>
                    <a:pt x="6515" y="2737"/>
                  </a:lnTo>
                  <a:lnTo>
                    <a:pt x="6091" y="2487"/>
                  </a:lnTo>
                  <a:lnTo>
                    <a:pt x="5725" y="2255"/>
                  </a:lnTo>
                  <a:lnTo>
                    <a:pt x="5378" y="2024"/>
                  </a:lnTo>
                  <a:lnTo>
                    <a:pt x="5089" y="1812"/>
                  </a:lnTo>
                  <a:lnTo>
                    <a:pt x="4838" y="1581"/>
                  </a:lnTo>
                  <a:lnTo>
                    <a:pt x="4626" y="1388"/>
                  </a:lnTo>
                  <a:lnTo>
                    <a:pt x="4434" y="1176"/>
                  </a:lnTo>
                  <a:lnTo>
                    <a:pt x="4279" y="1002"/>
                  </a:lnTo>
                  <a:lnTo>
                    <a:pt x="4164" y="829"/>
                  </a:lnTo>
                  <a:lnTo>
                    <a:pt x="3990" y="559"/>
                  </a:lnTo>
                  <a:lnTo>
                    <a:pt x="3894" y="386"/>
                  </a:lnTo>
                  <a:lnTo>
                    <a:pt x="3875" y="328"/>
                  </a:lnTo>
                  <a:lnTo>
                    <a:pt x="3335" y="231"/>
                  </a:lnTo>
                  <a:lnTo>
                    <a:pt x="2795" y="135"/>
                  </a:lnTo>
                  <a:lnTo>
                    <a:pt x="2159" y="58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3756924" y="4383942"/>
              <a:ext cx="368438" cy="88319"/>
            </a:xfrm>
            <a:custGeom>
              <a:avLst/>
              <a:gdLst/>
              <a:ahLst/>
              <a:cxnLst/>
              <a:rect l="l" t="t" r="r" b="b"/>
              <a:pathLst>
                <a:path w="13512" h="3239" extrusionOk="0">
                  <a:moveTo>
                    <a:pt x="270" y="0"/>
                  </a:moveTo>
                  <a:lnTo>
                    <a:pt x="213" y="347"/>
                  </a:lnTo>
                  <a:lnTo>
                    <a:pt x="136" y="694"/>
                  </a:lnTo>
                  <a:lnTo>
                    <a:pt x="78" y="1118"/>
                  </a:lnTo>
                  <a:lnTo>
                    <a:pt x="20" y="1561"/>
                  </a:lnTo>
                  <a:lnTo>
                    <a:pt x="1" y="1985"/>
                  </a:lnTo>
                  <a:lnTo>
                    <a:pt x="1" y="2159"/>
                  </a:lnTo>
                  <a:lnTo>
                    <a:pt x="20" y="2313"/>
                  </a:lnTo>
                  <a:lnTo>
                    <a:pt x="39" y="2448"/>
                  </a:lnTo>
                  <a:lnTo>
                    <a:pt x="97" y="2544"/>
                  </a:lnTo>
                  <a:lnTo>
                    <a:pt x="116" y="2583"/>
                  </a:lnTo>
                  <a:lnTo>
                    <a:pt x="174" y="2602"/>
                  </a:lnTo>
                  <a:lnTo>
                    <a:pt x="328" y="2660"/>
                  </a:lnTo>
                  <a:lnTo>
                    <a:pt x="540" y="2718"/>
                  </a:lnTo>
                  <a:lnTo>
                    <a:pt x="829" y="2776"/>
                  </a:lnTo>
                  <a:lnTo>
                    <a:pt x="1543" y="2872"/>
                  </a:lnTo>
                  <a:lnTo>
                    <a:pt x="2429" y="2930"/>
                  </a:lnTo>
                  <a:lnTo>
                    <a:pt x="3489" y="3007"/>
                  </a:lnTo>
                  <a:lnTo>
                    <a:pt x="4665" y="3065"/>
                  </a:lnTo>
                  <a:lnTo>
                    <a:pt x="7248" y="3200"/>
                  </a:lnTo>
                  <a:lnTo>
                    <a:pt x="7942" y="3219"/>
                  </a:lnTo>
                  <a:lnTo>
                    <a:pt x="8674" y="3238"/>
                  </a:lnTo>
                  <a:lnTo>
                    <a:pt x="9406" y="3219"/>
                  </a:lnTo>
                  <a:lnTo>
                    <a:pt x="10139" y="3180"/>
                  </a:lnTo>
                  <a:lnTo>
                    <a:pt x="10852" y="3123"/>
                  </a:lnTo>
                  <a:lnTo>
                    <a:pt x="11507" y="3045"/>
                  </a:lnTo>
                  <a:lnTo>
                    <a:pt x="12105" y="2949"/>
                  </a:lnTo>
                  <a:lnTo>
                    <a:pt x="12375" y="2872"/>
                  </a:lnTo>
                  <a:lnTo>
                    <a:pt x="12625" y="2814"/>
                  </a:lnTo>
                  <a:lnTo>
                    <a:pt x="12837" y="2737"/>
                  </a:lnTo>
                  <a:lnTo>
                    <a:pt x="13030" y="2641"/>
                  </a:lnTo>
                  <a:lnTo>
                    <a:pt x="13203" y="2564"/>
                  </a:lnTo>
                  <a:lnTo>
                    <a:pt x="13338" y="2467"/>
                  </a:lnTo>
                  <a:lnTo>
                    <a:pt x="13435" y="2352"/>
                  </a:lnTo>
                  <a:lnTo>
                    <a:pt x="13493" y="2236"/>
                  </a:lnTo>
                  <a:lnTo>
                    <a:pt x="13512" y="2120"/>
                  </a:lnTo>
                  <a:lnTo>
                    <a:pt x="13473" y="1985"/>
                  </a:lnTo>
                  <a:lnTo>
                    <a:pt x="13415" y="1850"/>
                  </a:lnTo>
                  <a:lnTo>
                    <a:pt x="13300" y="1716"/>
                  </a:lnTo>
                  <a:lnTo>
                    <a:pt x="13126" y="1561"/>
                  </a:lnTo>
                  <a:lnTo>
                    <a:pt x="12914" y="1388"/>
                  </a:lnTo>
                  <a:lnTo>
                    <a:pt x="12645" y="1214"/>
                  </a:lnTo>
                  <a:lnTo>
                    <a:pt x="12317" y="1041"/>
                  </a:lnTo>
                  <a:lnTo>
                    <a:pt x="11931" y="848"/>
                  </a:lnTo>
                  <a:lnTo>
                    <a:pt x="11488" y="655"/>
                  </a:lnTo>
                  <a:lnTo>
                    <a:pt x="11565" y="733"/>
                  </a:lnTo>
                  <a:lnTo>
                    <a:pt x="11623" y="810"/>
                  </a:lnTo>
                  <a:lnTo>
                    <a:pt x="11662" y="906"/>
                  </a:lnTo>
                  <a:lnTo>
                    <a:pt x="11700" y="1041"/>
                  </a:lnTo>
                  <a:lnTo>
                    <a:pt x="11719" y="1176"/>
                  </a:lnTo>
                  <a:lnTo>
                    <a:pt x="11700" y="1234"/>
                  </a:lnTo>
                  <a:lnTo>
                    <a:pt x="11681" y="1311"/>
                  </a:lnTo>
                  <a:lnTo>
                    <a:pt x="11642" y="1388"/>
                  </a:lnTo>
                  <a:lnTo>
                    <a:pt x="11584" y="1446"/>
                  </a:lnTo>
                  <a:lnTo>
                    <a:pt x="11488" y="1523"/>
                  </a:lnTo>
                  <a:lnTo>
                    <a:pt x="11392" y="1600"/>
                  </a:lnTo>
                  <a:lnTo>
                    <a:pt x="11276" y="1658"/>
                  </a:lnTo>
                  <a:lnTo>
                    <a:pt x="11122" y="1716"/>
                  </a:lnTo>
                  <a:lnTo>
                    <a:pt x="10948" y="1773"/>
                  </a:lnTo>
                  <a:lnTo>
                    <a:pt x="10756" y="1831"/>
                  </a:lnTo>
                  <a:lnTo>
                    <a:pt x="10524" y="1889"/>
                  </a:lnTo>
                  <a:lnTo>
                    <a:pt x="10254" y="1928"/>
                  </a:lnTo>
                  <a:lnTo>
                    <a:pt x="9638" y="1985"/>
                  </a:lnTo>
                  <a:lnTo>
                    <a:pt x="8847" y="2024"/>
                  </a:lnTo>
                  <a:lnTo>
                    <a:pt x="7903" y="2024"/>
                  </a:lnTo>
                  <a:lnTo>
                    <a:pt x="6785" y="1966"/>
                  </a:lnTo>
                  <a:lnTo>
                    <a:pt x="6457" y="1908"/>
                  </a:lnTo>
                  <a:lnTo>
                    <a:pt x="6111" y="1812"/>
                  </a:lnTo>
                  <a:lnTo>
                    <a:pt x="5667" y="1696"/>
                  </a:lnTo>
                  <a:lnTo>
                    <a:pt x="5166" y="1523"/>
                  </a:lnTo>
                  <a:lnTo>
                    <a:pt x="4626" y="1330"/>
                  </a:lnTo>
                  <a:lnTo>
                    <a:pt x="4087" y="1099"/>
                  </a:lnTo>
                  <a:lnTo>
                    <a:pt x="3836" y="983"/>
                  </a:lnTo>
                  <a:lnTo>
                    <a:pt x="3586" y="848"/>
                  </a:lnTo>
                  <a:lnTo>
                    <a:pt x="3316" y="713"/>
                  </a:lnTo>
                  <a:lnTo>
                    <a:pt x="3065" y="598"/>
                  </a:lnTo>
                  <a:lnTo>
                    <a:pt x="2776" y="482"/>
                  </a:lnTo>
                  <a:lnTo>
                    <a:pt x="2506" y="386"/>
                  </a:lnTo>
                  <a:lnTo>
                    <a:pt x="1947" y="251"/>
                  </a:lnTo>
                  <a:lnTo>
                    <a:pt x="1427" y="135"/>
                  </a:lnTo>
                  <a:lnTo>
                    <a:pt x="984" y="58"/>
                  </a:lnTo>
                  <a:lnTo>
                    <a:pt x="617" y="1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2952845" y="3180401"/>
              <a:ext cx="955480" cy="1239308"/>
            </a:xfrm>
            <a:custGeom>
              <a:avLst/>
              <a:gdLst/>
              <a:ahLst/>
              <a:cxnLst/>
              <a:rect l="l" t="t" r="r" b="b"/>
              <a:pathLst>
                <a:path w="35041" h="45450" extrusionOk="0">
                  <a:moveTo>
                    <a:pt x="9444" y="1"/>
                  </a:moveTo>
                  <a:lnTo>
                    <a:pt x="8712" y="20"/>
                  </a:lnTo>
                  <a:lnTo>
                    <a:pt x="7980" y="40"/>
                  </a:lnTo>
                  <a:lnTo>
                    <a:pt x="7286" y="78"/>
                  </a:lnTo>
                  <a:lnTo>
                    <a:pt x="6630" y="117"/>
                  </a:lnTo>
                  <a:lnTo>
                    <a:pt x="6014" y="174"/>
                  </a:lnTo>
                  <a:lnTo>
                    <a:pt x="5435" y="252"/>
                  </a:lnTo>
                  <a:lnTo>
                    <a:pt x="4896" y="348"/>
                  </a:lnTo>
                  <a:lnTo>
                    <a:pt x="4414" y="464"/>
                  </a:lnTo>
                  <a:lnTo>
                    <a:pt x="3990" y="579"/>
                  </a:lnTo>
                  <a:lnTo>
                    <a:pt x="3643" y="733"/>
                  </a:lnTo>
                  <a:lnTo>
                    <a:pt x="3315" y="888"/>
                  </a:lnTo>
                  <a:lnTo>
                    <a:pt x="3007" y="1080"/>
                  </a:lnTo>
                  <a:lnTo>
                    <a:pt x="2737" y="1273"/>
                  </a:lnTo>
                  <a:lnTo>
                    <a:pt x="2467" y="1504"/>
                  </a:lnTo>
                  <a:lnTo>
                    <a:pt x="2217" y="1755"/>
                  </a:lnTo>
                  <a:lnTo>
                    <a:pt x="1985" y="2006"/>
                  </a:lnTo>
                  <a:lnTo>
                    <a:pt x="1773" y="2275"/>
                  </a:lnTo>
                  <a:lnTo>
                    <a:pt x="1581" y="2545"/>
                  </a:lnTo>
                  <a:lnTo>
                    <a:pt x="1407" y="2834"/>
                  </a:lnTo>
                  <a:lnTo>
                    <a:pt x="1234" y="3143"/>
                  </a:lnTo>
                  <a:lnTo>
                    <a:pt x="1079" y="3432"/>
                  </a:lnTo>
                  <a:lnTo>
                    <a:pt x="944" y="3740"/>
                  </a:lnTo>
                  <a:lnTo>
                    <a:pt x="810" y="4049"/>
                  </a:lnTo>
                  <a:lnTo>
                    <a:pt x="694" y="4357"/>
                  </a:lnTo>
                  <a:lnTo>
                    <a:pt x="501" y="4974"/>
                  </a:lnTo>
                  <a:lnTo>
                    <a:pt x="328" y="5571"/>
                  </a:lnTo>
                  <a:lnTo>
                    <a:pt x="212" y="6130"/>
                  </a:lnTo>
                  <a:lnTo>
                    <a:pt x="135" y="6651"/>
                  </a:lnTo>
                  <a:lnTo>
                    <a:pt x="58" y="7094"/>
                  </a:lnTo>
                  <a:lnTo>
                    <a:pt x="0" y="7769"/>
                  </a:lnTo>
                  <a:lnTo>
                    <a:pt x="0" y="8019"/>
                  </a:lnTo>
                  <a:lnTo>
                    <a:pt x="0" y="42559"/>
                  </a:lnTo>
                  <a:lnTo>
                    <a:pt x="231" y="42694"/>
                  </a:lnTo>
                  <a:lnTo>
                    <a:pt x="540" y="42828"/>
                  </a:lnTo>
                  <a:lnTo>
                    <a:pt x="964" y="43021"/>
                  </a:lnTo>
                  <a:lnTo>
                    <a:pt x="1523" y="43233"/>
                  </a:lnTo>
                  <a:lnTo>
                    <a:pt x="2197" y="43484"/>
                  </a:lnTo>
                  <a:lnTo>
                    <a:pt x="2988" y="43734"/>
                  </a:lnTo>
                  <a:lnTo>
                    <a:pt x="3893" y="44004"/>
                  </a:lnTo>
                  <a:lnTo>
                    <a:pt x="4915" y="44274"/>
                  </a:lnTo>
                  <a:lnTo>
                    <a:pt x="6052" y="44544"/>
                  </a:lnTo>
                  <a:lnTo>
                    <a:pt x="7305" y="44775"/>
                  </a:lnTo>
                  <a:lnTo>
                    <a:pt x="7980" y="44891"/>
                  </a:lnTo>
                  <a:lnTo>
                    <a:pt x="8693" y="45006"/>
                  </a:lnTo>
                  <a:lnTo>
                    <a:pt x="9406" y="45103"/>
                  </a:lnTo>
                  <a:lnTo>
                    <a:pt x="10177" y="45180"/>
                  </a:lnTo>
                  <a:lnTo>
                    <a:pt x="10967" y="45257"/>
                  </a:lnTo>
                  <a:lnTo>
                    <a:pt x="11777" y="45334"/>
                  </a:lnTo>
                  <a:lnTo>
                    <a:pt x="12625" y="45373"/>
                  </a:lnTo>
                  <a:lnTo>
                    <a:pt x="13492" y="45411"/>
                  </a:lnTo>
                  <a:lnTo>
                    <a:pt x="14398" y="45450"/>
                  </a:lnTo>
                  <a:lnTo>
                    <a:pt x="15323" y="45450"/>
                  </a:lnTo>
                  <a:lnTo>
                    <a:pt x="17116" y="45430"/>
                  </a:lnTo>
                  <a:lnTo>
                    <a:pt x="18754" y="45373"/>
                  </a:lnTo>
                  <a:lnTo>
                    <a:pt x="20219" y="45276"/>
                  </a:lnTo>
                  <a:lnTo>
                    <a:pt x="21549" y="45161"/>
                  </a:lnTo>
                  <a:lnTo>
                    <a:pt x="22724" y="45006"/>
                  </a:lnTo>
                  <a:lnTo>
                    <a:pt x="23746" y="44852"/>
                  </a:lnTo>
                  <a:lnTo>
                    <a:pt x="24652" y="44679"/>
                  </a:lnTo>
                  <a:lnTo>
                    <a:pt x="25442" y="44505"/>
                  </a:lnTo>
                  <a:lnTo>
                    <a:pt x="26097" y="44332"/>
                  </a:lnTo>
                  <a:lnTo>
                    <a:pt x="26637" y="44158"/>
                  </a:lnTo>
                  <a:lnTo>
                    <a:pt x="27100" y="44004"/>
                  </a:lnTo>
                  <a:lnTo>
                    <a:pt x="27447" y="43869"/>
                  </a:lnTo>
                  <a:lnTo>
                    <a:pt x="27697" y="43734"/>
                  </a:lnTo>
                  <a:lnTo>
                    <a:pt x="27871" y="43657"/>
                  </a:lnTo>
                  <a:lnTo>
                    <a:pt x="28005" y="43561"/>
                  </a:lnTo>
                  <a:lnTo>
                    <a:pt x="28892" y="42655"/>
                  </a:lnTo>
                  <a:lnTo>
                    <a:pt x="29952" y="41614"/>
                  </a:lnTo>
                  <a:lnTo>
                    <a:pt x="31128" y="40477"/>
                  </a:lnTo>
                  <a:lnTo>
                    <a:pt x="32284" y="39378"/>
                  </a:lnTo>
                  <a:lnTo>
                    <a:pt x="34231" y="37547"/>
                  </a:lnTo>
                  <a:lnTo>
                    <a:pt x="35041" y="36776"/>
                  </a:lnTo>
                  <a:lnTo>
                    <a:pt x="34790" y="13165"/>
                  </a:lnTo>
                  <a:lnTo>
                    <a:pt x="34655" y="12741"/>
                  </a:lnTo>
                  <a:lnTo>
                    <a:pt x="34520" y="12317"/>
                  </a:lnTo>
                  <a:lnTo>
                    <a:pt x="34366" y="11912"/>
                  </a:lnTo>
                  <a:lnTo>
                    <a:pt x="34193" y="11508"/>
                  </a:lnTo>
                  <a:lnTo>
                    <a:pt x="33846" y="10737"/>
                  </a:lnTo>
                  <a:lnTo>
                    <a:pt x="33441" y="10004"/>
                  </a:lnTo>
                  <a:lnTo>
                    <a:pt x="33036" y="9291"/>
                  </a:lnTo>
                  <a:lnTo>
                    <a:pt x="32593" y="8617"/>
                  </a:lnTo>
                  <a:lnTo>
                    <a:pt x="32111" y="7961"/>
                  </a:lnTo>
                  <a:lnTo>
                    <a:pt x="31629" y="7344"/>
                  </a:lnTo>
                  <a:lnTo>
                    <a:pt x="31109" y="6766"/>
                  </a:lnTo>
                  <a:lnTo>
                    <a:pt x="30588" y="6207"/>
                  </a:lnTo>
                  <a:lnTo>
                    <a:pt x="30068" y="5687"/>
                  </a:lnTo>
                  <a:lnTo>
                    <a:pt x="29528" y="5205"/>
                  </a:lnTo>
                  <a:lnTo>
                    <a:pt x="28988" y="4723"/>
                  </a:lnTo>
                  <a:lnTo>
                    <a:pt x="28430" y="4299"/>
                  </a:lnTo>
                  <a:lnTo>
                    <a:pt x="27890" y="3894"/>
                  </a:lnTo>
                  <a:lnTo>
                    <a:pt x="27350" y="3509"/>
                  </a:lnTo>
                  <a:lnTo>
                    <a:pt x="26810" y="3143"/>
                  </a:lnTo>
                  <a:lnTo>
                    <a:pt x="26290" y="2815"/>
                  </a:lnTo>
                  <a:lnTo>
                    <a:pt x="25789" y="2526"/>
                  </a:lnTo>
                  <a:lnTo>
                    <a:pt x="25307" y="2237"/>
                  </a:lnTo>
                  <a:lnTo>
                    <a:pt x="24401" y="1755"/>
                  </a:lnTo>
                  <a:lnTo>
                    <a:pt x="23592" y="1369"/>
                  </a:lnTo>
                  <a:lnTo>
                    <a:pt x="22917" y="1080"/>
                  </a:lnTo>
                  <a:lnTo>
                    <a:pt x="22416" y="888"/>
                  </a:lnTo>
                  <a:lnTo>
                    <a:pt x="21973" y="733"/>
                  </a:lnTo>
                  <a:lnTo>
                    <a:pt x="21337" y="656"/>
                  </a:lnTo>
                  <a:lnTo>
                    <a:pt x="19602" y="502"/>
                  </a:lnTo>
                  <a:lnTo>
                    <a:pt x="17096" y="290"/>
                  </a:lnTo>
                  <a:lnTo>
                    <a:pt x="15651" y="194"/>
                  </a:lnTo>
                  <a:lnTo>
                    <a:pt x="14128" y="117"/>
                  </a:lnTo>
                  <a:lnTo>
                    <a:pt x="12548" y="40"/>
                  </a:lnTo>
                  <a:lnTo>
                    <a:pt x="109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960725" y="2179754"/>
              <a:ext cx="631733" cy="774724"/>
            </a:xfrm>
            <a:custGeom>
              <a:avLst/>
              <a:gdLst/>
              <a:ahLst/>
              <a:cxnLst/>
              <a:rect l="l" t="t" r="r" b="b"/>
              <a:pathLst>
                <a:path w="23168" h="28412" extrusionOk="0">
                  <a:moveTo>
                    <a:pt x="16653" y="1"/>
                  </a:moveTo>
                  <a:lnTo>
                    <a:pt x="16075" y="39"/>
                  </a:lnTo>
                  <a:lnTo>
                    <a:pt x="15497" y="116"/>
                  </a:lnTo>
                  <a:lnTo>
                    <a:pt x="14938" y="251"/>
                  </a:lnTo>
                  <a:lnTo>
                    <a:pt x="14668" y="328"/>
                  </a:lnTo>
                  <a:lnTo>
                    <a:pt x="14398" y="406"/>
                  </a:lnTo>
                  <a:lnTo>
                    <a:pt x="14128" y="502"/>
                  </a:lnTo>
                  <a:lnTo>
                    <a:pt x="13858" y="618"/>
                  </a:lnTo>
                  <a:lnTo>
                    <a:pt x="13588" y="733"/>
                  </a:lnTo>
                  <a:lnTo>
                    <a:pt x="13338" y="868"/>
                  </a:lnTo>
                  <a:lnTo>
                    <a:pt x="13087" y="1022"/>
                  </a:lnTo>
                  <a:lnTo>
                    <a:pt x="12837" y="1176"/>
                  </a:lnTo>
                  <a:lnTo>
                    <a:pt x="12605" y="1350"/>
                  </a:lnTo>
                  <a:lnTo>
                    <a:pt x="12374" y="1523"/>
                  </a:lnTo>
                  <a:lnTo>
                    <a:pt x="12143" y="1716"/>
                  </a:lnTo>
                  <a:lnTo>
                    <a:pt x="11931" y="1928"/>
                  </a:lnTo>
                  <a:lnTo>
                    <a:pt x="11719" y="2140"/>
                  </a:lnTo>
                  <a:lnTo>
                    <a:pt x="11507" y="2371"/>
                  </a:lnTo>
                  <a:lnTo>
                    <a:pt x="11314" y="2603"/>
                  </a:lnTo>
                  <a:lnTo>
                    <a:pt x="11121" y="2873"/>
                  </a:lnTo>
                  <a:lnTo>
                    <a:pt x="10736" y="3451"/>
                  </a:lnTo>
                  <a:lnTo>
                    <a:pt x="10350" y="4068"/>
                  </a:lnTo>
                  <a:lnTo>
                    <a:pt x="9984" y="4762"/>
                  </a:lnTo>
                  <a:lnTo>
                    <a:pt x="9599" y="5475"/>
                  </a:lnTo>
                  <a:lnTo>
                    <a:pt x="9213" y="6265"/>
                  </a:lnTo>
                  <a:lnTo>
                    <a:pt x="8404" y="7922"/>
                  </a:lnTo>
                  <a:lnTo>
                    <a:pt x="7960" y="8790"/>
                  </a:lnTo>
                  <a:lnTo>
                    <a:pt x="7517" y="9676"/>
                  </a:lnTo>
                  <a:lnTo>
                    <a:pt x="7035" y="10582"/>
                  </a:lnTo>
                  <a:lnTo>
                    <a:pt x="6515" y="11508"/>
                  </a:lnTo>
                  <a:lnTo>
                    <a:pt x="5975" y="12433"/>
                  </a:lnTo>
                  <a:lnTo>
                    <a:pt x="5397" y="13358"/>
                  </a:lnTo>
                  <a:lnTo>
                    <a:pt x="4780" y="14283"/>
                  </a:lnTo>
                  <a:lnTo>
                    <a:pt x="4433" y="14726"/>
                  </a:lnTo>
                  <a:lnTo>
                    <a:pt x="4106" y="15189"/>
                  </a:lnTo>
                  <a:lnTo>
                    <a:pt x="3720" y="15690"/>
                  </a:lnTo>
                  <a:lnTo>
                    <a:pt x="3373" y="16210"/>
                  </a:lnTo>
                  <a:lnTo>
                    <a:pt x="3045" y="16731"/>
                  </a:lnTo>
                  <a:lnTo>
                    <a:pt x="2756" y="17271"/>
                  </a:lnTo>
                  <a:lnTo>
                    <a:pt x="2467" y="17829"/>
                  </a:lnTo>
                  <a:lnTo>
                    <a:pt x="2197" y="18369"/>
                  </a:lnTo>
                  <a:lnTo>
                    <a:pt x="1966" y="18928"/>
                  </a:lnTo>
                  <a:lnTo>
                    <a:pt x="1735" y="19487"/>
                  </a:lnTo>
                  <a:lnTo>
                    <a:pt x="1523" y="20046"/>
                  </a:lnTo>
                  <a:lnTo>
                    <a:pt x="1330" y="20605"/>
                  </a:lnTo>
                  <a:lnTo>
                    <a:pt x="1157" y="21164"/>
                  </a:lnTo>
                  <a:lnTo>
                    <a:pt x="1002" y="21704"/>
                  </a:lnTo>
                  <a:lnTo>
                    <a:pt x="867" y="22243"/>
                  </a:lnTo>
                  <a:lnTo>
                    <a:pt x="733" y="22764"/>
                  </a:lnTo>
                  <a:lnTo>
                    <a:pt x="521" y="23785"/>
                  </a:lnTo>
                  <a:lnTo>
                    <a:pt x="347" y="24749"/>
                  </a:lnTo>
                  <a:lnTo>
                    <a:pt x="212" y="25616"/>
                  </a:lnTo>
                  <a:lnTo>
                    <a:pt x="135" y="26407"/>
                  </a:lnTo>
                  <a:lnTo>
                    <a:pt x="77" y="27081"/>
                  </a:lnTo>
                  <a:lnTo>
                    <a:pt x="39" y="27640"/>
                  </a:lnTo>
                  <a:lnTo>
                    <a:pt x="19" y="28064"/>
                  </a:lnTo>
                  <a:lnTo>
                    <a:pt x="0" y="28411"/>
                  </a:lnTo>
                  <a:lnTo>
                    <a:pt x="12644" y="26368"/>
                  </a:lnTo>
                  <a:lnTo>
                    <a:pt x="20739" y="26426"/>
                  </a:lnTo>
                  <a:lnTo>
                    <a:pt x="20643" y="25770"/>
                  </a:lnTo>
                  <a:lnTo>
                    <a:pt x="20527" y="25134"/>
                  </a:lnTo>
                  <a:lnTo>
                    <a:pt x="20373" y="23824"/>
                  </a:lnTo>
                  <a:lnTo>
                    <a:pt x="20238" y="22532"/>
                  </a:lnTo>
                  <a:lnTo>
                    <a:pt x="20161" y="21260"/>
                  </a:lnTo>
                  <a:lnTo>
                    <a:pt x="20103" y="20007"/>
                  </a:lnTo>
                  <a:lnTo>
                    <a:pt x="20084" y="18812"/>
                  </a:lnTo>
                  <a:lnTo>
                    <a:pt x="20065" y="17675"/>
                  </a:lnTo>
                  <a:lnTo>
                    <a:pt x="20084" y="16615"/>
                  </a:lnTo>
                  <a:lnTo>
                    <a:pt x="20122" y="15632"/>
                  </a:lnTo>
                  <a:lnTo>
                    <a:pt x="20161" y="14726"/>
                  </a:lnTo>
                  <a:lnTo>
                    <a:pt x="20257" y="13261"/>
                  </a:lnTo>
                  <a:lnTo>
                    <a:pt x="20334" y="12317"/>
                  </a:lnTo>
                  <a:lnTo>
                    <a:pt x="20373" y="11970"/>
                  </a:lnTo>
                  <a:lnTo>
                    <a:pt x="22821" y="6766"/>
                  </a:lnTo>
                  <a:lnTo>
                    <a:pt x="22975" y="6342"/>
                  </a:lnTo>
                  <a:lnTo>
                    <a:pt x="23071" y="5899"/>
                  </a:lnTo>
                  <a:lnTo>
                    <a:pt x="23148" y="5455"/>
                  </a:lnTo>
                  <a:lnTo>
                    <a:pt x="23168" y="5012"/>
                  </a:lnTo>
                  <a:lnTo>
                    <a:pt x="23148" y="4569"/>
                  </a:lnTo>
                  <a:lnTo>
                    <a:pt x="23091" y="4125"/>
                  </a:lnTo>
                  <a:lnTo>
                    <a:pt x="22994" y="3682"/>
                  </a:lnTo>
                  <a:lnTo>
                    <a:pt x="22859" y="3258"/>
                  </a:lnTo>
                  <a:lnTo>
                    <a:pt x="22763" y="3046"/>
                  </a:lnTo>
                  <a:lnTo>
                    <a:pt x="22667" y="2853"/>
                  </a:lnTo>
                  <a:lnTo>
                    <a:pt x="22551" y="2661"/>
                  </a:lnTo>
                  <a:lnTo>
                    <a:pt x="22435" y="2449"/>
                  </a:lnTo>
                  <a:lnTo>
                    <a:pt x="22300" y="2275"/>
                  </a:lnTo>
                  <a:lnTo>
                    <a:pt x="22146" y="2082"/>
                  </a:lnTo>
                  <a:lnTo>
                    <a:pt x="21992" y="1909"/>
                  </a:lnTo>
                  <a:lnTo>
                    <a:pt x="21838" y="1735"/>
                  </a:lnTo>
                  <a:lnTo>
                    <a:pt x="21645" y="1562"/>
                  </a:lnTo>
                  <a:lnTo>
                    <a:pt x="21452" y="1408"/>
                  </a:lnTo>
                  <a:lnTo>
                    <a:pt x="21260" y="1254"/>
                  </a:lnTo>
                  <a:lnTo>
                    <a:pt x="21048" y="1099"/>
                  </a:lnTo>
                  <a:lnTo>
                    <a:pt x="20816" y="964"/>
                  </a:lnTo>
                  <a:lnTo>
                    <a:pt x="20566" y="849"/>
                  </a:lnTo>
                  <a:lnTo>
                    <a:pt x="20315" y="714"/>
                  </a:lnTo>
                  <a:lnTo>
                    <a:pt x="20065" y="618"/>
                  </a:lnTo>
                  <a:lnTo>
                    <a:pt x="19506" y="406"/>
                  </a:lnTo>
                  <a:lnTo>
                    <a:pt x="18947" y="251"/>
                  </a:lnTo>
                  <a:lnTo>
                    <a:pt x="18368" y="136"/>
                  </a:lnTo>
                  <a:lnTo>
                    <a:pt x="17810" y="59"/>
                  </a:lnTo>
                  <a:lnTo>
                    <a:pt x="17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3338074" y="2641712"/>
              <a:ext cx="518737" cy="876159"/>
            </a:xfrm>
            <a:custGeom>
              <a:avLst/>
              <a:gdLst/>
              <a:ahLst/>
              <a:cxnLst/>
              <a:rect l="l" t="t" r="r" b="b"/>
              <a:pathLst>
                <a:path w="19024" h="32132" extrusionOk="0">
                  <a:moveTo>
                    <a:pt x="1793" y="1"/>
                  </a:moveTo>
                  <a:lnTo>
                    <a:pt x="0" y="3297"/>
                  </a:lnTo>
                  <a:lnTo>
                    <a:pt x="3681" y="26754"/>
                  </a:lnTo>
                  <a:lnTo>
                    <a:pt x="18465" y="32131"/>
                  </a:lnTo>
                  <a:lnTo>
                    <a:pt x="19024" y="30724"/>
                  </a:lnTo>
                  <a:lnTo>
                    <a:pt x="18657" y="30184"/>
                  </a:lnTo>
                  <a:lnTo>
                    <a:pt x="18214" y="29606"/>
                  </a:lnTo>
                  <a:lnTo>
                    <a:pt x="17675" y="28893"/>
                  </a:lnTo>
                  <a:lnTo>
                    <a:pt x="17019" y="28122"/>
                  </a:lnTo>
                  <a:lnTo>
                    <a:pt x="16692" y="27737"/>
                  </a:lnTo>
                  <a:lnTo>
                    <a:pt x="16325" y="27332"/>
                  </a:lnTo>
                  <a:lnTo>
                    <a:pt x="15959" y="26966"/>
                  </a:lnTo>
                  <a:lnTo>
                    <a:pt x="15612" y="26619"/>
                  </a:lnTo>
                  <a:lnTo>
                    <a:pt x="15246" y="26291"/>
                  </a:lnTo>
                  <a:lnTo>
                    <a:pt x="14880" y="26002"/>
                  </a:lnTo>
                  <a:lnTo>
                    <a:pt x="13164" y="24691"/>
                  </a:lnTo>
                  <a:lnTo>
                    <a:pt x="12162" y="23920"/>
                  </a:lnTo>
                  <a:lnTo>
                    <a:pt x="11179" y="23130"/>
                  </a:lnTo>
                  <a:lnTo>
                    <a:pt x="10292" y="22378"/>
                  </a:lnTo>
                  <a:lnTo>
                    <a:pt x="9541" y="21723"/>
                  </a:lnTo>
                  <a:lnTo>
                    <a:pt x="9232" y="21434"/>
                  </a:lnTo>
                  <a:lnTo>
                    <a:pt x="9001" y="21183"/>
                  </a:lnTo>
                  <a:lnTo>
                    <a:pt x="8847" y="20971"/>
                  </a:lnTo>
                  <a:lnTo>
                    <a:pt x="8789" y="20894"/>
                  </a:lnTo>
                  <a:lnTo>
                    <a:pt x="8770" y="20817"/>
                  </a:lnTo>
                  <a:lnTo>
                    <a:pt x="8712" y="20605"/>
                  </a:lnTo>
                  <a:lnTo>
                    <a:pt x="8654" y="20181"/>
                  </a:lnTo>
                  <a:lnTo>
                    <a:pt x="8461" y="18870"/>
                  </a:lnTo>
                  <a:lnTo>
                    <a:pt x="8211" y="17059"/>
                  </a:lnTo>
                  <a:lnTo>
                    <a:pt x="7902" y="14958"/>
                  </a:lnTo>
                  <a:lnTo>
                    <a:pt x="7556" y="12741"/>
                  </a:lnTo>
                  <a:lnTo>
                    <a:pt x="7382" y="11643"/>
                  </a:lnTo>
                  <a:lnTo>
                    <a:pt x="7189" y="10602"/>
                  </a:lnTo>
                  <a:lnTo>
                    <a:pt x="6997" y="9599"/>
                  </a:lnTo>
                  <a:lnTo>
                    <a:pt x="6804" y="8713"/>
                  </a:lnTo>
                  <a:lnTo>
                    <a:pt x="6592" y="7923"/>
                  </a:lnTo>
                  <a:lnTo>
                    <a:pt x="6399" y="7248"/>
                  </a:lnTo>
                  <a:lnTo>
                    <a:pt x="6071" y="6246"/>
                  </a:lnTo>
                  <a:lnTo>
                    <a:pt x="5724" y="5205"/>
                  </a:lnTo>
                  <a:lnTo>
                    <a:pt x="5551" y="4685"/>
                  </a:lnTo>
                  <a:lnTo>
                    <a:pt x="5339" y="4183"/>
                  </a:lnTo>
                  <a:lnTo>
                    <a:pt x="5127" y="3682"/>
                  </a:lnTo>
                  <a:lnTo>
                    <a:pt x="4896" y="3181"/>
                  </a:lnTo>
                  <a:lnTo>
                    <a:pt x="4626" y="2719"/>
                  </a:lnTo>
                  <a:lnTo>
                    <a:pt x="4337" y="2256"/>
                  </a:lnTo>
                  <a:lnTo>
                    <a:pt x="4009" y="1813"/>
                  </a:lnTo>
                  <a:lnTo>
                    <a:pt x="3662" y="1389"/>
                  </a:lnTo>
                  <a:lnTo>
                    <a:pt x="3469" y="1196"/>
                  </a:lnTo>
                  <a:lnTo>
                    <a:pt x="3257" y="1003"/>
                  </a:lnTo>
                  <a:lnTo>
                    <a:pt x="3045" y="810"/>
                  </a:lnTo>
                  <a:lnTo>
                    <a:pt x="2814" y="637"/>
                  </a:lnTo>
                  <a:lnTo>
                    <a:pt x="2583" y="463"/>
                  </a:lnTo>
                  <a:lnTo>
                    <a:pt x="2332" y="309"/>
                  </a:lnTo>
                  <a:lnTo>
                    <a:pt x="2062" y="155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3536197" y="3190926"/>
              <a:ext cx="40492" cy="35775"/>
            </a:xfrm>
            <a:custGeom>
              <a:avLst/>
              <a:gdLst/>
              <a:ahLst/>
              <a:cxnLst/>
              <a:rect l="l" t="t" r="r" b="b"/>
              <a:pathLst>
                <a:path w="1485" h="1312" extrusionOk="0">
                  <a:moveTo>
                    <a:pt x="1330" y="0"/>
                  </a:moveTo>
                  <a:lnTo>
                    <a:pt x="1273" y="20"/>
                  </a:lnTo>
                  <a:lnTo>
                    <a:pt x="1061" y="135"/>
                  </a:lnTo>
                  <a:lnTo>
                    <a:pt x="829" y="290"/>
                  </a:lnTo>
                  <a:lnTo>
                    <a:pt x="636" y="444"/>
                  </a:lnTo>
                  <a:lnTo>
                    <a:pt x="444" y="617"/>
                  </a:lnTo>
                  <a:lnTo>
                    <a:pt x="155" y="926"/>
                  </a:lnTo>
                  <a:lnTo>
                    <a:pt x="20" y="1061"/>
                  </a:lnTo>
                  <a:lnTo>
                    <a:pt x="0" y="1118"/>
                  </a:lnTo>
                  <a:lnTo>
                    <a:pt x="0" y="1176"/>
                  </a:lnTo>
                  <a:lnTo>
                    <a:pt x="20" y="1215"/>
                  </a:lnTo>
                  <a:lnTo>
                    <a:pt x="39" y="1273"/>
                  </a:lnTo>
                  <a:lnTo>
                    <a:pt x="97" y="1292"/>
                  </a:lnTo>
                  <a:lnTo>
                    <a:pt x="135" y="1311"/>
                  </a:lnTo>
                  <a:lnTo>
                    <a:pt x="212" y="1292"/>
                  </a:lnTo>
                  <a:lnTo>
                    <a:pt x="251" y="1253"/>
                  </a:lnTo>
                  <a:lnTo>
                    <a:pt x="367" y="1138"/>
                  </a:lnTo>
                  <a:lnTo>
                    <a:pt x="636" y="849"/>
                  </a:lnTo>
                  <a:lnTo>
                    <a:pt x="810" y="694"/>
                  </a:lnTo>
                  <a:lnTo>
                    <a:pt x="1003" y="540"/>
                  </a:lnTo>
                  <a:lnTo>
                    <a:pt x="1195" y="386"/>
                  </a:lnTo>
                  <a:lnTo>
                    <a:pt x="1407" y="290"/>
                  </a:lnTo>
                  <a:lnTo>
                    <a:pt x="1446" y="251"/>
                  </a:lnTo>
                  <a:lnTo>
                    <a:pt x="1485" y="212"/>
                  </a:lnTo>
                  <a:lnTo>
                    <a:pt x="1485" y="155"/>
                  </a:lnTo>
                  <a:lnTo>
                    <a:pt x="1485" y="97"/>
                  </a:lnTo>
                  <a:lnTo>
                    <a:pt x="1446" y="39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3536197" y="3180401"/>
              <a:ext cx="38911" cy="16851"/>
            </a:xfrm>
            <a:custGeom>
              <a:avLst/>
              <a:gdLst/>
              <a:ahLst/>
              <a:cxnLst/>
              <a:rect l="l" t="t" r="r" b="b"/>
              <a:pathLst>
                <a:path w="1427" h="618" extrusionOk="0">
                  <a:moveTo>
                    <a:pt x="1273" y="1"/>
                  </a:moveTo>
                  <a:lnTo>
                    <a:pt x="1022" y="20"/>
                  </a:lnTo>
                  <a:lnTo>
                    <a:pt x="771" y="59"/>
                  </a:lnTo>
                  <a:lnTo>
                    <a:pt x="579" y="117"/>
                  </a:lnTo>
                  <a:lnTo>
                    <a:pt x="405" y="174"/>
                  </a:lnTo>
                  <a:lnTo>
                    <a:pt x="155" y="290"/>
                  </a:lnTo>
                  <a:lnTo>
                    <a:pt x="58" y="348"/>
                  </a:lnTo>
                  <a:lnTo>
                    <a:pt x="20" y="386"/>
                  </a:lnTo>
                  <a:lnTo>
                    <a:pt x="0" y="444"/>
                  </a:lnTo>
                  <a:lnTo>
                    <a:pt x="0" y="502"/>
                  </a:lnTo>
                  <a:lnTo>
                    <a:pt x="20" y="560"/>
                  </a:lnTo>
                  <a:lnTo>
                    <a:pt x="78" y="598"/>
                  </a:lnTo>
                  <a:lnTo>
                    <a:pt x="135" y="618"/>
                  </a:lnTo>
                  <a:lnTo>
                    <a:pt x="193" y="618"/>
                  </a:lnTo>
                  <a:lnTo>
                    <a:pt x="232" y="598"/>
                  </a:lnTo>
                  <a:lnTo>
                    <a:pt x="309" y="541"/>
                  </a:lnTo>
                  <a:lnTo>
                    <a:pt x="521" y="444"/>
                  </a:lnTo>
                  <a:lnTo>
                    <a:pt x="675" y="406"/>
                  </a:lnTo>
                  <a:lnTo>
                    <a:pt x="848" y="348"/>
                  </a:lnTo>
                  <a:lnTo>
                    <a:pt x="1041" y="329"/>
                  </a:lnTo>
                  <a:lnTo>
                    <a:pt x="1273" y="309"/>
                  </a:lnTo>
                  <a:lnTo>
                    <a:pt x="1330" y="290"/>
                  </a:lnTo>
                  <a:lnTo>
                    <a:pt x="1388" y="271"/>
                  </a:lnTo>
                  <a:lnTo>
                    <a:pt x="1407" y="213"/>
                  </a:lnTo>
                  <a:lnTo>
                    <a:pt x="1427" y="155"/>
                  </a:lnTo>
                  <a:lnTo>
                    <a:pt x="1407" y="97"/>
                  </a:lnTo>
                  <a:lnTo>
                    <a:pt x="1388" y="59"/>
                  </a:lnTo>
                  <a:lnTo>
                    <a:pt x="1330" y="2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7"/>
            <p:cNvSpPr/>
            <p:nvPr/>
          </p:nvSpPr>
          <p:spPr>
            <a:xfrm>
              <a:off x="3312307" y="3330206"/>
              <a:ext cx="732132" cy="990710"/>
            </a:xfrm>
            <a:custGeom>
              <a:avLst/>
              <a:gdLst/>
              <a:ahLst/>
              <a:cxnLst/>
              <a:rect l="l" t="t" r="r" b="b"/>
              <a:pathLst>
                <a:path w="26850" h="36333" extrusionOk="0">
                  <a:moveTo>
                    <a:pt x="4048" y="0"/>
                  </a:moveTo>
                  <a:lnTo>
                    <a:pt x="1" y="3585"/>
                  </a:lnTo>
                  <a:lnTo>
                    <a:pt x="11025" y="22050"/>
                  </a:lnTo>
                  <a:lnTo>
                    <a:pt x="16403" y="36197"/>
                  </a:lnTo>
                  <a:lnTo>
                    <a:pt x="16904" y="36274"/>
                  </a:lnTo>
                  <a:lnTo>
                    <a:pt x="17405" y="36313"/>
                  </a:lnTo>
                  <a:lnTo>
                    <a:pt x="17868" y="36332"/>
                  </a:lnTo>
                  <a:lnTo>
                    <a:pt x="18292" y="36313"/>
                  </a:lnTo>
                  <a:lnTo>
                    <a:pt x="18697" y="36274"/>
                  </a:lnTo>
                  <a:lnTo>
                    <a:pt x="19063" y="36197"/>
                  </a:lnTo>
                  <a:lnTo>
                    <a:pt x="19410" y="36120"/>
                  </a:lnTo>
                  <a:lnTo>
                    <a:pt x="19718" y="36024"/>
                  </a:lnTo>
                  <a:lnTo>
                    <a:pt x="19988" y="35927"/>
                  </a:lnTo>
                  <a:lnTo>
                    <a:pt x="20239" y="35831"/>
                  </a:lnTo>
                  <a:lnTo>
                    <a:pt x="20605" y="35638"/>
                  </a:lnTo>
                  <a:lnTo>
                    <a:pt x="20836" y="35484"/>
                  </a:lnTo>
                  <a:lnTo>
                    <a:pt x="20913" y="35426"/>
                  </a:lnTo>
                  <a:lnTo>
                    <a:pt x="20798" y="35156"/>
                  </a:lnTo>
                  <a:lnTo>
                    <a:pt x="20682" y="34848"/>
                  </a:lnTo>
                  <a:lnTo>
                    <a:pt x="20585" y="34501"/>
                  </a:lnTo>
                  <a:lnTo>
                    <a:pt x="20470" y="34135"/>
                  </a:lnTo>
                  <a:lnTo>
                    <a:pt x="20296" y="33345"/>
                  </a:lnTo>
                  <a:lnTo>
                    <a:pt x="20123" y="32477"/>
                  </a:lnTo>
                  <a:lnTo>
                    <a:pt x="19988" y="31552"/>
                  </a:lnTo>
                  <a:lnTo>
                    <a:pt x="19872" y="30608"/>
                  </a:lnTo>
                  <a:lnTo>
                    <a:pt x="19757" y="29663"/>
                  </a:lnTo>
                  <a:lnTo>
                    <a:pt x="19680" y="28719"/>
                  </a:lnTo>
                  <a:lnTo>
                    <a:pt x="19545" y="26965"/>
                  </a:lnTo>
                  <a:lnTo>
                    <a:pt x="19468" y="25500"/>
                  </a:lnTo>
                  <a:lnTo>
                    <a:pt x="19410" y="24132"/>
                  </a:lnTo>
                  <a:lnTo>
                    <a:pt x="19699" y="25384"/>
                  </a:lnTo>
                  <a:lnTo>
                    <a:pt x="20007" y="26618"/>
                  </a:lnTo>
                  <a:lnTo>
                    <a:pt x="20181" y="27254"/>
                  </a:lnTo>
                  <a:lnTo>
                    <a:pt x="20354" y="27890"/>
                  </a:lnTo>
                  <a:lnTo>
                    <a:pt x="20624" y="28834"/>
                  </a:lnTo>
                  <a:lnTo>
                    <a:pt x="20875" y="29760"/>
                  </a:lnTo>
                  <a:lnTo>
                    <a:pt x="21299" y="31340"/>
                  </a:lnTo>
                  <a:lnTo>
                    <a:pt x="21568" y="32477"/>
                  </a:lnTo>
                  <a:lnTo>
                    <a:pt x="21665" y="32882"/>
                  </a:lnTo>
                  <a:lnTo>
                    <a:pt x="22089" y="32978"/>
                  </a:lnTo>
                  <a:lnTo>
                    <a:pt x="22494" y="33036"/>
                  </a:lnTo>
                  <a:lnTo>
                    <a:pt x="22879" y="33075"/>
                  </a:lnTo>
                  <a:lnTo>
                    <a:pt x="23226" y="33094"/>
                  </a:lnTo>
                  <a:lnTo>
                    <a:pt x="23573" y="33075"/>
                  </a:lnTo>
                  <a:lnTo>
                    <a:pt x="23881" y="33056"/>
                  </a:lnTo>
                  <a:lnTo>
                    <a:pt x="24190" y="33017"/>
                  </a:lnTo>
                  <a:lnTo>
                    <a:pt x="24460" y="32959"/>
                  </a:lnTo>
                  <a:lnTo>
                    <a:pt x="24903" y="32844"/>
                  </a:lnTo>
                  <a:lnTo>
                    <a:pt x="25250" y="32728"/>
                  </a:lnTo>
                  <a:lnTo>
                    <a:pt x="25462" y="32651"/>
                  </a:lnTo>
                  <a:lnTo>
                    <a:pt x="25539" y="32612"/>
                  </a:lnTo>
                  <a:lnTo>
                    <a:pt x="25520" y="32323"/>
                  </a:lnTo>
                  <a:lnTo>
                    <a:pt x="25500" y="31957"/>
                  </a:lnTo>
                  <a:lnTo>
                    <a:pt x="25500" y="31070"/>
                  </a:lnTo>
                  <a:lnTo>
                    <a:pt x="25520" y="29972"/>
                  </a:lnTo>
                  <a:lnTo>
                    <a:pt x="25558" y="28700"/>
                  </a:lnTo>
                  <a:lnTo>
                    <a:pt x="25616" y="27293"/>
                  </a:lnTo>
                  <a:lnTo>
                    <a:pt x="25693" y="25770"/>
                  </a:lnTo>
                  <a:lnTo>
                    <a:pt x="25905" y="22532"/>
                  </a:lnTo>
                  <a:lnTo>
                    <a:pt x="26136" y="19294"/>
                  </a:lnTo>
                  <a:lnTo>
                    <a:pt x="26368" y="16325"/>
                  </a:lnTo>
                  <a:lnTo>
                    <a:pt x="26599" y="13878"/>
                  </a:lnTo>
                  <a:lnTo>
                    <a:pt x="26753" y="12259"/>
                  </a:lnTo>
                  <a:lnTo>
                    <a:pt x="26811" y="11719"/>
                  </a:lnTo>
                  <a:lnTo>
                    <a:pt x="26850" y="11199"/>
                  </a:lnTo>
                  <a:lnTo>
                    <a:pt x="26850" y="10736"/>
                  </a:lnTo>
                  <a:lnTo>
                    <a:pt x="26830" y="10293"/>
                  </a:lnTo>
                  <a:lnTo>
                    <a:pt x="26792" y="9888"/>
                  </a:lnTo>
                  <a:lnTo>
                    <a:pt x="26695" y="9522"/>
                  </a:lnTo>
                  <a:lnTo>
                    <a:pt x="26599" y="9175"/>
                  </a:lnTo>
                  <a:lnTo>
                    <a:pt x="26445" y="8847"/>
                  </a:lnTo>
                  <a:lnTo>
                    <a:pt x="26271" y="8539"/>
                  </a:lnTo>
                  <a:lnTo>
                    <a:pt x="26040" y="8269"/>
                  </a:lnTo>
                  <a:lnTo>
                    <a:pt x="25790" y="7999"/>
                  </a:lnTo>
                  <a:lnTo>
                    <a:pt x="25500" y="7729"/>
                  </a:lnTo>
                  <a:lnTo>
                    <a:pt x="25173" y="7498"/>
                  </a:lnTo>
                  <a:lnTo>
                    <a:pt x="24807" y="7247"/>
                  </a:lnTo>
                  <a:lnTo>
                    <a:pt x="24383" y="7016"/>
                  </a:lnTo>
                  <a:lnTo>
                    <a:pt x="23939" y="6785"/>
                  </a:lnTo>
                  <a:lnTo>
                    <a:pt x="23322" y="6515"/>
                  </a:lnTo>
                  <a:lnTo>
                    <a:pt x="22474" y="6149"/>
                  </a:lnTo>
                  <a:lnTo>
                    <a:pt x="20181" y="5204"/>
                  </a:lnTo>
                  <a:lnTo>
                    <a:pt x="17386" y="4106"/>
                  </a:lnTo>
                  <a:lnTo>
                    <a:pt x="14398" y="2930"/>
                  </a:lnTo>
                  <a:lnTo>
                    <a:pt x="9098" y="887"/>
                  </a:lnTo>
                  <a:lnTo>
                    <a:pt x="67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7"/>
            <p:cNvSpPr/>
            <p:nvPr/>
          </p:nvSpPr>
          <p:spPr>
            <a:xfrm>
              <a:off x="3551439" y="3454762"/>
              <a:ext cx="303269" cy="537661"/>
            </a:xfrm>
            <a:custGeom>
              <a:avLst/>
              <a:gdLst/>
              <a:ahLst/>
              <a:cxnLst/>
              <a:rect l="l" t="t" r="r" b="b"/>
              <a:pathLst>
                <a:path w="11122" h="19718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0" y="193"/>
                  </a:lnTo>
                  <a:lnTo>
                    <a:pt x="39" y="251"/>
                  </a:lnTo>
                  <a:lnTo>
                    <a:pt x="77" y="289"/>
                  </a:lnTo>
                  <a:lnTo>
                    <a:pt x="1465" y="1041"/>
                  </a:lnTo>
                  <a:lnTo>
                    <a:pt x="4511" y="2756"/>
                  </a:lnTo>
                  <a:lnTo>
                    <a:pt x="6187" y="3701"/>
                  </a:lnTo>
                  <a:lnTo>
                    <a:pt x="7729" y="4568"/>
                  </a:lnTo>
                  <a:lnTo>
                    <a:pt x="8944" y="5281"/>
                  </a:lnTo>
                  <a:lnTo>
                    <a:pt x="9368" y="5551"/>
                  </a:lnTo>
                  <a:lnTo>
                    <a:pt x="9637" y="5744"/>
                  </a:lnTo>
                  <a:lnTo>
                    <a:pt x="9830" y="5879"/>
                  </a:lnTo>
                  <a:lnTo>
                    <a:pt x="9984" y="6072"/>
                  </a:lnTo>
                  <a:lnTo>
                    <a:pt x="10139" y="6264"/>
                  </a:lnTo>
                  <a:lnTo>
                    <a:pt x="10274" y="6515"/>
                  </a:lnTo>
                  <a:lnTo>
                    <a:pt x="10389" y="6785"/>
                  </a:lnTo>
                  <a:lnTo>
                    <a:pt x="10486" y="7093"/>
                  </a:lnTo>
                  <a:lnTo>
                    <a:pt x="10582" y="7440"/>
                  </a:lnTo>
                  <a:lnTo>
                    <a:pt x="10659" y="7826"/>
                  </a:lnTo>
                  <a:lnTo>
                    <a:pt x="10717" y="8250"/>
                  </a:lnTo>
                  <a:lnTo>
                    <a:pt x="10755" y="8712"/>
                  </a:lnTo>
                  <a:lnTo>
                    <a:pt x="10794" y="9233"/>
                  </a:lnTo>
                  <a:lnTo>
                    <a:pt x="10813" y="9792"/>
                  </a:lnTo>
                  <a:lnTo>
                    <a:pt x="10832" y="10408"/>
                  </a:lnTo>
                  <a:lnTo>
                    <a:pt x="10813" y="11083"/>
                  </a:lnTo>
                  <a:lnTo>
                    <a:pt x="10775" y="12586"/>
                  </a:lnTo>
                  <a:lnTo>
                    <a:pt x="10486" y="19564"/>
                  </a:lnTo>
                  <a:lnTo>
                    <a:pt x="10505" y="19621"/>
                  </a:lnTo>
                  <a:lnTo>
                    <a:pt x="10524" y="19660"/>
                  </a:lnTo>
                  <a:lnTo>
                    <a:pt x="10582" y="19698"/>
                  </a:lnTo>
                  <a:lnTo>
                    <a:pt x="10640" y="19718"/>
                  </a:lnTo>
                  <a:lnTo>
                    <a:pt x="10698" y="19698"/>
                  </a:lnTo>
                  <a:lnTo>
                    <a:pt x="10755" y="19660"/>
                  </a:lnTo>
                  <a:lnTo>
                    <a:pt x="10775" y="19621"/>
                  </a:lnTo>
                  <a:lnTo>
                    <a:pt x="10794" y="19564"/>
                  </a:lnTo>
                  <a:lnTo>
                    <a:pt x="11083" y="12586"/>
                  </a:lnTo>
                  <a:lnTo>
                    <a:pt x="11122" y="11025"/>
                  </a:lnTo>
                  <a:lnTo>
                    <a:pt x="11122" y="10331"/>
                  </a:lnTo>
                  <a:lnTo>
                    <a:pt x="11122" y="9695"/>
                  </a:lnTo>
                  <a:lnTo>
                    <a:pt x="11102" y="9117"/>
                  </a:lnTo>
                  <a:lnTo>
                    <a:pt x="11064" y="8596"/>
                  </a:lnTo>
                  <a:lnTo>
                    <a:pt x="11006" y="8095"/>
                  </a:lnTo>
                  <a:lnTo>
                    <a:pt x="10948" y="7671"/>
                  </a:lnTo>
                  <a:lnTo>
                    <a:pt x="10852" y="7267"/>
                  </a:lnTo>
                  <a:lnTo>
                    <a:pt x="10755" y="6920"/>
                  </a:lnTo>
                  <a:lnTo>
                    <a:pt x="10640" y="6592"/>
                  </a:lnTo>
                  <a:lnTo>
                    <a:pt x="10524" y="6322"/>
                  </a:lnTo>
                  <a:lnTo>
                    <a:pt x="10370" y="6072"/>
                  </a:lnTo>
                  <a:lnTo>
                    <a:pt x="10196" y="5840"/>
                  </a:lnTo>
                  <a:lnTo>
                    <a:pt x="10023" y="5648"/>
                  </a:lnTo>
                  <a:lnTo>
                    <a:pt x="9811" y="5493"/>
                  </a:lnTo>
                  <a:lnTo>
                    <a:pt x="9541" y="5301"/>
                  </a:lnTo>
                  <a:lnTo>
                    <a:pt x="9117" y="5050"/>
                  </a:lnTo>
                  <a:lnTo>
                    <a:pt x="7941" y="4356"/>
                  </a:lnTo>
                  <a:lnTo>
                    <a:pt x="6419" y="3489"/>
                  </a:lnTo>
                  <a:lnTo>
                    <a:pt x="4761" y="2544"/>
                  </a:lnTo>
                  <a:lnTo>
                    <a:pt x="1716" y="848"/>
                  </a:lnTo>
                  <a:lnTo>
                    <a:pt x="232" y="1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7"/>
            <p:cNvSpPr/>
            <p:nvPr/>
          </p:nvSpPr>
          <p:spPr>
            <a:xfrm>
              <a:off x="3140988" y="2667480"/>
              <a:ext cx="389462" cy="745275"/>
            </a:xfrm>
            <a:custGeom>
              <a:avLst/>
              <a:gdLst/>
              <a:ahLst/>
              <a:cxnLst/>
              <a:rect l="l" t="t" r="r" b="b"/>
              <a:pathLst>
                <a:path w="14283" h="27332" extrusionOk="0">
                  <a:moveTo>
                    <a:pt x="8789" y="0"/>
                  </a:moveTo>
                  <a:lnTo>
                    <a:pt x="1831" y="116"/>
                  </a:lnTo>
                  <a:lnTo>
                    <a:pt x="0" y="18523"/>
                  </a:lnTo>
                  <a:lnTo>
                    <a:pt x="3392" y="26136"/>
                  </a:lnTo>
                  <a:lnTo>
                    <a:pt x="8038" y="27331"/>
                  </a:lnTo>
                  <a:lnTo>
                    <a:pt x="8423" y="27042"/>
                  </a:lnTo>
                  <a:lnTo>
                    <a:pt x="8847" y="26753"/>
                  </a:lnTo>
                  <a:lnTo>
                    <a:pt x="9387" y="26387"/>
                  </a:lnTo>
                  <a:lnTo>
                    <a:pt x="10042" y="26021"/>
                  </a:lnTo>
                  <a:lnTo>
                    <a:pt x="10389" y="25828"/>
                  </a:lnTo>
                  <a:lnTo>
                    <a:pt x="10736" y="25654"/>
                  </a:lnTo>
                  <a:lnTo>
                    <a:pt x="11121" y="25500"/>
                  </a:lnTo>
                  <a:lnTo>
                    <a:pt x="11488" y="25346"/>
                  </a:lnTo>
                  <a:lnTo>
                    <a:pt x="11873" y="25230"/>
                  </a:lnTo>
                  <a:lnTo>
                    <a:pt x="12259" y="25134"/>
                  </a:lnTo>
                  <a:lnTo>
                    <a:pt x="12914" y="24980"/>
                  </a:lnTo>
                  <a:lnTo>
                    <a:pt x="13415" y="24903"/>
                  </a:lnTo>
                  <a:lnTo>
                    <a:pt x="14032" y="24806"/>
                  </a:lnTo>
                  <a:lnTo>
                    <a:pt x="14186" y="24787"/>
                  </a:lnTo>
                  <a:lnTo>
                    <a:pt x="14263" y="24768"/>
                  </a:lnTo>
                  <a:lnTo>
                    <a:pt x="14282" y="24748"/>
                  </a:lnTo>
                  <a:lnTo>
                    <a:pt x="14263" y="24691"/>
                  </a:lnTo>
                  <a:lnTo>
                    <a:pt x="14205" y="24594"/>
                  </a:lnTo>
                  <a:lnTo>
                    <a:pt x="14070" y="24440"/>
                  </a:lnTo>
                  <a:lnTo>
                    <a:pt x="13666" y="23997"/>
                  </a:lnTo>
                  <a:lnTo>
                    <a:pt x="13434" y="23708"/>
                  </a:lnTo>
                  <a:lnTo>
                    <a:pt x="13184" y="23380"/>
                  </a:lnTo>
                  <a:lnTo>
                    <a:pt x="12952" y="23014"/>
                  </a:lnTo>
                  <a:lnTo>
                    <a:pt x="12856" y="22821"/>
                  </a:lnTo>
                  <a:lnTo>
                    <a:pt x="12760" y="22609"/>
                  </a:lnTo>
                  <a:lnTo>
                    <a:pt x="12663" y="22378"/>
                  </a:lnTo>
                  <a:lnTo>
                    <a:pt x="12586" y="22108"/>
                  </a:lnTo>
                  <a:lnTo>
                    <a:pt x="12509" y="21800"/>
                  </a:lnTo>
                  <a:lnTo>
                    <a:pt x="12432" y="21453"/>
                  </a:lnTo>
                  <a:lnTo>
                    <a:pt x="12316" y="20720"/>
                  </a:lnTo>
                  <a:lnTo>
                    <a:pt x="12220" y="19891"/>
                  </a:lnTo>
                  <a:lnTo>
                    <a:pt x="12027" y="18214"/>
                  </a:lnTo>
                  <a:lnTo>
                    <a:pt x="11931" y="17424"/>
                  </a:lnTo>
                  <a:lnTo>
                    <a:pt x="11815" y="16711"/>
                  </a:lnTo>
                  <a:lnTo>
                    <a:pt x="11545" y="15227"/>
                  </a:lnTo>
                  <a:lnTo>
                    <a:pt x="11391" y="14379"/>
                  </a:lnTo>
                  <a:lnTo>
                    <a:pt x="11256" y="13512"/>
                  </a:lnTo>
                  <a:lnTo>
                    <a:pt x="11121" y="12625"/>
                  </a:lnTo>
                  <a:lnTo>
                    <a:pt x="11025" y="11738"/>
                  </a:lnTo>
                  <a:lnTo>
                    <a:pt x="10948" y="10910"/>
                  </a:lnTo>
                  <a:lnTo>
                    <a:pt x="10929" y="10505"/>
                  </a:lnTo>
                  <a:lnTo>
                    <a:pt x="10929" y="10119"/>
                  </a:lnTo>
                  <a:lnTo>
                    <a:pt x="10929" y="9676"/>
                  </a:lnTo>
                  <a:lnTo>
                    <a:pt x="10890" y="9175"/>
                  </a:lnTo>
                  <a:lnTo>
                    <a:pt x="10832" y="8577"/>
                  </a:lnTo>
                  <a:lnTo>
                    <a:pt x="10755" y="7922"/>
                  </a:lnTo>
                  <a:lnTo>
                    <a:pt x="10659" y="7209"/>
                  </a:lnTo>
                  <a:lnTo>
                    <a:pt x="10562" y="6476"/>
                  </a:lnTo>
                  <a:lnTo>
                    <a:pt x="10428" y="5705"/>
                  </a:lnTo>
                  <a:lnTo>
                    <a:pt x="10293" y="4935"/>
                  </a:lnTo>
                  <a:lnTo>
                    <a:pt x="10138" y="4164"/>
                  </a:lnTo>
                  <a:lnTo>
                    <a:pt x="9965" y="3412"/>
                  </a:lnTo>
                  <a:lnTo>
                    <a:pt x="9792" y="2699"/>
                  </a:lnTo>
                  <a:lnTo>
                    <a:pt x="9599" y="2005"/>
                  </a:lnTo>
                  <a:lnTo>
                    <a:pt x="9406" y="1388"/>
                  </a:lnTo>
                  <a:lnTo>
                    <a:pt x="9213" y="829"/>
                  </a:lnTo>
                  <a:lnTo>
                    <a:pt x="9001" y="367"/>
                  </a:lnTo>
                  <a:lnTo>
                    <a:pt x="8905" y="174"/>
                  </a:lnTo>
                  <a:lnTo>
                    <a:pt x="87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7"/>
            <p:cNvSpPr/>
            <p:nvPr/>
          </p:nvSpPr>
          <p:spPr>
            <a:xfrm>
              <a:off x="3395335" y="3166740"/>
              <a:ext cx="76758" cy="159269"/>
            </a:xfrm>
            <a:custGeom>
              <a:avLst/>
              <a:gdLst/>
              <a:ahLst/>
              <a:cxnLst/>
              <a:rect l="l" t="t" r="r" b="b"/>
              <a:pathLst>
                <a:path w="2815" h="5841" extrusionOk="0">
                  <a:moveTo>
                    <a:pt x="155" y="1"/>
                  </a:moveTo>
                  <a:lnTo>
                    <a:pt x="97" y="20"/>
                  </a:lnTo>
                  <a:lnTo>
                    <a:pt x="59" y="39"/>
                  </a:lnTo>
                  <a:lnTo>
                    <a:pt x="20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309" y="965"/>
                  </a:lnTo>
                  <a:lnTo>
                    <a:pt x="598" y="1678"/>
                  </a:lnTo>
                  <a:lnTo>
                    <a:pt x="945" y="2545"/>
                  </a:lnTo>
                  <a:lnTo>
                    <a:pt x="1350" y="3451"/>
                  </a:lnTo>
                  <a:lnTo>
                    <a:pt x="1755" y="4338"/>
                  </a:lnTo>
                  <a:lnTo>
                    <a:pt x="2179" y="5147"/>
                  </a:lnTo>
                  <a:lnTo>
                    <a:pt x="2372" y="5475"/>
                  </a:lnTo>
                  <a:lnTo>
                    <a:pt x="2545" y="5764"/>
                  </a:lnTo>
                  <a:lnTo>
                    <a:pt x="2603" y="5822"/>
                  </a:lnTo>
                  <a:lnTo>
                    <a:pt x="2680" y="5841"/>
                  </a:lnTo>
                  <a:lnTo>
                    <a:pt x="2719" y="5822"/>
                  </a:lnTo>
                  <a:lnTo>
                    <a:pt x="2757" y="5802"/>
                  </a:lnTo>
                  <a:lnTo>
                    <a:pt x="2796" y="5764"/>
                  </a:lnTo>
                  <a:lnTo>
                    <a:pt x="2815" y="5706"/>
                  </a:lnTo>
                  <a:lnTo>
                    <a:pt x="2815" y="5648"/>
                  </a:lnTo>
                  <a:lnTo>
                    <a:pt x="2796" y="5610"/>
                  </a:lnTo>
                  <a:lnTo>
                    <a:pt x="2622" y="5321"/>
                  </a:lnTo>
                  <a:lnTo>
                    <a:pt x="2429" y="4974"/>
                  </a:lnTo>
                  <a:lnTo>
                    <a:pt x="2025" y="4183"/>
                  </a:lnTo>
                  <a:lnTo>
                    <a:pt x="1601" y="3277"/>
                  </a:lnTo>
                  <a:lnTo>
                    <a:pt x="1215" y="2352"/>
                  </a:lnTo>
                  <a:lnTo>
                    <a:pt x="849" y="1504"/>
                  </a:lnTo>
                  <a:lnTo>
                    <a:pt x="560" y="791"/>
                  </a:lnTo>
                  <a:lnTo>
                    <a:pt x="309" y="97"/>
                  </a:lnTo>
                  <a:lnTo>
                    <a:pt x="271" y="59"/>
                  </a:lnTo>
                  <a:lnTo>
                    <a:pt x="213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7"/>
            <p:cNvSpPr/>
            <p:nvPr/>
          </p:nvSpPr>
          <p:spPr>
            <a:xfrm>
              <a:off x="3194049" y="2471975"/>
              <a:ext cx="221303" cy="293289"/>
            </a:xfrm>
            <a:custGeom>
              <a:avLst/>
              <a:gdLst/>
              <a:ahLst/>
              <a:cxnLst/>
              <a:rect l="l" t="t" r="r" b="b"/>
              <a:pathLst>
                <a:path w="8116" h="10756" extrusionOk="0">
                  <a:moveTo>
                    <a:pt x="2641" y="0"/>
                  </a:moveTo>
                  <a:lnTo>
                    <a:pt x="251" y="5089"/>
                  </a:lnTo>
                  <a:lnTo>
                    <a:pt x="1" y="6978"/>
                  </a:lnTo>
                  <a:lnTo>
                    <a:pt x="97" y="7151"/>
                  </a:lnTo>
                  <a:lnTo>
                    <a:pt x="348" y="7575"/>
                  </a:lnTo>
                  <a:lnTo>
                    <a:pt x="541" y="7864"/>
                  </a:lnTo>
                  <a:lnTo>
                    <a:pt x="772" y="8192"/>
                  </a:lnTo>
                  <a:lnTo>
                    <a:pt x="1022" y="8539"/>
                  </a:lnTo>
                  <a:lnTo>
                    <a:pt x="1331" y="8886"/>
                  </a:lnTo>
                  <a:lnTo>
                    <a:pt x="1658" y="9233"/>
                  </a:lnTo>
                  <a:lnTo>
                    <a:pt x="2005" y="9580"/>
                  </a:lnTo>
                  <a:lnTo>
                    <a:pt x="2391" y="9907"/>
                  </a:lnTo>
                  <a:lnTo>
                    <a:pt x="2603" y="10042"/>
                  </a:lnTo>
                  <a:lnTo>
                    <a:pt x="2815" y="10177"/>
                  </a:lnTo>
                  <a:lnTo>
                    <a:pt x="3027" y="10312"/>
                  </a:lnTo>
                  <a:lnTo>
                    <a:pt x="3258" y="10428"/>
                  </a:lnTo>
                  <a:lnTo>
                    <a:pt x="3490" y="10524"/>
                  </a:lnTo>
                  <a:lnTo>
                    <a:pt x="3721" y="10601"/>
                  </a:lnTo>
                  <a:lnTo>
                    <a:pt x="3952" y="10678"/>
                  </a:lnTo>
                  <a:lnTo>
                    <a:pt x="4203" y="10717"/>
                  </a:lnTo>
                  <a:lnTo>
                    <a:pt x="4453" y="10736"/>
                  </a:lnTo>
                  <a:lnTo>
                    <a:pt x="4723" y="10755"/>
                  </a:lnTo>
                  <a:lnTo>
                    <a:pt x="4974" y="10736"/>
                  </a:lnTo>
                  <a:lnTo>
                    <a:pt x="5205" y="10717"/>
                  </a:lnTo>
                  <a:lnTo>
                    <a:pt x="5417" y="10678"/>
                  </a:lnTo>
                  <a:lnTo>
                    <a:pt x="5610" y="10620"/>
                  </a:lnTo>
                  <a:lnTo>
                    <a:pt x="5802" y="10563"/>
                  </a:lnTo>
                  <a:lnTo>
                    <a:pt x="5957" y="10485"/>
                  </a:lnTo>
                  <a:lnTo>
                    <a:pt x="6111" y="10408"/>
                  </a:lnTo>
                  <a:lnTo>
                    <a:pt x="6246" y="10312"/>
                  </a:lnTo>
                  <a:lnTo>
                    <a:pt x="6381" y="10216"/>
                  </a:lnTo>
                  <a:lnTo>
                    <a:pt x="6496" y="10119"/>
                  </a:lnTo>
                  <a:lnTo>
                    <a:pt x="6593" y="10004"/>
                  </a:lnTo>
                  <a:lnTo>
                    <a:pt x="6689" y="9888"/>
                  </a:lnTo>
                  <a:lnTo>
                    <a:pt x="6824" y="9657"/>
                  </a:lnTo>
                  <a:lnTo>
                    <a:pt x="6940" y="9406"/>
                  </a:lnTo>
                  <a:lnTo>
                    <a:pt x="7017" y="9175"/>
                  </a:lnTo>
                  <a:lnTo>
                    <a:pt x="7075" y="8924"/>
                  </a:lnTo>
                  <a:lnTo>
                    <a:pt x="7113" y="8693"/>
                  </a:lnTo>
                  <a:lnTo>
                    <a:pt x="7113" y="8481"/>
                  </a:lnTo>
                  <a:lnTo>
                    <a:pt x="7113" y="8153"/>
                  </a:lnTo>
                  <a:lnTo>
                    <a:pt x="7094" y="7980"/>
                  </a:lnTo>
                  <a:lnTo>
                    <a:pt x="7132" y="7710"/>
                  </a:lnTo>
                  <a:lnTo>
                    <a:pt x="7248" y="7132"/>
                  </a:lnTo>
                  <a:lnTo>
                    <a:pt x="7402" y="6380"/>
                  </a:lnTo>
                  <a:lnTo>
                    <a:pt x="7614" y="5551"/>
                  </a:lnTo>
                  <a:lnTo>
                    <a:pt x="7730" y="5166"/>
                  </a:lnTo>
                  <a:lnTo>
                    <a:pt x="7846" y="4819"/>
                  </a:lnTo>
                  <a:lnTo>
                    <a:pt x="7980" y="4491"/>
                  </a:lnTo>
                  <a:lnTo>
                    <a:pt x="8115" y="4221"/>
                  </a:lnTo>
                  <a:lnTo>
                    <a:pt x="2641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7"/>
            <p:cNvSpPr/>
            <p:nvPr/>
          </p:nvSpPr>
          <p:spPr>
            <a:xfrm>
              <a:off x="3266062" y="2471975"/>
              <a:ext cx="149290" cy="151389"/>
            </a:xfrm>
            <a:custGeom>
              <a:avLst/>
              <a:gdLst/>
              <a:ahLst/>
              <a:cxnLst/>
              <a:rect l="l" t="t" r="r" b="b"/>
              <a:pathLst>
                <a:path w="5475" h="5552" extrusionOk="0">
                  <a:moveTo>
                    <a:pt x="0" y="0"/>
                  </a:moveTo>
                  <a:lnTo>
                    <a:pt x="155" y="463"/>
                  </a:lnTo>
                  <a:lnTo>
                    <a:pt x="309" y="906"/>
                  </a:lnTo>
                  <a:lnTo>
                    <a:pt x="482" y="1311"/>
                  </a:lnTo>
                  <a:lnTo>
                    <a:pt x="656" y="1696"/>
                  </a:lnTo>
                  <a:lnTo>
                    <a:pt x="829" y="2063"/>
                  </a:lnTo>
                  <a:lnTo>
                    <a:pt x="1022" y="2410"/>
                  </a:lnTo>
                  <a:lnTo>
                    <a:pt x="1234" y="2718"/>
                  </a:lnTo>
                  <a:lnTo>
                    <a:pt x="1427" y="3026"/>
                  </a:lnTo>
                  <a:lnTo>
                    <a:pt x="1639" y="3296"/>
                  </a:lnTo>
                  <a:lnTo>
                    <a:pt x="1851" y="3547"/>
                  </a:lnTo>
                  <a:lnTo>
                    <a:pt x="2063" y="3778"/>
                  </a:lnTo>
                  <a:lnTo>
                    <a:pt x="2275" y="3990"/>
                  </a:lnTo>
                  <a:lnTo>
                    <a:pt x="2487" y="4202"/>
                  </a:lnTo>
                  <a:lnTo>
                    <a:pt x="2699" y="4376"/>
                  </a:lnTo>
                  <a:lnTo>
                    <a:pt x="3104" y="4684"/>
                  </a:lnTo>
                  <a:lnTo>
                    <a:pt x="3489" y="4934"/>
                  </a:lnTo>
                  <a:lnTo>
                    <a:pt x="3875" y="5127"/>
                  </a:lnTo>
                  <a:lnTo>
                    <a:pt x="4202" y="5281"/>
                  </a:lnTo>
                  <a:lnTo>
                    <a:pt x="4491" y="5397"/>
                  </a:lnTo>
                  <a:lnTo>
                    <a:pt x="4742" y="5474"/>
                  </a:lnTo>
                  <a:lnTo>
                    <a:pt x="4915" y="5513"/>
                  </a:lnTo>
                  <a:lnTo>
                    <a:pt x="5070" y="5551"/>
                  </a:lnTo>
                  <a:lnTo>
                    <a:pt x="5166" y="5166"/>
                  </a:lnTo>
                  <a:lnTo>
                    <a:pt x="5262" y="4819"/>
                  </a:lnTo>
                  <a:lnTo>
                    <a:pt x="5339" y="4491"/>
                  </a:lnTo>
                  <a:lnTo>
                    <a:pt x="5397" y="4356"/>
                  </a:lnTo>
                  <a:lnTo>
                    <a:pt x="5474" y="42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7"/>
            <p:cNvSpPr/>
            <p:nvPr/>
          </p:nvSpPr>
          <p:spPr>
            <a:xfrm>
              <a:off x="3263444" y="2245985"/>
              <a:ext cx="317994" cy="354777"/>
            </a:xfrm>
            <a:custGeom>
              <a:avLst/>
              <a:gdLst/>
              <a:ahLst/>
              <a:cxnLst/>
              <a:rect l="l" t="t" r="r" b="b"/>
              <a:pathLst>
                <a:path w="11662" h="13011" extrusionOk="0">
                  <a:moveTo>
                    <a:pt x="5628" y="0"/>
                  </a:moveTo>
                  <a:lnTo>
                    <a:pt x="2352" y="4337"/>
                  </a:lnTo>
                  <a:lnTo>
                    <a:pt x="2140" y="4164"/>
                  </a:lnTo>
                  <a:lnTo>
                    <a:pt x="1908" y="4029"/>
                  </a:lnTo>
                  <a:lnTo>
                    <a:pt x="1619" y="3874"/>
                  </a:lnTo>
                  <a:lnTo>
                    <a:pt x="1446" y="3817"/>
                  </a:lnTo>
                  <a:lnTo>
                    <a:pt x="1291" y="3759"/>
                  </a:lnTo>
                  <a:lnTo>
                    <a:pt x="1118" y="3740"/>
                  </a:lnTo>
                  <a:lnTo>
                    <a:pt x="945" y="3720"/>
                  </a:lnTo>
                  <a:lnTo>
                    <a:pt x="790" y="3740"/>
                  </a:lnTo>
                  <a:lnTo>
                    <a:pt x="636" y="3797"/>
                  </a:lnTo>
                  <a:lnTo>
                    <a:pt x="482" y="3894"/>
                  </a:lnTo>
                  <a:lnTo>
                    <a:pt x="347" y="4029"/>
                  </a:lnTo>
                  <a:lnTo>
                    <a:pt x="231" y="4183"/>
                  </a:lnTo>
                  <a:lnTo>
                    <a:pt x="174" y="4337"/>
                  </a:lnTo>
                  <a:lnTo>
                    <a:pt x="116" y="4510"/>
                  </a:lnTo>
                  <a:lnTo>
                    <a:pt x="116" y="4665"/>
                  </a:lnTo>
                  <a:lnTo>
                    <a:pt x="135" y="4838"/>
                  </a:lnTo>
                  <a:lnTo>
                    <a:pt x="154" y="4992"/>
                  </a:lnTo>
                  <a:lnTo>
                    <a:pt x="212" y="5147"/>
                  </a:lnTo>
                  <a:lnTo>
                    <a:pt x="270" y="5301"/>
                  </a:lnTo>
                  <a:lnTo>
                    <a:pt x="424" y="5571"/>
                  </a:lnTo>
                  <a:lnTo>
                    <a:pt x="559" y="5783"/>
                  </a:lnTo>
                  <a:lnTo>
                    <a:pt x="733" y="5975"/>
                  </a:lnTo>
                  <a:lnTo>
                    <a:pt x="655" y="6110"/>
                  </a:lnTo>
                  <a:lnTo>
                    <a:pt x="482" y="6457"/>
                  </a:lnTo>
                  <a:lnTo>
                    <a:pt x="386" y="6708"/>
                  </a:lnTo>
                  <a:lnTo>
                    <a:pt x="289" y="6997"/>
                  </a:lnTo>
                  <a:lnTo>
                    <a:pt x="174" y="7305"/>
                  </a:lnTo>
                  <a:lnTo>
                    <a:pt x="96" y="7652"/>
                  </a:lnTo>
                  <a:lnTo>
                    <a:pt x="39" y="7999"/>
                  </a:lnTo>
                  <a:lnTo>
                    <a:pt x="0" y="8365"/>
                  </a:lnTo>
                  <a:lnTo>
                    <a:pt x="0" y="8732"/>
                  </a:lnTo>
                  <a:lnTo>
                    <a:pt x="0" y="8924"/>
                  </a:lnTo>
                  <a:lnTo>
                    <a:pt x="39" y="9098"/>
                  </a:lnTo>
                  <a:lnTo>
                    <a:pt x="77" y="9271"/>
                  </a:lnTo>
                  <a:lnTo>
                    <a:pt x="135" y="9445"/>
                  </a:lnTo>
                  <a:lnTo>
                    <a:pt x="193" y="9618"/>
                  </a:lnTo>
                  <a:lnTo>
                    <a:pt x="270" y="9772"/>
                  </a:lnTo>
                  <a:lnTo>
                    <a:pt x="386" y="9946"/>
                  </a:lnTo>
                  <a:lnTo>
                    <a:pt x="501" y="10081"/>
                  </a:lnTo>
                  <a:lnTo>
                    <a:pt x="636" y="10235"/>
                  </a:lnTo>
                  <a:lnTo>
                    <a:pt x="790" y="10370"/>
                  </a:lnTo>
                  <a:lnTo>
                    <a:pt x="1677" y="11083"/>
                  </a:lnTo>
                  <a:lnTo>
                    <a:pt x="2236" y="11507"/>
                  </a:lnTo>
                  <a:lnTo>
                    <a:pt x="2814" y="11931"/>
                  </a:lnTo>
                  <a:lnTo>
                    <a:pt x="3123" y="12124"/>
                  </a:lnTo>
                  <a:lnTo>
                    <a:pt x="3431" y="12317"/>
                  </a:lnTo>
                  <a:lnTo>
                    <a:pt x="3739" y="12490"/>
                  </a:lnTo>
                  <a:lnTo>
                    <a:pt x="4048" y="12644"/>
                  </a:lnTo>
                  <a:lnTo>
                    <a:pt x="4356" y="12779"/>
                  </a:lnTo>
                  <a:lnTo>
                    <a:pt x="4664" y="12895"/>
                  </a:lnTo>
                  <a:lnTo>
                    <a:pt x="4954" y="12972"/>
                  </a:lnTo>
                  <a:lnTo>
                    <a:pt x="5243" y="13010"/>
                  </a:lnTo>
                  <a:lnTo>
                    <a:pt x="5532" y="13010"/>
                  </a:lnTo>
                  <a:lnTo>
                    <a:pt x="5840" y="12972"/>
                  </a:lnTo>
                  <a:lnTo>
                    <a:pt x="6168" y="12895"/>
                  </a:lnTo>
                  <a:lnTo>
                    <a:pt x="6515" y="12779"/>
                  </a:lnTo>
                  <a:lnTo>
                    <a:pt x="6842" y="12625"/>
                  </a:lnTo>
                  <a:lnTo>
                    <a:pt x="7189" y="12432"/>
                  </a:lnTo>
                  <a:lnTo>
                    <a:pt x="7536" y="12220"/>
                  </a:lnTo>
                  <a:lnTo>
                    <a:pt x="7864" y="11970"/>
                  </a:lnTo>
                  <a:lnTo>
                    <a:pt x="8211" y="11661"/>
                  </a:lnTo>
                  <a:lnTo>
                    <a:pt x="8519" y="11353"/>
                  </a:lnTo>
                  <a:lnTo>
                    <a:pt x="8828" y="10987"/>
                  </a:lnTo>
                  <a:lnTo>
                    <a:pt x="9117" y="10620"/>
                  </a:lnTo>
                  <a:lnTo>
                    <a:pt x="9387" y="10196"/>
                  </a:lnTo>
                  <a:lnTo>
                    <a:pt x="9618" y="9753"/>
                  </a:lnTo>
                  <a:lnTo>
                    <a:pt x="9849" y="9291"/>
                  </a:lnTo>
                  <a:lnTo>
                    <a:pt x="10023" y="8789"/>
                  </a:lnTo>
                  <a:lnTo>
                    <a:pt x="10273" y="8076"/>
                  </a:lnTo>
                  <a:lnTo>
                    <a:pt x="10562" y="7402"/>
                  </a:lnTo>
                  <a:lnTo>
                    <a:pt x="11083" y="6168"/>
                  </a:lnTo>
                  <a:lnTo>
                    <a:pt x="11314" y="5571"/>
                  </a:lnTo>
                  <a:lnTo>
                    <a:pt x="11410" y="5281"/>
                  </a:lnTo>
                  <a:lnTo>
                    <a:pt x="11488" y="4992"/>
                  </a:lnTo>
                  <a:lnTo>
                    <a:pt x="11565" y="4684"/>
                  </a:lnTo>
                  <a:lnTo>
                    <a:pt x="11603" y="4395"/>
                  </a:lnTo>
                  <a:lnTo>
                    <a:pt x="11642" y="4086"/>
                  </a:lnTo>
                  <a:lnTo>
                    <a:pt x="11661" y="3778"/>
                  </a:lnTo>
                  <a:lnTo>
                    <a:pt x="10582" y="444"/>
                  </a:lnTo>
                  <a:lnTo>
                    <a:pt x="5628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7"/>
            <p:cNvSpPr/>
            <p:nvPr/>
          </p:nvSpPr>
          <p:spPr>
            <a:xfrm>
              <a:off x="3278686" y="2366860"/>
              <a:ext cx="28385" cy="28413"/>
            </a:xfrm>
            <a:custGeom>
              <a:avLst/>
              <a:gdLst/>
              <a:ahLst/>
              <a:cxnLst/>
              <a:rect l="l" t="t" r="r" b="b"/>
              <a:pathLst>
                <a:path w="1041" h="1042" extrusionOk="0">
                  <a:moveTo>
                    <a:pt x="251" y="0"/>
                  </a:moveTo>
                  <a:lnTo>
                    <a:pt x="174" y="39"/>
                  </a:lnTo>
                  <a:lnTo>
                    <a:pt x="96" y="97"/>
                  </a:lnTo>
                  <a:lnTo>
                    <a:pt x="39" y="174"/>
                  </a:lnTo>
                  <a:lnTo>
                    <a:pt x="19" y="251"/>
                  </a:lnTo>
                  <a:lnTo>
                    <a:pt x="0" y="328"/>
                  </a:lnTo>
                  <a:lnTo>
                    <a:pt x="0" y="424"/>
                  </a:lnTo>
                  <a:lnTo>
                    <a:pt x="19" y="502"/>
                  </a:lnTo>
                  <a:lnTo>
                    <a:pt x="58" y="598"/>
                  </a:lnTo>
                  <a:lnTo>
                    <a:pt x="174" y="752"/>
                  </a:lnTo>
                  <a:lnTo>
                    <a:pt x="308" y="887"/>
                  </a:lnTo>
                  <a:lnTo>
                    <a:pt x="443" y="983"/>
                  </a:lnTo>
                  <a:lnTo>
                    <a:pt x="578" y="1041"/>
                  </a:lnTo>
                  <a:lnTo>
                    <a:pt x="675" y="1041"/>
                  </a:lnTo>
                  <a:lnTo>
                    <a:pt x="732" y="983"/>
                  </a:lnTo>
                  <a:lnTo>
                    <a:pt x="810" y="906"/>
                  </a:lnTo>
                  <a:lnTo>
                    <a:pt x="925" y="733"/>
                  </a:lnTo>
                  <a:lnTo>
                    <a:pt x="1041" y="540"/>
                  </a:lnTo>
                  <a:lnTo>
                    <a:pt x="944" y="405"/>
                  </a:lnTo>
                  <a:lnTo>
                    <a:pt x="848" y="290"/>
                  </a:lnTo>
                  <a:lnTo>
                    <a:pt x="713" y="174"/>
                  </a:lnTo>
                  <a:lnTo>
                    <a:pt x="559" y="58"/>
                  </a:lnTo>
                  <a:lnTo>
                    <a:pt x="482" y="20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7"/>
            <p:cNvSpPr/>
            <p:nvPr/>
          </p:nvSpPr>
          <p:spPr>
            <a:xfrm>
              <a:off x="3324386" y="2227062"/>
              <a:ext cx="263868" cy="139828"/>
            </a:xfrm>
            <a:custGeom>
              <a:avLst/>
              <a:gdLst/>
              <a:ahLst/>
              <a:cxnLst/>
              <a:rect l="l" t="t" r="r" b="b"/>
              <a:pathLst>
                <a:path w="9677" h="5128" extrusionOk="0">
                  <a:moveTo>
                    <a:pt x="2063" y="0"/>
                  </a:moveTo>
                  <a:lnTo>
                    <a:pt x="1" y="3200"/>
                  </a:lnTo>
                  <a:lnTo>
                    <a:pt x="117" y="5031"/>
                  </a:lnTo>
                  <a:lnTo>
                    <a:pt x="309" y="5050"/>
                  </a:lnTo>
                  <a:lnTo>
                    <a:pt x="830" y="5108"/>
                  </a:lnTo>
                  <a:lnTo>
                    <a:pt x="1196" y="5127"/>
                  </a:lnTo>
                  <a:lnTo>
                    <a:pt x="2102" y="5127"/>
                  </a:lnTo>
                  <a:lnTo>
                    <a:pt x="2622" y="5070"/>
                  </a:lnTo>
                  <a:lnTo>
                    <a:pt x="3200" y="4992"/>
                  </a:lnTo>
                  <a:lnTo>
                    <a:pt x="3798" y="4877"/>
                  </a:lnTo>
                  <a:lnTo>
                    <a:pt x="4434" y="4723"/>
                  </a:lnTo>
                  <a:lnTo>
                    <a:pt x="4762" y="4607"/>
                  </a:lnTo>
                  <a:lnTo>
                    <a:pt x="5070" y="4491"/>
                  </a:lnTo>
                  <a:lnTo>
                    <a:pt x="5417" y="4376"/>
                  </a:lnTo>
                  <a:lnTo>
                    <a:pt x="5745" y="4222"/>
                  </a:lnTo>
                  <a:lnTo>
                    <a:pt x="6072" y="4048"/>
                  </a:lnTo>
                  <a:lnTo>
                    <a:pt x="6400" y="3875"/>
                  </a:lnTo>
                  <a:lnTo>
                    <a:pt x="6747" y="3682"/>
                  </a:lnTo>
                  <a:lnTo>
                    <a:pt x="7075" y="3451"/>
                  </a:lnTo>
                  <a:lnTo>
                    <a:pt x="7402" y="3219"/>
                  </a:lnTo>
                  <a:lnTo>
                    <a:pt x="7730" y="2949"/>
                  </a:lnTo>
                  <a:lnTo>
                    <a:pt x="7826" y="3239"/>
                  </a:lnTo>
                  <a:lnTo>
                    <a:pt x="7942" y="3528"/>
                  </a:lnTo>
                  <a:lnTo>
                    <a:pt x="8135" y="3875"/>
                  </a:lnTo>
                  <a:lnTo>
                    <a:pt x="8250" y="4048"/>
                  </a:lnTo>
                  <a:lnTo>
                    <a:pt x="8366" y="4241"/>
                  </a:lnTo>
                  <a:lnTo>
                    <a:pt x="8520" y="4414"/>
                  </a:lnTo>
                  <a:lnTo>
                    <a:pt x="8674" y="4568"/>
                  </a:lnTo>
                  <a:lnTo>
                    <a:pt x="8848" y="4723"/>
                  </a:lnTo>
                  <a:lnTo>
                    <a:pt x="9041" y="4858"/>
                  </a:lnTo>
                  <a:lnTo>
                    <a:pt x="9253" y="4954"/>
                  </a:lnTo>
                  <a:lnTo>
                    <a:pt x="9484" y="5031"/>
                  </a:lnTo>
                  <a:lnTo>
                    <a:pt x="9677" y="3836"/>
                  </a:lnTo>
                  <a:lnTo>
                    <a:pt x="8539" y="694"/>
                  </a:lnTo>
                  <a:lnTo>
                    <a:pt x="20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7"/>
            <p:cNvSpPr/>
            <p:nvPr/>
          </p:nvSpPr>
          <p:spPr>
            <a:xfrm>
              <a:off x="3462630" y="2409942"/>
              <a:ext cx="52572" cy="85184"/>
            </a:xfrm>
            <a:custGeom>
              <a:avLst/>
              <a:gdLst/>
              <a:ahLst/>
              <a:cxnLst/>
              <a:rect l="l" t="t" r="r" b="b"/>
              <a:pathLst>
                <a:path w="1928" h="3124" extrusionOk="0">
                  <a:moveTo>
                    <a:pt x="1754" y="1"/>
                  </a:moveTo>
                  <a:lnTo>
                    <a:pt x="1696" y="20"/>
                  </a:lnTo>
                  <a:lnTo>
                    <a:pt x="1658" y="39"/>
                  </a:lnTo>
                  <a:lnTo>
                    <a:pt x="1638" y="97"/>
                  </a:lnTo>
                  <a:lnTo>
                    <a:pt x="1291" y="1177"/>
                  </a:lnTo>
                  <a:lnTo>
                    <a:pt x="1060" y="1948"/>
                  </a:lnTo>
                  <a:lnTo>
                    <a:pt x="944" y="2449"/>
                  </a:lnTo>
                  <a:lnTo>
                    <a:pt x="906" y="2545"/>
                  </a:lnTo>
                  <a:lnTo>
                    <a:pt x="867" y="2641"/>
                  </a:lnTo>
                  <a:lnTo>
                    <a:pt x="810" y="2719"/>
                  </a:lnTo>
                  <a:lnTo>
                    <a:pt x="732" y="2776"/>
                  </a:lnTo>
                  <a:lnTo>
                    <a:pt x="636" y="2815"/>
                  </a:lnTo>
                  <a:lnTo>
                    <a:pt x="501" y="2834"/>
                  </a:lnTo>
                  <a:lnTo>
                    <a:pt x="347" y="2815"/>
                  </a:lnTo>
                  <a:lnTo>
                    <a:pt x="193" y="2757"/>
                  </a:lnTo>
                  <a:lnTo>
                    <a:pt x="135" y="2757"/>
                  </a:lnTo>
                  <a:lnTo>
                    <a:pt x="77" y="2776"/>
                  </a:lnTo>
                  <a:lnTo>
                    <a:pt x="19" y="2815"/>
                  </a:lnTo>
                  <a:lnTo>
                    <a:pt x="0" y="2853"/>
                  </a:lnTo>
                  <a:lnTo>
                    <a:pt x="0" y="2911"/>
                  </a:lnTo>
                  <a:lnTo>
                    <a:pt x="0" y="2969"/>
                  </a:lnTo>
                  <a:lnTo>
                    <a:pt x="39" y="3027"/>
                  </a:lnTo>
                  <a:lnTo>
                    <a:pt x="96" y="3046"/>
                  </a:lnTo>
                  <a:lnTo>
                    <a:pt x="308" y="3104"/>
                  </a:lnTo>
                  <a:lnTo>
                    <a:pt x="520" y="3123"/>
                  </a:lnTo>
                  <a:lnTo>
                    <a:pt x="617" y="3123"/>
                  </a:lnTo>
                  <a:lnTo>
                    <a:pt x="713" y="3104"/>
                  </a:lnTo>
                  <a:lnTo>
                    <a:pt x="810" y="3085"/>
                  </a:lnTo>
                  <a:lnTo>
                    <a:pt x="887" y="3046"/>
                  </a:lnTo>
                  <a:lnTo>
                    <a:pt x="1002" y="2950"/>
                  </a:lnTo>
                  <a:lnTo>
                    <a:pt x="1099" y="2815"/>
                  </a:lnTo>
                  <a:lnTo>
                    <a:pt x="1176" y="2680"/>
                  </a:lnTo>
                  <a:lnTo>
                    <a:pt x="1234" y="2507"/>
                  </a:lnTo>
                  <a:lnTo>
                    <a:pt x="1330" y="2140"/>
                  </a:lnTo>
                  <a:lnTo>
                    <a:pt x="1503" y="1504"/>
                  </a:lnTo>
                  <a:lnTo>
                    <a:pt x="1927" y="194"/>
                  </a:lnTo>
                  <a:lnTo>
                    <a:pt x="1927" y="136"/>
                  </a:lnTo>
                  <a:lnTo>
                    <a:pt x="1908" y="78"/>
                  </a:lnTo>
                  <a:lnTo>
                    <a:pt x="1870" y="20"/>
                  </a:lnTo>
                  <a:lnTo>
                    <a:pt x="18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7"/>
            <p:cNvSpPr/>
            <p:nvPr/>
          </p:nvSpPr>
          <p:spPr>
            <a:xfrm>
              <a:off x="3330712" y="2430447"/>
              <a:ext cx="103017" cy="56253"/>
            </a:xfrm>
            <a:custGeom>
              <a:avLst/>
              <a:gdLst/>
              <a:ahLst/>
              <a:cxnLst/>
              <a:rect l="l" t="t" r="r" b="b"/>
              <a:pathLst>
                <a:path w="3778" h="2063" extrusionOk="0">
                  <a:moveTo>
                    <a:pt x="1022" y="1"/>
                  </a:moveTo>
                  <a:lnTo>
                    <a:pt x="713" y="58"/>
                  </a:lnTo>
                  <a:lnTo>
                    <a:pt x="578" y="97"/>
                  </a:lnTo>
                  <a:lnTo>
                    <a:pt x="444" y="155"/>
                  </a:lnTo>
                  <a:lnTo>
                    <a:pt x="347" y="193"/>
                  </a:lnTo>
                  <a:lnTo>
                    <a:pt x="251" y="270"/>
                  </a:lnTo>
                  <a:lnTo>
                    <a:pt x="154" y="348"/>
                  </a:lnTo>
                  <a:lnTo>
                    <a:pt x="97" y="425"/>
                  </a:lnTo>
                  <a:lnTo>
                    <a:pt x="39" y="502"/>
                  </a:lnTo>
                  <a:lnTo>
                    <a:pt x="19" y="598"/>
                  </a:lnTo>
                  <a:lnTo>
                    <a:pt x="0" y="694"/>
                  </a:lnTo>
                  <a:lnTo>
                    <a:pt x="0" y="791"/>
                  </a:lnTo>
                  <a:lnTo>
                    <a:pt x="39" y="887"/>
                  </a:lnTo>
                  <a:lnTo>
                    <a:pt x="77" y="1003"/>
                  </a:lnTo>
                  <a:lnTo>
                    <a:pt x="135" y="1099"/>
                  </a:lnTo>
                  <a:lnTo>
                    <a:pt x="212" y="1196"/>
                  </a:lnTo>
                  <a:lnTo>
                    <a:pt x="309" y="1292"/>
                  </a:lnTo>
                  <a:lnTo>
                    <a:pt x="405" y="1388"/>
                  </a:lnTo>
                  <a:lnTo>
                    <a:pt x="656" y="1562"/>
                  </a:lnTo>
                  <a:lnTo>
                    <a:pt x="964" y="1716"/>
                  </a:lnTo>
                  <a:lnTo>
                    <a:pt x="1292" y="1851"/>
                  </a:lnTo>
                  <a:lnTo>
                    <a:pt x="1677" y="1967"/>
                  </a:lnTo>
                  <a:lnTo>
                    <a:pt x="2063" y="2024"/>
                  </a:lnTo>
                  <a:lnTo>
                    <a:pt x="2429" y="2063"/>
                  </a:lnTo>
                  <a:lnTo>
                    <a:pt x="2756" y="2044"/>
                  </a:lnTo>
                  <a:lnTo>
                    <a:pt x="3065" y="1986"/>
                  </a:lnTo>
                  <a:lnTo>
                    <a:pt x="3200" y="1947"/>
                  </a:lnTo>
                  <a:lnTo>
                    <a:pt x="3315" y="1909"/>
                  </a:lnTo>
                  <a:lnTo>
                    <a:pt x="3431" y="1851"/>
                  </a:lnTo>
                  <a:lnTo>
                    <a:pt x="3527" y="1793"/>
                  </a:lnTo>
                  <a:lnTo>
                    <a:pt x="3624" y="1716"/>
                  </a:lnTo>
                  <a:lnTo>
                    <a:pt x="3682" y="1639"/>
                  </a:lnTo>
                  <a:lnTo>
                    <a:pt x="3739" y="1543"/>
                  </a:lnTo>
                  <a:lnTo>
                    <a:pt x="3759" y="1446"/>
                  </a:lnTo>
                  <a:lnTo>
                    <a:pt x="3778" y="1350"/>
                  </a:lnTo>
                  <a:lnTo>
                    <a:pt x="3778" y="1253"/>
                  </a:lnTo>
                  <a:lnTo>
                    <a:pt x="3739" y="1157"/>
                  </a:lnTo>
                  <a:lnTo>
                    <a:pt x="3701" y="1061"/>
                  </a:lnTo>
                  <a:lnTo>
                    <a:pt x="3643" y="964"/>
                  </a:lnTo>
                  <a:lnTo>
                    <a:pt x="3566" y="849"/>
                  </a:lnTo>
                  <a:lnTo>
                    <a:pt x="3470" y="752"/>
                  </a:lnTo>
                  <a:lnTo>
                    <a:pt x="3373" y="675"/>
                  </a:lnTo>
                  <a:lnTo>
                    <a:pt x="3123" y="482"/>
                  </a:lnTo>
                  <a:lnTo>
                    <a:pt x="2814" y="328"/>
                  </a:lnTo>
                  <a:lnTo>
                    <a:pt x="2467" y="193"/>
                  </a:lnTo>
                  <a:lnTo>
                    <a:pt x="2101" y="97"/>
                  </a:lnTo>
                  <a:lnTo>
                    <a:pt x="1716" y="20"/>
                  </a:lnTo>
                  <a:lnTo>
                    <a:pt x="13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3508330" y="2485118"/>
              <a:ext cx="28413" cy="42074"/>
            </a:xfrm>
            <a:custGeom>
              <a:avLst/>
              <a:gdLst/>
              <a:ahLst/>
              <a:cxnLst/>
              <a:rect l="l" t="t" r="r" b="b"/>
              <a:pathLst>
                <a:path w="1042" h="1543" extrusionOk="0">
                  <a:moveTo>
                    <a:pt x="1042" y="0"/>
                  </a:moveTo>
                  <a:lnTo>
                    <a:pt x="849" y="39"/>
                  </a:lnTo>
                  <a:lnTo>
                    <a:pt x="656" y="116"/>
                  </a:lnTo>
                  <a:lnTo>
                    <a:pt x="502" y="174"/>
                  </a:lnTo>
                  <a:lnTo>
                    <a:pt x="348" y="270"/>
                  </a:lnTo>
                  <a:lnTo>
                    <a:pt x="232" y="366"/>
                  </a:lnTo>
                  <a:lnTo>
                    <a:pt x="136" y="463"/>
                  </a:lnTo>
                  <a:lnTo>
                    <a:pt x="59" y="598"/>
                  </a:lnTo>
                  <a:lnTo>
                    <a:pt x="20" y="713"/>
                  </a:lnTo>
                  <a:lnTo>
                    <a:pt x="1" y="829"/>
                  </a:lnTo>
                  <a:lnTo>
                    <a:pt x="1" y="925"/>
                  </a:lnTo>
                  <a:lnTo>
                    <a:pt x="20" y="1022"/>
                  </a:lnTo>
                  <a:lnTo>
                    <a:pt x="59" y="1137"/>
                  </a:lnTo>
                  <a:lnTo>
                    <a:pt x="97" y="1234"/>
                  </a:lnTo>
                  <a:lnTo>
                    <a:pt x="155" y="1349"/>
                  </a:lnTo>
                  <a:lnTo>
                    <a:pt x="329" y="1542"/>
                  </a:lnTo>
                  <a:lnTo>
                    <a:pt x="541" y="1195"/>
                  </a:lnTo>
                  <a:lnTo>
                    <a:pt x="733" y="829"/>
                  </a:lnTo>
                  <a:lnTo>
                    <a:pt x="888" y="424"/>
                  </a:lnTo>
                  <a:lnTo>
                    <a:pt x="1042" y="19"/>
                  </a:lnTo>
                  <a:lnTo>
                    <a:pt x="10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2980684" y="2408906"/>
              <a:ext cx="302751" cy="471973"/>
            </a:xfrm>
            <a:custGeom>
              <a:avLst/>
              <a:gdLst/>
              <a:ahLst/>
              <a:cxnLst/>
              <a:rect l="l" t="t" r="r" b="b"/>
              <a:pathLst>
                <a:path w="11103" h="17309" extrusionOk="0">
                  <a:moveTo>
                    <a:pt x="11103" y="0"/>
                  </a:moveTo>
                  <a:lnTo>
                    <a:pt x="7633" y="2313"/>
                  </a:lnTo>
                  <a:lnTo>
                    <a:pt x="7209" y="3258"/>
                  </a:lnTo>
                  <a:lnTo>
                    <a:pt x="6727" y="4241"/>
                  </a:lnTo>
                  <a:lnTo>
                    <a:pt x="6110" y="5416"/>
                  </a:lnTo>
                  <a:lnTo>
                    <a:pt x="5783" y="6033"/>
                  </a:lnTo>
                  <a:lnTo>
                    <a:pt x="5436" y="6650"/>
                  </a:lnTo>
                  <a:lnTo>
                    <a:pt x="5089" y="7267"/>
                  </a:lnTo>
                  <a:lnTo>
                    <a:pt x="4742" y="7845"/>
                  </a:lnTo>
                  <a:lnTo>
                    <a:pt x="4376" y="8385"/>
                  </a:lnTo>
                  <a:lnTo>
                    <a:pt x="4048" y="8867"/>
                  </a:lnTo>
                  <a:lnTo>
                    <a:pt x="3701" y="9252"/>
                  </a:lnTo>
                  <a:lnTo>
                    <a:pt x="3547" y="9425"/>
                  </a:lnTo>
                  <a:lnTo>
                    <a:pt x="3393" y="9580"/>
                  </a:lnTo>
                  <a:lnTo>
                    <a:pt x="3239" y="9715"/>
                  </a:lnTo>
                  <a:lnTo>
                    <a:pt x="3104" y="9888"/>
                  </a:lnTo>
                  <a:lnTo>
                    <a:pt x="2950" y="10100"/>
                  </a:lnTo>
                  <a:lnTo>
                    <a:pt x="2795" y="10312"/>
                  </a:lnTo>
                  <a:lnTo>
                    <a:pt x="2487" y="10813"/>
                  </a:lnTo>
                  <a:lnTo>
                    <a:pt x="2198" y="11372"/>
                  </a:lnTo>
                  <a:lnTo>
                    <a:pt x="1909" y="11989"/>
                  </a:lnTo>
                  <a:lnTo>
                    <a:pt x="1620" y="12644"/>
                  </a:lnTo>
                  <a:lnTo>
                    <a:pt x="1350" y="13300"/>
                  </a:lnTo>
                  <a:lnTo>
                    <a:pt x="1099" y="13974"/>
                  </a:lnTo>
                  <a:lnTo>
                    <a:pt x="656" y="15227"/>
                  </a:lnTo>
                  <a:lnTo>
                    <a:pt x="309" y="16287"/>
                  </a:lnTo>
                  <a:lnTo>
                    <a:pt x="1" y="17309"/>
                  </a:lnTo>
                  <a:lnTo>
                    <a:pt x="367" y="16615"/>
                  </a:lnTo>
                  <a:lnTo>
                    <a:pt x="772" y="15882"/>
                  </a:lnTo>
                  <a:lnTo>
                    <a:pt x="1311" y="14996"/>
                  </a:lnTo>
                  <a:lnTo>
                    <a:pt x="1600" y="14514"/>
                  </a:lnTo>
                  <a:lnTo>
                    <a:pt x="1928" y="14032"/>
                  </a:lnTo>
                  <a:lnTo>
                    <a:pt x="2275" y="13550"/>
                  </a:lnTo>
                  <a:lnTo>
                    <a:pt x="2622" y="13088"/>
                  </a:lnTo>
                  <a:lnTo>
                    <a:pt x="3007" y="12644"/>
                  </a:lnTo>
                  <a:lnTo>
                    <a:pt x="3374" y="12240"/>
                  </a:lnTo>
                  <a:lnTo>
                    <a:pt x="3759" y="11873"/>
                  </a:lnTo>
                  <a:lnTo>
                    <a:pt x="3952" y="11700"/>
                  </a:lnTo>
                  <a:lnTo>
                    <a:pt x="4145" y="11546"/>
                  </a:lnTo>
                  <a:lnTo>
                    <a:pt x="4915" y="10967"/>
                  </a:lnTo>
                  <a:lnTo>
                    <a:pt x="5648" y="10351"/>
                  </a:lnTo>
                  <a:lnTo>
                    <a:pt x="6361" y="9695"/>
                  </a:lnTo>
                  <a:lnTo>
                    <a:pt x="7055" y="9021"/>
                  </a:lnTo>
                  <a:lnTo>
                    <a:pt x="7710" y="8308"/>
                  </a:lnTo>
                  <a:lnTo>
                    <a:pt x="8346" y="7556"/>
                  </a:lnTo>
                  <a:lnTo>
                    <a:pt x="8944" y="6785"/>
                  </a:lnTo>
                  <a:lnTo>
                    <a:pt x="9522" y="5995"/>
                  </a:lnTo>
                  <a:lnTo>
                    <a:pt x="9657" y="5783"/>
                  </a:lnTo>
                  <a:lnTo>
                    <a:pt x="9792" y="5571"/>
                  </a:lnTo>
                  <a:lnTo>
                    <a:pt x="10023" y="5108"/>
                  </a:lnTo>
                  <a:lnTo>
                    <a:pt x="10235" y="4626"/>
                  </a:lnTo>
                  <a:lnTo>
                    <a:pt x="10409" y="4144"/>
                  </a:lnTo>
                  <a:lnTo>
                    <a:pt x="10563" y="3643"/>
                  </a:lnTo>
                  <a:lnTo>
                    <a:pt x="10678" y="3142"/>
                  </a:lnTo>
                  <a:lnTo>
                    <a:pt x="10794" y="2660"/>
                  </a:lnTo>
                  <a:lnTo>
                    <a:pt x="10871" y="2178"/>
                  </a:lnTo>
                  <a:lnTo>
                    <a:pt x="10948" y="1735"/>
                  </a:lnTo>
                  <a:lnTo>
                    <a:pt x="10987" y="1330"/>
                  </a:lnTo>
                  <a:lnTo>
                    <a:pt x="11064" y="636"/>
                  </a:lnTo>
                  <a:lnTo>
                    <a:pt x="11083" y="155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3360133" y="3508369"/>
              <a:ext cx="399442" cy="834086"/>
            </a:xfrm>
            <a:custGeom>
              <a:avLst/>
              <a:gdLst/>
              <a:ahLst/>
              <a:cxnLst/>
              <a:rect l="l" t="t" r="r" b="b"/>
              <a:pathLst>
                <a:path w="14649" h="30589" extrusionOk="0">
                  <a:moveTo>
                    <a:pt x="1" y="0"/>
                  </a:moveTo>
                  <a:lnTo>
                    <a:pt x="405" y="9676"/>
                  </a:lnTo>
                  <a:lnTo>
                    <a:pt x="9561" y="30588"/>
                  </a:lnTo>
                  <a:lnTo>
                    <a:pt x="14649" y="29663"/>
                  </a:lnTo>
                  <a:lnTo>
                    <a:pt x="14206" y="27871"/>
                  </a:lnTo>
                  <a:lnTo>
                    <a:pt x="13107" y="23361"/>
                  </a:lnTo>
                  <a:lnTo>
                    <a:pt x="12432" y="20469"/>
                  </a:lnTo>
                  <a:lnTo>
                    <a:pt x="11700" y="17366"/>
                  </a:lnTo>
                  <a:lnTo>
                    <a:pt x="10987" y="14225"/>
                  </a:lnTo>
                  <a:lnTo>
                    <a:pt x="10312" y="11179"/>
                  </a:lnTo>
                  <a:lnTo>
                    <a:pt x="10004" y="9811"/>
                  </a:lnTo>
                  <a:lnTo>
                    <a:pt x="9695" y="8596"/>
                  </a:lnTo>
                  <a:lnTo>
                    <a:pt x="9426" y="7517"/>
                  </a:lnTo>
                  <a:lnTo>
                    <a:pt x="9156" y="6611"/>
                  </a:lnTo>
                  <a:lnTo>
                    <a:pt x="8925" y="5821"/>
                  </a:lnTo>
                  <a:lnTo>
                    <a:pt x="8693" y="5146"/>
                  </a:lnTo>
                  <a:lnTo>
                    <a:pt x="8500" y="4607"/>
                  </a:lnTo>
                  <a:lnTo>
                    <a:pt x="8308" y="4163"/>
                  </a:lnTo>
                  <a:lnTo>
                    <a:pt x="8134" y="3797"/>
                  </a:lnTo>
                  <a:lnTo>
                    <a:pt x="7999" y="3527"/>
                  </a:lnTo>
                  <a:lnTo>
                    <a:pt x="7864" y="3315"/>
                  </a:lnTo>
                  <a:lnTo>
                    <a:pt x="7768" y="3161"/>
                  </a:lnTo>
                  <a:lnTo>
                    <a:pt x="7691" y="3065"/>
                  </a:lnTo>
                  <a:lnTo>
                    <a:pt x="7614" y="3026"/>
                  </a:lnTo>
                  <a:lnTo>
                    <a:pt x="7575" y="2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3420039" y="3508369"/>
              <a:ext cx="182938" cy="152425"/>
            </a:xfrm>
            <a:custGeom>
              <a:avLst/>
              <a:gdLst/>
              <a:ahLst/>
              <a:cxnLst/>
              <a:rect l="l" t="t" r="r" b="b"/>
              <a:pathLst>
                <a:path w="6709" h="5590" extrusionOk="0">
                  <a:moveTo>
                    <a:pt x="2198" y="0"/>
                  </a:moveTo>
                  <a:lnTo>
                    <a:pt x="1" y="945"/>
                  </a:lnTo>
                  <a:lnTo>
                    <a:pt x="251" y="1195"/>
                  </a:lnTo>
                  <a:lnTo>
                    <a:pt x="540" y="1446"/>
                  </a:lnTo>
                  <a:lnTo>
                    <a:pt x="849" y="1696"/>
                  </a:lnTo>
                  <a:lnTo>
                    <a:pt x="1196" y="1928"/>
                  </a:lnTo>
                  <a:lnTo>
                    <a:pt x="1562" y="2178"/>
                  </a:lnTo>
                  <a:lnTo>
                    <a:pt x="1948" y="2409"/>
                  </a:lnTo>
                  <a:lnTo>
                    <a:pt x="2718" y="2833"/>
                  </a:lnTo>
                  <a:lnTo>
                    <a:pt x="3470" y="3238"/>
                  </a:lnTo>
                  <a:lnTo>
                    <a:pt x="4145" y="3566"/>
                  </a:lnTo>
                  <a:lnTo>
                    <a:pt x="5089" y="4028"/>
                  </a:lnTo>
                  <a:lnTo>
                    <a:pt x="5243" y="4106"/>
                  </a:lnTo>
                  <a:lnTo>
                    <a:pt x="5378" y="4202"/>
                  </a:lnTo>
                  <a:lnTo>
                    <a:pt x="5667" y="4433"/>
                  </a:lnTo>
                  <a:lnTo>
                    <a:pt x="5918" y="4684"/>
                  </a:lnTo>
                  <a:lnTo>
                    <a:pt x="6169" y="4954"/>
                  </a:lnTo>
                  <a:lnTo>
                    <a:pt x="6361" y="5204"/>
                  </a:lnTo>
                  <a:lnTo>
                    <a:pt x="6535" y="5397"/>
                  </a:lnTo>
                  <a:lnTo>
                    <a:pt x="6670" y="5590"/>
                  </a:lnTo>
                  <a:lnTo>
                    <a:pt x="6708" y="5301"/>
                  </a:lnTo>
                  <a:lnTo>
                    <a:pt x="6708" y="4992"/>
                  </a:lnTo>
                  <a:lnTo>
                    <a:pt x="6708" y="4703"/>
                  </a:lnTo>
                  <a:lnTo>
                    <a:pt x="6670" y="4433"/>
                  </a:lnTo>
                  <a:lnTo>
                    <a:pt x="6612" y="4144"/>
                  </a:lnTo>
                  <a:lnTo>
                    <a:pt x="6554" y="3894"/>
                  </a:lnTo>
                  <a:lnTo>
                    <a:pt x="6477" y="3643"/>
                  </a:lnTo>
                  <a:lnTo>
                    <a:pt x="6381" y="3392"/>
                  </a:lnTo>
                  <a:lnTo>
                    <a:pt x="6265" y="3161"/>
                  </a:lnTo>
                  <a:lnTo>
                    <a:pt x="6149" y="2949"/>
                  </a:lnTo>
                  <a:lnTo>
                    <a:pt x="6014" y="2737"/>
                  </a:lnTo>
                  <a:lnTo>
                    <a:pt x="5879" y="2564"/>
                  </a:lnTo>
                  <a:lnTo>
                    <a:pt x="5745" y="2390"/>
                  </a:lnTo>
                  <a:lnTo>
                    <a:pt x="5590" y="2217"/>
                  </a:lnTo>
                  <a:lnTo>
                    <a:pt x="5436" y="2082"/>
                  </a:lnTo>
                  <a:lnTo>
                    <a:pt x="5282" y="1947"/>
                  </a:lnTo>
                  <a:lnTo>
                    <a:pt x="4916" y="1696"/>
                  </a:lnTo>
                  <a:lnTo>
                    <a:pt x="4453" y="1388"/>
                  </a:lnTo>
                  <a:lnTo>
                    <a:pt x="3432" y="733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960725" y="2603893"/>
              <a:ext cx="532943" cy="940783"/>
            </a:xfrm>
            <a:custGeom>
              <a:avLst/>
              <a:gdLst/>
              <a:ahLst/>
              <a:cxnLst/>
              <a:rect l="l" t="t" r="r" b="b"/>
              <a:pathLst>
                <a:path w="19545" h="34502" extrusionOk="0">
                  <a:moveTo>
                    <a:pt x="9310" y="0"/>
                  </a:moveTo>
                  <a:lnTo>
                    <a:pt x="8635" y="598"/>
                  </a:lnTo>
                  <a:lnTo>
                    <a:pt x="7074" y="1966"/>
                  </a:lnTo>
                  <a:lnTo>
                    <a:pt x="6168" y="2737"/>
                  </a:lnTo>
                  <a:lnTo>
                    <a:pt x="5281" y="3450"/>
                  </a:lnTo>
                  <a:lnTo>
                    <a:pt x="4530" y="4028"/>
                  </a:lnTo>
                  <a:lnTo>
                    <a:pt x="4221" y="4240"/>
                  </a:lnTo>
                  <a:lnTo>
                    <a:pt x="3971" y="4395"/>
                  </a:lnTo>
                  <a:lnTo>
                    <a:pt x="3739" y="4549"/>
                  </a:lnTo>
                  <a:lnTo>
                    <a:pt x="3450" y="4761"/>
                  </a:lnTo>
                  <a:lnTo>
                    <a:pt x="3123" y="5011"/>
                  </a:lnTo>
                  <a:lnTo>
                    <a:pt x="2776" y="5358"/>
                  </a:lnTo>
                  <a:lnTo>
                    <a:pt x="2409" y="5763"/>
                  </a:lnTo>
                  <a:lnTo>
                    <a:pt x="2217" y="5994"/>
                  </a:lnTo>
                  <a:lnTo>
                    <a:pt x="2024" y="6245"/>
                  </a:lnTo>
                  <a:lnTo>
                    <a:pt x="1850" y="6515"/>
                  </a:lnTo>
                  <a:lnTo>
                    <a:pt x="1658" y="6823"/>
                  </a:lnTo>
                  <a:lnTo>
                    <a:pt x="1484" y="7132"/>
                  </a:lnTo>
                  <a:lnTo>
                    <a:pt x="1311" y="7459"/>
                  </a:lnTo>
                  <a:lnTo>
                    <a:pt x="1137" y="7825"/>
                  </a:lnTo>
                  <a:lnTo>
                    <a:pt x="964" y="8211"/>
                  </a:lnTo>
                  <a:lnTo>
                    <a:pt x="810" y="8616"/>
                  </a:lnTo>
                  <a:lnTo>
                    <a:pt x="675" y="9040"/>
                  </a:lnTo>
                  <a:lnTo>
                    <a:pt x="540" y="9502"/>
                  </a:lnTo>
                  <a:lnTo>
                    <a:pt x="405" y="9965"/>
                  </a:lnTo>
                  <a:lnTo>
                    <a:pt x="309" y="10485"/>
                  </a:lnTo>
                  <a:lnTo>
                    <a:pt x="212" y="11006"/>
                  </a:lnTo>
                  <a:lnTo>
                    <a:pt x="135" y="11565"/>
                  </a:lnTo>
                  <a:lnTo>
                    <a:pt x="77" y="12162"/>
                  </a:lnTo>
                  <a:lnTo>
                    <a:pt x="39" y="12760"/>
                  </a:lnTo>
                  <a:lnTo>
                    <a:pt x="0" y="13415"/>
                  </a:lnTo>
                  <a:lnTo>
                    <a:pt x="0" y="14090"/>
                  </a:lnTo>
                  <a:lnTo>
                    <a:pt x="19" y="14783"/>
                  </a:lnTo>
                  <a:lnTo>
                    <a:pt x="77" y="15516"/>
                  </a:lnTo>
                  <a:lnTo>
                    <a:pt x="135" y="16268"/>
                  </a:lnTo>
                  <a:lnTo>
                    <a:pt x="309" y="17752"/>
                  </a:lnTo>
                  <a:lnTo>
                    <a:pt x="482" y="19082"/>
                  </a:lnTo>
                  <a:lnTo>
                    <a:pt x="655" y="20296"/>
                  </a:lnTo>
                  <a:lnTo>
                    <a:pt x="829" y="21375"/>
                  </a:lnTo>
                  <a:lnTo>
                    <a:pt x="1022" y="22339"/>
                  </a:lnTo>
                  <a:lnTo>
                    <a:pt x="1214" y="23226"/>
                  </a:lnTo>
                  <a:lnTo>
                    <a:pt x="1407" y="23997"/>
                  </a:lnTo>
                  <a:lnTo>
                    <a:pt x="1619" y="24710"/>
                  </a:lnTo>
                  <a:lnTo>
                    <a:pt x="1850" y="25365"/>
                  </a:lnTo>
                  <a:lnTo>
                    <a:pt x="2101" y="25963"/>
                  </a:lnTo>
                  <a:lnTo>
                    <a:pt x="2352" y="26522"/>
                  </a:lnTo>
                  <a:lnTo>
                    <a:pt x="2621" y="27061"/>
                  </a:lnTo>
                  <a:lnTo>
                    <a:pt x="2911" y="27582"/>
                  </a:lnTo>
                  <a:lnTo>
                    <a:pt x="3219" y="28102"/>
                  </a:lnTo>
                  <a:lnTo>
                    <a:pt x="3913" y="29162"/>
                  </a:lnTo>
                  <a:lnTo>
                    <a:pt x="4106" y="29432"/>
                  </a:lnTo>
                  <a:lnTo>
                    <a:pt x="4356" y="29702"/>
                  </a:lnTo>
                  <a:lnTo>
                    <a:pt x="4645" y="29972"/>
                  </a:lnTo>
                  <a:lnTo>
                    <a:pt x="4973" y="30222"/>
                  </a:lnTo>
                  <a:lnTo>
                    <a:pt x="5320" y="30492"/>
                  </a:lnTo>
                  <a:lnTo>
                    <a:pt x="5705" y="30743"/>
                  </a:lnTo>
                  <a:lnTo>
                    <a:pt x="6110" y="30993"/>
                  </a:lnTo>
                  <a:lnTo>
                    <a:pt x="6553" y="31224"/>
                  </a:lnTo>
                  <a:lnTo>
                    <a:pt x="6997" y="31456"/>
                  </a:lnTo>
                  <a:lnTo>
                    <a:pt x="7479" y="31687"/>
                  </a:lnTo>
                  <a:lnTo>
                    <a:pt x="8462" y="32130"/>
                  </a:lnTo>
                  <a:lnTo>
                    <a:pt x="9483" y="32535"/>
                  </a:lnTo>
                  <a:lnTo>
                    <a:pt x="10505" y="32901"/>
                  </a:lnTo>
                  <a:lnTo>
                    <a:pt x="11526" y="33248"/>
                  </a:lnTo>
                  <a:lnTo>
                    <a:pt x="12490" y="33557"/>
                  </a:lnTo>
                  <a:lnTo>
                    <a:pt x="13415" y="33826"/>
                  </a:lnTo>
                  <a:lnTo>
                    <a:pt x="14225" y="34058"/>
                  </a:lnTo>
                  <a:lnTo>
                    <a:pt x="14938" y="34231"/>
                  </a:lnTo>
                  <a:lnTo>
                    <a:pt x="15516" y="34366"/>
                  </a:lnTo>
                  <a:lnTo>
                    <a:pt x="15940" y="34463"/>
                  </a:lnTo>
                  <a:lnTo>
                    <a:pt x="16152" y="34501"/>
                  </a:lnTo>
                  <a:lnTo>
                    <a:pt x="16306" y="34501"/>
                  </a:lnTo>
                  <a:lnTo>
                    <a:pt x="16480" y="34482"/>
                  </a:lnTo>
                  <a:lnTo>
                    <a:pt x="16884" y="34424"/>
                  </a:lnTo>
                  <a:lnTo>
                    <a:pt x="17347" y="34308"/>
                  </a:lnTo>
                  <a:lnTo>
                    <a:pt x="17848" y="34154"/>
                  </a:lnTo>
                  <a:lnTo>
                    <a:pt x="18349" y="33981"/>
                  </a:lnTo>
                  <a:lnTo>
                    <a:pt x="18831" y="33807"/>
                  </a:lnTo>
                  <a:lnTo>
                    <a:pt x="19236" y="33634"/>
                  </a:lnTo>
                  <a:lnTo>
                    <a:pt x="19544" y="33480"/>
                  </a:lnTo>
                  <a:lnTo>
                    <a:pt x="19332" y="33229"/>
                  </a:lnTo>
                  <a:lnTo>
                    <a:pt x="18793" y="32612"/>
                  </a:lnTo>
                  <a:lnTo>
                    <a:pt x="18446" y="32227"/>
                  </a:lnTo>
                  <a:lnTo>
                    <a:pt x="18060" y="31841"/>
                  </a:lnTo>
                  <a:lnTo>
                    <a:pt x="17675" y="31475"/>
                  </a:lnTo>
                  <a:lnTo>
                    <a:pt x="17289" y="31167"/>
                  </a:lnTo>
                  <a:lnTo>
                    <a:pt x="16711" y="30704"/>
                  </a:lnTo>
                  <a:lnTo>
                    <a:pt x="15824" y="29991"/>
                  </a:lnTo>
                  <a:lnTo>
                    <a:pt x="13588" y="28102"/>
                  </a:lnTo>
                  <a:lnTo>
                    <a:pt x="12451" y="27119"/>
                  </a:lnTo>
                  <a:lnTo>
                    <a:pt x="11488" y="26271"/>
                  </a:lnTo>
                  <a:lnTo>
                    <a:pt x="10774" y="25616"/>
                  </a:lnTo>
                  <a:lnTo>
                    <a:pt x="10543" y="25384"/>
                  </a:lnTo>
                  <a:lnTo>
                    <a:pt x="10447" y="25269"/>
                  </a:lnTo>
                  <a:lnTo>
                    <a:pt x="10389" y="25192"/>
                  </a:lnTo>
                  <a:lnTo>
                    <a:pt x="10312" y="25114"/>
                  </a:lnTo>
                  <a:lnTo>
                    <a:pt x="10235" y="25076"/>
                  </a:lnTo>
                  <a:lnTo>
                    <a:pt x="10158" y="25018"/>
                  </a:lnTo>
                  <a:lnTo>
                    <a:pt x="9965" y="24960"/>
                  </a:lnTo>
                  <a:lnTo>
                    <a:pt x="9753" y="24941"/>
                  </a:lnTo>
                  <a:lnTo>
                    <a:pt x="9560" y="24922"/>
                  </a:lnTo>
                  <a:lnTo>
                    <a:pt x="9406" y="24941"/>
                  </a:lnTo>
                  <a:lnTo>
                    <a:pt x="9252" y="24941"/>
                  </a:lnTo>
                  <a:lnTo>
                    <a:pt x="9367" y="24902"/>
                  </a:lnTo>
                  <a:lnTo>
                    <a:pt x="9618" y="24825"/>
                  </a:lnTo>
                  <a:lnTo>
                    <a:pt x="9753" y="24748"/>
                  </a:lnTo>
                  <a:lnTo>
                    <a:pt x="9888" y="24671"/>
                  </a:lnTo>
                  <a:lnTo>
                    <a:pt x="10003" y="24594"/>
                  </a:lnTo>
                  <a:lnTo>
                    <a:pt x="10061" y="24498"/>
                  </a:lnTo>
                  <a:lnTo>
                    <a:pt x="10100" y="24421"/>
                  </a:lnTo>
                  <a:lnTo>
                    <a:pt x="10081" y="24344"/>
                  </a:lnTo>
                  <a:lnTo>
                    <a:pt x="10042" y="24266"/>
                  </a:lnTo>
                  <a:lnTo>
                    <a:pt x="9984" y="24228"/>
                  </a:lnTo>
                  <a:lnTo>
                    <a:pt x="9869" y="24151"/>
                  </a:lnTo>
                  <a:lnTo>
                    <a:pt x="9811" y="24132"/>
                  </a:lnTo>
                  <a:lnTo>
                    <a:pt x="9830" y="24054"/>
                  </a:lnTo>
                  <a:lnTo>
                    <a:pt x="9869" y="23881"/>
                  </a:lnTo>
                  <a:lnTo>
                    <a:pt x="9869" y="23765"/>
                  </a:lnTo>
                  <a:lnTo>
                    <a:pt x="9869" y="23650"/>
                  </a:lnTo>
                  <a:lnTo>
                    <a:pt x="9849" y="23534"/>
                  </a:lnTo>
                  <a:lnTo>
                    <a:pt x="9811" y="23438"/>
                  </a:lnTo>
                  <a:lnTo>
                    <a:pt x="9791" y="23361"/>
                  </a:lnTo>
                  <a:lnTo>
                    <a:pt x="9772" y="23206"/>
                  </a:lnTo>
                  <a:lnTo>
                    <a:pt x="9734" y="22782"/>
                  </a:lnTo>
                  <a:lnTo>
                    <a:pt x="9676" y="21529"/>
                  </a:lnTo>
                  <a:lnTo>
                    <a:pt x="9637" y="20161"/>
                  </a:lnTo>
                  <a:lnTo>
                    <a:pt x="9618" y="19236"/>
                  </a:lnTo>
                  <a:lnTo>
                    <a:pt x="9541" y="13454"/>
                  </a:lnTo>
                  <a:lnTo>
                    <a:pt x="9464" y="9348"/>
                  </a:lnTo>
                  <a:lnTo>
                    <a:pt x="9445" y="6418"/>
                  </a:lnTo>
                  <a:lnTo>
                    <a:pt x="9425" y="4375"/>
                  </a:lnTo>
                  <a:lnTo>
                    <a:pt x="9367" y="2294"/>
                  </a:lnTo>
                  <a:lnTo>
                    <a:pt x="93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3183033" y="2925508"/>
              <a:ext cx="46273" cy="308014"/>
            </a:xfrm>
            <a:custGeom>
              <a:avLst/>
              <a:gdLst/>
              <a:ahLst/>
              <a:cxnLst/>
              <a:rect l="l" t="t" r="r" b="b"/>
              <a:pathLst>
                <a:path w="1697" h="11296" extrusionOk="0">
                  <a:moveTo>
                    <a:pt x="135" y="1"/>
                  </a:moveTo>
                  <a:lnTo>
                    <a:pt x="77" y="20"/>
                  </a:lnTo>
                  <a:lnTo>
                    <a:pt x="39" y="59"/>
                  </a:lnTo>
                  <a:lnTo>
                    <a:pt x="19" y="97"/>
                  </a:lnTo>
                  <a:lnTo>
                    <a:pt x="0" y="155"/>
                  </a:lnTo>
                  <a:lnTo>
                    <a:pt x="174" y="1832"/>
                  </a:lnTo>
                  <a:lnTo>
                    <a:pt x="328" y="3413"/>
                  </a:lnTo>
                  <a:lnTo>
                    <a:pt x="521" y="5224"/>
                  </a:lnTo>
                  <a:lnTo>
                    <a:pt x="752" y="7113"/>
                  </a:lnTo>
                  <a:lnTo>
                    <a:pt x="964" y="8848"/>
                  </a:lnTo>
                  <a:lnTo>
                    <a:pt x="1079" y="9619"/>
                  </a:lnTo>
                  <a:lnTo>
                    <a:pt x="1195" y="10274"/>
                  </a:lnTo>
                  <a:lnTo>
                    <a:pt x="1292" y="10814"/>
                  </a:lnTo>
                  <a:lnTo>
                    <a:pt x="1388" y="11180"/>
                  </a:lnTo>
                  <a:lnTo>
                    <a:pt x="1407" y="11238"/>
                  </a:lnTo>
                  <a:lnTo>
                    <a:pt x="1446" y="11257"/>
                  </a:lnTo>
                  <a:lnTo>
                    <a:pt x="1484" y="11276"/>
                  </a:lnTo>
                  <a:lnTo>
                    <a:pt x="1542" y="11296"/>
                  </a:lnTo>
                  <a:lnTo>
                    <a:pt x="1581" y="11276"/>
                  </a:lnTo>
                  <a:lnTo>
                    <a:pt x="1638" y="11257"/>
                  </a:lnTo>
                  <a:lnTo>
                    <a:pt x="1677" y="11199"/>
                  </a:lnTo>
                  <a:lnTo>
                    <a:pt x="1696" y="11161"/>
                  </a:lnTo>
                  <a:lnTo>
                    <a:pt x="1677" y="11103"/>
                  </a:lnTo>
                  <a:lnTo>
                    <a:pt x="1581" y="10717"/>
                  </a:lnTo>
                  <a:lnTo>
                    <a:pt x="1484" y="10178"/>
                  </a:lnTo>
                  <a:lnTo>
                    <a:pt x="1369" y="9522"/>
                  </a:lnTo>
                  <a:lnTo>
                    <a:pt x="1253" y="8751"/>
                  </a:lnTo>
                  <a:lnTo>
                    <a:pt x="1041" y="6978"/>
                  </a:lnTo>
                  <a:lnTo>
                    <a:pt x="810" y="5070"/>
                  </a:lnTo>
                  <a:lnTo>
                    <a:pt x="463" y="1678"/>
                  </a:lnTo>
                  <a:lnTo>
                    <a:pt x="309" y="136"/>
                  </a:lnTo>
                  <a:lnTo>
                    <a:pt x="289" y="78"/>
                  </a:lnTo>
                  <a:lnTo>
                    <a:pt x="251" y="4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3145705" y="3257158"/>
              <a:ext cx="86738" cy="18924"/>
            </a:xfrm>
            <a:custGeom>
              <a:avLst/>
              <a:gdLst/>
              <a:ahLst/>
              <a:cxnLst/>
              <a:rect l="l" t="t" r="r" b="b"/>
              <a:pathLst>
                <a:path w="3181" h="694" extrusionOk="0">
                  <a:moveTo>
                    <a:pt x="2333" y="0"/>
                  </a:moveTo>
                  <a:lnTo>
                    <a:pt x="1890" y="19"/>
                  </a:lnTo>
                  <a:lnTo>
                    <a:pt x="1427" y="58"/>
                  </a:lnTo>
                  <a:lnTo>
                    <a:pt x="945" y="135"/>
                  </a:lnTo>
                  <a:lnTo>
                    <a:pt x="714" y="174"/>
                  </a:lnTo>
                  <a:lnTo>
                    <a:pt x="483" y="251"/>
                  </a:lnTo>
                  <a:lnTo>
                    <a:pt x="271" y="328"/>
                  </a:lnTo>
                  <a:lnTo>
                    <a:pt x="78" y="424"/>
                  </a:lnTo>
                  <a:lnTo>
                    <a:pt x="39" y="463"/>
                  </a:lnTo>
                  <a:lnTo>
                    <a:pt x="20" y="501"/>
                  </a:lnTo>
                  <a:lnTo>
                    <a:pt x="1" y="559"/>
                  </a:lnTo>
                  <a:lnTo>
                    <a:pt x="20" y="617"/>
                  </a:lnTo>
                  <a:lnTo>
                    <a:pt x="78" y="675"/>
                  </a:lnTo>
                  <a:lnTo>
                    <a:pt x="155" y="694"/>
                  </a:lnTo>
                  <a:lnTo>
                    <a:pt x="232" y="675"/>
                  </a:lnTo>
                  <a:lnTo>
                    <a:pt x="405" y="598"/>
                  </a:lnTo>
                  <a:lnTo>
                    <a:pt x="598" y="520"/>
                  </a:lnTo>
                  <a:lnTo>
                    <a:pt x="810" y="463"/>
                  </a:lnTo>
                  <a:lnTo>
                    <a:pt x="1041" y="424"/>
                  </a:lnTo>
                  <a:lnTo>
                    <a:pt x="1504" y="347"/>
                  </a:lnTo>
                  <a:lnTo>
                    <a:pt x="1947" y="308"/>
                  </a:lnTo>
                  <a:lnTo>
                    <a:pt x="2699" y="308"/>
                  </a:lnTo>
                  <a:lnTo>
                    <a:pt x="3027" y="328"/>
                  </a:lnTo>
                  <a:lnTo>
                    <a:pt x="3085" y="308"/>
                  </a:lnTo>
                  <a:lnTo>
                    <a:pt x="3123" y="289"/>
                  </a:lnTo>
                  <a:lnTo>
                    <a:pt x="3162" y="231"/>
                  </a:lnTo>
                  <a:lnTo>
                    <a:pt x="3181" y="174"/>
                  </a:lnTo>
                  <a:lnTo>
                    <a:pt x="3181" y="116"/>
                  </a:lnTo>
                  <a:lnTo>
                    <a:pt x="3142" y="77"/>
                  </a:lnTo>
                  <a:lnTo>
                    <a:pt x="3104" y="39"/>
                  </a:lnTo>
                  <a:lnTo>
                    <a:pt x="3046" y="19"/>
                  </a:lnTo>
                  <a:lnTo>
                    <a:pt x="26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4665649" y="4115375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5663961" y="3796364"/>
              <a:ext cx="8426" cy="693249"/>
            </a:xfrm>
            <a:custGeom>
              <a:avLst/>
              <a:gdLst/>
              <a:ahLst/>
              <a:cxnLst/>
              <a:rect l="l" t="t" r="r" b="b"/>
              <a:pathLst>
                <a:path w="309" h="25424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39"/>
                  </a:lnTo>
                  <a:lnTo>
                    <a:pt x="20" y="97"/>
                  </a:lnTo>
                  <a:lnTo>
                    <a:pt x="0" y="155"/>
                  </a:lnTo>
                  <a:lnTo>
                    <a:pt x="0" y="25269"/>
                  </a:lnTo>
                  <a:lnTo>
                    <a:pt x="20" y="25327"/>
                  </a:lnTo>
                  <a:lnTo>
                    <a:pt x="39" y="25385"/>
                  </a:lnTo>
                  <a:lnTo>
                    <a:pt x="97" y="25423"/>
                  </a:lnTo>
                  <a:lnTo>
                    <a:pt x="212" y="25423"/>
                  </a:lnTo>
                  <a:lnTo>
                    <a:pt x="251" y="25385"/>
                  </a:lnTo>
                  <a:lnTo>
                    <a:pt x="289" y="25327"/>
                  </a:lnTo>
                  <a:lnTo>
                    <a:pt x="309" y="25269"/>
                  </a:lnTo>
                  <a:lnTo>
                    <a:pt x="309" y="155"/>
                  </a:lnTo>
                  <a:lnTo>
                    <a:pt x="289" y="9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6033948" y="3615038"/>
              <a:ext cx="77276" cy="744239"/>
            </a:xfrm>
            <a:custGeom>
              <a:avLst/>
              <a:gdLst/>
              <a:ahLst/>
              <a:cxnLst/>
              <a:rect l="l" t="t" r="r" b="b"/>
              <a:pathLst>
                <a:path w="2834" h="27294" extrusionOk="0">
                  <a:moveTo>
                    <a:pt x="135" y="1"/>
                  </a:moveTo>
                  <a:lnTo>
                    <a:pt x="77" y="20"/>
                  </a:lnTo>
                  <a:lnTo>
                    <a:pt x="39" y="39"/>
                  </a:lnTo>
                  <a:lnTo>
                    <a:pt x="20" y="97"/>
                  </a:lnTo>
                  <a:lnTo>
                    <a:pt x="0" y="155"/>
                  </a:lnTo>
                  <a:lnTo>
                    <a:pt x="2545" y="27158"/>
                  </a:lnTo>
                  <a:lnTo>
                    <a:pt x="2564" y="27216"/>
                  </a:lnTo>
                  <a:lnTo>
                    <a:pt x="2583" y="27255"/>
                  </a:lnTo>
                  <a:lnTo>
                    <a:pt x="2641" y="27274"/>
                  </a:lnTo>
                  <a:lnTo>
                    <a:pt x="2699" y="27293"/>
                  </a:lnTo>
                  <a:lnTo>
                    <a:pt x="2757" y="27274"/>
                  </a:lnTo>
                  <a:lnTo>
                    <a:pt x="2814" y="27235"/>
                  </a:lnTo>
                  <a:lnTo>
                    <a:pt x="2834" y="27178"/>
                  </a:lnTo>
                  <a:lnTo>
                    <a:pt x="2834" y="27120"/>
                  </a:lnTo>
                  <a:lnTo>
                    <a:pt x="309" y="136"/>
                  </a:lnTo>
                  <a:lnTo>
                    <a:pt x="290" y="78"/>
                  </a:lnTo>
                  <a:lnTo>
                    <a:pt x="251" y="20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5131571" y="3717535"/>
              <a:ext cx="115123" cy="663800"/>
            </a:xfrm>
            <a:custGeom>
              <a:avLst/>
              <a:gdLst/>
              <a:ahLst/>
              <a:cxnLst/>
              <a:rect l="l" t="t" r="r" b="b"/>
              <a:pathLst>
                <a:path w="4222" h="24344" extrusionOk="0">
                  <a:moveTo>
                    <a:pt x="4029" y="0"/>
                  </a:moveTo>
                  <a:lnTo>
                    <a:pt x="3971" y="39"/>
                  </a:lnTo>
                  <a:lnTo>
                    <a:pt x="3932" y="77"/>
                  </a:lnTo>
                  <a:lnTo>
                    <a:pt x="3913" y="135"/>
                  </a:lnTo>
                  <a:lnTo>
                    <a:pt x="1" y="24151"/>
                  </a:lnTo>
                  <a:lnTo>
                    <a:pt x="1" y="24228"/>
                  </a:lnTo>
                  <a:lnTo>
                    <a:pt x="20" y="24267"/>
                  </a:lnTo>
                  <a:lnTo>
                    <a:pt x="58" y="24305"/>
                  </a:lnTo>
                  <a:lnTo>
                    <a:pt x="116" y="24324"/>
                  </a:lnTo>
                  <a:lnTo>
                    <a:pt x="135" y="24344"/>
                  </a:lnTo>
                  <a:lnTo>
                    <a:pt x="193" y="24324"/>
                  </a:lnTo>
                  <a:lnTo>
                    <a:pt x="232" y="24305"/>
                  </a:lnTo>
                  <a:lnTo>
                    <a:pt x="270" y="24267"/>
                  </a:lnTo>
                  <a:lnTo>
                    <a:pt x="290" y="24209"/>
                  </a:lnTo>
                  <a:lnTo>
                    <a:pt x="4222" y="174"/>
                  </a:lnTo>
                  <a:lnTo>
                    <a:pt x="4202" y="116"/>
                  </a:lnTo>
                  <a:lnTo>
                    <a:pt x="4183" y="58"/>
                  </a:lnTo>
                  <a:lnTo>
                    <a:pt x="4144" y="20"/>
                  </a:lnTo>
                  <a:lnTo>
                    <a:pt x="40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4793650" y="4214696"/>
              <a:ext cx="196571" cy="285409"/>
            </a:xfrm>
            <a:custGeom>
              <a:avLst/>
              <a:gdLst/>
              <a:ahLst/>
              <a:cxnLst/>
              <a:rect l="l" t="t" r="r" b="b"/>
              <a:pathLst>
                <a:path w="7209" h="10467" extrusionOk="0">
                  <a:moveTo>
                    <a:pt x="5378" y="1"/>
                  </a:moveTo>
                  <a:lnTo>
                    <a:pt x="3123" y="926"/>
                  </a:lnTo>
                  <a:lnTo>
                    <a:pt x="2756" y="1928"/>
                  </a:lnTo>
                  <a:lnTo>
                    <a:pt x="1889" y="4222"/>
                  </a:lnTo>
                  <a:lnTo>
                    <a:pt x="1388" y="5494"/>
                  </a:lnTo>
                  <a:lnTo>
                    <a:pt x="906" y="6670"/>
                  </a:lnTo>
                  <a:lnTo>
                    <a:pt x="675" y="7171"/>
                  </a:lnTo>
                  <a:lnTo>
                    <a:pt x="482" y="7595"/>
                  </a:lnTo>
                  <a:lnTo>
                    <a:pt x="289" y="7942"/>
                  </a:lnTo>
                  <a:lnTo>
                    <a:pt x="154" y="8173"/>
                  </a:lnTo>
                  <a:lnTo>
                    <a:pt x="77" y="8327"/>
                  </a:lnTo>
                  <a:lnTo>
                    <a:pt x="19" y="8481"/>
                  </a:lnTo>
                  <a:lnTo>
                    <a:pt x="0" y="8655"/>
                  </a:lnTo>
                  <a:lnTo>
                    <a:pt x="0" y="8848"/>
                  </a:lnTo>
                  <a:lnTo>
                    <a:pt x="39" y="9021"/>
                  </a:lnTo>
                  <a:lnTo>
                    <a:pt x="97" y="9214"/>
                  </a:lnTo>
                  <a:lnTo>
                    <a:pt x="174" y="9407"/>
                  </a:lnTo>
                  <a:lnTo>
                    <a:pt x="289" y="9599"/>
                  </a:lnTo>
                  <a:lnTo>
                    <a:pt x="424" y="9773"/>
                  </a:lnTo>
                  <a:lnTo>
                    <a:pt x="578" y="9927"/>
                  </a:lnTo>
                  <a:lnTo>
                    <a:pt x="733" y="10081"/>
                  </a:lnTo>
                  <a:lnTo>
                    <a:pt x="925" y="10216"/>
                  </a:lnTo>
                  <a:lnTo>
                    <a:pt x="1137" y="10313"/>
                  </a:lnTo>
                  <a:lnTo>
                    <a:pt x="1349" y="10390"/>
                  </a:lnTo>
                  <a:lnTo>
                    <a:pt x="1561" y="10447"/>
                  </a:lnTo>
                  <a:lnTo>
                    <a:pt x="1812" y="10467"/>
                  </a:lnTo>
                  <a:lnTo>
                    <a:pt x="2063" y="10447"/>
                  </a:lnTo>
                  <a:lnTo>
                    <a:pt x="2313" y="10409"/>
                  </a:lnTo>
                  <a:lnTo>
                    <a:pt x="2583" y="10332"/>
                  </a:lnTo>
                  <a:lnTo>
                    <a:pt x="2853" y="10235"/>
                  </a:lnTo>
                  <a:lnTo>
                    <a:pt x="3142" y="10120"/>
                  </a:lnTo>
                  <a:lnTo>
                    <a:pt x="3431" y="9966"/>
                  </a:lnTo>
                  <a:lnTo>
                    <a:pt x="3701" y="9811"/>
                  </a:lnTo>
                  <a:lnTo>
                    <a:pt x="3971" y="9619"/>
                  </a:lnTo>
                  <a:lnTo>
                    <a:pt x="4241" y="9407"/>
                  </a:lnTo>
                  <a:lnTo>
                    <a:pt x="4491" y="9195"/>
                  </a:lnTo>
                  <a:lnTo>
                    <a:pt x="4742" y="8944"/>
                  </a:lnTo>
                  <a:lnTo>
                    <a:pt x="4973" y="8693"/>
                  </a:lnTo>
                  <a:lnTo>
                    <a:pt x="5166" y="8424"/>
                  </a:lnTo>
                  <a:lnTo>
                    <a:pt x="5339" y="8135"/>
                  </a:lnTo>
                  <a:lnTo>
                    <a:pt x="5493" y="7845"/>
                  </a:lnTo>
                  <a:lnTo>
                    <a:pt x="5628" y="7537"/>
                  </a:lnTo>
                  <a:lnTo>
                    <a:pt x="5744" y="7190"/>
                  </a:lnTo>
                  <a:lnTo>
                    <a:pt x="5860" y="6785"/>
                  </a:lnTo>
                  <a:lnTo>
                    <a:pt x="6110" y="5822"/>
                  </a:lnTo>
                  <a:lnTo>
                    <a:pt x="6380" y="4742"/>
                  </a:lnTo>
                  <a:lnTo>
                    <a:pt x="6631" y="3663"/>
                  </a:lnTo>
                  <a:lnTo>
                    <a:pt x="7055" y="1813"/>
                  </a:lnTo>
                  <a:lnTo>
                    <a:pt x="7209" y="1022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7"/>
            <p:cNvSpPr/>
            <p:nvPr/>
          </p:nvSpPr>
          <p:spPr>
            <a:xfrm>
              <a:off x="4784189" y="4437550"/>
              <a:ext cx="144545" cy="85674"/>
            </a:xfrm>
            <a:custGeom>
              <a:avLst/>
              <a:gdLst/>
              <a:ahLst/>
              <a:cxnLst/>
              <a:rect l="l" t="t" r="r" b="b"/>
              <a:pathLst>
                <a:path w="5301" h="3142" extrusionOk="0">
                  <a:moveTo>
                    <a:pt x="501" y="0"/>
                  </a:moveTo>
                  <a:lnTo>
                    <a:pt x="463" y="77"/>
                  </a:lnTo>
                  <a:lnTo>
                    <a:pt x="347" y="308"/>
                  </a:lnTo>
                  <a:lnTo>
                    <a:pt x="212" y="655"/>
                  </a:lnTo>
                  <a:lnTo>
                    <a:pt x="154" y="848"/>
                  </a:lnTo>
                  <a:lnTo>
                    <a:pt x="97" y="1060"/>
                  </a:lnTo>
                  <a:lnTo>
                    <a:pt x="39" y="1291"/>
                  </a:lnTo>
                  <a:lnTo>
                    <a:pt x="0" y="1523"/>
                  </a:lnTo>
                  <a:lnTo>
                    <a:pt x="0" y="1754"/>
                  </a:lnTo>
                  <a:lnTo>
                    <a:pt x="20" y="1985"/>
                  </a:lnTo>
                  <a:lnTo>
                    <a:pt x="58" y="2197"/>
                  </a:lnTo>
                  <a:lnTo>
                    <a:pt x="135" y="2409"/>
                  </a:lnTo>
                  <a:lnTo>
                    <a:pt x="251" y="2602"/>
                  </a:lnTo>
                  <a:lnTo>
                    <a:pt x="328" y="2698"/>
                  </a:lnTo>
                  <a:lnTo>
                    <a:pt x="405" y="2776"/>
                  </a:lnTo>
                  <a:lnTo>
                    <a:pt x="501" y="2853"/>
                  </a:lnTo>
                  <a:lnTo>
                    <a:pt x="617" y="2930"/>
                  </a:lnTo>
                  <a:lnTo>
                    <a:pt x="848" y="3026"/>
                  </a:lnTo>
                  <a:lnTo>
                    <a:pt x="1118" y="3103"/>
                  </a:lnTo>
                  <a:lnTo>
                    <a:pt x="1388" y="3142"/>
                  </a:lnTo>
                  <a:lnTo>
                    <a:pt x="1716" y="3142"/>
                  </a:lnTo>
                  <a:lnTo>
                    <a:pt x="2024" y="3103"/>
                  </a:lnTo>
                  <a:lnTo>
                    <a:pt x="2371" y="3026"/>
                  </a:lnTo>
                  <a:lnTo>
                    <a:pt x="2718" y="2910"/>
                  </a:lnTo>
                  <a:lnTo>
                    <a:pt x="3065" y="2776"/>
                  </a:lnTo>
                  <a:lnTo>
                    <a:pt x="3412" y="2583"/>
                  </a:lnTo>
                  <a:lnTo>
                    <a:pt x="3759" y="2352"/>
                  </a:lnTo>
                  <a:lnTo>
                    <a:pt x="4106" y="2082"/>
                  </a:lnTo>
                  <a:lnTo>
                    <a:pt x="4433" y="1773"/>
                  </a:lnTo>
                  <a:lnTo>
                    <a:pt x="4742" y="1407"/>
                  </a:lnTo>
                  <a:lnTo>
                    <a:pt x="5031" y="1022"/>
                  </a:lnTo>
                  <a:lnTo>
                    <a:pt x="5301" y="578"/>
                  </a:lnTo>
                  <a:lnTo>
                    <a:pt x="5146" y="655"/>
                  </a:lnTo>
                  <a:lnTo>
                    <a:pt x="4742" y="829"/>
                  </a:lnTo>
                  <a:lnTo>
                    <a:pt x="4453" y="945"/>
                  </a:lnTo>
                  <a:lnTo>
                    <a:pt x="4125" y="1041"/>
                  </a:lnTo>
                  <a:lnTo>
                    <a:pt x="3778" y="1137"/>
                  </a:lnTo>
                  <a:lnTo>
                    <a:pt x="3393" y="1214"/>
                  </a:lnTo>
                  <a:lnTo>
                    <a:pt x="3007" y="1272"/>
                  </a:lnTo>
                  <a:lnTo>
                    <a:pt x="2602" y="1272"/>
                  </a:lnTo>
                  <a:lnTo>
                    <a:pt x="2390" y="1253"/>
                  </a:lnTo>
                  <a:lnTo>
                    <a:pt x="2198" y="1234"/>
                  </a:lnTo>
                  <a:lnTo>
                    <a:pt x="2005" y="1195"/>
                  </a:lnTo>
                  <a:lnTo>
                    <a:pt x="1812" y="1137"/>
                  </a:lnTo>
                  <a:lnTo>
                    <a:pt x="1619" y="1060"/>
                  </a:lnTo>
                  <a:lnTo>
                    <a:pt x="1427" y="964"/>
                  </a:lnTo>
                  <a:lnTo>
                    <a:pt x="1253" y="867"/>
                  </a:lnTo>
                  <a:lnTo>
                    <a:pt x="1080" y="732"/>
                  </a:lnTo>
                  <a:lnTo>
                    <a:pt x="925" y="578"/>
                  </a:lnTo>
                  <a:lnTo>
                    <a:pt x="771" y="405"/>
                  </a:lnTo>
                  <a:lnTo>
                    <a:pt x="636" y="212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7"/>
            <p:cNvSpPr/>
            <p:nvPr/>
          </p:nvSpPr>
          <p:spPr>
            <a:xfrm>
              <a:off x="5191477" y="2827238"/>
              <a:ext cx="1044318" cy="1012797"/>
            </a:xfrm>
            <a:custGeom>
              <a:avLst/>
              <a:gdLst/>
              <a:ahLst/>
              <a:cxnLst/>
              <a:rect l="l" t="t" r="r" b="b"/>
              <a:pathLst>
                <a:path w="38299" h="37143" extrusionOk="0">
                  <a:moveTo>
                    <a:pt x="17483" y="1"/>
                  </a:moveTo>
                  <a:lnTo>
                    <a:pt x="16500" y="22494"/>
                  </a:lnTo>
                  <a:lnTo>
                    <a:pt x="1" y="31823"/>
                  </a:lnTo>
                  <a:lnTo>
                    <a:pt x="1" y="33692"/>
                  </a:lnTo>
                  <a:lnTo>
                    <a:pt x="20258" y="37142"/>
                  </a:lnTo>
                  <a:lnTo>
                    <a:pt x="34039" y="29028"/>
                  </a:lnTo>
                  <a:lnTo>
                    <a:pt x="382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>
              <a:off x="4878778" y="3172003"/>
              <a:ext cx="1151016" cy="1086883"/>
            </a:xfrm>
            <a:custGeom>
              <a:avLst/>
              <a:gdLst/>
              <a:ahLst/>
              <a:cxnLst/>
              <a:rect l="l" t="t" r="r" b="b"/>
              <a:pathLst>
                <a:path w="42212" h="39860" extrusionOk="0">
                  <a:moveTo>
                    <a:pt x="24595" y="1"/>
                  </a:moveTo>
                  <a:lnTo>
                    <a:pt x="23515" y="20"/>
                  </a:lnTo>
                  <a:lnTo>
                    <a:pt x="22282" y="58"/>
                  </a:lnTo>
                  <a:lnTo>
                    <a:pt x="20971" y="136"/>
                  </a:lnTo>
                  <a:lnTo>
                    <a:pt x="19583" y="232"/>
                  </a:lnTo>
                  <a:lnTo>
                    <a:pt x="18889" y="309"/>
                  </a:lnTo>
                  <a:lnTo>
                    <a:pt x="18196" y="405"/>
                  </a:lnTo>
                  <a:lnTo>
                    <a:pt x="17502" y="502"/>
                  </a:lnTo>
                  <a:lnTo>
                    <a:pt x="16827" y="617"/>
                  </a:lnTo>
                  <a:lnTo>
                    <a:pt x="16152" y="752"/>
                  </a:lnTo>
                  <a:lnTo>
                    <a:pt x="15516" y="887"/>
                  </a:lnTo>
                  <a:lnTo>
                    <a:pt x="14900" y="1061"/>
                  </a:lnTo>
                  <a:lnTo>
                    <a:pt x="14302" y="1234"/>
                  </a:lnTo>
                  <a:lnTo>
                    <a:pt x="13743" y="1446"/>
                  </a:lnTo>
                  <a:lnTo>
                    <a:pt x="13223" y="1658"/>
                  </a:lnTo>
                  <a:lnTo>
                    <a:pt x="12760" y="1909"/>
                  </a:lnTo>
                  <a:lnTo>
                    <a:pt x="12548" y="2044"/>
                  </a:lnTo>
                  <a:lnTo>
                    <a:pt x="12336" y="2179"/>
                  </a:lnTo>
                  <a:lnTo>
                    <a:pt x="12143" y="2314"/>
                  </a:lnTo>
                  <a:lnTo>
                    <a:pt x="11970" y="2468"/>
                  </a:lnTo>
                  <a:lnTo>
                    <a:pt x="11816" y="2622"/>
                  </a:lnTo>
                  <a:lnTo>
                    <a:pt x="11662" y="2795"/>
                  </a:lnTo>
                  <a:lnTo>
                    <a:pt x="11527" y="2950"/>
                  </a:lnTo>
                  <a:lnTo>
                    <a:pt x="11411" y="3123"/>
                  </a:lnTo>
                  <a:lnTo>
                    <a:pt x="11334" y="3316"/>
                  </a:lnTo>
                  <a:lnTo>
                    <a:pt x="11238" y="3489"/>
                  </a:lnTo>
                  <a:lnTo>
                    <a:pt x="11045" y="4087"/>
                  </a:lnTo>
                  <a:lnTo>
                    <a:pt x="10852" y="4723"/>
                  </a:lnTo>
                  <a:lnTo>
                    <a:pt x="10659" y="5397"/>
                  </a:lnTo>
                  <a:lnTo>
                    <a:pt x="10486" y="6072"/>
                  </a:lnTo>
                  <a:lnTo>
                    <a:pt x="10177" y="7460"/>
                  </a:lnTo>
                  <a:lnTo>
                    <a:pt x="9908" y="8790"/>
                  </a:lnTo>
                  <a:lnTo>
                    <a:pt x="9696" y="9965"/>
                  </a:lnTo>
                  <a:lnTo>
                    <a:pt x="9541" y="10910"/>
                  </a:lnTo>
                  <a:lnTo>
                    <a:pt x="9406" y="11777"/>
                  </a:lnTo>
                  <a:lnTo>
                    <a:pt x="9291" y="11816"/>
                  </a:lnTo>
                  <a:lnTo>
                    <a:pt x="8944" y="11951"/>
                  </a:lnTo>
                  <a:lnTo>
                    <a:pt x="8693" y="12066"/>
                  </a:lnTo>
                  <a:lnTo>
                    <a:pt x="8443" y="12201"/>
                  </a:lnTo>
                  <a:lnTo>
                    <a:pt x="8134" y="12375"/>
                  </a:lnTo>
                  <a:lnTo>
                    <a:pt x="7826" y="12587"/>
                  </a:lnTo>
                  <a:lnTo>
                    <a:pt x="7498" y="12818"/>
                  </a:lnTo>
                  <a:lnTo>
                    <a:pt x="7171" y="13107"/>
                  </a:lnTo>
                  <a:lnTo>
                    <a:pt x="6843" y="13435"/>
                  </a:lnTo>
                  <a:lnTo>
                    <a:pt x="6515" y="13782"/>
                  </a:lnTo>
                  <a:lnTo>
                    <a:pt x="6226" y="14186"/>
                  </a:lnTo>
                  <a:lnTo>
                    <a:pt x="6091" y="14418"/>
                  </a:lnTo>
                  <a:lnTo>
                    <a:pt x="5956" y="14649"/>
                  </a:lnTo>
                  <a:lnTo>
                    <a:pt x="5821" y="14880"/>
                  </a:lnTo>
                  <a:lnTo>
                    <a:pt x="5706" y="15150"/>
                  </a:lnTo>
                  <a:lnTo>
                    <a:pt x="5590" y="15401"/>
                  </a:lnTo>
                  <a:lnTo>
                    <a:pt x="5494" y="15690"/>
                  </a:lnTo>
                  <a:lnTo>
                    <a:pt x="5301" y="16384"/>
                  </a:lnTo>
                  <a:lnTo>
                    <a:pt x="5050" y="17290"/>
                  </a:lnTo>
                  <a:lnTo>
                    <a:pt x="4472" y="19583"/>
                  </a:lnTo>
                  <a:lnTo>
                    <a:pt x="3836" y="22301"/>
                  </a:lnTo>
                  <a:lnTo>
                    <a:pt x="3181" y="25154"/>
                  </a:lnTo>
                  <a:lnTo>
                    <a:pt x="2063" y="30146"/>
                  </a:lnTo>
                  <a:lnTo>
                    <a:pt x="1581" y="32324"/>
                  </a:lnTo>
                  <a:lnTo>
                    <a:pt x="1" y="39166"/>
                  </a:lnTo>
                  <a:lnTo>
                    <a:pt x="39" y="39204"/>
                  </a:lnTo>
                  <a:lnTo>
                    <a:pt x="155" y="39320"/>
                  </a:lnTo>
                  <a:lnTo>
                    <a:pt x="367" y="39455"/>
                  </a:lnTo>
                  <a:lnTo>
                    <a:pt x="502" y="39532"/>
                  </a:lnTo>
                  <a:lnTo>
                    <a:pt x="694" y="39609"/>
                  </a:lnTo>
                  <a:lnTo>
                    <a:pt x="887" y="39686"/>
                  </a:lnTo>
                  <a:lnTo>
                    <a:pt x="1119" y="39744"/>
                  </a:lnTo>
                  <a:lnTo>
                    <a:pt x="1388" y="39802"/>
                  </a:lnTo>
                  <a:lnTo>
                    <a:pt x="1697" y="39841"/>
                  </a:lnTo>
                  <a:lnTo>
                    <a:pt x="2044" y="39860"/>
                  </a:lnTo>
                  <a:lnTo>
                    <a:pt x="2429" y="39860"/>
                  </a:lnTo>
                  <a:lnTo>
                    <a:pt x="2834" y="39841"/>
                  </a:lnTo>
                  <a:lnTo>
                    <a:pt x="3297" y="39783"/>
                  </a:lnTo>
                  <a:lnTo>
                    <a:pt x="5378" y="36101"/>
                  </a:lnTo>
                  <a:lnTo>
                    <a:pt x="5667" y="36256"/>
                  </a:lnTo>
                  <a:lnTo>
                    <a:pt x="6014" y="36410"/>
                  </a:lnTo>
                  <a:lnTo>
                    <a:pt x="6457" y="36583"/>
                  </a:lnTo>
                  <a:lnTo>
                    <a:pt x="6959" y="36757"/>
                  </a:lnTo>
                  <a:lnTo>
                    <a:pt x="7248" y="36814"/>
                  </a:lnTo>
                  <a:lnTo>
                    <a:pt x="7537" y="36892"/>
                  </a:lnTo>
                  <a:lnTo>
                    <a:pt x="7845" y="36930"/>
                  </a:lnTo>
                  <a:lnTo>
                    <a:pt x="8173" y="36969"/>
                  </a:lnTo>
                  <a:lnTo>
                    <a:pt x="8809" y="36969"/>
                  </a:lnTo>
                  <a:lnTo>
                    <a:pt x="17001" y="18003"/>
                  </a:lnTo>
                  <a:lnTo>
                    <a:pt x="18504" y="18176"/>
                  </a:lnTo>
                  <a:lnTo>
                    <a:pt x="19949" y="18311"/>
                  </a:lnTo>
                  <a:lnTo>
                    <a:pt x="21318" y="18408"/>
                  </a:lnTo>
                  <a:lnTo>
                    <a:pt x="22648" y="18465"/>
                  </a:lnTo>
                  <a:lnTo>
                    <a:pt x="23920" y="18504"/>
                  </a:lnTo>
                  <a:lnTo>
                    <a:pt x="25134" y="18504"/>
                  </a:lnTo>
                  <a:lnTo>
                    <a:pt x="26291" y="18485"/>
                  </a:lnTo>
                  <a:lnTo>
                    <a:pt x="27428" y="18446"/>
                  </a:lnTo>
                  <a:lnTo>
                    <a:pt x="28488" y="18388"/>
                  </a:lnTo>
                  <a:lnTo>
                    <a:pt x="29529" y="18292"/>
                  </a:lnTo>
                  <a:lnTo>
                    <a:pt x="30531" y="18196"/>
                  </a:lnTo>
                  <a:lnTo>
                    <a:pt x="31475" y="18080"/>
                  </a:lnTo>
                  <a:lnTo>
                    <a:pt x="32401" y="17964"/>
                  </a:lnTo>
                  <a:lnTo>
                    <a:pt x="33307" y="17829"/>
                  </a:lnTo>
                  <a:lnTo>
                    <a:pt x="34155" y="17675"/>
                  </a:lnTo>
                  <a:lnTo>
                    <a:pt x="35003" y="17521"/>
                  </a:lnTo>
                  <a:lnTo>
                    <a:pt x="35446" y="17425"/>
                  </a:lnTo>
                  <a:lnTo>
                    <a:pt x="35851" y="17328"/>
                  </a:lnTo>
                  <a:lnTo>
                    <a:pt x="36255" y="17213"/>
                  </a:lnTo>
                  <a:lnTo>
                    <a:pt x="36641" y="17097"/>
                  </a:lnTo>
                  <a:lnTo>
                    <a:pt x="37026" y="16962"/>
                  </a:lnTo>
                  <a:lnTo>
                    <a:pt x="37373" y="16827"/>
                  </a:lnTo>
                  <a:lnTo>
                    <a:pt x="37701" y="16673"/>
                  </a:lnTo>
                  <a:lnTo>
                    <a:pt x="38029" y="16519"/>
                  </a:lnTo>
                  <a:lnTo>
                    <a:pt x="38337" y="16345"/>
                  </a:lnTo>
                  <a:lnTo>
                    <a:pt x="38626" y="16172"/>
                  </a:lnTo>
                  <a:lnTo>
                    <a:pt x="38915" y="15998"/>
                  </a:lnTo>
                  <a:lnTo>
                    <a:pt x="39166" y="15806"/>
                  </a:lnTo>
                  <a:lnTo>
                    <a:pt x="39416" y="15613"/>
                  </a:lnTo>
                  <a:lnTo>
                    <a:pt x="39667" y="15401"/>
                  </a:lnTo>
                  <a:lnTo>
                    <a:pt x="39879" y="15189"/>
                  </a:lnTo>
                  <a:lnTo>
                    <a:pt x="40091" y="14977"/>
                  </a:lnTo>
                  <a:lnTo>
                    <a:pt x="40284" y="14765"/>
                  </a:lnTo>
                  <a:lnTo>
                    <a:pt x="40477" y="14533"/>
                  </a:lnTo>
                  <a:lnTo>
                    <a:pt x="40650" y="14302"/>
                  </a:lnTo>
                  <a:lnTo>
                    <a:pt x="40823" y="14071"/>
                  </a:lnTo>
                  <a:lnTo>
                    <a:pt x="41113" y="13589"/>
                  </a:lnTo>
                  <a:lnTo>
                    <a:pt x="41363" y="13107"/>
                  </a:lnTo>
                  <a:lnTo>
                    <a:pt x="41575" y="12625"/>
                  </a:lnTo>
                  <a:lnTo>
                    <a:pt x="41749" y="12124"/>
                  </a:lnTo>
                  <a:lnTo>
                    <a:pt x="41903" y="11623"/>
                  </a:lnTo>
                  <a:lnTo>
                    <a:pt x="42018" y="11122"/>
                  </a:lnTo>
                  <a:lnTo>
                    <a:pt x="42096" y="10621"/>
                  </a:lnTo>
                  <a:lnTo>
                    <a:pt x="42153" y="10139"/>
                  </a:lnTo>
                  <a:lnTo>
                    <a:pt x="42192" y="9676"/>
                  </a:lnTo>
                  <a:lnTo>
                    <a:pt x="42211" y="9214"/>
                  </a:lnTo>
                  <a:lnTo>
                    <a:pt x="42211" y="8770"/>
                  </a:lnTo>
                  <a:lnTo>
                    <a:pt x="42211" y="8366"/>
                  </a:lnTo>
                  <a:lnTo>
                    <a:pt x="42173" y="7961"/>
                  </a:lnTo>
                  <a:lnTo>
                    <a:pt x="42153" y="7595"/>
                  </a:lnTo>
                  <a:lnTo>
                    <a:pt x="42057" y="6959"/>
                  </a:lnTo>
                  <a:lnTo>
                    <a:pt x="41980" y="6477"/>
                  </a:lnTo>
                  <a:lnTo>
                    <a:pt x="41884" y="6053"/>
                  </a:lnTo>
                  <a:lnTo>
                    <a:pt x="26830" y="39"/>
                  </a:lnTo>
                  <a:lnTo>
                    <a:pt x="26214" y="20"/>
                  </a:lnTo>
                  <a:lnTo>
                    <a:pt x="255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>
              <a:off x="5714923" y="2262264"/>
              <a:ext cx="235482" cy="444651"/>
            </a:xfrm>
            <a:custGeom>
              <a:avLst/>
              <a:gdLst/>
              <a:ahLst/>
              <a:cxnLst/>
              <a:rect l="l" t="t" r="r" b="b"/>
              <a:pathLst>
                <a:path w="8636" h="16307" extrusionOk="0">
                  <a:moveTo>
                    <a:pt x="3162" y="1"/>
                  </a:moveTo>
                  <a:lnTo>
                    <a:pt x="2796" y="20"/>
                  </a:lnTo>
                  <a:lnTo>
                    <a:pt x="2410" y="59"/>
                  </a:lnTo>
                  <a:lnTo>
                    <a:pt x="984" y="5918"/>
                  </a:lnTo>
                  <a:lnTo>
                    <a:pt x="888" y="6072"/>
                  </a:lnTo>
                  <a:lnTo>
                    <a:pt x="676" y="6477"/>
                  </a:lnTo>
                  <a:lnTo>
                    <a:pt x="541" y="6785"/>
                  </a:lnTo>
                  <a:lnTo>
                    <a:pt x="406" y="7132"/>
                  </a:lnTo>
                  <a:lnTo>
                    <a:pt x="271" y="7518"/>
                  </a:lnTo>
                  <a:lnTo>
                    <a:pt x="155" y="7942"/>
                  </a:lnTo>
                  <a:lnTo>
                    <a:pt x="59" y="8404"/>
                  </a:lnTo>
                  <a:lnTo>
                    <a:pt x="1" y="8906"/>
                  </a:lnTo>
                  <a:lnTo>
                    <a:pt x="1" y="9156"/>
                  </a:lnTo>
                  <a:lnTo>
                    <a:pt x="1" y="9426"/>
                  </a:lnTo>
                  <a:lnTo>
                    <a:pt x="20" y="9696"/>
                  </a:lnTo>
                  <a:lnTo>
                    <a:pt x="39" y="9966"/>
                  </a:lnTo>
                  <a:lnTo>
                    <a:pt x="97" y="10255"/>
                  </a:lnTo>
                  <a:lnTo>
                    <a:pt x="155" y="10525"/>
                  </a:lnTo>
                  <a:lnTo>
                    <a:pt x="252" y="10814"/>
                  </a:lnTo>
                  <a:lnTo>
                    <a:pt x="348" y="11084"/>
                  </a:lnTo>
                  <a:lnTo>
                    <a:pt x="464" y="11373"/>
                  </a:lnTo>
                  <a:lnTo>
                    <a:pt x="618" y="11662"/>
                  </a:lnTo>
                  <a:lnTo>
                    <a:pt x="791" y="11951"/>
                  </a:lnTo>
                  <a:lnTo>
                    <a:pt x="984" y="12221"/>
                  </a:lnTo>
                  <a:lnTo>
                    <a:pt x="6053" y="15517"/>
                  </a:lnTo>
                  <a:lnTo>
                    <a:pt x="8520" y="16307"/>
                  </a:lnTo>
                  <a:lnTo>
                    <a:pt x="8539" y="16172"/>
                  </a:lnTo>
                  <a:lnTo>
                    <a:pt x="8597" y="15806"/>
                  </a:lnTo>
                  <a:lnTo>
                    <a:pt x="8617" y="15247"/>
                  </a:lnTo>
                  <a:lnTo>
                    <a:pt x="8636" y="14919"/>
                  </a:lnTo>
                  <a:lnTo>
                    <a:pt x="8617" y="14572"/>
                  </a:lnTo>
                  <a:lnTo>
                    <a:pt x="8597" y="14206"/>
                  </a:lnTo>
                  <a:lnTo>
                    <a:pt x="8539" y="13820"/>
                  </a:lnTo>
                  <a:lnTo>
                    <a:pt x="8482" y="13435"/>
                  </a:lnTo>
                  <a:lnTo>
                    <a:pt x="8385" y="13050"/>
                  </a:lnTo>
                  <a:lnTo>
                    <a:pt x="8250" y="12683"/>
                  </a:lnTo>
                  <a:lnTo>
                    <a:pt x="8096" y="12317"/>
                  </a:lnTo>
                  <a:lnTo>
                    <a:pt x="8000" y="12163"/>
                  </a:lnTo>
                  <a:lnTo>
                    <a:pt x="7884" y="11989"/>
                  </a:lnTo>
                  <a:lnTo>
                    <a:pt x="7768" y="11835"/>
                  </a:lnTo>
                  <a:lnTo>
                    <a:pt x="7634" y="11700"/>
                  </a:lnTo>
                  <a:lnTo>
                    <a:pt x="7113" y="11122"/>
                  </a:lnTo>
                  <a:lnTo>
                    <a:pt x="6593" y="10544"/>
                  </a:lnTo>
                  <a:lnTo>
                    <a:pt x="6361" y="10255"/>
                  </a:lnTo>
                  <a:lnTo>
                    <a:pt x="6130" y="9966"/>
                  </a:lnTo>
                  <a:lnTo>
                    <a:pt x="5937" y="9657"/>
                  </a:lnTo>
                  <a:lnTo>
                    <a:pt x="5764" y="9349"/>
                  </a:lnTo>
                  <a:lnTo>
                    <a:pt x="5610" y="9040"/>
                  </a:lnTo>
                  <a:lnTo>
                    <a:pt x="5475" y="8713"/>
                  </a:lnTo>
                  <a:lnTo>
                    <a:pt x="5398" y="8385"/>
                  </a:lnTo>
                  <a:lnTo>
                    <a:pt x="5340" y="8038"/>
                  </a:lnTo>
                  <a:lnTo>
                    <a:pt x="5340" y="7691"/>
                  </a:lnTo>
                  <a:lnTo>
                    <a:pt x="5378" y="7325"/>
                  </a:lnTo>
                  <a:lnTo>
                    <a:pt x="5417" y="7132"/>
                  </a:lnTo>
                  <a:lnTo>
                    <a:pt x="5456" y="6940"/>
                  </a:lnTo>
                  <a:lnTo>
                    <a:pt x="5533" y="6747"/>
                  </a:lnTo>
                  <a:lnTo>
                    <a:pt x="5590" y="6554"/>
                  </a:lnTo>
                  <a:lnTo>
                    <a:pt x="5764" y="6111"/>
                  </a:lnTo>
                  <a:lnTo>
                    <a:pt x="5899" y="5629"/>
                  </a:lnTo>
                  <a:lnTo>
                    <a:pt x="5995" y="5089"/>
                  </a:lnTo>
                  <a:lnTo>
                    <a:pt x="6072" y="4530"/>
                  </a:lnTo>
                  <a:lnTo>
                    <a:pt x="6111" y="3952"/>
                  </a:lnTo>
                  <a:lnTo>
                    <a:pt x="6111" y="3663"/>
                  </a:lnTo>
                  <a:lnTo>
                    <a:pt x="6111" y="3374"/>
                  </a:lnTo>
                  <a:lnTo>
                    <a:pt x="6072" y="3085"/>
                  </a:lnTo>
                  <a:lnTo>
                    <a:pt x="6053" y="2796"/>
                  </a:lnTo>
                  <a:lnTo>
                    <a:pt x="5995" y="2526"/>
                  </a:lnTo>
                  <a:lnTo>
                    <a:pt x="5937" y="2237"/>
                  </a:lnTo>
                  <a:lnTo>
                    <a:pt x="5860" y="1986"/>
                  </a:lnTo>
                  <a:lnTo>
                    <a:pt x="5764" y="1716"/>
                  </a:lnTo>
                  <a:lnTo>
                    <a:pt x="5648" y="1485"/>
                  </a:lnTo>
                  <a:lnTo>
                    <a:pt x="5513" y="1254"/>
                  </a:lnTo>
                  <a:lnTo>
                    <a:pt x="5378" y="1022"/>
                  </a:lnTo>
                  <a:lnTo>
                    <a:pt x="5205" y="830"/>
                  </a:lnTo>
                  <a:lnTo>
                    <a:pt x="5032" y="637"/>
                  </a:lnTo>
                  <a:lnTo>
                    <a:pt x="4819" y="483"/>
                  </a:lnTo>
                  <a:lnTo>
                    <a:pt x="4607" y="348"/>
                  </a:lnTo>
                  <a:lnTo>
                    <a:pt x="4357" y="213"/>
                  </a:lnTo>
                  <a:lnTo>
                    <a:pt x="4087" y="116"/>
                  </a:lnTo>
                  <a:lnTo>
                    <a:pt x="3798" y="59"/>
                  </a:lnTo>
                  <a:lnTo>
                    <a:pt x="3490" y="20"/>
                  </a:lnTo>
                  <a:lnTo>
                    <a:pt x="31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>
              <a:off x="5659217" y="2128246"/>
              <a:ext cx="133529" cy="341116"/>
            </a:xfrm>
            <a:custGeom>
              <a:avLst/>
              <a:gdLst/>
              <a:ahLst/>
              <a:cxnLst/>
              <a:rect l="l" t="t" r="r" b="b"/>
              <a:pathLst>
                <a:path w="4897" h="12510" extrusionOk="0">
                  <a:moveTo>
                    <a:pt x="1408" y="1"/>
                  </a:moveTo>
                  <a:lnTo>
                    <a:pt x="1312" y="20"/>
                  </a:lnTo>
                  <a:lnTo>
                    <a:pt x="1234" y="39"/>
                  </a:lnTo>
                  <a:lnTo>
                    <a:pt x="1138" y="78"/>
                  </a:lnTo>
                  <a:lnTo>
                    <a:pt x="1061" y="136"/>
                  </a:lnTo>
                  <a:lnTo>
                    <a:pt x="984" y="213"/>
                  </a:lnTo>
                  <a:lnTo>
                    <a:pt x="907" y="309"/>
                  </a:lnTo>
                  <a:lnTo>
                    <a:pt x="772" y="541"/>
                  </a:lnTo>
                  <a:lnTo>
                    <a:pt x="656" y="830"/>
                  </a:lnTo>
                  <a:lnTo>
                    <a:pt x="541" y="1177"/>
                  </a:lnTo>
                  <a:lnTo>
                    <a:pt x="444" y="1581"/>
                  </a:lnTo>
                  <a:lnTo>
                    <a:pt x="367" y="2025"/>
                  </a:lnTo>
                  <a:lnTo>
                    <a:pt x="290" y="2487"/>
                  </a:lnTo>
                  <a:lnTo>
                    <a:pt x="213" y="3008"/>
                  </a:lnTo>
                  <a:lnTo>
                    <a:pt x="174" y="3547"/>
                  </a:lnTo>
                  <a:lnTo>
                    <a:pt x="78" y="4704"/>
                  </a:lnTo>
                  <a:lnTo>
                    <a:pt x="39" y="5899"/>
                  </a:lnTo>
                  <a:lnTo>
                    <a:pt x="1" y="7113"/>
                  </a:lnTo>
                  <a:lnTo>
                    <a:pt x="1" y="8308"/>
                  </a:lnTo>
                  <a:lnTo>
                    <a:pt x="20" y="9426"/>
                  </a:lnTo>
                  <a:lnTo>
                    <a:pt x="39" y="10428"/>
                  </a:lnTo>
                  <a:lnTo>
                    <a:pt x="97" y="11932"/>
                  </a:lnTo>
                  <a:lnTo>
                    <a:pt x="117" y="12510"/>
                  </a:lnTo>
                  <a:lnTo>
                    <a:pt x="406" y="12510"/>
                  </a:lnTo>
                  <a:lnTo>
                    <a:pt x="618" y="12491"/>
                  </a:lnTo>
                  <a:lnTo>
                    <a:pt x="868" y="12433"/>
                  </a:lnTo>
                  <a:lnTo>
                    <a:pt x="1138" y="12375"/>
                  </a:lnTo>
                  <a:lnTo>
                    <a:pt x="1466" y="12279"/>
                  </a:lnTo>
                  <a:lnTo>
                    <a:pt x="1793" y="12144"/>
                  </a:lnTo>
                  <a:lnTo>
                    <a:pt x="2160" y="11951"/>
                  </a:lnTo>
                  <a:lnTo>
                    <a:pt x="2507" y="11720"/>
                  </a:lnTo>
                  <a:lnTo>
                    <a:pt x="2699" y="11585"/>
                  </a:lnTo>
                  <a:lnTo>
                    <a:pt x="2873" y="11450"/>
                  </a:lnTo>
                  <a:lnTo>
                    <a:pt x="3065" y="11276"/>
                  </a:lnTo>
                  <a:lnTo>
                    <a:pt x="3239" y="11103"/>
                  </a:lnTo>
                  <a:lnTo>
                    <a:pt x="3412" y="10891"/>
                  </a:lnTo>
                  <a:lnTo>
                    <a:pt x="3586" y="10679"/>
                  </a:lnTo>
                  <a:lnTo>
                    <a:pt x="3740" y="10448"/>
                  </a:lnTo>
                  <a:lnTo>
                    <a:pt x="3914" y="10197"/>
                  </a:lnTo>
                  <a:lnTo>
                    <a:pt x="4068" y="9908"/>
                  </a:lnTo>
                  <a:lnTo>
                    <a:pt x="4203" y="9619"/>
                  </a:lnTo>
                  <a:lnTo>
                    <a:pt x="4338" y="9310"/>
                  </a:lnTo>
                  <a:lnTo>
                    <a:pt x="4472" y="8963"/>
                  </a:lnTo>
                  <a:lnTo>
                    <a:pt x="4588" y="8616"/>
                  </a:lnTo>
                  <a:lnTo>
                    <a:pt x="4685" y="8270"/>
                  </a:lnTo>
                  <a:lnTo>
                    <a:pt x="4762" y="7903"/>
                  </a:lnTo>
                  <a:lnTo>
                    <a:pt x="4819" y="7556"/>
                  </a:lnTo>
                  <a:lnTo>
                    <a:pt x="4858" y="7190"/>
                  </a:lnTo>
                  <a:lnTo>
                    <a:pt x="4877" y="6843"/>
                  </a:lnTo>
                  <a:lnTo>
                    <a:pt x="4897" y="6496"/>
                  </a:lnTo>
                  <a:lnTo>
                    <a:pt x="4877" y="6149"/>
                  </a:lnTo>
                  <a:lnTo>
                    <a:pt x="4858" y="5802"/>
                  </a:lnTo>
                  <a:lnTo>
                    <a:pt x="4839" y="5455"/>
                  </a:lnTo>
                  <a:lnTo>
                    <a:pt x="4781" y="5109"/>
                  </a:lnTo>
                  <a:lnTo>
                    <a:pt x="4723" y="4781"/>
                  </a:lnTo>
                  <a:lnTo>
                    <a:pt x="4646" y="4453"/>
                  </a:lnTo>
                  <a:lnTo>
                    <a:pt x="4569" y="4126"/>
                  </a:lnTo>
                  <a:lnTo>
                    <a:pt x="4472" y="3798"/>
                  </a:lnTo>
                  <a:lnTo>
                    <a:pt x="4357" y="3490"/>
                  </a:lnTo>
                  <a:lnTo>
                    <a:pt x="4241" y="3200"/>
                  </a:lnTo>
                  <a:lnTo>
                    <a:pt x="4106" y="2911"/>
                  </a:lnTo>
                  <a:lnTo>
                    <a:pt x="3971" y="2622"/>
                  </a:lnTo>
                  <a:lnTo>
                    <a:pt x="3817" y="2352"/>
                  </a:lnTo>
                  <a:lnTo>
                    <a:pt x="3663" y="2082"/>
                  </a:lnTo>
                  <a:lnTo>
                    <a:pt x="3509" y="1832"/>
                  </a:lnTo>
                  <a:lnTo>
                    <a:pt x="3335" y="1581"/>
                  </a:lnTo>
                  <a:lnTo>
                    <a:pt x="3162" y="1369"/>
                  </a:lnTo>
                  <a:lnTo>
                    <a:pt x="2988" y="1138"/>
                  </a:lnTo>
                  <a:lnTo>
                    <a:pt x="2796" y="945"/>
                  </a:lnTo>
                  <a:lnTo>
                    <a:pt x="2603" y="753"/>
                  </a:lnTo>
                  <a:lnTo>
                    <a:pt x="2410" y="579"/>
                  </a:lnTo>
                  <a:lnTo>
                    <a:pt x="2217" y="425"/>
                  </a:lnTo>
                  <a:lnTo>
                    <a:pt x="2005" y="290"/>
                  </a:lnTo>
                  <a:lnTo>
                    <a:pt x="1813" y="174"/>
                  </a:lnTo>
                  <a:lnTo>
                    <a:pt x="1601" y="59"/>
                  </a:lnTo>
                  <a:lnTo>
                    <a:pt x="1504" y="20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>
              <a:off x="4610743" y="2566564"/>
              <a:ext cx="1427454" cy="781023"/>
            </a:xfrm>
            <a:custGeom>
              <a:avLst/>
              <a:gdLst/>
              <a:ahLst/>
              <a:cxnLst/>
              <a:rect l="l" t="t" r="r" b="b"/>
              <a:pathLst>
                <a:path w="52350" h="28643" extrusionOk="0">
                  <a:moveTo>
                    <a:pt x="41807" y="1"/>
                  </a:moveTo>
                  <a:lnTo>
                    <a:pt x="41575" y="20"/>
                  </a:lnTo>
                  <a:lnTo>
                    <a:pt x="40959" y="97"/>
                  </a:lnTo>
                  <a:lnTo>
                    <a:pt x="40014" y="232"/>
                  </a:lnTo>
                  <a:lnTo>
                    <a:pt x="39455" y="309"/>
                  </a:lnTo>
                  <a:lnTo>
                    <a:pt x="38858" y="425"/>
                  </a:lnTo>
                  <a:lnTo>
                    <a:pt x="38222" y="560"/>
                  </a:lnTo>
                  <a:lnTo>
                    <a:pt x="37547" y="714"/>
                  </a:lnTo>
                  <a:lnTo>
                    <a:pt x="36853" y="887"/>
                  </a:lnTo>
                  <a:lnTo>
                    <a:pt x="36159" y="1099"/>
                  </a:lnTo>
                  <a:lnTo>
                    <a:pt x="35485" y="1331"/>
                  </a:lnTo>
                  <a:lnTo>
                    <a:pt x="34810" y="1600"/>
                  </a:lnTo>
                  <a:lnTo>
                    <a:pt x="34155" y="1890"/>
                  </a:lnTo>
                  <a:lnTo>
                    <a:pt x="33846" y="2044"/>
                  </a:lnTo>
                  <a:lnTo>
                    <a:pt x="33557" y="2217"/>
                  </a:lnTo>
                  <a:lnTo>
                    <a:pt x="32806" y="2622"/>
                  </a:lnTo>
                  <a:lnTo>
                    <a:pt x="31977" y="3104"/>
                  </a:lnTo>
                  <a:lnTo>
                    <a:pt x="30917" y="3721"/>
                  </a:lnTo>
                  <a:lnTo>
                    <a:pt x="29741" y="4453"/>
                  </a:lnTo>
                  <a:lnTo>
                    <a:pt x="28488" y="5263"/>
                  </a:lnTo>
                  <a:lnTo>
                    <a:pt x="27852" y="5706"/>
                  </a:lnTo>
                  <a:lnTo>
                    <a:pt x="27216" y="6149"/>
                  </a:lnTo>
                  <a:lnTo>
                    <a:pt x="26618" y="6612"/>
                  </a:lnTo>
                  <a:lnTo>
                    <a:pt x="26021" y="7074"/>
                  </a:lnTo>
                  <a:lnTo>
                    <a:pt x="24903" y="7980"/>
                  </a:lnTo>
                  <a:lnTo>
                    <a:pt x="23824" y="8848"/>
                  </a:lnTo>
                  <a:lnTo>
                    <a:pt x="22783" y="9638"/>
                  </a:lnTo>
                  <a:lnTo>
                    <a:pt x="22263" y="10023"/>
                  </a:lnTo>
                  <a:lnTo>
                    <a:pt x="21761" y="10370"/>
                  </a:lnTo>
                  <a:lnTo>
                    <a:pt x="21280" y="10698"/>
                  </a:lnTo>
                  <a:lnTo>
                    <a:pt x="20778" y="11006"/>
                  </a:lnTo>
                  <a:lnTo>
                    <a:pt x="20316" y="11276"/>
                  </a:lnTo>
                  <a:lnTo>
                    <a:pt x="19834" y="11527"/>
                  </a:lnTo>
                  <a:lnTo>
                    <a:pt x="19371" y="11739"/>
                  </a:lnTo>
                  <a:lnTo>
                    <a:pt x="18928" y="11931"/>
                  </a:lnTo>
                  <a:lnTo>
                    <a:pt x="18485" y="12086"/>
                  </a:lnTo>
                  <a:lnTo>
                    <a:pt x="18061" y="12221"/>
                  </a:lnTo>
                  <a:lnTo>
                    <a:pt x="16615" y="12587"/>
                  </a:lnTo>
                  <a:lnTo>
                    <a:pt x="14283" y="13242"/>
                  </a:lnTo>
                  <a:lnTo>
                    <a:pt x="8250" y="14996"/>
                  </a:lnTo>
                  <a:lnTo>
                    <a:pt x="174" y="17347"/>
                  </a:lnTo>
                  <a:lnTo>
                    <a:pt x="97" y="17752"/>
                  </a:lnTo>
                  <a:lnTo>
                    <a:pt x="59" y="18099"/>
                  </a:lnTo>
                  <a:lnTo>
                    <a:pt x="20" y="18523"/>
                  </a:lnTo>
                  <a:lnTo>
                    <a:pt x="1" y="19005"/>
                  </a:lnTo>
                  <a:lnTo>
                    <a:pt x="20" y="19256"/>
                  </a:lnTo>
                  <a:lnTo>
                    <a:pt x="39" y="19506"/>
                  </a:lnTo>
                  <a:lnTo>
                    <a:pt x="78" y="19776"/>
                  </a:lnTo>
                  <a:lnTo>
                    <a:pt x="116" y="20027"/>
                  </a:lnTo>
                  <a:lnTo>
                    <a:pt x="174" y="20258"/>
                  </a:lnTo>
                  <a:lnTo>
                    <a:pt x="251" y="20508"/>
                  </a:lnTo>
                  <a:lnTo>
                    <a:pt x="367" y="20720"/>
                  </a:lnTo>
                  <a:lnTo>
                    <a:pt x="483" y="20932"/>
                  </a:lnTo>
                  <a:lnTo>
                    <a:pt x="637" y="21125"/>
                  </a:lnTo>
                  <a:lnTo>
                    <a:pt x="791" y="21299"/>
                  </a:lnTo>
                  <a:lnTo>
                    <a:pt x="2622" y="21222"/>
                  </a:lnTo>
                  <a:lnTo>
                    <a:pt x="4569" y="21125"/>
                  </a:lnTo>
                  <a:lnTo>
                    <a:pt x="6920" y="20990"/>
                  </a:lnTo>
                  <a:lnTo>
                    <a:pt x="9426" y="20817"/>
                  </a:lnTo>
                  <a:lnTo>
                    <a:pt x="11912" y="20643"/>
                  </a:lnTo>
                  <a:lnTo>
                    <a:pt x="13069" y="20528"/>
                  </a:lnTo>
                  <a:lnTo>
                    <a:pt x="14129" y="20431"/>
                  </a:lnTo>
                  <a:lnTo>
                    <a:pt x="15054" y="20316"/>
                  </a:lnTo>
                  <a:lnTo>
                    <a:pt x="15844" y="20200"/>
                  </a:lnTo>
                  <a:lnTo>
                    <a:pt x="17386" y="19950"/>
                  </a:lnTo>
                  <a:lnTo>
                    <a:pt x="18234" y="19795"/>
                  </a:lnTo>
                  <a:lnTo>
                    <a:pt x="19121" y="19641"/>
                  </a:lnTo>
                  <a:lnTo>
                    <a:pt x="20046" y="19448"/>
                  </a:lnTo>
                  <a:lnTo>
                    <a:pt x="21010" y="19236"/>
                  </a:lnTo>
                  <a:lnTo>
                    <a:pt x="22012" y="18967"/>
                  </a:lnTo>
                  <a:lnTo>
                    <a:pt x="23033" y="18658"/>
                  </a:lnTo>
                  <a:lnTo>
                    <a:pt x="23535" y="18485"/>
                  </a:lnTo>
                  <a:lnTo>
                    <a:pt x="24055" y="18292"/>
                  </a:lnTo>
                  <a:lnTo>
                    <a:pt x="24575" y="18080"/>
                  </a:lnTo>
                  <a:lnTo>
                    <a:pt x="25096" y="17868"/>
                  </a:lnTo>
                  <a:lnTo>
                    <a:pt x="25616" y="17637"/>
                  </a:lnTo>
                  <a:lnTo>
                    <a:pt x="26137" y="17386"/>
                  </a:lnTo>
                  <a:lnTo>
                    <a:pt x="26657" y="17097"/>
                  </a:lnTo>
                  <a:lnTo>
                    <a:pt x="27177" y="16808"/>
                  </a:lnTo>
                  <a:lnTo>
                    <a:pt x="27698" y="16499"/>
                  </a:lnTo>
                  <a:lnTo>
                    <a:pt x="28199" y="16172"/>
                  </a:lnTo>
                  <a:lnTo>
                    <a:pt x="28719" y="15806"/>
                  </a:lnTo>
                  <a:lnTo>
                    <a:pt x="29221" y="15439"/>
                  </a:lnTo>
                  <a:lnTo>
                    <a:pt x="29722" y="15035"/>
                  </a:lnTo>
                  <a:lnTo>
                    <a:pt x="30203" y="14611"/>
                  </a:lnTo>
                  <a:lnTo>
                    <a:pt x="30685" y="14148"/>
                  </a:lnTo>
                  <a:lnTo>
                    <a:pt x="31167" y="13685"/>
                  </a:lnTo>
                  <a:lnTo>
                    <a:pt x="31225" y="13840"/>
                  </a:lnTo>
                  <a:lnTo>
                    <a:pt x="31418" y="14321"/>
                  </a:lnTo>
                  <a:lnTo>
                    <a:pt x="31726" y="15054"/>
                  </a:lnTo>
                  <a:lnTo>
                    <a:pt x="31938" y="15516"/>
                  </a:lnTo>
                  <a:lnTo>
                    <a:pt x="32189" y="15998"/>
                  </a:lnTo>
                  <a:lnTo>
                    <a:pt x="32459" y="16538"/>
                  </a:lnTo>
                  <a:lnTo>
                    <a:pt x="32786" y="17116"/>
                  </a:lnTo>
                  <a:lnTo>
                    <a:pt x="33133" y="17733"/>
                  </a:lnTo>
                  <a:lnTo>
                    <a:pt x="33519" y="18369"/>
                  </a:lnTo>
                  <a:lnTo>
                    <a:pt x="33962" y="19005"/>
                  </a:lnTo>
                  <a:lnTo>
                    <a:pt x="34425" y="19680"/>
                  </a:lnTo>
                  <a:lnTo>
                    <a:pt x="34926" y="20335"/>
                  </a:lnTo>
                  <a:lnTo>
                    <a:pt x="35485" y="21010"/>
                  </a:lnTo>
                  <a:lnTo>
                    <a:pt x="36487" y="24498"/>
                  </a:lnTo>
                  <a:lnTo>
                    <a:pt x="36525" y="24595"/>
                  </a:lnTo>
                  <a:lnTo>
                    <a:pt x="36545" y="24710"/>
                  </a:lnTo>
                  <a:lnTo>
                    <a:pt x="36583" y="24961"/>
                  </a:lnTo>
                  <a:lnTo>
                    <a:pt x="36603" y="25115"/>
                  </a:lnTo>
                  <a:lnTo>
                    <a:pt x="36660" y="25288"/>
                  </a:lnTo>
                  <a:lnTo>
                    <a:pt x="36757" y="25481"/>
                  </a:lnTo>
                  <a:lnTo>
                    <a:pt x="36872" y="25674"/>
                  </a:lnTo>
                  <a:lnTo>
                    <a:pt x="37046" y="25886"/>
                  </a:lnTo>
                  <a:lnTo>
                    <a:pt x="37296" y="26117"/>
                  </a:lnTo>
                  <a:lnTo>
                    <a:pt x="37605" y="26349"/>
                  </a:lnTo>
                  <a:lnTo>
                    <a:pt x="37990" y="26599"/>
                  </a:lnTo>
                  <a:lnTo>
                    <a:pt x="38472" y="26869"/>
                  </a:lnTo>
                  <a:lnTo>
                    <a:pt x="39050" y="27158"/>
                  </a:lnTo>
                  <a:lnTo>
                    <a:pt x="39744" y="27447"/>
                  </a:lnTo>
                  <a:lnTo>
                    <a:pt x="40573" y="27736"/>
                  </a:lnTo>
                  <a:lnTo>
                    <a:pt x="41016" y="27891"/>
                  </a:lnTo>
                  <a:lnTo>
                    <a:pt x="41479" y="28025"/>
                  </a:lnTo>
                  <a:lnTo>
                    <a:pt x="41942" y="28141"/>
                  </a:lnTo>
                  <a:lnTo>
                    <a:pt x="42423" y="28237"/>
                  </a:lnTo>
                  <a:lnTo>
                    <a:pt x="42905" y="28334"/>
                  </a:lnTo>
                  <a:lnTo>
                    <a:pt x="43387" y="28411"/>
                  </a:lnTo>
                  <a:lnTo>
                    <a:pt x="43888" y="28469"/>
                  </a:lnTo>
                  <a:lnTo>
                    <a:pt x="44389" y="28527"/>
                  </a:lnTo>
                  <a:lnTo>
                    <a:pt x="45372" y="28604"/>
                  </a:lnTo>
                  <a:lnTo>
                    <a:pt x="46355" y="28642"/>
                  </a:lnTo>
                  <a:lnTo>
                    <a:pt x="47300" y="28642"/>
                  </a:lnTo>
                  <a:lnTo>
                    <a:pt x="48206" y="28623"/>
                  </a:lnTo>
                  <a:lnTo>
                    <a:pt x="49073" y="28584"/>
                  </a:lnTo>
                  <a:lnTo>
                    <a:pt x="49863" y="28527"/>
                  </a:lnTo>
                  <a:lnTo>
                    <a:pt x="50557" y="28469"/>
                  </a:lnTo>
                  <a:lnTo>
                    <a:pt x="51174" y="28411"/>
                  </a:lnTo>
                  <a:lnTo>
                    <a:pt x="52041" y="28315"/>
                  </a:lnTo>
                  <a:lnTo>
                    <a:pt x="52350" y="28257"/>
                  </a:lnTo>
                  <a:lnTo>
                    <a:pt x="52272" y="27775"/>
                  </a:lnTo>
                  <a:lnTo>
                    <a:pt x="52157" y="27254"/>
                  </a:lnTo>
                  <a:lnTo>
                    <a:pt x="52022" y="26734"/>
                  </a:lnTo>
                  <a:lnTo>
                    <a:pt x="51868" y="26214"/>
                  </a:lnTo>
                  <a:lnTo>
                    <a:pt x="51694" y="25674"/>
                  </a:lnTo>
                  <a:lnTo>
                    <a:pt x="51521" y="25154"/>
                  </a:lnTo>
                  <a:lnTo>
                    <a:pt x="51174" y="24190"/>
                  </a:lnTo>
                  <a:lnTo>
                    <a:pt x="50827" y="23323"/>
                  </a:lnTo>
                  <a:lnTo>
                    <a:pt x="50538" y="22648"/>
                  </a:lnTo>
                  <a:lnTo>
                    <a:pt x="50249" y="22031"/>
                  </a:lnTo>
                  <a:lnTo>
                    <a:pt x="41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>
              <a:off x="4610743" y="3039566"/>
              <a:ext cx="42592" cy="107761"/>
            </a:xfrm>
            <a:custGeom>
              <a:avLst/>
              <a:gdLst/>
              <a:ahLst/>
              <a:cxnLst/>
              <a:rect l="l" t="t" r="r" b="b"/>
              <a:pathLst>
                <a:path w="1562" h="3952" extrusionOk="0">
                  <a:moveTo>
                    <a:pt x="174" y="0"/>
                  </a:moveTo>
                  <a:lnTo>
                    <a:pt x="97" y="405"/>
                  </a:lnTo>
                  <a:lnTo>
                    <a:pt x="59" y="752"/>
                  </a:lnTo>
                  <a:lnTo>
                    <a:pt x="20" y="1176"/>
                  </a:lnTo>
                  <a:lnTo>
                    <a:pt x="1" y="1658"/>
                  </a:lnTo>
                  <a:lnTo>
                    <a:pt x="20" y="1909"/>
                  </a:lnTo>
                  <a:lnTo>
                    <a:pt x="39" y="2159"/>
                  </a:lnTo>
                  <a:lnTo>
                    <a:pt x="78" y="2429"/>
                  </a:lnTo>
                  <a:lnTo>
                    <a:pt x="116" y="2680"/>
                  </a:lnTo>
                  <a:lnTo>
                    <a:pt x="174" y="2911"/>
                  </a:lnTo>
                  <a:lnTo>
                    <a:pt x="251" y="3161"/>
                  </a:lnTo>
                  <a:lnTo>
                    <a:pt x="367" y="3373"/>
                  </a:lnTo>
                  <a:lnTo>
                    <a:pt x="483" y="3585"/>
                  </a:lnTo>
                  <a:lnTo>
                    <a:pt x="637" y="3778"/>
                  </a:lnTo>
                  <a:lnTo>
                    <a:pt x="791" y="3952"/>
                  </a:lnTo>
                  <a:lnTo>
                    <a:pt x="868" y="3952"/>
                  </a:lnTo>
                  <a:lnTo>
                    <a:pt x="1061" y="3894"/>
                  </a:lnTo>
                  <a:lnTo>
                    <a:pt x="1292" y="3798"/>
                  </a:lnTo>
                  <a:lnTo>
                    <a:pt x="1389" y="3740"/>
                  </a:lnTo>
                  <a:lnTo>
                    <a:pt x="1485" y="3663"/>
                  </a:lnTo>
                  <a:lnTo>
                    <a:pt x="1523" y="3624"/>
                  </a:lnTo>
                  <a:lnTo>
                    <a:pt x="1543" y="3566"/>
                  </a:lnTo>
                  <a:lnTo>
                    <a:pt x="1562" y="3431"/>
                  </a:lnTo>
                  <a:lnTo>
                    <a:pt x="1562" y="3258"/>
                  </a:lnTo>
                  <a:lnTo>
                    <a:pt x="1562" y="3084"/>
                  </a:lnTo>
                  <a:lnTo>
                    <a:pt x="1504" y="2699"/>
                  </a:lnTo>
                  <a:lnTo>
                    <a:pt x="1427" y="2390"/>
                  </a:lnTo>
                  <a:lnTo>
                    <a:pt x="1157" y="1253"/>
                  </a:lnTo>
                  <a:lnTo>
                    <a:pt x="964" y="598"/>
                  </a:lnTo>
                  <a:lnTo>
                    <a:pt x="926" y="502"/>
                  </a:lnTo>
                  <a:lnTo>
                    <a:pt x="887" y="405"/>
                  </a:lnTo>
                  <a:lnTo>
                    <a:pt x="830" y="328"/>
                  </a:lnTo>
                  <a:lnTo>
                    <a:pt x="772" y="251"/>
                  </a:lnTo>
                  <a:lnTo>
                    <a:pt x="637" y="155"/>
                  </a:lnTo>
                  <a:lnTo>
                    <a:pt x="502" y="78"/>
                  </a:lnTo>
                  <a:lnTo>
                    <a:pt x="367" y="39"/>
                  </a:lnTo>
                  <a:lnTo>
                    <a:pt x="271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>
              <a:off x="5489479" y="2575508"/>
              <a:ext cx="254406" cy="171349"/>
            </a:xfrm>
            <a:custGeom>
              <a:avLst/>
              <a:gdLst/>
              <a:ahLst/>
              <a:cxnLst/>
              <a:rect l="l" t="t" r="r" b="b"/>
              <a:pathLst>
                <a:path w="9330" h="6284" extrusionOk="0">
                  <a:moveTo>
                    <a:pt x="9329" y="0"/>
                  </a:moveTo>
                  <a:lnTo>
                    <a:pt x="8307" y="97"/>
                  </a:lnTo>
                  <a:lnTo>
                    <a:pt x="7344" y="232"/>
                  </a:lnTo>
                  <a:lnTo>
                    <a:pt x="6438" y="405"/>
                  </a:lnTo>
                  <a:lnTo>
                    <a:pt x="5609" y="598"/>
                  </a:lnTo>
                  <a:lnTo>
                    <a:pt x="4819" y="810"/>
                  </a:lnTo>
                  <a:lnTo>
                    <a:pt x="4106" y="1041"/>
                  </a:lnTo>
                  <a:lnTo>
                    <a:pt x="3450" y="1272"/>
                  </a:lnTo>
                  <a:lnTo>
                    <a:pt x="2853" y="1484"/>
                  </a:lnTo>
                  <a:lnTo>
                    <a:pt x="2313" y="1716"/>
                  </a:lnTo>
                  <a:lnTo>
                    <a:pt x="1870" y="1928"/>
                  </a:lnTo>
                  <a:lnTo>
                    <a:pt x="1465" y="2120"/>
                  </a:lnTo>
                  <a:lnTo>
                    <a:pt x="1137" y="2294"/>
                  </a:lnTo>
                  <a:lnTo>
                    <a:pt x="713" y="2564"/>
                  </a:lnTo>
                  <a:lnTo>
                    <a:pt x="559" y="2660"/>
                  </a:lnTo>
                  <a:lnTo>
                    <a:pt x="463" y="2776"/>
                  </a:lnTo>
                  <a:lnTo>
                    <a:pt x="366" y="2930"/>
                  </a:lnTo>
                  <a:lnTo>
                    <a:pt x="270" y="3123"/>
                  </a:lnTo>
                  <a:lnTo>
                    <a:pt x="174" y="3335"/>
                  </a:lnTo>
                  <a:lnTo>
                    <a:pt x="97" y="3566"/>
                  </a:lnTo>
                  <a:lnTo>
                    <a:pt x="58" y="3797"/>
                  </a:lnTo>
                  <a:lnTo>
                    <a:pt x="20" y="4048"/>
                  </a:lnTo>
                  <a:lnTo>
                    <a:pt x="0" y="4318"/>
                  </a:lnTo>
                  <a:lnTo>
                    <a:pt x="0" y="4568"/>
                  </a:lnTo>
                  <a:lnTo>
                    <a:pt x="58" y="4838"/>
                  </a:lnTo>
                  <a:lnTo>
                    <a:pt x="116" y="5089"/>
                  </a:lnTo>
                  <a:lnTo>
                    <a:pt x="232" y="5320"/>
                  </a:lnTo>
                  <a:lnTo>
                    <a:pt x="386" y="5551"/>
                  </a:lnTo>
                  <a:lnTo>
                    <a:pt x="482" y="5667"/>
                  </a:lnTo>
                  <a:lnTo>
                    <a:pt x="579" y="5783"/>
                  </a:lnTo>
                  <a:lnTo>
                    <a:pt x="694" y="5879"/>
                  </a:lnTo>
                  <a:lnTo>
                    <a:pt x="829" y="5975"/>
                  </a:lnTo>
                  <a:lnTo>
                    <a:pt x="964" y="6052"/>
                  </a:lnTo>
                  <a:lnTo>
                    <a:pt x="1118" y="6130"/>
                  </a:lnTo>
                  <a:lnTo>
                    <a:pt x="1272" y="6207"/>
                  </a:lnTo>
                  <a:lnTo>
                    <a:pt x="1446" y="6245"/>
                  </a:lnTo>
                  <a:lnTo>
                    <a:pt x="1619" y="6264"/>
                  </a:lnTo>
                  <a:lnTo>
                    <a:pt x="1793" y="6284"/>
                  </a:lnTo>
                  <a:lnTo>
                    <a:pt x="1986" y="6264"/>
                  </a:lnTo>
                  <a:lnTo>
                    <a:pt x="2178" y="6245"/>
                  </a:lnTo>
                  <a:lnTo>
                    <a:pt x="2602" y="6168"/>
                  </a:lnTo>
                  <a:lnTo>
                    <a:pt x="3026" y="6052"/>
                  </a:lnTo>
                  <a:lnTo>
                    <a:pt x="3450" y="5898"/>
                  </a:lnTo>
                  <a:lnTo>
                    <a:pt x="3894" y="5725"/>
                  </a:lnTo>
                  <a:lnTo>
                    <a:pt x="4318" y="5513"/>
                  </a:lnTo>
                  <a:lnTo>
                    <a:pt x="4703" y="5320"/>
                  </a:lnTo>
                  <a:lnTo>
                    <a:pt x="5089" y="5108"/>
                  </a:lnTo>
                  <a:lnTo>
                    <a:pt x="5725" y="4722"/>
                  </a:lnTo>
                  <a:lnTo>
                    <a:pt x="6149" y="4433"/>
                  </a:lnTo>
                  <a:lnTo>
                    <a:pt x="6303" y="4337"/>
                  </a:lnTo>
                  <a:lnTo>
                    <a:pt x="6534" y="4202"/>
                  </a:lnTo>
                  <a:lnTo>
                    <a:pt x="6766" y="4048"/>
                  </a:lnTo>
                  <a:lnTo>
                    <a:pt x="6978" y="3913"/>
                  </a:lnTo>
                  <a:lnTo>
                    <a:pt x="7170" y="3759"/>
                  </a:lnTo>
                  <a:lnTo>
                    <a:pt x="7537" y="3412"/>
                  </a:lnTo>
                  <a:lnTo>
                    <a:pt x="7845" y="3065"/>
                  </a:lnTo>
                  <a:lnTo>
                    <a:pt x="8134" y="2718"/>
                  </a:lnTo>
                  <a:lnTo>
                    <a:pt x="8385" y="2352"/>
                  </a:lnTo>
                  <a:lnTo>
                    <a:pt x="8597" y="2005"/>
                  </a:lnTo>
                  <a:lnTo>
                    <a:pt x="8770" y="1639"/>
                  </a:lnTo>
                  <a:lnTo>
                    <a:pt x="8924" y="1311"/>
                  </a:lnTo>
                  <a:lnTo>
                    <a:pt x="9040" y="1003"/>
                  </a:lnTo>
                  <a:lnTo>
                    <a:pt x="9136" y="713"/>
                  </a:lnTo>
                  <a:lnTo>
                    <a:pt x="9213" y="482"/>
                  </a:lnTo>
                  <a:lnTo>
                    <a:pt x="9310" y="116"/>
                  </a:lnTo>
                  <a:lnTo>
                    <a:pt x="93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>
              <a:off x="5492097" y="2466712"/>
              <a:ext cx="243881" cy="282791"/>
            </a:xfrm>
            <a:custGeom>
              <a:avLst/>
              <a:gdLst/>
              <a:ahLst/>
              <a:cxnLst/>
              <a:rect l="l" t="t" r="r" b="b"/>
              <a:pathLst>
                <a:path w="8944" h="10371" extrusionOk="0">
                  <a:moveTo>
                    <a:pt x="6458" y="1"/>
                  </a:moveTo>
                  <a:lnTo>
                    <a:pt x="1600" y="887"/>
                  </a:lnTo>
                  <a:lnTo>
                    <a:pt x="1" y="1620"/>
                  </a:lnTo>
                  <a:lnTo>
                    <a:pt x="155" y="2256"/>
                  </a:lnTo>
                  <a:lnTo>
                    <a:pt x="309" y="2969"/>
                  </a:lnTo>
                  <a:lnTo>
                    <a:pt x="463" y="3894"/>
                  </a:lnTo>
                  <a:lnTo>
                    <a:pt x="560" y="4511"/>
                  </a:lnTo>
                  <a:lnTo>
                    <a:pt x="637" y="5185"/>
                  </a:lnTo>
                  <a:lnTo>
                    <a:pt x="714" y="5879"/>
                  </a:lnTo>
                  <a:lnTo>
                    <a:pt x="772" y="6612"/>
                  </a:lnTo>
                  <a:lnTo>
                    <a:pt x="791" y="7344"/>
                  </a:lnTo>
                  <a:lnTo>
                    <a:pt x="791" y="8096"/>
                  </a:lnTo>
                  <a:lnTo>
                    <a:pt x="752" y="8828"/>
                  </a:lnTo>
                  <a:lnTo>
                    <a:pt x="714" y="9194"/>
                  </a:lnTo>
                  <a:lnTo>
                    <a:pt x="675" y="9541"/>
                  </a:lnTo>
                  <a:lnTo>
                    <a:pt x="675" y="9580"/>
                  </a:lnTo>
                  <a:lnTo>
                    <a:pt x="675" y="9676"/>
                  </a:lnTo>
                  <a:lnTo>
                    <a:pt x="714" y="9811"/>
                  </a:lnTo>
                  <a:lnTo>
                    <a:pt x="752" y="9888"/>
                  </a:lnTo>
                  <a:lnTo>
                    <a:pt x="810" y="9965"/>
                  </a:lnTo>
                  <a:lnTo>
                    <a:pt x="907" y="10042"/>
                  </a:lnTo>
                  <a:lnTo>
                    <a:pt x="1003" y="10120"/>
                  </a:lnTo>
                  <a:lnTo>
                    <a:pt x="1138" y="10197"/>
                  </a:lnTo>
                  <a:lnTo>
                    <a:pt x="1311" y="10254"/>
                  </a:lnTo>
                  <a:lnTo>
                    <a:pt x="1504" y="10312"/>
                  </a:lnTo>
                  <a:lnTo>
                    <a:pt x="1755" y="10351"/>
                  </a:lnTo>
                  <a:lnTo>
                    <a:pt x="2024" y="10370"/>
                  </a:lnTo>
                  <a:lnTo>
                    <a:pt x="2352" y="10370"/>
                  </a:lnTo>
                  <a:lnTo>
                    <a:pt x="2718" y="10351"/>
                  </a:lnTo>
                  <a:lnTo>
                    <a:pt x="3123" y="10274"/>
                  </a:lnTo>
                  <a:lnTo>
                    <a:pt x="3566" y="10158"/>
                  </a:lnTo>
                  <a:lnTo>
                    <a:pt x="4010" y="10004"/>
                  </a:lnTo>
                  <a:lnTo>
                    <a:pt x="4472" y="9792"/>
                  </a:lnTo>
                  <a:lnTo>
                    <a:pt x="4954" y="9561"/>
                  </a:lnTo>
                  <a:lnTo>
                    <a:pt x="5436" y="9271"/>
                  </a:lnTo>
                  <a:lnTo>
                    <a:pt x="5918" y="8944"/>
                  </a:lnTo>
                  <a:lnTo>
                    <a:pt x="6380" y="8578"/>
                  </a:lnTo>
                  <a:lnTo>
                    <a:pt x="6843" y="8192"/>
                  </a:lnTo>
                  <a:lnTo>
                    <a:pt x="7267" y="7749"/>
                  </a:lnTo>
                  <a:lnTo>
                    <a:pt x="7479" y="7517"/>
                  </a:lnTo>
                  <a:lnTo>
                    <a:pt x="7691" y="7267"/>
                  </a:lnTo>
                  <a:lnTo>
                    <a:pt x="7884" y="7016"/>
                  </a:lnTo>
                  <a:lnTo>
                    <a:pt x="8057" y="6747"/>
                  </a:lnTo>
                  <a:lnTo>
                    <a:pt x="8231" y="6477"/>
                  </a:lnTo>
                  <a:lnTo>
                    <a:pt x="8404" y="6207"/>
                  </a:lnTo>
                  <a:lnTo>
                    <a:pt x="8558" y="5918"/>
                  </a:lnTo>
                  <a:lnTo>
                    <a:pt x="8693" y="5609"/>
                  </a:lnTo>
                  <a:lnTo>
                    <a:pt x="8828" y="5301"/>
                  </a:lnTo>
                  <a:lnTo>
                    <a:pt x="8944" y="4993"/>
                  </a:lnTo>
                  <a:lnTo>
                    <a:pt x="8867" y="4915"/>
                  </a:lnTo>
                  <a:lnTo>
                    <a:pt x="8655" y="4646"/>
                  </a:lnTo>
                  <a:lnTo>
                    <a:pt x="8327" y="4241"/>
                  </a:lnTo>
                  <a:lnTo>
                    <a:pt x="8134" y="3971"/>
                  </a:lnTo>
                  <a:lnTo>
                    <a:pt x="7942" y="3663"/>
                  </a:lnTo>
                  <a:lnTo>
                    <a:pt x="7730" y="3335"/>
                  </a:lnTo>
                  <a:lnTo>
                    <a:pt x="7518" y="2949"/>
                  </a:lnTo>
                  <a:lnTo>
                    <a:pt x="7325" y="2545"/>
                  </a:lnTo>
                  <a:lnTo>
                    <a:pt x="7113" y="2101"/>
                  </a:lnTo>
                  <a:lnTo>
                    <a:pt x="6920" y="1620"/>
                  </a:lnTo>
                  <a:lnTo>
                    <a:pt x="6747" y="1118"/>
                  </a:lnTo>
                  <a:lnTo>
                    <a:pt x="6592" y="579"/>
                  </a:lnTo>
                  <a:lnTo>
                    <a:pt x="6458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7"/>
            <p:cNvSpPr/>
            <p:nvPr/>
          </p:nvSpPr>
          <p:spPr>
            <a:xfrm>
              <a:off x="5492097" y="2486672"/>
              <a:ext cx="160333" cy="86220"/>
            </a:xfrm>
            <a:custGeom>
              <a:avLst/>
              <a:gdLst/>
              <a:ahLst/>
              <a:cxnLst/>
              <a:rect l="l" t="t" r="r" b="b"/>
              <a:pathLst>
                <a:path w="5880" h="3162" extrusionOk="0">
                  <a:moveTo>
                    <a:pt x="5879" y="1"/>
                  </a:moveTo>
                  <a:lnTo>
                    <a:pt x="1600" y="155"/>
                  </a:lnTo>
                  <a:lnTo>
                    <a:pt x="1" y="888"/>
                  </a:lnTo>
                  <a:lnTo>
                    <a:pt x="155" y="1524"/>
                  </a:lnTo>
                  <a:lnTo>
                    <a:pt x="309" y="2237"/>
                  </a:lnTo>
                  <a:lnTo>
                    <a:pt x="463" y="3162"/>
                  </a:lnTo>
                  <a:lnTo>
                    <a:pt x="617" y="3162"/>
                  </a:lnTo>
                  <a:lnTo>
                    <a:pt x="1061" y="3123"/>
                  </a:lnTo>
                  <a:lnTo>
                    <a:pt x="1369" y="3085"/>
                  </a:lnTo>
                  <a:lnTo>
                    <a:pt x="1716" y="3027"/>
                  </a:lnTo>
                  <a:lnTo>
                    <a:pt x="2102" y="2950"/>
                  </a:lnTo>
                  <a:lnTo>
                    <a:pt x="2506" y="2815"/>
                  </a:lnTo>
                  <a:lnTo>
                    <a:pt x="2950" y="2661"/>
                  </a:lnTo>
                  <a:lnTo>
                    <a:pt x="3393" y="2449"/>
                  </a:lnTo>
                  <a:lnTo>
                    <a:pt x="3624" y="2333"/>
                  </a:lnTo>
                  <a:lnTo>
                    <a:pt x="3836" y="2198"/>
                  </a:lnTo>
                  <a:lnTo>
                    <a:pt x="4068" y="2044"/>
                  </a:lnTo>
                  <a:lnTo>
                    <a:pt x="4299" y="1890"/>
                  </a:lnTo>
                  <a:lnTo>
                    <a:pt x="4511" y="1716"/>
                  </a:lnTo>
                  <a:lnTo>
                    <a:pt x="4723" y="1524"/>
                  </a:lnTo>
                  <a:lnTo>
                    <a:pt x="4935" y="1312"/>
                  </a:lnTo>
                  <a:lnTo>
                    <a:pt x="5147" y="1080"/>
                  </a:lnTo>
                  <a:lnTo>
                    <a:pt x="5340" y="849"/>
                  </a:lnTo>
                  <a:lnTo>
                    <a:pt x="5532" y="579"/>
                  </a:lnTo>
                  <a:lnTo>
                    <a:pt x="5725" y="309"/>
                  </a:lnTo>
                  <a:lnTo>
                    <a:pt x="58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7"/>
            <p:cNvSpPr/>
            <p:nvPr/>
          </p:nvSpPr>
          <p:spPr>
            <a:xfrm>
              <a:off x="5435354" y="2177136"/>
              <a:ext cx="318512" cy="362658"/>
            </a:xfrm>
            <a:custGeom>
              <a:avLst/>
              <a:gdLst/>
              <a:ahLst/>
              <a:cxnLst/>
              <a:rect l="l" t="t" r="r" b="b"/>
              <a:pathLst>
                <a:path w="11681" h="13300" extrusionOk="0">
                  <a:moveTo>
                    <a:pt x="5493" y="0"/>
                  </a:moveTo>
                  <a:lnTo>
                    <a:pt x="2756" y="1099"/>
                  </a:lnTo>
                  <a:lnTo>
                    <a:pt x="463" y="3990"/>
                  </a:lnTo>
                  <a:lnTo>
                    <a:pt x="347" y="4491"/>
                  </a:lnTo>
                  <a:lnTo>
                    <a:pt x="231" y="5070"/>
                  </a:lnTo>
                  <a:lnTo>
                    <a:pt x="116" y="5821"/>
                  </a:lnTo>
                  <a:lnTo>
                    <a:pt x="77" y="6245"/>
                  </a:lnTo>
                  <a:lnTo>
                    <a:pt x="39" y="6708"/>
                  </a:lnTo>
                  <a:lnTo>
                    <a:pt x="19" y="7190"/>
                  </a:lnTo>
                  <a:lnTo>
                    <a:pt x="0" y="7710"/>
                  </a:lnTo>
                  <a:lnTo>
                    <a:pt x="0" y="8231"/>
                  </a:lnTo>
                  <a:lnTo>
                    <a:pt x="39" y="8789"/>
                  </a:lnTo>
                  <a:lnTo>
                    <a:pt x="96" y="9348"/>
                  </a:lnTo>
                  <a:lnTo>
                    <a:pt x="174" y="9927"/>
                  </a:lnTo>
                  <a:lnTo>
                    <a:pt x="231" y="10274"/>
                  </a:lnTo>
                  <a:lnTo>
                    <a:pt x="328" y="10621"/>
                  </a:lnTo>
                  <a:lnTo>
                    <a:pt x="424" y="10929"/>
                  </a:lnTo>
                  <a:lnTo>
                    <a:pt x="520" y="11218"/>
                  </a:lnTo>
                  <a:lnTo>
                    <a:pt x="655" y="11488"/>
                  </a:lnTo>
                  <a:lnTo>
                    <a:pt x="771" y="11738"/>
                  </a:lnTo>
                  <a:lnTo>
                    <a:pt x="906" y="11970"/>
                  </a:lnTo>
                  <a:lnTo>
                    <a:pt x="1041" y="12182"/>
                  </a:lnTo>
                  <a:lnTo>
                    <a:pt x="1195" y="12374"/>
                  </a:lnTo>
                  <a:lnTo>
                    <a:pt x="1349" y="12529"/>
                  </a:lnTo>
                  <a:lnTo>
                    <a:pt x="1503" y="12683"/>
                  </a:lnTo>
                  <a:lnTo>
                    <a:pt x="1638" y="12799"/>
                  </a:lnTo>
                  <a:lnTo>
                    <a:pt x="1793" y="12914"/>
                  </a:lnTo>
                  <a:lnTo>
                    <a:pt x="1947" y="12991"/>
                  </a:lnTo>
                  <a:lnTo>
                    <a:pt x="2101" y="13049"/>
                  </a:lnTo>
                  <a:lnTo>
                    <a:pt x="2236" y="13107"/>
                  </a:lnTo>
                  <a:lnTo>
                    <a:pt x="2429" y="13145"/>
                  </a:lnTo>
                  <a:lnTo>
                    <a:pt x="2698" y="13203"/>
                  </a:lnTo>
                  <a:lnTo>
                    <a:pt x="3045" y="13261"/>
                  </a:lnTo>
                  <a:lnTo>
                    <a:pt x="3469" y="13300"/>
                  </a:lnTo>
                  <a:lnTo>
                    <a:pt x="4183" y="13300"/>
                  </a:lnTo>
                  <a:lnTo>
                    <a:pt x="4452" y="13261"/>
                  </a:lnTo>
                  <a:lnTo>
                    <a:pt x="4722" y="13223"/>
                  </a:lnTo>
                  <a:lnTo>
                    <a:pt x="5011" y="13184"/>
                  </a:lnTo>
                  <a:lnTo>
                    <a:pt x="5281" y="13107"/>
                  </a:lnTo>
                  <a:lnTo>
                    <a:pt x="5570" y="13011"/>
                  </a:lnTo>
                  <a:lnTo>
                    <a:pt x="5879" y="12914"/>
                  </a:lnTo>
                  <a:lnTo>
                    <a:pt x="6168" y="12779"/>
                  </a:lnTo>
                  <a:lnTo>
                    <a:pt x="6476" y="12625"/>
                  </a:lnTo>
                  <a:lnTo>
                    <a:pt x="6765" y="12452"/>
                  </a:lnTo>
                  <a:lnTo>
                    <a:pt x="7074" y="12240"/>
                  </a:lnTo>
                  <a:lnTo>
                    <a:pt x="7363" y="12008"/>
                  </a:lnTo>
                  <a:lnTo>
                    <a:pt x="7671" y="11738"/>
                  </a:lnTo>
                  <a:lnTo>
                    <a:pt x="7960" y="11449"/>
                  </a:lnTo>
                  <a:lnTo>
                    <a:pt x="8230" y="11122"/>
                  </a:lnTo>
                  <a:lnTo>
                    <a:pt x="8519" y="10755"/>
                  </a:lnTo>
                  <a:lnTo>
                    <a:pt x="8789" y="10351"/>
                  </a:lnTo>
                  <a:lnTo>
                    <a:pt x="9040" y="9907"/>
                  </a:lnTo>
                  <a:lnTo>
                    <a:pt x="9290" y="9426"/>
                  </a:lnTo>
                  <a:lnTo>
                    <a:pt x="9541" y="8905"/>
                  </a:lnTo>
                  <a:lnTo>
                    <a:pt x="9753" y="8346"/>
                  </a:lnTo>
                  <a:lnTo>
                    <a:pt x="9965" y="7729"/>
                  </a:lnTo>
                  <a:lnTo>
                    <a:pt x="10235" y="7729"/>
                  </a:lnTo>
                  <a:lnTo>
                    <a:pt x="10485" y="7672"/>
                  </a:lnTo>
                  <a:lnTo>
                    <a:pt x="10639" y="7633"/>
                  </a:lnTo>
                  <a:lnTo>
                    <a:pt x="10794" y="7575"/>
                  </a:lnTo>
                  <a:lnTo>
                    <a:pt x="10948" y="7498"/>
                  </a:lnTo>
                  <a:lnTo>
                    <a:pt x="11102" y="7421"/>
                  </a:lnTo>
                  <a:lnTo>
                    <a:pt x="11256" y="7305"/>
                  </a:lnTo>
                  <a:lnTo>
                    <a:pt x="11372" y="7170"/>
                  </a:lnTo>
                  <a:lnTo>
                    <a:pt x="11487" y="6997"/>
                  </a:lnTo>
                  <a:lnTo>
                    <a:pt x="11584" y="6804"/>
                  </a:lnTo>
                  <a:lnTo>
                    <a:pt x="11642" y="6592"/>
                  </a:lnTo>
                  <a:lnTo>
                    <a:pt x="11680" y="6322"/>
                  </a:lnTo>
                  <a:lnTo>
                    <a:pt x="11680" y="6072"/>
                  </a:lnTo>
                  <a:lnTo>
                    <a:pt x="11622" y="5879"/>
                  </a:lnTo>
                  <a:lnTo>
                    <a:pt x="11545" y="5706"/>
                  </a:lnTo>
                  <a:lnTo>
                    <a:pt x="11449" y="5571"/>
                  </a:lnTo>
                  <a:lnTo>
                    <a:pt x="11333" y="5474"/>
                  </a:lnTo>
                  <a:lnTo>
                    <a:pt x="11198" y="5397"/>
                  </a:lnTo>
                  <a:lnTo>
                    <a:pt x="11044" y="5359"/>
                  </a:lnTo>
                  <a:lnTo>
                    <a:pt x="10890" y="5320"/>
                  </a:lnTo>
                  <a:lnTo>
                    <a:pt x="10562" y="5320"/>
                  </a:lnTo>
                  <a:lnTo>
                    <a:pt x="10292" y="5339"/>
                  </a:lnTo>
                  <a:lnTo>
                    <a:pt x="10100" y="5378"/>
                  </a:lnTo>
                  <a:lnTo>
                    <a:pt x="10023" y="5397"/>
                  </a:lnTo>
                  <a:lnTo>
                    <a:pt x="9811" y="2834"/>
                  </a:lnTo>
                  <a:lnTo>
                    <a:pt x="5493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7"/>
            <p:cNvSpPr/>
            <p:nvPr/>
          </p:nvSpPr>
          <p:spPr>
            <a:xfrm>
              <a:off x="5709688" y="2349000"/>
              <a:ext cx="28385" cy="15788"/>
            </a:xfrm>
            <a:custGeom>
              <a:avLst/>
              <a:gdLst/>
              <a:ahLst/>
              <a:cxnLst/>
              <a:rect l="l" t="t" r="r" b="b"/>
              <a:pathLst>
                <a:path w="1041" h="579" extrusionOk="0">
                  <a:moveTo>
                    <a:pt x="559" y="0"/>
                  </a:moveTo>
                  <a:lnTo>
                    <a:pt x="405" y="39"/>
                  </a:lnTo>
                  <a:lnTo>
                    <a:pt x="154" y="96"/>
                  </a:lnTo>
                  <a:lnTo>
                    <a:pt x="39" y="135"/>
                  </a:lnTo>
                  <a:lnTo>
                    <a:pt x="19" y="193"/>
                  </a:lnTo>
                  <a:lnTo>
                    <a:pt x="0" y="328"/>
                  </a:lnTo>
                  <a:lnTo>
                    <a:pt x="0" y="405"/>
                  </a:lnTo>
                  <a:lnTo>
                    <a:pt x="0" y="482"/>
                  </a:lnTo>
                  <a:lnTo>
                    <a:pt x="19" y="540"/>
                  </a:lnTo>
                  <a:lnTo>
                    <a:pt x="58" y="578"/>
                  </a:lnTo>
                  <a:lnTo>
                    <a:pt x="154" y="559"/>
                  </a:lnTo>
                  <a:lnTo>
                    <a:pt x="309" y="540"/>
                  </a:lnTo>
                  <a:lnTo>
                    <a:pt x="482" y="482"/>
                  </a:lnTo>
                  <a:lnTo>
                    <a:pt x="675" y="405"/>
                  </a:lnTo>
                  <a:lnTo>
                    <a:pt x="848" y="328"/>
                  </a:lnTo>
                  <a:lnTo>
                    <a:pt x="983" y="231"/>
                  </a:lnTo>
                  <a:lnTo>
                    <a:pt x="1022" y="193"/>
                  </a:lnTo>
                  <a:lnTo>
                    <a:pt x="1041" y="154"/>
                  </a:lnTo>
                  <a:lnTo>
                    <a:pt x="1022" y="116"/>
                  </a:lnTo>
                  <a:lnTo>
                    <a:pt x="983" y="77"/>
                  </a:lnTo>
                  <a:lnTo>
                    <a:pt x="925" y="39"/>
                  </a:lnTo>
                  <a:lnTo>
                    <a:pt x="868" y="19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5500522" y="2323233"/>
              <a:ext cx="33130" cy="93582"/>
            </a:xfrm>
            <a:custGeom>
              <a:avLst/>
              <a:gdLst/>
              <a:ahLst/>
              <a:cxnLst/>
              <a:rect l="l" t="t" r="r" b="b"/>
              <a:pathLst>
                <a:path w="1215" h="3432" extrusionOk="0">
                  <a:moveTo>
                    <a:pt x="1060" y="1"/>
                  </a:moveTo>
                  <a:lnTo>
                    <a:pt x="1002" y="20"/>
                  </a:lnTo>
                  <a:lnTo>
                    <a:pt x="964" y="58"/>
                  </a:lnTo>
                  <a:lnTo>
                    <a:pt x="925" y="97"/>
                  </a:lnTo>
                  <a:lnTo>
                    <a:pt x="501" y="1215"/>
                  </a:lnTo>
                  <a:lnTo>
                    <a:pt x="212" y="2005"/>
                  </a:lnTo>
                  <a:lnTo>
                    <a:pt x="39" y="2506"/>
                  </a:lnTo>
                  <a:lnTo>
                    <a:pt x="0" y="2699"/>
                  </a:lnTo>
                  <a:lnTo>
                    <a:pt x="0" y="2853"/>
                  </a:lnTo>
                  <a:lnTo>
                    <a:pt x="39" y="3007"/>
                  </a:lnTo>
                  <a:lnTo>
                    <a:pt x="96" y="3142"/>
                  </a:lnTo>
                  <a:lnTo>
                    <a:pt x="212" y="3239"/>
                  </a:lnTo>
                  <a:lnTo>
                    <a:pt x="347" y="3335"/>
                  </a:lnTo>
                  <a:lnTo>
                    <a:pt x="520" y="3393"/>
                  </a:lnTo>
                  <a:lnTo>
                    <a:pt x="732" y="3431"/>
                  </a:lnTo>
                  <a:lnTo>
                    <a:pt x="810" y="3431"/>
                  </a:lnTo>
                  <a:lnTo>
                    <a:pt x="848" y="3393"/>
                  </a:lnTo>
                  <a:lnTo>
                    <a:pt x="887" y="3354"/>
                  </a:lnTo>
                  <a:lnTo>
                    <a:pt x="906" y="3297"/>
                  </a:lnTo>
                  <a:lnTo>
                    <a:pt x="906" y="3239"/>
                  </a:lnTo>
                  <a:lnTo>
                    <a:pt x="867" y="3181"/>
                  </a:lnTo>
                  <a:lnTo>
                    <a:pt x="829" y="3162"/>
                  </a:lnTo>
                  <a:lnTo>
                    <a:pt x="771" y="3142"/>
                  </a:lnTo>
                  <a:lnTo>
                    <a:pt x="617" y="3104"/>
                  </a:lnTo>
                  <a:lnTo>
                    <a:pt x="501" y="3085"/>
                  </a:lnTo>
                  <a:lnTo>
                    <a:pt x="424" y="3027"/>
                  </a:lnTo>
                  <a:lnTo>
                    <a:pt x="347" y="2969"/>
                  </a:lnTo>
                  <a:lnTo>
                    <a:pt x="328" y="2892"/>
                  </a:lnTo>
                  <a:lnTo>
                    <a:pt x="308" y="2815"/>
                  </a:lnTo>
                  <a:lnTo>
                    <a:pt x="308" y="2699"/>
                  </a:lnTo>
                  <a:lnTo>
                    <a:pt x="328" y="2583"/>
                  </a:lnTo>
                  <a:lnTo>
                    <a:pt x="463" y="2217"/>
                  </a:lnTo>
                  <a:lnTo>
                    <a:pt x="694" y="1581"/>
                  </a:lnTo>
                  <a:lnTo>
                    <a:pt x="1214" y="213"/>
                  </a:lnTo>
                  <a:lnTo>
                    <a:pt x="1214" y="155"/>
                  </a:lnTo>
                  <a:lnTo>
                    <a:pt x="1214" y="97"/>
                  </a:lnTo>
                  <a:lnTo>
                    <a:pt x="1176" y="39"/>
                  </a:lnTo>
                  <a:lnTo>
                    <a:pt x="1118" y="20"/>
                  </a:lnTo>
                  <a:lnTo>
                    <a:pt x="10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5577770" y="2378940"/>
              <a:ext cx="86738" cy="44719"/>
            </a:xfrm>
            <a:custGeom>
              <a:avLst/>
              <a:gdLst/>
              <a:ahLst/>
              <a:cxnLst/>
              <a:rect l="l" t="t" r="r" b="b"/>
              <a:pathLst>
                <a:path w="3181" h="1640" extrusionOk="0">
                  <a:moveTo>
                    <a:pt x="1080" y="1"/>
                  </a:moveTo>
                  <a:lnTo>
                    <a:pt x="791" y="39"/>
                  </a:lnTo>
                  <a:lnTo>
                    <a:pt x="540" y="97"/>
                  </a:lnTo>
                  <a:lnTo>
                    <a:pt x="328" y="193"/>
                  </a:lnTo>
                  <a:lnTo>
                    <a:pt x="251" y="232"/>
                  </a:lnTo>
                  <a:lnTo>
                    <a:pt x="174" y="290"/>
                  </a:lnTo>
                  <a:lnTo>
                    <a:pt x="97" y="367"/>
                  </a:lnTo>
                  <a:lnTo>
                    <a:pt x="58" y="425"/>
                  </a:lnTo>
                  <a:lnTo>
                    <a:pt x="20" y="502"/>
                  </a:lnTo>
                  <a:lnTo>
                    <a:pt x="0" y="579"/>
                  </a:lnTo>
                  <a:lnTo>
                    <a:pt x="0" y="675"/>
                  </a:lnTo>
                  <a:lnTo>
                    <a:pt x="0" y="752"/>
                  </a:lnTo>
                  <a:lnTo>
                    <a:pt x="39" y="830"/>
                  </a:lnTo>
                  <a:lnTo>
                    <a:pt x="77" y="907"/>
                  </a:lnTo>
                  <a:lnTo>
                    <a:pt x="135" y="984"/>
                  </a:lnTo>
                  <a:lnTo>
                    <a:pt x="212" y="1061"/>
                  </a:lnTo>
                  <a:lnTo>
                    <a:pt x="386" y="1215"/>
                  </a:lnTo>
                  <a:lnTo>
                    <a:pt x="598" y="1350"/>
                  </a:lnTo>
                  <a:lnTo>
                    <a:pt x="868" y="1446"/>
                  </a:lnTo>
                  <a:lnTo>
                    <a:pt x="1157" y="1543"/>
                  </a:lnTo>
                  <a:lnTo>
                    <a:pt x="1465" y="1600"/>
                  </a:lnTo>
                  <a:lnTo>
                    <a:pt x="1793" y="1639"/>
                  </a:lnTo>
                  <a:lnTo>
                    <a:pt x="2101" y="1639"/>
                  </a:lnTo>
                  <a:lnTo>
                    <a:pt x="2371" y="1600"/>
                  </a:lnTo>
                  <a:lnTo>
                    <a:pt x="2622" y="1543"/>
                  </a:lnTo>
                  <a:lnTo>
                    <a:pt x="2834" y="1446"/>
                  </a:lnTo>
                  <a:lnTo>
                    <a:pt x="2930" y="1388"/>
                  </a:lnTo>
                  <a:lnTo>
                    <a:pt x="3007" y="1331"/>
                  </a:lnTo>
                  <a:lnTo>
                    <a:pt x="3065" y="1273"/>
                  </a:lnTo>
                  <a:lnTo>
                    <a:pt x="3123" y="1196"/>
                  </a:lnTo>
                  <a:lnTo>
                    <a:pt x="3142" y="1119"/>
                  </a:lnTo>
                  <a:lnTo>
                    <a:pt x="3161" y="1042"/>
                  </a:lnTo>
                  <a:lnTo>
                    <a:pt x="3181" y="964"/>
                  </a:lnTo>
                  <a:lnTo>
                    <a:pt x="3161" y="887"/>
                  </a:lnTo>
                  <a:lnTo>
                    <a:pt x="3142" y="810"/>
                  </a:lnTo>
                  <a:lnTo>
                    <a:pt x="3084" y="714"/>
                  </a:lnTo>
                  <a:lnTo>
                    <a:pt x="3026" y="637"/>
                  </a:lnTo>
                  <a:lnTo>
                    <a:pt x="2969" y="560"/>
                  </a:lnTo>
                  <a:lnTo>
                    <a:pt x="2795" y="425"/>
                  </a:lnTo>
                  <a:lnTo>
                    <a:pt x="2564" y="290"/>
                  </a:lnTo>
                  <a:lnTo>
                    <a:pt x="2313" y="174"/>
                  </a:lnTo>
                  <a:lnTo>
                    <a:pt x="2024" y="97"/>
                  </a:lnTo>
                  <a:lnTo>
                    <a:pt x="1696" y="20"/>
                  </a:lnTo>
                  <a:lnTo>
                    <a:pt x="13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5435872" y="2345837"/>
              <a:ext cx="44173" cy="44173"/>
            </a:xfrm>
            <a:custGeom>
              <a:avLst/>
              <a:gdLst/>
              <a:ahLst/>
              <a:cxnLst/>
              <a:rect l="l" t="t" r="r" b="b"/>
              <a:pathLst>
                <a:path w="1620" h="1620" extrusionOk="0">
                  <a:moveTo>
                    <a:pt x="58" y="0"/>
                  </a:moveTo>
                  <a:lnTo>
                    <a:pt x="20" y="752"/>
                  </a:lnTo>
                  <a:lnTo>
                    <a:pt x="0" y="1581"/>
                  </a:lnTo>
                  <a:lnTo>
                    <a:pt x="328" y="1619"/>
                  </a:lnTo>
                  <a:lnTo>
                    <a:pt x="617" y="1619"/>
                  </a:lnTo>
                  <a:lnTo>
                    <a:pt x="868" y="1600"/>
                  </a:lnTo>
                  <a:lnTo>
                    <a:pt x="1118" y="1562"/>
                  </a:lnTo>
                  <a:lnTo>
                    <a:pt x="1311" y="1485"/>
                  </a:lnTo>
                  <a:lnTo>
                    <a:pt x="1388" y="1427"/>
                  </a:lnTo>
                  <a:lnTo>
                    <a:pt x="1465" y="1369"/>
                  </a:lnTo>
                  <a:lnTo>
                    <a:pt x="1523" y="1311"/>
                  </a:lnTo>
                  <a:lnTo>
                    <a:pt x="1562" y="1253"/>
                  </a:lnTo>
                  <a:lnTo>
                    <a:pt x="1600" y="1176"/>
                  </a:lnTo>
                  <a:lnTo>
                    <a:pt x="1619" y="1099"/>
                  </a:lnTo>
                  <a:lnTo>
                    <a:pt x="1619" y="1022"/>
                  </a:lnTo>
                  <a:lnTo>
                    <a:pt x="1600" y="945"/>
                  </a:lnTo>
                  <a:lnTo>
                    <a:pt x="1562" y="868"/>
                  </a:lnTo>
                  <a:lnTo>
                    <a:pt x="1523" y="771"/>
                  </a:lnTo>
                  <a:lnTo>
                    <a:pt x="1388" y="617"/>
                  </a:lnTo>
                  <a:lnTo>
                    <a:pt x="1195" y="463"/>
                  </a:lnTo>
                  <a:lnTo>
                    <a:pt x="983" y="309"/>
                  </a:lnTo>
                  <a:lnTo>
                    <a:pt x="713" y="193"/>
                  </a:lnTo>
                  <a:lnTo>
                    <a:pt x="424" y="7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5447951" y="2109350"/>
              <a:ext cx="264904" cy="213914"/>
            </a:xfrm>
            <a:custGeom>
              <a:avLst/>
              <a:gdLst/>
              <a:ahLst/>
              <a:cxnLst/>
              <a:rect l="l" t="t" r="r" b="b"/>
              <a:pathLst>
                <a:path w="9715" h="7845" extrusionOk="0">
                  <a:moveTo>
                    <a:pt x="6091" y="0"/>
                  </a:moveTo>
                  <a:lnTo>
                    <a:pt x="5513" y="19"/>
                  </a:lnTo>
                  <a:lnTo>
                    <a:pt x="5205" y="39"/>
                  </a:lnTo>
                  <a:lnTo>
                    <a:pt x="4916" y="77"/>
                  </a:lnTo>
                  <a:lnTo>
                    <a:pt x="4626" y="135"/>
                  </a:lnTo>
                  <a:lnTo>
                    <a:pt x="4337" y="193"/>
                  </a:lnTo>
                  <a:lnTo>
                    <a:pt x="4048" y="270"/>
                  </a:lnTo>
                  <a:lnTo>
                    <a:pt x="3778" y="347"/>
                  </a:lnTo>
                  <a:lnTo>
                    <a:pt x="3489" y="463"/>
                  </a:lnTo>
                  <a:lnTo>
                    <a:pt x="3239" y="559"/>
                  </a:lnTo>
                  <a:lnTo>
                    <a:pt x="2969" y="694"/>
                  </a:lnTo>
                  <a:lnTo>
                    <a:pt x="2718" y="829"/>
                  </a:lnTo>
                  <a:lnTo>
                    <a:pt x="2487" y="964"/>
                  </a:lnTo>
                  <a:lnTo>
                    <a:pt x="2256" y="1137"/>
                  </a:lnTo>
                  <a:lnTo>
                    <a:pt x="2044" y="1311"/>
                  </a:lnTo>
                  <a:lnTo>
                    <a:pt x="1851" y="1484"/>
                  </a:lnTo>
                  <a:lnTo>
                    <a:pt x="1658" y="1696"/>
                  </a:lnTo>
                  <a:lnTo>
                    <a:pt x="1485" y="1908"/>
                  </a:lnTo>
                  <a:lnTo>
                    <a:pt x="1311" y="2139"/>
                  </a:lnTo>
                  <a:lnTo>
                    <a:pt x="1176" y="2371"/>
                  </a:lnTo>
                  <a:lnTo>
                    <a:pt x="926" y="2853"/>
                  </a:lnTo>
                  <a:lnTo>
                    <a:pt x="714" y="3296"/>
                  </a:lnTo>
                  <a:lnTo>
                    <a:pt x="540" y="3739"/>
                  </a:lnTo>
                  <a:lnTo>
                    <a:pt x="386" y="4125"/>
                  </a:lnTo>
                  <a:lnTo>
                    <a:pt x="270" y="4510"/>
                  </a:lnTo>
                  <a:lnTo>
                    <a:pt x="174" y="4838"/>
                  </a:lnTo>
                  <a:lnTo>
                    <a:pt x="116" y="5166"/>
                  </a:lnTo>
                  <a:lnTo>
                    <a:pt x="58" y="5435"/>
                  </a:lnTo>
                  <a:lnTo>
                    <a:pt x="1" y="5917"/>
                  </a:lnTo>
                  <a:lnTo>
                    <a:pt x="1" y="6264"/>
                  </a:lnTo>
                  <a:lnTo>
                    <a:pt x="1" y="6457"/>
                  </a:lnTo>
                  <a:lnTo>
                    <a:pt x="20" y="6534"/>
                  </a:lnTo>
                  <a:lnTo>
                    <a:pt x="232" y="6495"/>
                  </a:lnTo>
                  <a:lnTo>
                    <a:pt x="444" y="6457"/>
                  </a:lnTo>
                  <a:lnTo>
                    <a:pt x="868" y="6341"/>
                  </a:lnTo>
                  <a:lnTo>
                    <a:pt x="1273" y="6187"/>
                  </a:lnTo>
                  <a:lnTo>
                    <a:pt x="1658" y="5994"/>
                  </a:lnTo>
                  <a:lnTo>
                    <a:pt x="2024" y="5782"/>
                  </a:lnTo>
                  <a:lnTo>
                    <a:pt x="2391" y="5551"/>
                  </a:lnTo>
                  <a:lnTo>
                    <a:pt x="2718" y="5320"/>
                  </a:lnTo>
                  <a:lnTo>
                    <a:pt x="3027" y="5069"/>
                  </a:lnTo>
                  <a:lnTo>
                    <a:pt x="3297" y="4819"/>
                  </a:lnTo>
                  <a:lnTo>
                    <a:pt x="3547" y="4587"/>
                  </a:lnTo>
                  <a:lnTo>
                    <a:pt x="3952" y="4202"/>
                  </a:lnTo>
                  <a:lnTo>
                    <a:pt x="4222" y="3913"/>
                  </a:lnTo>
                  <a:lnTo>
                    <a:pt x="4299" y="3797"/>
                  </a:lnTo>
                  <a:lnTo>
                    <a:pt x="4414" y="4202"/>
                  </a:lnTo>
                  <a:lnTo>
                    <a:pt x="4549" y="4587"/>
                  </a:lnTo>
                  <a:lnTo>
                    <a:pt x="4704" y="4934"/>
                  </a:lnTo>
                  <a:lnTo>
                    <a:pt x="4858" y="5243"/>
                  </a:lnTo>
                  <a:lnTo>
                    <a:pt x="5031" y="5551"/>
                  </a:lnTo>
                  <a:lnTo>
                    <a:pt x="5224" y="5821"/>
                  </a:lnTo>
                  <a:lnTo>
                    <a:pt x="5417" y="6071"/>
                  </a:lnTo>
                  <a:lnTo>
                    <a:pt x="5609" y="6303"/>
                  </a:lnTo>
                  <a:lnTo>
                    <a:pt x="5821" y="6515"/>
                  </a:lnTo>
                  <a:lnTo>
                    <a:pt x="6053" y="6707"/>
                  </a:lnTo>
                  <a:lnTo>
                    <a:pt x="6265" y="6881"/>
                  </a:lnTo>
                  <a:lnTo>
                    <a:pt x="6496" y="7035"/>
                  </a:lnTo>
                  <a:lnTo>
                    <a:pt x="6727" y="7170"/>
                  </a:lnTo>
                  <a:lnTo>
                    <a:pt x="6959" y="7286"/>
                  </a:lnTo>
                  <a:lnTo>
                    <a:pt x="7190" y="7401"/>
                  </a:lnTo>
                  <a:lnTo>
                    <a:pt x="7421" y="7478"/>
                  </a:lnTo>
                  <a:lnTo>
                    <a:pt x="7865" y="7633"/>
                  </a:lnTo>
                  <a:lnTo>
                    <a:pt x="8289" y="7729"/>
                  </a:lnTo>
                  <a:lnTo>
                    <a:pt x="8674" y="7787"/>
                  </a:lnTo>
                  <a:lnTo>
                    <a:pt x="9021" y="7825"/>
                  </a:lnTo>
                  <a:lnTo>
                    <a:pt x="9310" y="7845"/>
                  </a:lnTo>
                  <a:lnTo>
                    <a:pt x="9715" y="7845"/>
                  </a:lnTo>
                  <a:lnTo>
                    <a:pt x="9349" y="752"/>
                  </a:lnTo>
                  <a:lnTo>
                    <a:pt x="9117" y="636"/>
                  </a:lnTo>
                  <a:lnTo>
                    <a:pt x="8886" y="520"/>
                  </a:lnTo>
                  <a:lnTo>
                    <a:pt x="8635" y="424"/>
                  </a:lnTo>
                  <a:lnTo>
                    <a:pt x="8385" y="347"/>
                  </a:lnTo>
                  <a:lnTo>
                    <a:pt x="8115" y="251"/>
                  </a:lnTo>
                  <a:lnTo>
                    <a:pt x="7845" y="193"/>
                  </a:lnTo>
                  <a:lnTo>
                    <a:pt x="7267" y="77"/>
                  </a:lnTo>
                  <a:lnTo>
                    <a:pt x="6689" y="19"/>
                  </a:lnTo>
                  <a:lnTo>
                    <a:pt x="6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5338120" y="3409035"/>
              <a:ext cx="81475" cy="258060"/>
            </a:xfrm>
            <a:custGeom>
              <a:avLst/>
              <a:gdLst/>
              <a:ahLst/>
              <a:cxnLst/>
              <a:rect l="l" t="t" r="r" b="b"/>
              <a:pathLst>
                <a:path w="2988" h="9464" extrusionOk="0">
                  <a:moveTo>
                    <a:pt x="2795" y="0"/>
                  </a:moveTo>
                  <a:lnTo>
                    <a:pt x="2757" y="20"/>
                  </a:lnTo>
                  <a:lnTo>
                    <a:pt x="2718" y="58"/>
                  </a:lnTo>
                  <a:lnTo>
                    <a:pt x="2699" y="116"/>
                  </a:lnTo>
                  <a:lnTo>
                    <a:pt x="2525" y="964"/>
                  </a:lnTo>
                  <a:lnTo>
                    <a:pt x="2332" y="1889"/>
                  </a:lnTo>
                  <a:lnTo>
                    <a:pt x="2063" y="3065"/>
                  </a:lnTo>
                  <a:lnTo>
                    <a:pt x="1677" y="4453"/>
                  </a:lnTo>
                  <a:lnTo>
                    <a:pt x="1465" y="5204"/>
                  </a:lnTo>
                  <a:lnTo>
                    <a:pt x="1234" y="5995"/>
                  </a:lnTo>
                  <a:lnTo>
                    <a:pt x="964" y="6804"/>
                  </a:lnTo>
                  <a:lnTo>
                    <a:pt x="675" y="7614"/>
                  </a:lnTo>
                  <a:lnTo>
                    <a:pt x="347" y="8442"/>
                  </a:lnTo>
                  <a:lnTo>
                    <a:pt x="20" y="9252"/>
                  </a:lnTo>
                  <a:lnTo>
                    <a:pt x="0" y="9310"/>
                  </a:lnTo>
                  <a:lnTo>
                    <a:pt x="0" y="9368"/>
                  </a:lnTo>
                  <a:lnTo>
                    <a:pt x="39" y="9425"/>
                  </a:lnTo>
                  <a:lnTo>
                    <a:pt x="97" y="9464"/>
                  </a:lnTo>
                  <a:lnTo>
                    <a:pt x="193" y="9464"/>
                  </a:lnTo>
                  <a:lnTo>
                    <a:pt x="232" y="9445"/>
                  </a:lnTo>
                  <a:lnTo>
                    <a:pt x="270" y="9425"/>
                  </a:lnTo>
                  <a:lnTo>
                    <a:pt x="289" y="9387"/>
                  </a:lnTo>
                  <a:lnTo>
                    <a:pt x="636" y="8558"/>
                  </a:lnTo>
                  <a:lnTo>
                    <a:pt x="945" y="7729"/>
                  </a:lnTo>
                  <a:lnTo>
                    <a:pt x="1234" y="6900"/>
                  </a:lnTo>
                  <a:lnTo>
                    <a:pt x="1504" y="6091"/>
                  </a:lnTo>
                  <a:lnTo>
                    <a:pt x="1754" y="5301"/>
                  </a:lnTo>
                  <a:lnTo>
                    <a:pt x="1986" y="4549"/>
                  </a:lnTo>
                  <a:lnTo>
                    <a:pt x="2352" y="3142"/>
                  </a:lnTo>
                  <a:lnTo>
                    <a:pt x="2641" y="1947"/>
                  </a:lnTo>
                  <a:lnTo>
                    <a:pt x="2834" y="1003"/>
                  </a:lnTo>
                  <a:lnTo>
                    <a:pt x="2988" y="174"/>
                  </a:lnTo>
                  <a:lnTo>
                    <a:pt x="2988" y="116"/>
                  </a:lnTo>
                  <a:lnTo>
                    <a:pt x="2969" y="58"/>
                  </a:lnTo>
                  <a:lnTo>
                    <a:pt x="2911" y="20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5406424" y="3381714"/>
              <a:ext cx="196599" cy="63070"/>
            </a:xfrm>
            <a:custGeom>
              <a:avLst/>
              <a:gdLst/>
              <a:ahLst/>
              <a:cxnLst/>
              <a:rect l="l" t="t" r="r" b="b"/>
              <a:pathLst>
                <a:path w="7210" h="2313" extrusionOk="0">
                  <a:moveTo>
                    <a:pt x="7075" y="0"/>
                  </a:moveTo>
                  <a:lnTo>
                    <a:pt x="7017" y="19"/>
                  </a:lnTo>
                  <a:lnTo>
                    <a:pt x="97" y="2024"/>
                  </a:lnTo>
                  <a:lnTo>
                    <a:pt x="40" y="2043"/>
                  </a:lnTo>
                  <a:lnTo>
                    <a:pt x="20" y="2082"/>
                  </a:lnTo>
                  <a:lnTo>
                    <a:pt x="1" y="2139"/>
                  </a:lnTo>
                  <a:lnTo>
                    <a:pt x="1" y="2197"/>
                  </a:lnTo>
                  <a:lnTo>
                    <a:pt x="20" y="2255"/>
                  </a:lnTo>
                  <a:lnTo>
                    <a:pt x="59" y="2274"/>
                  </a:lnTo>
                  <a:lnTo>
                    <a:pt x="97" y="2294"/>
                  </a:lnTo>
                  <a:lnTo>
                    <a:pt x="136" y="2313"/>
                  </a:lnTo>
                  <a:lnTo>
                    <a:pt x="174" y="2313"/>
                  </a:lnTo>
                  <a:lnTo>
                    <a:pt x="7094" y="308"/>
                  </a:lnTo>
                  <a:lnTo>
                    <a:pt x="7152" y="270"/>
                  </a:lnTo>
                  <a:lnTo>
                    <a:pt x="7190" y="231"/>
                  </a:lnTo>
                  <a:lnTo>
                    <a:pt x="7210" y="174"/>
                  </a:lnTo>
                  <a:lnTo>
                    <a:pt x="7190" y="116"/>
                  </a:lnTo>
                  <a:lnTo>
                    <a:pt x="7171" y="58"/>
                  </a:lnTo>
                  <a:lnTo>
                    <a:pt x="7132" y="19"/>
                  </a:lnTo>
                  <a:lnTo>
                    <a:pt x="7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4877197" y="4156371"/>
              <a:ext cx="241781" cy="280146"/>
            </a:xfrm>
            <a:custGeom>
              <a:avLst/>
              <a:gdLst/>
              <a:ahLst/>
              <a:cxnLst/>
              <a:rect l="l" t="t" r="r" b="b"/>
              <a:pathLst>
                <a:path w="8867" h="10274" extrusionOk="0">
                  <a:moveTo>
                    <a:pt x="5436" y="0"/>
                  </a:moveTo>
                  <a:lnTo>
                    <a:pt x="4665" y="1311"/>
                  </a:lnTo>
                  <a:lnTo>
                    <a:pt x="2930" y="4221"/>
                  </a:lnTo>
                  <a:lnTo>
                    <a:pt x="1967" y="5783"/>
                  </a:lnTo>
                  <a:lnTo>
                    <a:pt x="1099" y="7190"/>
                  </a:lnTo>
                  <a:lnTo>
                    <a:pt x="425" y="8211"/>
                  </a:lnTo>
                  <a:lnTo>
                    <a:pt x="194" y="8539"/>
                  </a:lnTo>
                  <a:lnTo>
                    <a:pt x="59" y="8693"/>
                  </a:lnTo>
                  <a:lnTo>
                    <a:pt x="20" y="8732"/>
                  </a:lnTo>
                  <a:lnTo>
                    <a:pt x="1" y="8770"/>
                  </a:lnTo>
                  <a:lnTo>
                    <a:pt x="1" y="8809"/>
                  </a:lnTo>
                  <a:lnTo>
                    <a:pt x="1" y="8867"/>
                  </a:lnTo>
                  <a:lnTo>
                    <a:pt x="78" y="8982"/>
                  </a:lnTo>
                  <a:lnTo>
                    <a:pt x="194" y="9098"/>
                  </a:lnTo>
                  <a:lnTo>
                    <a:pt x="348" y="9213"/>
                  </a:lnTo>
                  <a:lnTo>
                    <a:pt x="540" y="9348"/>
                  </a:lnTo>
                  <a:lnTo>
                    <a:pt x="965" y="9618"/>
                  </a:lnTo>
                  <a:lnTo>
                    <a:pt x="1427" y="9869"/>
                  </a:lnTo>
                  <a:lnTo>
                    <a:pt x="1851" y="10081"/>
                  </a:lnTo>
                  <a:lnTo>
                    <a:pt x="2256" y="10274"/>
                  </a:lnTo>
                  <a:lnTo>
                    <a:pt x="2853" y="9907"/>
                  </a:lnTo>
                  <a:lnTo>
                    <a:pt x="3470" y="9483"/>
                  </a:lnTo>
                  <a:lnTo>
                    <a:pt x="4222" y="8944"/>
                  </a:lnTo>
                  <a:lnTo>
                    <a:pt x="4607" y="8654"/>
                  </a:lnTo>
                  <a:lnTo>
                    <a:pt x="5012" y="8327"/>
                  </a:lnTo>
                  <a:lnTo>
                    <a:pt x="5398" y="7999"/>
                  </a:lnTo>
                  <a:lnTo>
                    <a:pt x="5764" y="7652"/>
                  </a:lnTo>
                  <a:lnTo>
                    <a:pt x="6111" y="7305"/>
                  </a:lnTo>
                  <a:lnTo>
                    <a:pt x="6419" y="6939"/>
                  </a:lnTo>
                  <a:lnTo>
                    <a:pt x="6689" y="6592"/>
                  </a:lnTo>
                  <a:lnTo>
                    <a:pt x="6805" y="6419"/>
                  </a:lnTo>
                  <a:lnTo>
                    <a:pt x="6901" y="6245"/>
                  </a:lnTo>
                  <a:lnTo>
                    <a:pt x="7094" y="5879"/>
                  </a:lnTo>
                  <a:lnTo>
                    <a:pt x="7267" y="5494"/>
                  </a:lnTo>
                  <a:lnTo>
                    <a:pt x="7614" y="4626"/>
                  </a:lnTo>
                  <a:lnTo>
                    <a:pt x="7961" y="3740"/>
                  </a:lnTo>
                  <a:lnTo>
                    <a:pt x="8250" y="2872"/>
                  </a:lnTo>
                  <a:lnTo>
                    <a:pt x="8501" y="2082"/>
                  </a:lnTo>
                  <a:lnTo>
                    <a:pt x="8693" y="1446"/>
                  </a:lnTo>
                  <a:lnTo>
                    <a:pt x="8867" y="868"/>
                  </a:lnTo>
                  <a:lnTo>
                    <a:pt x="8231" y="868"/>
                  </a:lnTo>
                  <a:lnTo>
                    <a:pt x="7903" y="829"/>
                  </a:lnTo>
                  <a:lnTo>
                    <a:pt x="7595" y="791"/>
                  </a:lnTo>
                  <a:lnTo>
                    <a:pt x="7306" y="713"/>
                  </a:lnTo>
                  <a:lnTo>
                    <a:pt x="7017" y="656"/>
                  </a:lnTo>
                  <a:lnTo>
                    <a:pt x="6515" y="482"/>
                  </a:lnTo>
                  <a:lnTo>
                    <a:pt x="6072" y="309"/>
                  </a:lnTo>
                  <a:lnTo>
                    <a:pt x="5725" y="155"/>
                  </a:lnTo>
                  <a:lnTo>
                    <a:pt x="543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4847776" y="4294070"/>
              <a:ext cx="232837" cy="188173"/>
            </a:xfrm>
            <a:custGeom>
              <a:avLst/>
              <a:gdLst/>
              <a:ahLst/>
              <a:cxnLst/>
              <a:rect l="l" t="t" r="r" b="b"/>
              <a:pathLst>
                <a:path w="8539" h="6901" extrusionOk="0">
                  <a:moveTo>
                    <a:pt x="8539" y="0"/>
                  </a:moveTo>
                  <a:lnTo>
                    <a:pt x="7922" y="771"/>
                  </a:lnTo>
                  <a:lnTo>
                    <a:pt x="7286" y="1561"/>
                  </a:lnTo>
                  <a:lnTo>
                    <a:pt x="6515" y="2448"/>
                  </a:lnTo>
                  <a:lnTo>
                    <a:pt x="6091" y="2891"/>
                  </a:lnTo>
                  <a:lnTo>
                    <a:pt x="5686" y="3315"/>
                  </a:lnTo>
                  <a:lnTo>
                    <a:pt x="5282" y="3720"/>
                  </a:lnTo>
                  <a:lnTo>
                    <a:pt x="4877" y="4048"/>
                  </a:lnTo>
                  <a:lnTo>
                    <a:pt x="4511" y="4337"/>
                  </a:lnTo>
                  <a:lnTo>
                    <a:pt x="4337" y="4433"/>
                  </a:lnTo>
                  <a:lnTo>
                    <a:pt x="4183" y="4530"/>
                  </a:lnTo>
                  <a:lnTo>
                    <a:pt x="4029" y="4587"/>
                  </a:lnTo>
                  <a:lnTo>
                    <a:pt x="3875" y="4626"/>
                  </a:lnTo>
                  <a:lnTo>
                    <a:pt x="3759" y="4645"/>
                  </a:lnTo>
                  <a:lnTo>
                    <a:pt x="3643" y="4626"/>
                  </a:lnTo>
                  <a:lnTo>
                    <a:pt x="3123" y="4453"/>
                  </a:lnTo>
                  <a:lnTo>
                    <a:pt x="2660" y="4279"/>
                  </a:lnTo>
                  <a:lnTo>
                    <a:pt x="1870" y="3951"/>
                  </a:lnTo>
                  <a:lnTo>
                    <a:pt x="1330" y="3720"/>
                  </a:lnTo>
                  <a:lnTo>
                    <a:pt x="1138" y="3643"/>
                  </a:lnTo>
                  <a:lnTo>
                    <a:pt x="926" y="3894"/>
                  </a:lnTo>
                  <a:lnTo>
                    <a:pt x="714" y="4183"/>
                  </a:lnTo>
                  <a:lnTo>
                    <a:pt x="502" y="4510"/>
                  </a:lnTo>
                  <a:lnTo>
                    <a:pt x="270" y="4877"/>
                  </a:lnTo>
                  <a:lnTo>
                    <a:pt x="174" y="5069"/>
                  </a:lnTo>
                  <a:lnTo>
                    <a:pt x="97" y="5243"/>
                  </a:lnTo>
                  <a:lnTo>
                    <a:pt x="39" y="5416"/>
                  </a:lnTo>
                  <a:lnTo>
                    <a:pt x="20" y="5570"/>
                  </a:lnTo>
                  <a:lnTo>
                    <a:pt x="0" y="5725"/>
                  </a:lnTo>
                  <a:lnTo>
                    <a:pt x="39" y="5840"/>
                  </a:lnTo>
                  <a:lnTo>
                    <a:pt x="97" y="5956"/>
                  </a:lnTo>
                  <a:lnTo>
                    <a:pt x="174" y="6091"/>
                  </a:lnTo>
                  <a:lnTo>
                    <a:pt x="270" y="6207"/>
                  </a:lnTo>
                  <a:lnTo>
                    <a:pt x="367" y="6341"/>
                  </a:lnTo>
                  <a:lnTo>
                    <a:pt x="502" y="6457"/>
                  </a:lnTo>
                  <a:lnTo>
                    <a:pt x="656" y="6573"/>
                  </a:lnTo>
                  <a:lnTo>
                    <a:pt x="829" y="6669"/>
                  </a:lnTo>
                  <a:lnTo>
                    <a:pt x="1022" y="6765"/>
                  </a:lnTo>
                  <a:lnTo>
                    <a:pt x="1234" y="6823"/>
                  </a:lnTo>
                  <a:lnTo>
                    <a:pt x="1465" y="6881"/>
                  </a:lnTo>
                  <a:lnTo>
                    <a:pt x="1716" y="6900"/>
                  </a:lnTo>
                  <a:lnTo>
                    <a:pt x="1986" y="6900"/>
                  </a:lnTo>
                  <a:lnTo>
                    <a:pt x="2256" y="6881"/>
                  </a:lnTo>
                  <a:lnTo>
                    <a:pt x="2564" y="6823"/>
                  </a:lnTo>
                  <a:lnTo>
                    <a:pt x="2872" y="6708"/>
                  </a:lnTo>
                  <a:lnTo>
                    <a:pt x="3219" y="6573"/>
                  </a:lnTo>
                  <a:lnTo>
                    <a:pt x="3566" y="6399"/>
                  </a:lnTo>
                  <a:lnTo>
                    <a:pt x="3913" y="6187"/>
                  </a:lnTo>
                  <a:lnTo>
                    <a:pt x="4260" y="5956"/>
                  </a:lnTo>
                  <a:lnTo>
                    <a:pt x="4626" y="5667"/>
                  </a:lnTo>
                  <a:lnTo>
                    <a:pt x="4973" y="5378"/>
                  </a:lnTo>
                  <a:lnTo>
                    <a:pt x="5339" y="5031"/>
                  </a:lnTo>
                  <a:lnTo>
                    <a:pt x="5686" y="4665"/>
                  </a:lnTo>
                  <a:lnTo>
                    <a:pt x="6033" y="4260"/>
                  </a:lnTo>
                  <a:lnTo>
                    <a:pt x="6380" y="3836"/>
                  </a:lnTo>
                  <a:lnTo>
                    <a:pt x="6708" y="3373"/>
                  </a:lnTo>
                  <a:lnTo>
                    <a:pt x="7055" y="2891"/>
                  </a:lnTo>
                  <a:lnTo>
                    <a:pt x="7363" y="2371"/>
                  </a:lnTo>
                  <a:lnTo>
                    <a:pt x="7672" y="1812"/>
                  </a:lnTo>
                  <a:lnTo>
                    <a:pt x="7980" y="1234"/>
                  </a:lnTo>
                  <a:lnTo>
                    <a:pt x="8269" y="636"/>
                  </a:lnTo>
                  <a:lnTo>
                    <a:pt x="8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5020676" y="3134701"/>
              <a:ext cx="694830" cy="250179"/>
            </a:xfrm>
            <a:custGeom>
              <a:avLst/>
              <a:gdLst/>
              <a:ahLst/>
              <a:cxnLst/>
              <a:rect l="l" t="t" r="r" b="b"/>
              <a:pathLst>
                <a:path w="25482" h="9175" extrusionOk="0">
                  <a:moveTo>
                    <a:pt x="13955" y="0"/>
                  </a:moveTo>
                  <a:lnTo>
                    <a:pt x="1" y="3412"/>
                  </a:lnTo>
                  <a:lnTo>
                    <a:pt x="13955" y="9175"/>
                  </a:lnTo>
                  <a:lnTo>
                    <a:pt x="25481" y="3412"/>
                  </a:lnTo>
                  <a:lnTo>
                    <a:pt x="139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5289230" y="3134701"/>
              <a:ext cx="298034" cy="160306"/>
            </a:xfrm>
            <a:custGeom>
              <a:avLst/>
              <a:gdLst/>
              <a:ahLst/>
              <a:cxnLst/>
              <a:rect l="l" t="t" r="r" b="b"/>
              <a:pathLst>
                <a:path w="10930" h="5879" extrusionOk="0">
                  <a:moveTo>
                    <a:pt x="9330" y="0"/>
                  </a:moveTo>
                  <a:lnTo>
                    <a:pt x="8693" y="309"/>
                  </a:lnTo>
                  <a:lnTo>
                    <a:pt x="7402" y="675"/>
                  </a:lnTo>
                  <a:lnTo>
                    <a:pt x="6111" y="1079"/>
                  </a:lnTo>
                  <a:lnTo>
                    <a:pt x="4684" y="1523"/>
                  </a:lnTo>
                  <a:lnTo>
                    <a:pt x="2699" y="1735"/>
                  </a:lnTo>
                  <a:lnTo>
                    <a:pt x="1851" y="1831"/>
                  </a:lnTo>
                  <a:lnTo>
                    <a:pt x="1311" y="1908"/>
                  </a:lnTo>
                  <a:lnTo>
                    <a:pt x="1215" y="1928"/>
                  </a:lnTo>
                  <a:lnTo>
                    <a:pt x="1138" y="1947"/>
                  </a:lnTo>
                  <a:lnTo>
                    <a:pt x="1080" y="2005"/>
                  </a:lnTo>
                  <a:lnTo>
                    <a:pt x="1022" y="2043"/>
                  </a:lnTo>
                  <a:lnTo>
                    <a:pt x="1003" y="2101"/>
                  </a:lnTo>
                  <a:lnTo>
                    <a:pt x="984" y="2159"/>
                  </a:lnTo>
                  <a:lnTo>
                    <a:pt x="1003" y="2217"/>
                  </a:lnTo>
                  <a:lnTo>
                    <a:pt x="1022" y="2294"/>
                  </a:lnTo>
                  <a:lnTo>
                    <a:pt x="1080" y="2352"/>
                  </a:lnTo>
                  <a:lnTo>
                    <a:pt x="1157" y="2409"/>
                  </a:lnTo>
                  <a:lnTo>
                    <a:pt x="1254" y="2467"/>
                  </a:lnTo>
                  <a:lnTo>
                    <a:pt x="1369" y="2525"/>
                  </a:lnTo>
                  <a:lnTo>
                    <a:pt x="1504" y="2564"/>
                  </a:lnTo>
                  <a:lnTo>
                    <a:pt x="1678" y="2602"/>
                  </a:lnTo>
                  <a:lnTo>
                    <a:pt x="1870" y="2621"/>
                  </a:lnTo>
                  <a:lnTo>
                    <a:pt x="2102" y="2621"/>
                  </a:lnTo>
                  <a:lnTo>
                    <a:pt x="1832" y="2795"/>
                  </a:lnTo>
                  <a:lnTo>
                    <a:pt x="1601" y="2968"/>
                  </a:lnTo>
                  <a:lnTo>
                    <a:pt x="1350" y="3142"/>
                  </a:lnTo>
                  <a:lnTo>
                    <a:pt x="1138" y="3335"/>
                  </a:lnTo>
                  <a:lnTo>
                    <a:pt x="752" y="3682"/>
                  </a:lnTo>
                  <a:lnTo>
                    <a:pt x="425" y="4048"/>
                  </a:lnTo>
                  <a:lnTo>
                    <a:pt x="309" y="4202"/>
                  </a:lnTo>
                  <a:lnTo>
                    <a:pt x="194" y="4356"/>
                  </a:lnTo>
                  <a:lnTo>
                    <a:pt x="116" y="4510"/>
                  </a:lnTo>
                  <a:lnTo>
                    <a:pt x="39" y="4645"/>
                  </a:lnTo>
                  <a:lnTo>
                    <a:pt x="1" y="4761"/>
                  </a:lnTo>
                  <a:lnTo>
                    <a:pt x="1" y="4877"/>
                  </a:lnTo>
                  <a:lnTo>
                    <a:pt x="1" y="4954"/>
                  </a:lnTo>
                  <a:lnTo>
                    <a:pt x="39" y="5011"/>
                  </a:lnTo>
                  <a:lnTo>
                    <a:pt x="290" y="5262"/>
                  </a:lnTo>
                  <a:lnTo>
                    <a:pt x="444" y="5397"/>
                  </a:lnTo>
                  <a:lnTo>
                    <a:pt x="637" y="5532"/>
                  </a:lnTo>
                  <a:lnTo>
                    <a:pt x="849" y="5647"/>
                  </a:lnTo>
                  <a:lnTo>
                    <a:pt x="1119" y="5744"/>
                  </a:lnTo>
                  <a:lnTo>
                    <a:pt x="1466" y="5821"/>
                  </a:lnTo>
                  <a:lnTo>
                    <a:pt x="1851" y="5879"/>
                  </a:lnTo>
                  <a:lnTo>
                    <a:pt x="2102" y="5879"/>
                  </a:lnTo>
                  <a:lnTo>
                    <a:pt x="2372" y="5860"/>
                  </a:lnTo>
                  <a:lnTo>
                    <a:pt x="2680" y="5840"/>
                  </a:lnTo>
                  <a:lnTo>
                    <a:pt x="3027" y="5782"/>
                  </a:lnTo>
                  <a:lnTo>
                    <a:pt x="3779" y="5647"/>
                  </a:lnTo>
                  <a:lnTo>
                    <a:pt x="4588" y="5474"/>
                  </a:lnTo>
                  <a:lnTo>
                    <a:pt x="5475" y="5262"/>
                  </a:lnTo>
                  <a:lnTo>
                    <a:pt x="6342" y="5031"/>
                  </a:lnTo>
                  <a:lnTo>
                    <a:pt x="8057" y="4587"/>
                  </a:lnTo>
                  <a:lnTo>
                    <a:pt x="8443" y="4491"/>
                  </a:lnTo>
                  <a:lnTo>
                    <a:pt x="8790" y="4375"/>
                  </a:lnTo>
                  <a:lnTo>
                    <a:pt x="9407" y="4163"/>
                  </a:lnTo>
                  <a:lnTo>
                    <a:pt x="9908" y="3951"/>
                  </a:lnTo>
                  <a:lnTo>
                    <a:pt x="10293" y="3739"/>
                  </a:lnTo>
                  <a:lnTo>
                    <a:pt x="10582" y="3566"/>
                  </a:lnTo>
                  <a:lnTo>
                    <a:pt x="10794" y="3431"/>
                  </a:lnTo>
                  <a:lnTo>
                    <a:pt x="10929" y="3315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5292393" y="3226128"/>
              <a:ext cx="76240" cy="54181"/>
            </a:xfrm>
            <a:custGeom>
              <a:avLst/>
              <a:gdLst/>
              <a:ahLst/>
              <a:cxnLst/>
              <a:rect l="l" t="t" r="r" b="b"/>
              <a:pathLst>
                <a:path w="2796" h="1987" extrusionOk="0">
                  <a:moveTo>
                    <a:pt x="2660" y="1"/>
                  </a:moveTo>
                  <a:lnTo>
                    <a:pt x="2602" y="20"/>
                  </a:lnTo>
                  <a:lnTo>
                    <a:pt x="2390" y="97"/>
                  </a:lnTo>
                  <a:lnTo>
                    <a:pt x="2178" y="194"/>
                  </a:lnTo>
                  <a:lnTo>
                    <a:pt x="1966" y="290"/>
                  </a:lnTo>
                  <a:lnTo>
                    <a:pt x="1754" y="425"/>
                  </a:lnTo>
                  <a:lnTo>
                    <a:pt x="1330" y="695"/>
                  </a:lnTo>
                  <a:lnTo>
                    <a:pt x="945" y="984"/>
                  </a:lnTo>
                  <a:lnTo>
                    <a:pt x="598" y="1254"/>
                  </a:lnTo>
                  <a:lnTo>
                    <a:pt x="328" y="1485"/>
                  </a:lnTo>
                  <a:lnTo>
                    <a:pt x="58" y="1736"/>
                  </a:lnTo>
                  <a:lnTo>
                    <a:pt x="20" y="1774"/>
                  </a:lnTo>
                  <a:lnTo>
                    <a:pt x="0" y="1832"/>
                  </a:lnTo>
                  <a:lnTo>
                    <a:pt x="20" y="1890"/>
                  </a:lnTo>
                  <a:lnTo>
                    <a:pt x="39" y="1948"/>
                  </a:lnTo>
                  <a:lnTo>
                    <a:pt x="97" y="1986"/>
                  </a:lnTo>
                  <a:lnTo>
                    <a:pt x="212" y="1986"/>
                  </a:lnTo>
                  <a:lnTo>
                    <a:pt x="270" y="1948"/>
                  </a:lnTo>
                  <a:lnTo>
                    <a:pt x="502" y="1736"/>
                  </a:lnTo>
                  <a:lnTo>
                    <a:pt x="771" y="1504"/>
                  </a:lnTo>
                  <a:lnTo>
                    <a:pt x="1099" y="1234"/>
                  </a:lnTo>
                  <a:lnTo>
                    <a:pt x="1465" y="965"/>
                  </a:lnTo>
                  <a:lnTo>
                    <a:pt x="1870" y="695"/>
                  </a:lnTo>
                  <a:lnTo>
                    <a:pt x="2294" y="463"/>
                  </a:lnTo>
                  <a:lnTo>
                    <a:pt x="2487" y="367"/>
                  </a:lnTo>
                  <a:lnTo>
                    <a:pt x="2699" y="290"/>
                  </a:lnTo>
                  <a:lnTo>
                    <a:pt x="2737" y="271"/>
                  </a:lnTo>
                  <a:lnTo>
                    <a:pt x="2776" y="232"/>
                  </a:lnTo>
                  <a:lnTo>
                    <a:pt x="2795" y="174"/>
                  </a:lnTo>
                  <a:lnTo>
                    <a:pt x="2795" y="116"/>
                  </a:lnTo>
                  <a:lnTo>
                    <a:pt x="2757" y="59"/>
                  </a:lnTo>
                  <a:lnTo>
                    <a:pt x="2718" y="20"/>
                  </a:lnTo>
                  <a:lnTo>
                    <a:pt x="26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5307635" y="3252413"/>
              <a:ext cx="64133" cy="37875"/>
            </a:xfrm>
            <a:custGeom>
              <a:avLst/>
              <a:gdLst/>
              <a:ahLst/>
              <a:cxnLst/>
              <a:rect l="l" t="t" r="r" b="b"/>
              <a:pathLst>
                <a:path w="2352" h="1389" extrusionOk="0">
                  <a:moveTo>
                    <a:pt x="2159" y="1"/>
                  </a:moveTo>
                  <a:lnTo>
                    <a:pt x="1889" y="97"/>
                  </a:lnTo>
                  <a:lnTo>
                    <a:pt x="1581" y="251"/>
                  </a:lnTo>
                  <a:lnTo>
                    <a:pt x="906" y="617"/>
                  </a:lnTo>
                  <a:lnTo>
                    <a:pt x="328" y="945"/>
                  </a:lnTo>
                  <a:lnTo>
                    <a:pt x="58" y="1118"/>
                  </a:lnTo>
                  <a:lnTo>
                    <a:pt x="20" y="1157"/>
                  </a:lnTo>
                  <a:lnTo>
                    <a:pt x="0" y="1215"/>
                  </a:lnTo>
                  <a:lnTo>
                    <a:pt x="0" y="1273"/>
                  </a:lnTo>
                  <a:lnTo>
                    <a:pt x="20" y="1311"/>
                  </a:lnTo>
                  <a:lnTo>
                    <a:pt x="77" y="1369"/>
                  </a:lnTo>
                  <a:lnTo>
                    <a:pt x="155" y="1388"/>
                  </a:lnTo>
                  <a:lnTo>
                    <a:pt x="193" y="1388"/>
                  </a:lnTo>
                  <a:lnTo>
                    <a:pt x="232" y="1369"/>
                  </a:lnTo>
                  <a:lnTo>
                    <a:pt x="463" y="1215"/>
                  </a:lnTo>
                  <a:lnTo>
                    <a:pt x="1022" y="887"/>
                  </a:lnTo>
                  <a:lnTo>
                    <a:pt x="1697" y="521"/>
                  </a:lnTo>
                  <a:lnTo>
                    <a:pt x="1986" y="386"/>
                  </a:lnTo>
                  <a:lnTo>
                    <a:pt x="2236" y="290"/>
                  </a:lnTo>
                  <a:lnTo>
                    <a:pt x="2294" y="251"/>
                  </a:lnTo>
                  <a:lnTo>
                    <a:pt x="2333" y="213"/>
                  </a:lnTo>
                  <a:lnTo>
                    <a:pt x="2352" y="155"/>
                  </a:lnTo>
                  <a:lnTo>
                    <a:pt x="2333" y="97"/>
                  </a:lnTo>
                  <a:lnTo>
                    <a:pt x="2313" y="39"/>
                  </a:lnTo>
                  <a:lnTo>
                    <a:pt x="22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5342319" y="3186209"/>
              <a:ext cx="56253" cy="24186"/>
            </a:xfrm>
            <a:custGeom>
              <a:avLst/>
              <a:gdLst/>
              <a:ahLst/>
              <a:cxnLst/>
              <a:rect l="l" t="t" r="r" b="b"/>
              <a:pathLst>
                <a:path w="2063" h="887" extrusionOk="0">
                  <a:moveTo>
                    <a:pt x="1889" y="0"/>
                  </a:moveTo>
                  <a:lnTo>
                    <a:pt x="1620" y="77"/>
                  </a:lnTo>
                  <a:lnTo>
                    <a:pt x="1330" y="154"/>
                  </a:lnTo>
                  <a:lnTo>
                    <a:pt x="752" y="347"/>
                  </a:lnTo>
                  <a:lnTo>
                    <a:pt x="309" y="520"/>
                  </a:lnTo>
                  <a:lnTo>
                    <a:pt x="97" y="598"/>
                  </a:lnTo>
                  <a:lnTo>
                    <a:pt x="39" y="636"/>
                  </a:lnTo>
                  <a:lnTo>
                    <a:pt x="20" y="675"/>
                  </a:lnTo>
                  <a:lnTo>
                    <a:pt x="1" y="732"/>
                  </a:lnTo>
                  <a:lnTo>
                    <a:pt x="20" y="790"/>
                  </a:lnTo>
                  <a:lnTo>
                    <a:pt x="39" y="829"/>
                  </a:lnTo>
                  <a:lnTo>
                    <a:pt x="78" y="867"/>
                  </a:lnTo>
                  <a:lnTo>
                    <a:pt x="116" y="887"/>
                  </a:lnTo>
                  <a:lnTo>
                    <a:pt x="213" y="887"/>
                  </a:lnTo>
                  <a:lnTo>
                    <a:pt x="849" y="636"/>
                  </a:lnTo>
                  <a:lnTo>
                    <a:pt x="1408" y="443"/>
                  </a:lnTo>
                  <a:lnTo>
                    <a:pt x="1677" y="366"/>
                  </a:lnTo>
                  <a:lnTo>
                    <a:pt x="1947" y="308"/>
                  </a:lnTo>
                  <a:lnTo>
                    <a:pt x="1986" y="289"/>
                  </a:lnTo>
                  <a:lnTo>
                    <a:pt x="2044" y="231"/>
                  </a:lnTo>
                  <a:lnTo>
                    <a:pt x="2063" y="193"/>
                  </a:lnTo>
                  <a:lnTo>
                    <a:pt x="2063" y="135"/>
                  </a:lnTo>
                  <a:lnTo>
                    <a:pt x="2044" y="77"/>
                  </a:lnTo>
                  <a:lnTo>
                    <a:pt x="2005" y="39"/>
                  </a:lnTo>
                  <a:lnTo>
                    <a:pt x="19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5543604" y="2566046"/>
              <a:ext cx="563946" cy="738949"/>
            </a:xfrm>
            <a:custGeom>
              <a:avLst/>
              <a:gdLst/>
              <a:ahLst/>
              <a:cxnLst/>
              <a:rect l="l" t="t" r="r" b="b"/>
              <a:pathLst>
                <a:path w="20682" h="27100" extrusionOk="0">
                  <a:moveTo>
                    <a:pt x="8038" y="0"/>
                  </a:moveTo>
                  <a:lnTo>
                    <a:pt x="7595" y="20"/>
                  </a:lnTo>
                  <a:lnTo>
                    <a:pt x="7575" y="193"/>
                  </a:lnTo>
                  <a:lnTo>
                    <a:pt x="7537" y="694"/>
                  </a:lnTo>
                  <a:lnTo>
                    <a:pt x="7517" y="1484"/>
                  </a:lnTo>
                  <a:lnTo>
                    <a:pt x="7537" y="1986"/>
                  </a:lnTo>
                  <a:lnTo>
                    <a:pt x="7556" y="2545"/>
                  </a:lnTo>
                  <a:lnTo>
                    <a:pt x="7575" y="3142"/>
                  </a:lnTo>
                  <a:lnTo>
                    <a:pt x="7633" y="3797"/>
                  </a:lnTo>
                  <a:lnTo>
                    <a:pt x="7710" y="4511"/>
                  </a:lnTo>
                  <a:lnTo>
                    <a:pt x="7826" y="5262"/>
                  </a:lnTo>
                  <a:lnTo>
                    <a:pt x="7961" y="6033"/>
                  </a:lnTo>
                  <a:lnTo>
                    <a:pt x="8134" y="6843"/>
                  </a:lnTo>
                  <a:lnTo>
                    <a:pt x="8346" y="7691"/>
                  </a:lnTo>
                  <a:lnTo>
                    <a:pt x="8597" y="8558"/>
                  </a:lnTo>
                  <a:lnTo>
                    <a:pt x="8847" y="9329"/>
                  </a:lnTo>
                  <a:lnTo>
                    <a:pt x="9137" y="10119"/>
                  </a:lnTo>
                  <a:lnTo>
                    <a:pt x="9445" y="10948"/>
                  </a:lnTo>
                  <a:lnTo>
                    <a:pt x="9773" y="11796"/>
                  </a:lnTo>
                  <a:lnTo>
                    <a:pt x="10409" y="13377"/>
                  </a:lnTo>
                  <a:lnTo>
                    <a:pt x="11083" y="14919"/>
                  </a:lnTo>
                  <a:lnTo>
                    <a:pt x="11719" y="16383"/>
                  </a:lnTo>
                  <a:lnTo>
                    <a:pt x="12336" y="17713"/>
                  </a:lnTo>
                  <a:lnTo>
                    <a:pt x="13280" y="19718"/>
                  </a:lnTo>
                  <a:lnTo>
                    <a:pt x="13647" y="20489"/>
                  </a:lnTo>
                  <a:lnTo>
                    <a:pt x="13242" y="20450"/>
                  </a:lnTo>
                  <a:lnTo>
                    <a:pt x="12143" y="20335"/>
                  </a:lnTo>
                  <a:lnTo>
                    <a:pt x="10505" y="20219"/>
                  </a:lnTo>
                  <a:lnTo>
                    <a:pt x="9541" y="20181"/>
                  </a:lnTo>
                  <a:lnTo>
                    <a:pt x="8500" y="20142"/>
                  </a:lnTo>
                  <a:lnTo>
                    <a:pt x="7421" y="20103"/>
                  </a:lnTo>
                  <a:lnTo>
                    <a:pt x="6284" y="20103"/>
                  </a:lnTo>
                  <a:lnTo>
                    <a:pt x="5147" y="20142"/>
                  </a:lnTo>
                  <a:lnTo>
                    <a:pt x="4029" y="20200"/>
                  </a:lnTo>
                  <a:lnTo>
                    <a:pt x="2930" y="20296"/>
                  </a:lnTo>
                  <a:lnTo>
                    <a:pt x="2391" y="20373"/>
                  </a:lnTo>
                  <a:lnTo>
                    <a:pt x="1870" y="20450"/>
                  </a:lnTo>
                  <a:lnTo>
                    <a:pt x="1369" y="20527"/>
                  </a:lnTo>
                  <a:lnTo>
                    <a:pt x="887" y="20643"/>
                  </a:lnTo>
                  <a:lnTo>
                    <a:pt x="425" y="20759"/>
                  </a:lnTo>
                  <a:lnTo>
                    <a:pt x="1" y="20874"/>
                  </a:lnTo>
                  <a:lnTo>
                    <a:pt x="116" y="21279"/>
                  </a:lnTo>
                  <a:lnTo>
                    <a:pt x="251" y="21703"/>
                  </a:lnTo>
                  <a:lnTo>
                    <a:pt x="444" y="22204"/>
                  </a:lnTo>
                  <a:lnTo>
                    <a:pt x="656" y="22763"/>
                  </a:lnTo>
                  <a:lnTo>
                    <a:pt x="926" y="23303"/>
                  </a:lnTo>
                  <a:lnTo>
                    <a:pt x="1061" y="23573"/>
                  </a:lnTo>
                  <a:lnTo>
                    <a:pt x="1215" y="23804"/>
                  </a:lnTo>
                  <a:lnTo>
                    <a:pt x="1350" y="24035"/>
                  </a:lnTo>
                  <a:lnTo>
                    <a:pt x="1523" y="24209"/>
                  </a:lnTo>
                  <a:lnTo>
                    <a:pt x="2371" y="24382"/>
                  </a:lnTo>
                  <a:lnTo>
                    <a:pt x="3296" y="24575"/>
                  </a:lnTo>
                  <a:lnTo>
                    <a:pt x="4434" y="24845"/>
                  </a:lnTo>
                  <a:lnTo>
                    <a:pt x="5783" y="25173"/>
                  </a:lnTo>
                  <a:lnTo>
                    <a:pt x="7305" y="25520"/>
                  </a:lnTo>
                  <a:lnTo>
                    <a:pt x="8905" y="25886"/>
                  </a:lnTo>
                  <a:lnTo>
                    <a:pt x="10563" y="26233"/>
                  </a:lnTo>
                  <a:lnTo>
                    <a:pt x="12201" y="26541"/>
                  </a:lnTo>
                  <a:lnTo>
                    <a:pt x="13743" y="26811"/>
                  </a:lnTo>
                  <a:lnTo>
                    <a:pt x="14475" y="26907"/>
                  </a:lnTo>
                  <a:lnTo>
                    <a:pt x="15169" y="26984"/>
                  </a:lnTo>
                  <a:lnTo>
                    <a:pt x="15805" y="27061"/>
                  </a:lnTo>
                  <a:lnTo>
                    <a:pt x="16403" y="27081"/>
                  </a:lnTo>
                  <a:lnTo>
                    <a:pt x="16788" y="27100"/>
                  </a:lnTo>
                  <a:lnTo>
                    <a:pt x="17135" y="27061"/>
                  </a:lnTo>
                  <a:lnTo>
                    <a:pt x="17482" y="27023"/>
                  </a:lnTo>
                  <a:lnTo>
                    <a:pt x="17810" y="26946"/>
                  </a:lnTo>
                  <a:lnTo>
                    <a:pt x="18080" y="26869"/>
                  </a:lnTo>
                  <a:lnTo>
                    <a:pt x="18330" y="26772"/>
                  </a:lnTo>
                  <a:lnTo>
                    <a:pt x="18562" y="26657"/>
                  </a:lnTo>
                  <a:lnTo>
                    <a:pt x="18793" y="26522"/>
                  </a:lnTo>
                  <a:lnTo>
                    <a:pt x="19005" y="26368"/>
                  </a:lnTo>
                  <a:lnTo>
                    <a:pt x="19178" y="26213"/>
                  </a:lnTo>
                  <a:lnTo>
                    <a:pt x="19371" y="26040"/>
                  </a:lnTo>
                  <a:lnTo>
                    <a:pt x="19525" y="25866"/>
                  </a:lnTo>
                  <a:lnTo>
                    <a:pt x="19680" y="25674"/>
                  </a:lnTo>
                  <a:lnTo>
                    <a:pt x="19814" y="25462"/>
                  </a:lnTo>
                  <a:lnTo>
                    <a:pt x="19930" y="25250"/>
                  </a:lnTo>
                  <a:lnTo>
                    <a:pt x="20046" y="25038"/>
                  </a:lnTo>
                  <a:lnTo>
                    <a:pt x="20161" y="24826"/>
                  </a:lnTo>
                  <a:lnTo>
                    <a:pt x="20238" y="24594"/>
                  </a:lnTo>
                  <a:lnTo>
                    <a:pt x="20393" y="24132"/>
                  </a:lnTo>
                  <a:lnTo>
                    <a:pt x="20508" y="23669"/>
                  </a:lnTo>
                  <a:lnTo>
                    <a:pt x="20585" y="23207"/>
                  </a:lnTo>
                  <a:lnTo>
                    <a:pt x="20643" y="22744"/>
                  </a:lnTo>
                  <a:lnTo>
                    <a:pt x="20663" y="22320"/>
                  </a:lnTo>
                  <a:lnTo>
                    <a:pt x="20682" y="21915"/>
                  </a:lnTo>
                  <a:lnTo>
                    <a:pt x="20663" y="21549"/>
                  </a:lnTo>
                  <a:lnTo>
                    <a:pt x="20643" y="21221"/>
                  </a:lnTo>
                  <a:lnTo>
                    <a:pt x="20624" y="20951"/>
                  </a:lnTo>
                  <a:lnTo>
                    <a:pt x="20547" y="20547"/>
                  </a:lnTo>
                  <a:lnTo>
                    <a:pt x="20431" y="19911"/>
                  </a:lnTo>
                  <a:lnTo>
                    <a:pt x="20046" y="18041"/>
                  </a:lnTo>
                  <a:lnTo>
                    <a:pt x="19506" y="15613"/>
                  </a:lnTo>
                  <a:lnTo>
                    <a:pt x="19178" y="14283"/>
                  </a:lnTo>
                  <a:lnTo>
                    <a:pt x="18831" y="12876"/>
                  </a:lnTo>
                  <a:lnTo>
                    <a:pt x="18465" y="11469"/>
                  </a:lnTo>
                  <a:lnTo>
                    <a:pt x="18099" y="10081"/>
                  </a:lnTo>
                  <a:lnTo>
                    <a:pt x="17694" y="8732"/>
                  </a:lnTo>
                  <a:lnTo>
                    <a:pt x="17309" y="7460"/>
                  </a:lnTo>
                  <a:lnTo>
                    <a:pt x="16904" y="6303"/>
                  </a:lnTo>
                  <a:lnTo>
                    <a:pt x="16711" y="5783"/>
                  </a:lnTo>
                  <a:lnTo>
                    <a:pt x="16519" y="5282"/>
                  </a:lnTo>
                  <a:lnTo>
                    <a:pt x="16326" y="4838"/>
                  </a:lnTo>
                  <a:lnTo>
                    <a:pt x="16133" y="4433"/>
                  </a:lnTo>
                  <a:lnTo>
                    <a:pt x="15940" y="4087"/>
                  </a:lnTo>
                  <a:lnTo>
                    <a:pt x="15748" y="3797"/>
                  </a:lnTo>
                  <a:lnTo>
                    <a:pt x="15574" y="3528"/>
                  </a:lnTo>
                  <a:lnTo>
                    <a:pt x="15381" y="3277"/>
                  </a:lnTo>
                  <a:lnTo>
                    <a:pt x="15169" y="3046"/>
                  </a:lnTo>
                  <a:lnTo>
                    <a:pt x="14938" y="2814"/>
                  </a:lnTo>
                  <a:lnTo>
                    <a:pt x="14726" y="2583"/>
                  </a:lnTo>
                  <a:lnTo>
                    <a:pt x="14475" y="2371"/>
                  </a:lnTo>
                  <a:lnTo>
                    <a:pt x="14244" y="2178"/>
                  </a:lnTo>
                  <a:lnTo>
                    <a:pt x="13994" y="1986"/>
                  </a:lnTo>
                  <a:lnTo>
                    <a:pt x="13473" y="1619"/>
                  </a:lnTo>
                  <a:lnTo>
                    <a:pt x="12934" y="1292"/>
                  </a:lnTo>
                  <a:lnTo>
                    <a:pt x="12375" y="1022"/>
                  </a:lnTo>
                  <a:lnTo>
                    <a:pt x="11816" y="771"/>
                  </a:lnTo>
                  <a:lnTo>
                    <a:pt x="11237" y="559"/>
                  </a:lnTo>
                  <a:lnTo>
                    <a:pt x="10678" y="386"/>
                  </a:lnTo>
                  <a:lnTo>
                    <a:pt x="10120" y="232"/>
                  </a:lnTo>
                  <a:lnTo>
                    <a:pt x="9561" y="135"/>
                  </a:lnTo>
                  <a:lnTo>
                    <a:pt x="9040" y="58"/>
                  </a:lnTo>
                  <a:lnTo>
                    <a:pt x="8520" y="20"/>
                  </a:lnTo>
                  <a:lnTo>
                    <a:pt x="80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5105286" y="3255576"/>
              <a:ext cx="196599" cy="84638"/>
            </a:xfrm>
            <a:custGeom>
              <a:avLst/>
              <a:gdLst/>
              <a:ahLst/>
              <a:cxnLst/>
              <a:rect l="l" t="t" r="r" b="b"/>
              <a:pathLst>
                <a:path w="7210" h="3104" extrusionOk="0">
                  <a:moveTo>
                    <a:pt x="2140" y="0"/>
                  </a:moveTo>
                  <a:lnTo>
                    <a:pt x="1" y="636"/>
                  </a:lnTo>
                  <a:lnTo>
                    <a:pt x="5667" y="3103"/>
                  </a:lnTo>
                  <a:lnTo>
                    <a:pt x="7209" y="2294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4228158" y="2986477"/>
              <a:ext cx="426246" cy="208160"/>
            </a:xfrm>
            <a:custGeom>
              <a:avLst/>
              <a:gdLst/>
              <a:ahLst/>
              <a:cxnLst/>
              <a:rect l="l" t="t" r="r" b="b"/>
              <a:pathLst>
                <a:path w="15632" h="7634" extrusionOk="0">
                  <a:moveTo>
                    <a:pt x="5917" y="1"/>
                  </a:moveTo>
                  <a:lnTo>
                    <a:pt x="5782" y="20"/>
                  </a:lnTo>
                  <a:lnTo>
                    <a:pt x="5705" y="59"/>
                  </a:lnTo>
                  <a:lnTo>
                    <a:pt x="5647" y="116"/>
                  </a:lnTo>
                  <a:lnTo>
                    <a:pt x="5628" y="194"/>
                  </a:lnTo>
                  <a:lnTo>
                    <a:pt x="5628" y="251"/>
                  </a:lnTo>
                  <a:lnTo>
                    <a:pt x="5628" y="309"/>
                  </a:lnTo>
                  <a:lnTo>
                    <a:pt x="5705" y="425"/>
                  </a:lnTo>
                  <a:lnTo>
                    <a:pt x="5840" y="560"/>
                  </a:lnTo>
                  <a:lnTo>
                    <a:pt x="5994" y="695"/>
                  </a:lnTo>
                  <a:lnTo>
                    <a:pt x="6361" y="945"/>
                  </a:lnTo>
                  <a:lnTo>
                    <a:pt x="6650" y="1138"/>
                  </a:lnTo>
                  <a:lnTo>
                    <a:pt x="6881" y="1292"/>
                  </a:lnTo>
                  <a:lnTo>
                    <a:pt x="7112" y="1504"/>
                  </a:lnTo>
                  <a:lnTo>
                    <a:pt x="7363" y="1716"/>
                  </a:lnTo>
                  <a:lnTo>
                    <a:pt x="7633" y="1947"/>
                  </a:lnTo>
                  <a:lnTo>
                    <a:pt x="7267" y="1967"/>
                  </a:lnTo>
                  <a:lnTo>
                    <a:pt x="6322" y="2025"/>
                  </a:lnTo>
                  <a:lnTo>
                    <a:pt x="5069" y="2140"/>
                  </a:lnTo>
                  <a:lnTo>
                    <a:pt x="4414" y="2217"/>
                  </a:lnTo>
                  <a:lnTo>
                    <a:pt x="3778" y="2294"/>
                  </a:lnTo>
                  <a:lnTo>
                    <a:pt x="2506" y="2487"/>
                  </a:lnTo>
                  <a:lnTo>
                    <a:pt x="1349" y="2699"/>
                  </a:lnTo>
                  <a:lnTo>
                    <a:pt x="887" y="2796"/>
                  </a:lnTo>
                  <a:lnTo>
                    <a:pt x="501" y="2892"/>
                  </a:lnTo>
                  <a:lnTo>
                    <a:pt x="366" y="2930"/>
                  </a:lnTo>
                  <a:lnTo>
                    <a:pt x="251" y="2988"/>
                  </a:lnTo>
                  <a:lnTo>
                    <a:pt x="193" y="3027"/>
                  </a:lnTo>
                  <a:lnTo>
                    <a:pt x="154" y="3085"/>
                  </a:lnTo>
                  <a:lnTo>
                    <a:pt x="154" y="3123"/>
                  </a:lnTo>
                  <a:lnTo>
                    <a:pt x="174" y="3162"/>
                  </a:lnTo>
                  <a:lnTo>
                    <a:pt x="212" y="3200"/>
                  </a:lnTo>
                  <a:lnTo>
                    <a:pt x="251" y="3239"/>
                  </a:lnTo>
                  <a:lnTo>
                    <a:pt x="386" y="3297"/>
                  </a:lnTo>
                  <a:lnTo>
                    <a:pt x="578" y="3335"/>
                  </a:lnTo>
                  <a:lnTo>
                    <a:pt x="790" y="3374"/>
                  </a:lnTo>
                  <a:lnTo>
                    <a:pt x="1079" y="3393"/>
                  </a:lnTo>
                  <a:lnTo>
                    <a:pt x="1735" y="3432"/>
                  </a:lnTo>
                  <a:lnTo>
                    <a:pt x="2506" y="3470"/>
                  </a:lnTo>
                  <a:lnTo>
                    <a:pt x="3277" y="3509"/>
                  </a:lnTo>
                  <a:lnTo>
                    <a:pt x="4086" y="3547"/>
                  </a:lnTo>
                  <a:lnTo>
                    <a:pt x="4125" y="3586"/>
                  </a:lnTo>
                  <a:lnTo>
                    <a:pt x="4144" y="3644"/>
                  </a:lnTo>
                  <a:lnTo>
                    <a:pt x="4163" y="3682"/>
                  </a:lnTo>
                  <a:lnTo>
                    <a:pt x="4163" y="3740"/>
                  </a:lnTo>
                  <a:lnTo>
                    <a:pt x="4144" y="3779"/>
                  </a:lnTo>
                  <a:lnTo>
                    <a:pt x="4067" y="3817"/>
                  </a:lnTo>
                  <a:lnTo>
                    <a:pt x="3951" y="3836"/>
                  </a:lnTo>
                  <a:lnTo>
                    <a:pt x="2699" y="3991"/>
                  </a:lnTo>
                  <a:lnTo>
                    <a:pt x="1157" y="4183"/>
                  </a:lnTo>
                  <a:lnTo>
                    <a:pt x="906" y="4222"/>
                  </a:lnTo>
                  <a:lnTo>
                    <a:pt x="675" y="4280"/>
                  </a:lnTo>
                  <a:lnTo>
                    <a:pt x="463" y="4337"/>
                  </a:lnTo>
                  <a:lnTo>
                    <a:pt x="308" y="4395"/>
                  </a:lnTo>
                  <a:lnTo>
                    <a:pt x="174" y="4472"/>
                  </a:lnTo>
                  <a:lnTo>
                    <a:pt x="96" y="4530"/>
                  </a:lnTo>
                  <a:lnTo>
                    <a:pt x="39" y="4607"/>
                  </a:lnTo>
                  <a:lnTo>
                    <a:pt x="39" y="4684"/>
                  </a:lnTo>
                  <a:lnTo>
                    <a:pt x="39" y="4723"/>
                  </a:lnTo>
                  <a:lnTo>
                    <a:pt x="77" y="4742"/>
                  </a:lnTo>
                  <a:lnTo>
                    <a:pt x="154" y="4800"/>
                  </a:lnTo>
                  <a:lnTo>
                    <a:pt x="308" y="4858"/>
                  </a:lnTo>
                  <a:lnTo>
                    <a:pt x="501" y="4877"/>
                  </a:lnTo>
                  <a:lnTo>
                    <a:pt x="771" y="4896"/>
                  </a:lnTo>
                  <a:lnTo>
                    <a:pt x="1079" y="4916"/>
                  </a:lnTo>
                  <a:lnTo>
                    <a:pt x="1465" y="4896"/>
                  </a:lnTo>
                  <a:lnTo>
                    <a:pt x="1928" y="4877"/>
                  </a:lnTo>
                  <a:lnTo>
                    <a:pt x="3604" y="4742"/>
                  </a:lnTo>
                  <a:lnTo>
                    <a:pt x="3894" y="4723"/>
                  </a:lnTo>
                  <a:lnTo>
                    <a:pt x="4125" y="4723"/>
                  </a:lnTo>
                  <a:lnTo>
                    <a:pt x="4260" y="4742"/>
                  </a:lnTo>
                  <a:lnTo>
                    <a:pt x="4298" y="4762"/>
                  </a:lnTo>
                  <a:lnTo>
                    <a:pt x="4298" y="4781"/>
                  </a:lnTo>
                  <a:lnTo>
                    <a:pt x="4279" y="4819"/>
                  </a:lnTo>
                  <a:lnTo>
                    <a:pt x="4240" y="4877"/>
                  </a:lnTo>
                  <a:lnTo>
                    <a:pt x="4183" y="4916"/>
                  </a:lnTo>
                  <a:lnTo>
                    <a:pt x="4086" y="4974"/>
                  </a:lnTo>
                  <a:lnTo>
                    <a:pt x="3951" y="5012"/>
                  </a:lnTo>
                  <a:lnTo>
                    <a:pt x="3759" y="5051"/>
                  </a:lnTo>
                  <a:lnTo>
                    <a:pt x="3200" y="5147"/>
                  </a:lnTo>
                  <a:lnTo>
                    <a:pt x="2409" y="5282"/>
                  </a:lnTo>
                  <a:lnTo>
                    <a:pt x="1542" y="5455"/>
                  </a:lnTo>
                  <a:lnTo>
                    <a:pt x="790" y="5629"/>
                  </a:lnTo>
                  <a:lnTo>
                    <a:pt x="386" y="5725"/>
                  </a:lnTo>
                  <a:lnTo>
                    <a:pt x="212" y="5783"/>
                  </a:lnTo>
                  <a:lnTo>
                    <a:pt x="77" y="5879"/>
                  </a:lnTo>
                  <a:lnTo>
                    <a:pt x="39" y="5918"/>
                  </a:lnTo>
                  <a:lnTo>
                    <a:pt x="19" y="5957"/>
                  </a:lnTo>
                  <a:lnTo>
                    <a:pt x="0" y="5995"/>
                  </a:lnTo>
                  <a:lnTo>
                    <a:pt x="0" y="6053"/>
                  </a:lnTo>
                  <a:lnTo>
                    <a:pt x="19" y="6091"/>
                  </a:lnTo>
                  <a:lnTo>
                    <a:pt x="58" y="6130"/>
                  </a:lnTo>
                  <a:lnTo>
                    <a:pt x="154" y="6207"/>
                  </a:lnTo>
                  <a:lnTo>
                    <a:pt x="328" y="6265"/>
                  </a:lnTo>
                  <a:lnTo>
                    <a:pt x="540" y="6323"/>
                  </a:lnTo>
                  <a:lnTo>
                    <a:pt x="848" y="6342"/>
                  </a:lnTo>
                  <a:lnTo>
                    <a:pt x="1291" y="6323"/>
                  </a:lnTo>
                  <a:lnTo>
                    <a:pt x="1793" y="6303"/>
                  </a:lnTo>
                  <a:lnTo>
                    <a:pt x="2332" y="6246"/>
                  </a:lnTo>
                  <a:lnTo>
                    <a:pt x="3354" y="6149"/>
                  </a:lnTo>
                  <a:lnTo>
                    <a:pt x="4028" y="6072"/>
                  </a:lnTo>
                  <a:lnTo>
                    <a:pt x="4183" y="6053"/>
                  </a:lnTo>
                  <a:lnTo>
                    <a:pt x="4318" y="6072"/>
                  </a:lnTo>
                  <a:lnTo>
                    <a:pt x="4433" y="6111"/>
                  </a:lnTo>
                  <a:lnTo>
                    <a:pt x="4491" y="6149"/>
                  </a:lnTo>
                  <a:lnTo>
                    <a:pt x="4510" y="6207"/>
                  </a:lnTo>
                  <a:lnTo>
                    <a:pt x="4510" y="6265"/>
                  </a:lnTo>
                  <a:lnTo>
                    <a:pt x="4452" y="6323"/>
                  </a:lnTo>
                  <a:lnTo>
                    <a:pt x="4375" y="6342"/>
                  </a:lnTo>
                  <a:lnTo>
                    <a:pt x="3913" y="6477"/>
                  </a:lnTo>
                  <a:lnTo>
                    <a:pt x="3142" y="6708"/>
                  </a:lnTo>
                  <a:lnTo>
                    <a:pt x="1947" y="7094"/>
                  </a:lnTo>
                  <a:lnTo>
                    <a:pt x="1850" y="7152"/>
                  </a:lnTo>
                  <a:lnTo>
                    <a:pt x="1735" y="7229"/>
                  </a:lnTo>
                  <a:lnTo>
                    <a:pt x="1638" y="7325"/>
                  </a:lnTo>
                  <a:lnTo>
                    <a:pt x="1581" y="7402"/>
                  </a:lnTo>
                  <a:lnTo>
                    <a:pt x="1581" y="7460"/>
                  </a:lnTo>
                  <a:lnTo>
                    <a:pt x="1581" y="7498"/>
                  </a:lnTo>
                  <a:lnTo>
                    <a:pt x="1600" y="7537"/>
                  </a:lnTo>
                  <a:lnTo>
                    <a:pt x="1658" y="7576"/>
                  </a:lnTo>
                  <a:lnTo>
                    <a:pt x="1716" y="7595"/>
                  </a:lnTo>
                  <a:lnTo>
                    <a:pt x="1831" y="7614"/>
                  </a:lnTo>
                  <a:lnTo>
                    <a:pt x="1947" y="7633"/>
                  </a:lnTo>
                  <a:lnTo>
                    <a:pt x="2101" y="7633"/>
                  </a:lnTo>
                  <a:lnTo>
                    <a:pt x="2390" y="7614"/>
                  </a:lnTo>
                  <a:lnTo>
                    <a:pt x="2776" y="7537"/>
                  </a:lnTo>
                  <a:lnTo>
                    <a:pt x="3759" y="7344"/>
                  </a:lnTo>
                  <a:lnTo>
                    <a:pt x="4742" y="7132"/>
                  </a:lnTo>
                  <a:lnTo>
                    <a:pt x="5146" y="7074"/>
                  </a:lnTo>
                  <a:lnTo>
                    <a:pt x="5397" y="7036"/>
                  </a:lnTo>
                  <a:lnTo>
                    <a:pt x="6149" y="6997"/>
                  </a:lnTo>
                  <a:lnTo>
                    <a:pt x="7401" y="6901"/>
                  </a:lnTo>
                  <a:lnTo>
                    <a:pt x="8134" y="6824"/>
                  </a:lnTo>
                  <a:lnTo>
                    <a:pt x="8847" y="6728"/>
                  </a:lnTo>
                  <a:lnTo>
                    <a:pt x="9541" y="6612"/>
                  </a:lnTo>
                  <a:lnTo>
                    <a:pt x="9849" y="6554"/>
                  </a:lnTo>
                  <a:lnTo>
                    <a:pt x="10138" y="6477"/>
                  </a:lnTo>
                  <a:lnTo>
                    <a:pt x="10639" y="6323"/>
                  </a:lnTo>
                  <a:lnTo>
                    <a:pt x="11044" y="6169"/>
                  </a:lnTo>
                  <a:lnTo>
                    <a:pt x="11372" y="6034"/>
                  </a:lnTo>
                  <a:lnTo>
                    <a:pt x="11622" y="5918"/>
                  </a:lnTo>
                  <a:lnTo>
                    <a:pt x="11834" y="5822"/>
                  </a:lnTo>
                  <a:lnTo>
                    <a:pt x="12008" y="5745"/>
                  </a:lnTo>
                  <a:lnTo>
                    <a:pt x="12181" y="5687"/>
                  </a:lnTo>
                  <a:lnTo>
                    <a:pt x="12914" y="5687"/>
                  </a:lnTo>
                  <a:lnTo>
                    <a:pt x="13820" y="5648"/>
                  </a:lnTo>
                  <a:lnTo>
                    <a:pt x="14764" y="5610"/>
                  </a:lnTo>
                  <a:lnTo>
                    <a:pt x="15150" y="5610"/>
                  </a:lnTo>
                  <a:lnTo>
                    <a:pt x="15439" y="5629"/>
                  </a:lnTo>
                  <a:lnTo>
                    <a:pt x="15497" y="5629"/>
                  </a:lnTo>
                  <a:lnTo>
                    <a:pt x="15535" y="5610"/>
                  </a:lnTo>
                  <a:lnTo>
                    <a:pt x="15574" y="5571"/>
                  </a:lnTo>
                  <a:lnTo>
                    <a:pt x="15612" y="5513"/>
                  </a:lnTo>
                  <a:lnTo>
                    <a:pt x="15632" y="5359"/>
                  </a:lnTo>
                  <a:lnTo>
                    <a:pt x="15632" y="5166"/>
                  </a:lnTo>
                  <a:lnTo>
                    <a:pt x="15612" y="4935"/>
                  </a:lnTo>
                  <a:lnTo>
                    <a:pt x="15574" y="4684"/>
                  </a:lnTo>
                  <a:lnTo>
                    <a:pt x="15458" y="4106"/>
                  </a:lnTo>
                  <a:lnTo>
                    <a:pt x="15304" y="3547"/>
                  </a:lnTo>
                  <a:lnTo>
                    <a:pt x="15169" y="3046"/>
                  </a:lnTo>
                  <a:lnTo>
                    <a:pt x="15015" y="2545"/>
                  </a:lnTo>
                  <a:lnTo>
                    <a:pt x="14726" y="2584"/>
                  </a:lnTo>
                  <a:lnTo>
                    <a:pt x="14398" y="2584"/>
                  </a:lnTo>
                  <a:lnTo>
                    <a:pt x="13993" y="2564"/>
                  </a:lnTo>
                  <a:lnTo>
                    <a:pt x="13492" y="2526"/>
                  </a:lnTo>
                  <a:lnTo>
                    <a:pt x="13222" y="2468"/>
                  </a:lnTo>
                  <a:lnTo>
                    <a:pt x="12933" y="2410"/>
                  </a:lnTo>
                  <a:lnTo>
                    <a:pt x="12644" y="2333"/>
                  </a:lnTo>
                  <a:lnTo>
                    <a:pt x="12355" y="2237"/>
                  </a:lnTo>
                  <a:lnTo>
                    <a:pt x="12047" y="2121"/>
                  </a:lnTo>
                  <a:lnTo>
                    <a:pt x="11738" y="1986"/>
                  </a:lnTo>
                  <a:lnTo>
                    <a:pt x="11102" y="1697"/>
                  </a:lnTo>
                  <a:lnTo>
                    <a:pt x="10447" y="1408"/>
                  </a:lnTo>
                  <a:lnTo>
                    <a:pt x="9753" y="1157"/>
                  </a:lnTo>
                  <a:lnTo>
                    <a:pt x="9098" y="926"/>
                  </a:lnTo>
                  <a:lnTo>
                    <a:pt x="7864" y="521"/>
                  </a:lnTo>
                  <a:lnTo>
                    <a:pt x="6900" y="232"/>
                  </a:lnTo>
                  <a:lnTo>
                    <a:pt x="6573" y="116"/>
                  </a:lnTo>
                  <a:lnTo>
                    <a:pt x="6284" y="59"/>
                  </a:lnTo>
                  <a:lnTo>
                    <a:pt x="6071" y="20"/>
                  </a:lnTo>
                  <a:lnTo>
                    <a:pt x="5917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4357432" y="3067951"/>
              <a:ext cx="52054" cy="79376"/>
            </a:xfrm>
            <a:custGeom>
              <a:avLst/>
              <a:gdLst/>
              <a:ahLst/>
              <a:cxnLst/>
              <a:rect l="l" t="t" r="r" b="b"/>
              <a:pathLst>
                <a:path w="1909" h="2911" extrusionOk="0">
                  <a:moveTo>
                    <a:pt x="174" y="0"/>
                  </a:moveTo>
                  <a:lnTo>
                    <a:pt x="116" y="20"/>
                  </a:lnTo>
                  <a:lnTo>
                    <a:pt x="58" y="39"/>
                  </a:lnTo>
                  <a:lnTo>
                    <a:pt x="20" y="77"/>
                  </a:lnTo>
                  <a:lnTo>
                    <a:pt x="1" y="135"/>
                  </a:lnTo>
                  <a:lnTo>
                    <a:pt x="20" y="193"/>
                  </a:lnTo>
                  <a:lnTo>
                    <a:pt x="135" y="559"/>
                  </a:lnTo>
                  <a:lnTo>
                    <a:pt x="270" y="906"/>
                  </a:lnTo>
                  <a:lnTo>
                    <a:pt x="444" y="1311"/>
                  </a:lnTo>
                  <a:lnTo>
                    <a:pt x="694" y="1754"/>
                  </a:lnTo>
                  <a:lnTo>
                    <a:pt x="829" y="1966"/>
                  </a:lnTo>
                  <a:lnTo>
                    <a:pt x="964" y="2178"/>
                  </a:lnTo>
                  <a:lnTo>
                    <a:pt x="1118" y="2390"/>
                  </a:lnTo>
                  <a:lnTo>
                    <a:pt x="1292" y="2564"/>
                  </a:lnTo>
                  <a:lnTo>
                    <a:pt x="1485" y="2737"/>
                  </a:lnTo>
                  <a:lnTo>
                    <a:pt x="1677" y="2891"/>
                  </a:lnTo>
                  <a:lnTo>
                    <a:pt x="1716" y="2911"/>
                  </a:lnTo>
                  <a:lnTo>
                    <a:pt x="1755" y="2911"/>
                  </a:lnTo>
                  <a:lnTo>
                    <a:pt x="1832" y="2891"/>
                  </a:lnTo>
                  <a:lnTo>
                    <a:pt x="1889" y="2853"/>
                  </a:lnTo>
                  <a:lnTo>
                    <a:pt x="1909" y="2795"/>
                  </a:lnTo>
                  <a:lnTo>
                    <a:pt x="1909" y="2737"/>
                  </a:lnTo>
                  <a:lnTo>
                    <a:pt x="1889" y="2679"/>
                  </a:lnTo>
                  <a:lnTo>
                    <a:pt x="1851" y="2641"/>
                  </a:lnTo>
                  <a:lnTo>
                    <a:pt x="1658" y="2506"/>
                  </a:lnTo>
                  <a:lnTo>
                    <a:pt x="1504" y="2352"/>
                  </a:lnTo>
                  <a:lnTo>
                    <a:pt x="1330" y="2159"/>
                  </a:lnTo>
                  <a:lnTo>
                    <a:pt x="1196" y="1966"/>
                  </a:lnTo>
                  <a:lnTo>
                    <a:pt x="1061" y="1774"/>
                  </a:lnTo>
                  <a:lnTo>
                    <a:pt x="926" y="1562"/>
                  </a:lnTo>
                  <a:lnTo>
                    <a:pt x="714" y="1137"/>
                  </a:lnTo>
                  <a:lnTo>
                    <a:pt x="540" y="752"/>
                  </a:lnTo>
                  <a:lnTo>
                    <a:pt x="405" y="424"/>
                  </a:lnTo>
                  <a:lnTo>
                    <a:pt x="309" y="116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4432062" y="3035885"/>
              <a:ext cx="55217" cy="37875"/>
            </a:xfrm>
            <a:custGeom>
              <a:avLst/>
              <a:gdLst/>
              <a:ahLst/>
              <a:cxnLst/>
              <a:rect l="l" t="t" r="r" b="b"/>
              <a:pathLst>
                <a:path w="2025" h="1389" extrusionOk="0">
                  <a:moveTo>
                    <a:pt x="78" y="1"/>
                  </a:moveTo>
                  <a:lnTo>
                    <a:pt x="39" y="39"/>
                  </a:lnTo>
                  <a:lnTo>
                    <a:pt x="1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135" y="386"/>
                  </a:lnTo>
                  <a:lnTo>
                    <a:pt x="270" y="560"/>
                  </a:lnTo>
                  <a:lnTo>
                    <a:pt x="463" y="752"/>
                  </a:lnTo>
                  <a:lnTo>
                    <a:pt x="714" y="964"/>
                  </a:lnTo>
                  <a:lnTo>
                    <a:pt x="868" y="1061"/>
                  </a:lnTo>
                  <a:lnTo>
                    <a:pt x="1041" y="1138"/>
                  </a:lnTo>
                  <a:lnTo>
                    <a:pt x="1215" y="1215"/>
                  </a:lnTo>
                  <a:lnTo>
                    <a:pt x="1408" y="1292"/>
                  </a:lnTo>
                  <a:lnTo>
                    <a:pt x="1620" y="1350"/>
                  </a:lnTo>
                  <a:lnTo>
                    <a:pt x="1851" y="1388"/>
                  </a:lnTo>
                  <a:lnTo>
                    <a:pt x="1928" y="1388"/>
                  </a:lnTo>
                  <a:lnTo>
                    <a:pt x="1986" y="1350"/>
                  </a:lnTo>
                  <a:lnTo>
                    <a:pt x="2005" y="1311"/>
                  </a:lnTo>
                  <a:lnTo>
                    <a:pt x="2024" y="1253"/>
                  </a:lnTo>
                  <a:lnTo>
                    <a:pt x="2024" y="1196"/>
                  </a:lnTo>
                  <a:lnTo>
                    <a:pt x="2005" y="1157"/>
                  </a:lnTo>
                  <a:lnTo>
                    <a:pt x="1947" y="1118"/>
                  </a:lnTo>
                  <a:lnTo>
                    <a:pt x="1889" y="1099"/>
                  </a:lnTo>
                  <a:lnTo>
                    <a:pt x="1697" y="1061"/>
                  </a:lnTo>
                  <a:lnTo>
                    <a:pt x="1504" y="1003"/>
                  </a:lnTo>
                  <a:lnTo>
                    <a:pt x="1330" y="945"/>
                  </a:lnTo>
                  <a:lnTo>
                    <a:pt x="1176" y="868"/>
                  </a:lnTo>
                  <a:lnTo>
                    <a:pt x="1022" y="791"/>
                  </a:lnTo>
                  <a:lnTo>
                    <a:pt x="906" y="714"/>
                  </a:lnTo>
                  <a:lnTo>
                    <a:pt x="675" y="540"/>
                  </a:lnTo>
                  <a:lnTo>
                    <a:pt x="502" y="367"/>
                  </a:lnTo>
                  <a:lnTo>
                    <a:pt x="386" y="232"/>
                  </a:lnTo>
                  <a:lnTo>
                    <a:pt x="290" y="78"/>
                  </a:lnTo>
                  <a:lnTo>
                    <a:pt x="251" y="20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5660280" y="3239270"/>
              <a:ext cx="372638" cy="69396"/>
            </a:xfrm>
            <a:custGeom>
              <a:avLst/>
              <a:gdLst/>
              <a:ahLst/>
              <a:cxnLst/>
              <a:rect l="l" t="t" r="r" b="b"/>
              <a:pathLst>
                <a:path w="13666" h="2545" extrusionOk="0">
                  <a:moveTo>
                    <a:pt x="135" y="1"/>
                  </a:moveTo>
                  <a:lnTo>
                    <a:pt x="78" y="20"/>
                  </a:lnTo>
                  <a:lnTo>
                    <a:pt x="39" y="59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8" y="271"/>
                  </a:lnTo>
                  <a:lnTo>
                    <a:pt x="116" y="309"/>
                  </a:lnTo>
                  <a:lnTo>
                    <a:pt x="1427" y="617"/>
                  </a:lnTo>
                  <a:lnTo>
                    <a:pt x="2911" y="964"/>
                  </a:lnTo>
                  <a:lnTo>
                    <a:pt x="4511" y="1331"/>
                  </a:lnTo>
                  <a:lnTo>
                    <a:pt x="6187" y="1678"/>
                  </a:lnTo>
                  <a:lnTo>
                    <a:pt x="7826" y="1986"/>
                  </a:lnTo>
                  <a:lnTo>
                    <a:pt x="9406" y="2256"/>
                  </a:lnTo>
                  <a:lnTo>
                    <a:pt x="10158" y="2371"/>
                  </a:lnTo>
                  <a:lnTo>
                    <a:pt x="10852" y="2449"/>
                  </a:lnTo>
                  <a:lnTo>
                    <a:pt x="11507" y="2506"/>
                  </a:lnTo>
                  <a:lnTo>
                    <a:pt x="12105" y="2545"/>
                  </a:lnTo>
                  <a:lnTo>
                    <a:pt x="12683" y="2545"/>
                  </a:lnTo>
                  <a:lnTo>
                    <a:pt x="12991" y="2526"/>
                  </a:lnTo>
                  <a:lnTo>
                    <a:pt x="13280" y="2468"/>
                  </a:lnTo>
                  <a:lnTo>
                    <a:pt x="13569" y="2410"/>
                  </a:lnTo>
                  <a:lnTo>
                    <a:pt x="13608" y="2371"/>
                  </a:lnTo>
                  <a:lnTo>
                    <a:pt x="13647" y="2333"/>
                  </a:lnTo>
                  <a:lnTo>
                    <a:pt x="13666" y="2275"/>
                  </a:lnTo>
                  <a:lnTo>
                    <a:pt x="13666" y="2217"/>
                  </a:lnTo>
                  <a:lnTo>
                    <a:pt x="13647" y="2159"/>
                  </a:lnTo>
                  <a:lnTo>
                    <a:pt x="13589" y="2140"/>
                  </a:lnTo>
                  <a:lnTo>
                    <a:pt x="13550" y="2121"/>
                  </a:lnTo>
                  <a:lnTo>
                    <a:pt x="13492" y="2121"/>
                  </a:lnTo>
                  <a:lnTo>
                    <a:pt x="13165" y="2179"/>
                  </a:lnTo>
                  <a:lnTo>
                    <a:pt x="12837" y="2237"/>
                  </a:lnTo>
                  <a:lnTo>
                    <a:pt x="12490" y="2256"/>
                  </a:lnTo>
                  <a:lnTo>
                    <a:pt x="12124" y="2256"/>
                  </a:lnTo>
                  <a:lnTo>
                    <a:pt x="11526" y="2217"/>
                  </a:lnTo>
                  <a:lnTo>
                    <a:pt x="10890" y="2140"/>
                  </a:lnTo>
                  <a:lnTo>
                    <a:pt x="10177" y="2063"/>
                  </a:lnTo>
                  <a:lnTo>
                    <a:pt x="9445" y="1947"/>
                  </a:lnTo>
                  <a:lnTo>
                    <a:pt x="7864" y="1697"/>
                  </a:lnTo>
                  <a:lnTo>
                    <a:pt x="6226" y="1369"/>
                  </a:lnTo>
                  <a:lnTo>
                    <a:pt x="4568" y="1022"/>
                  </a:lnTo>
                  <a:lnTo>
                    <a:pt x="2969" y="675"/>
                  </a:lnTo>
                  <a:lnTo>
                    <a:pt x="1485" y="328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5539923" y="2883490"/>
              <a:ext cx="380000" cy="255960"/>
            </a:xfrm>
            <a:custGeom>
              <a:avLst/>
              <a:gdLst/>
              <a:ahLst/>
              <a:cxnLst/>
              <a:rect l="l" t="t" r="r" b="b"/>
              <a:pathLst>
                <a:path w="13936" h="9387" extrusionOk="0">
                  <a:moveTo>
                    <a:pt x="9908" y="0"/>
                  </a:moveTo>
                  <a:lnTo>
                    <a:pt x="9850" y="19"/>
                  </a:lnTo>
                  <a:lnTo>
                    <a:pt x="9792" y="39"/>
                  </a:lnTo>
                  <a:lnTo>
                    <a:pt x="9773" y="96"/>
                  </a:lnTo>
                  <a:lnTo>
                    <a:pt x="9753" y="154"/>
                  </a:lnTo>
                  <a:lnTo>
                    <a:pt x="9753" y="212"/>
                  </a:lnTo>
                  <a:lnTo>
                    <a:pt x="10312" y="1561"/>
                  </a:lnTo>
                  <a:lnTo>
                    <a:pt x="10891" y="2910"/>
                  </a:lnTo>
                  <a:lnTo>
                    <a:pt x="11450" y="4202"/>
                  </a:lnTo>
                  <a:lnTo>
                    <a:pt x="11989" y="5416"/>
                  </a:lnTo>
                  <a:lnTo>
                    <a:pt x="12934" y="7421"/>
                  </a:lnTo>
                  <a:lnTo>
                    <a:pt x="13531" y="8654"/>
                  </a:lnTo>
                  <a:lnTo>
                    <a:pt x="12664" y="8577"/>
                  </a:lnTo>
                  <a:lnTo>
                    <a:pt x="11334" y="8481"/>
                  </a:lnTo>
                  <a:lnTo>
                    <a:pt x="9657" y="8384"/>
                  </a:lnTo>
                  <a:lnTo>
                    <a:pt x="8732" y="8346"/>
                  </a:lnTo>
                  <a:lnTo>
                    <a:pt x="7749" y="8327"/>
                  </a:lnTo>
                  <a:lnTo>
                    <a:pt x="6747" y="8327"/>
                  </a:lnTo>
                  <a:lnTo>
                    <a:pt x="5706" y="8346"/>
                  </a:lnTo>
                  <a:lnTo>
                    <a:pt x="4684" y="8384"/>
                  </a:lnTo>
                  <a:lnTo>
                    <a:pt x="3682" y="8442"/>
                  </a:lnTo>
                  <a:lnTo>
                    <a:pt x="2718" y="8558"/>
                  </a:lnTo>
                  <a:lnTo>
                    <a:pt x="2236" y="8616"/>
                  </a:lnTo>
                  <a:lnTo>
                    <a:pt x="1774" y="8693"/>
                  </a:lnTo>
                  <a:lnTo>
                    <a:pt x="1331" y="8770"/>
                  </a:lnTo>
                  <a:lnTo>
                    <a:pt x="907" y="8866"/>
                  </a:lnTo>
                  <a:lnTo>
                    <a:pt x="502" y="8982"/>
                  </a:lnTo>
                  <a:lnTo>
                    <a:pt x="97" y="9097"/>
                  </a:lnTo>
                  <a:lnTo>
                    <a:pt x="58" y="9136"/>
                  </a:lnTo>
                  <a:lnTo>
                    <a:pt x="20" y="9175"/>
                  </a:lnTo>
                  <a:lnTo>
                    <a:pt x="1" y="9232"/>
                  </a:lnTo>
                  <a:lnTo>
                    <a:pt x="1" y="9290"/>
                  </a:lnTo>
                  <a:lnTo>
                    <a:pt x="39" y="9329"/>
                  </a:lnTo>
                  <a:lnTo>
                    <a:pt x="58" y="9367"/>
                  </a:lnTo>
                  <a:lnTo>
                    <a:pt x="97" y="9387"/>
                  </a:lnTo>
                  <a:lnTo>
                    <a:pt x="193" y="9387"/>
                  </a:lnTo>
                  <a:lnTo>
                    <a:pt x="617" y="9252"/>
                  </a:lnTo>
                  <a:lnTo>
                    <a:pt x="1080" y="9136"/>
                  </a:lnTo>
                  <a:lnTo>
                    <a:pt x="1543" y="9040"/>
                  </a:lnTo>
                  <a:lnTo>
                    <a:pt x="2044" y="8963"/>
                  </a:lnTo>
                  <a:lnTo>
                    <a:pt x="2564" y="8885"/>
                  </a:lnTo>
                  <a:lnTo>
                    <a:pt x="3084" y="8808"/>
                  </a:lnTo>
                  <a:lnTo>
                    <a:pt x="4164" y="8712"/>
                  </a:lnTo>
                  <a:lnTo>
                    <a:pt x="5282" y="8654"/>
                  </a:lnTo>
                  <a:lnTo>
                    <a:pt x="6400" y="8616"/>
                  </a:lnTo>
                  <a:lnTo>
                    <a:pt x="7518" y="8616"/>
                  </a:lnTo>
                  <a:lnTo>
                    <a:pt x="8597" y="8654"/>
                  </a:lnTo>
                  <a:lnTo>
                    <a:pt x="9638" y="8673"/>
                  </a:lnTo>
                  <a:lnTo>
                    <a:pt x="10601" y="8731"/>
                  </a:lnTo>
                  <a:lnTo>
                    <a:pt x="12220" y="8847"/>
                  </a:lnTo>
                  <a:lnTo>
                    <a:pt x="13338" y="8943"/>
                  </a:lnTo>
                  <a:lnTo>
                    <a:pt x="13762" y="9001"/>
                  </a:lnTo>
                  <a:lnTo>
                    <a:pt x="13840" y="8982"/>
                  </a:lnTo>
                  <a:lnTo>
                    <a:pt x="13897" y="8924"/>
                  </a:lnTo>
                  <a:lnTo>
                    <a:pt x="13936" y="8847"/>
                  </a:lnTo>
                  <a:lnTo>
                    <a:pt x="13917" y="8770"/>
                  </a:lnTo>
                  <a:lnTo>
                    <a:pt x="13531" y="7980"/>
                  </a:lnTo>
                  <a:lnTo>
                    <a:pt x="12587" y="5975"/>
                  </a:lnTo>
                  <a:lnTo>
                    <a:pt x="11989" y="4645"/>
                  </a:lnTo>
                  <a:lnTo>
                    <a:pt x="11334" y="3200"/>
                  </a:lnTo>
                  <a:lnTo>
                    <a:pt x="10679" y="1658"/>
                  </a:lnTo>
                  <a:lnTo>
                    <a:pt x="10042" y="96"/>
                  </a:lnTo>
                  <a:lnTo>
                    <a:pt x="10004" y="39"/>
                  </a:lnTo>
                  <a:lnTo>
                    <a:pt x="9965" y="19"/>
                  </a:lnTo>
                  <a:lnTo>
                    <a:pt x="99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5422211" y="2879809"/>
              <a:ext cx="42592" cy="64133"/>
            </a:xfrm>
            <a:custGeom>
              <a:avLst/>
              <a:gdLst/>
              <a:ahLst/>
              <a:cxnLst/>
              <a:rect l="l" t="t" r="r" b="b"/>
              <a:pathLst>
                <a:path w="1562" h="2352" extrusionOk="0">
                  <a:moveTo>
                    <a:pt x="154" y="0"/>
                  </a:moveTo>
                  <a:lnTo>
                    <a:pt x="97" y="19"/>
                  </a:lnTo>
                  <a:lnTo>
                    <a:pt x="58" y="58"/>
                  </a:lnTo>
                  <a:lnTo>
                    <a:pt x="19" y="96"/>
                  </a:lnTo>
                  <a:lnTo>
                    <a:pt x="0" y="154"/>
                  </a:lnTo>
                  <a:lnTo>
                    <a:pt x="19" y="212"/>
                  </a:lnTo>
                  <a:lnTo>
                    <a:pt x="58" y="270"/>
                  </a:lnTo>
                  <a:lnTo>
                    <a:pt x="97" y="289"/>
                  </a:lnTo>
                  <a:lnTo>
                    <a:pt x="154" y="308"/>
                  </a:lnTo>
                  <a:lnTo>
                    <a:pt x="405" y="328"/>
                  </a:lnTo>
                  <a:lnTo>
                    <a:pt x="482" y="347"/>
                  </a:lnTo>
                  <a:lnTo>
                    <a:pt x="540" y="366"/>
                  </a:lnTo>
                  <a:lnTo>
                    <a:pt x="578" y="386"/>
                  </a:lnTo>
                  <a:lnTo>
                    <a:pt x="598" y="424"/>
                  </a:lnTo>
                  <a:lnTo>
                    <a:pt x="617" y="482"/>
                  </a:lnTo>
                  <a:lnTo>
                    <a:pt x="636" y="636"/>
                  </a:lnTo>
                  <a:lnTo>
                    <a:pt x="656" y="713"/>
                  </a:lnTo>
                  <a:lnTo>
                    <a:pt x="694" y="771"/>
                  </a:lnTo>
                  <a:lnTo>
                    <a:pt x="752" y="810"/>
                  </a:lnTo>
                  <a:lnTo>
                    <a:pt x="810" y="848"/>
                  </a:lnTo>
                  <a:lnTo>
                    <a:pt x="906" y="867"/>
                  </a:lnTo>
                  <a:lnTo>
                    <a:pt x="1002" y="867"/>
                  </a:lnTo>
                  <a:lnTo>
                    <a:pt x="1041" y="945"/>
                  </a:lnTo>
                  <a:lnTo>
                    <a:pt x="1080" y="1041"/>
                  </a:lnTo>
                  <a:lnTo>
                    <a:pt x="1137" y="1349"/>
                  </a:lnTo>
                  <a:lnTo>
                    <a:pt x="1214" y="1754"/>
                  </a:lnTo>
                  <a:lnTo>
                    <a:pt x="1253" y="2197"/>
                  </a:lnTo>
                  <a:lnTo>
                    <a:pt x="1272" y="2255"/>
                  </a:lnTo>
                  <a:lnTo>
                    <a:pt x="1311" y="2294"/>
                  </a:lnTo>
                  <a:lnTo>
                    <a:pt x="1349" y="2332"/>
                  </a:lnTo>
                  <a:lnTo>
                    <a:pt x="1407" y="2352"/>
                  </a:lnTo>
                  <a:lnTo>
                    <a:pt x="1426" y="2332"/>
                  </a:lnTo>
                  <a:lnTo>
                    <a:pt x="1484" y="2332"/>
                  </a:lnTo>
                  <a:lnTo>
                    <a:pt x="1523" y="2294"/>
                  </a:lnTo>
                  <a:lnTo>
                    <a:pt x="1542" y="2236"/>
                  </a:lnTo>
                  <a:lnTo>
                    <a:pt x="1561" y="2178"/>
                  </a:lnTo>
                  <a:lnTo>
                    <a:pt x="1504" y="1658"/>
                  </a:lnTo>
                  <a:lnTo>
                    <a:pt x="1446" y="1253"/>
                  </a:lnTo>
                  <a:lnTo>
                    <a:pt x="1369" y="964"/>
                  </a:lnTo>
                  <a:lnTo>
                    <a:pt x="1292" y="771"/>
                  </a:lnTo>
                  <a:lnTo>
                    <a:pt x="1214" y="655"/>
                  </a:lnTo>
                  <a:lnTo>
                    <a:pt x="1137" y="598"/>
                  </a:lnTo>
                  <a:lnTo>
                    <a:pt x="1080" y="578"/>
                  </a:lnTo>
                  <a:lnTo>
                    <a:pt x="925" y="578"/>
                  </a:lnTo>
                  <a:lnTo>
                    <a:pt x="906" y="424"/>
                  </a:lnTo>
                  <a:lnTo>
                    <a:pt x="868" y="289"/>
                  </a:lnTo>
                  <a:lnTo>
                    <a:pt x="790" y="174"/>
                  </a:lnTo>
                  <a:lnTo>
                    <a:pt x="694" y="116"/>
                  </a:lnTo>
                  <a:lnTo>
                    <a:pt x="598" y="58"/>
                  </a:lnTo>
                  <a:lnTo>
                    <a:pt x="482" y="19"/>
                  </a:lnTo>
                  <a:lnTo>
                    <a:pt x="366" y="19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144714" y="2888725"/>
              <a:ext cx="62579" cy="36293"/>
            </a:xfrm>
            <a:custGeom>
              <a:avLst/>
              <a:gdLst/>
              <a:ahLst/>
              <a:cxnLst/>
              <a:rect l="l" t="t" r="r" b="b"/>
              <a:pathLst>
                <a:path w="2295" h="1331" extrusionOk="0">
                  <a:moveTo>
                    <a:pt x="135" y="1"/>
                  </a:moveTo>
                  <a:lnTo>
                    <a:pt x="77" y="20"/>
                  </a:lnTo>
                  <a:lnTo>
                    <a:pt x="39" y="59"/>
                  </a:lnTo>
                  <a:lnTo>
                    <a:pt x="20" y="97"/>
                  </a:lnTo>
                  <a:lnTo>
                    <a:pt x="0" y="155"/>
                  </a:lnTo>
                  <a:lnTo>
                    <a:pt x="20" y="213"/>
                  </a:lnTo>
                  <a:lnTo>
                    <a:pt x="58" y="271"/>
                  </a:lnTo>
                  <a:lnTo>
                    <a:pt x="116" y="290"/>
                  </a:lnTo>
                  <a:lnTo>
                    <a:pt x="328" y="367"/>
                  </a:lnTo>
                  <a:lnTo>
                    <a:pt x="559" y="444"/>
                  </a:lnTo>
                  <a:lnTo>
                    <a:pt x="848" y="560"/>
                  </a:lnTo>
                  <a:lnTo>
                    <a:pt x="1157" y="695"/>
                  </a:lnTo>
                  <a:lnTo>
                    <a:pt x="1465" y="868"/>
                  </a:lnTo>
                  <a:lnTo>
                    <a:pt x="1774" y="1061"/>
                  </a:lnTo>
                  <a:lnTo>
                    <a:pt x="1909" y="1176"/>
                  </a:lnTo>
                  <a:lnTo>
                    <a:pt x="2024" y="1292"/>
                  </a:lnTo>
                  <a:lnTo>
                    <a:pt x="2082" y="1311"/>
                  </a:lnTo>
                  <a:lnTo>
                    <a:pt x="2140" y="1331"/>
                  </a:lnTo>
                  <a:lnTo>
                    <a:pt x="2198" y="1311"/>
                  </a:lnTo>
                  <a:lnTo>
                    <a:pt x="2236" y="1292"/>
                  </a:lnTo>
                  <a:lnTo>
                    <a:pt x="2275" y="1234"/>
                  </a:lnTo>
                  <a:lnTo>
                    <a:pt x="2294" y="1176"/>
                  </a:lnTo>
                  <a:lnTo>
                    <a:pt x="2275" y="1119"/>
                  </a:lnTo>
                  <a:lnTo>
                    <a:pt x="2236" y="1080"/>
                  </a:lnTo>
                  <a:lnTo>
                    <a:pt x="2101" y="945"/>
                  </a:lnTo>
                  <a:lnTo>
                    <a:pt x="1966" y="830"/>
                  </a:lnTo>
                  <a:lnTo>
                    <a:pt x="1639" y="618"/>
                  </a:lnTo>
                  <a:lnTo>
                    <a:pt x="1311" y="444"/>
                  </a:lnTo>
                  <a:lnTo>
                    <a:pt x="983" y="290"/>
                  </a:lnTo>
                  <a:lnTo>
                    <a:pt x="694" y="174"/>
                  </a:lnTo>
                  <a:lnTo>
                    <a:pt x="444" y="78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135253" y="2898187"/>
              <a:ext cx="50472" cy="55735"/>
            </a:xfrm>
            <a:custGeom>
              <a:avLst/>
              <a:gdLst/>
              <a:ahLst/>
              <a:cxnLst/>
              <a:rect l="l" t="t" r="r" b="b"/>
              <a:pathLst>
                <a:path w="1851" h="2044" extrusionOk="0">
                  <a:moveTo>
                    <a:pt x="97" y="1"/>
                  </a:moveTo>
                  <a:lnTo>
                    <a:pt x="39" y="39"/>
                  </a:lnTo>
                  <a:lnTo>
                    <a:pt x="20" y="97"/>
                  </a:lnTo>
                  <a:lnTo>
                    <a:pt x="0" y="155"/>
                  </a:lnTo>
                  <a:lnTo>
                    <a:pt x="20" y="213"/>
                  </a:lnTo>
                  <a:lnTo>
                    <a:pt x="58" y="251"/>
                  </a:lnTo>
                  <a:lnTo>
                    <a:pt x="424" y="598"/>
                  </a:lnTo>
                  <a:lnTo>
                    <a:pt x="887" y="1061"/>
                  </a:lnTo>
                  <a:lnTo>
                    <a:pt x="1099" y="1292"/>
                  </a:lnTo>
                  <a:lnTo>
                    <a:pt x="1311" y="1543"/>
                  </a:lnTo>
                  <a:lnTo>
                    <a:pt x="1465" y="1755"/>
                  </a:lnTo>
                  <a:lnTo>
                    <a:pt x="1562" y="1947"/>
                  </a:lnTo>
                  <a:lnTo>
                    <a:pt x="1581" y="1986"/>
                  </a:lnTo>
                  <a:lnTo>
                    <a:pt x="1619" y="2024"/>
                  </a:lnTo>
                  <a:lnTo>
                    <a:pt x="1658" y="2044"/>
                  </a:lnTo>
                  <a:lnTo>
                    <a:pt x="1754" y="2044"/>
                  </a:lnTo>
                  <a:lnTo>
                    <a:pt x="1793" y="2005"/>
                  </a:lnTo>
                  <a:lnTo>
                    <a:pt x="1832" y="1967"/>
                  </a:lnTo>
                  <a:lnTo>
                    <a:pt x="1851" y="1909"/>
                  </a:lnTo>
                  <a:lnTo>
                    <a:pt x="1832" y="1851"/>
                  </a:lnTo>
                  <a:lnTo>
                    <a:pt x="1793" y="1735"/>
                  </a:lnTo>
                  <a:lnTo>
                    <a:pt x="1716" y="1600"/>
                  </a:lnTo>
                  <a:lnTo>
                    <a:pt x="1504" y="1311"/>
                  </a:lnTo>
                  <a:lnTo>
                    <a:pt x="1253" y="1003"/>
                  </a:lnTo>
                  <a:lnTo>
                    <a:pt x="983" y="733"/>
                  </a:lnTo>
                  <a:lnTo>
                    <a:pt x="502" y="251"/>
                  </a:lnTo>
                  <a:lnTo>
                    <a:pt x="251" y="39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5911492" y="3120495"/>
              <a:ext cx="59934" cy="46273"/>
            </a:xfrm>
            <a:custGeom>
              <a:avLst/>
              <a:gdLst/>
              <a:ahLst/>
              <a:cxnLst/>
              <a:rect l="l" t="t" r="r" b="b"/>
              <a:pathLst>
                <a:path w="2198" h="1697" extrusionOk="0">
                  <a:moveTo>
                    <a:pt x="135" y="1"/>
                  </a:moveTo>
                  <a:lnTo>
                    <a:pt x="78" y="20"/>
                  </a:lnTo>
                  <a:lnTo>
                    <a:pt x="39" y="59"/>
                  </a:lnTo>
                  <a:lnTo>
                    <a:pt x="20" y="97"/>
                  </a:lnTo>
                  <a:lnTo>
                    <a:pt x="1" y="155"/>
                  </a:lnTo>
                  <a:lnTo>
                    <a:pt x="20" y="213"/>
                  </a:lnTo>
                  <a:lnTo>
                    <a:pt x="58" y="271"/>
                  </a:lnTo>
                  <a:lnTo>
                    <a:pt x="116" y="290"/>
                  </a:lnTo>
                  <a:lnTo>
                    <a:pt x="290" y="367"/>
                  </a:lnTo>
                  <a:lnTo>
                    <a:pt x="482" y="463"/>
                  </a:lnTo>
                  <a:lnTo>
                    <a:pt x="733" y="598"/>
                  </a:lnTo>
                  <a:lnTo>
                    <a:pt x="1022" y="772"/>
                  </a:lnTo>
                  <a:lnTo>
                    <a:pt x="1330" y="1003"/>
                  </a:lnTo>
                  <a:lnTo>
                    <a:pt x="1639" y="1292"/>
                  </a:lnTo>
                  <a:lnTo>
                    <a:pt x="1793" y="1446"/>
                  </a:lnTo>
                  <a:lnTo>
                    <a:pt x="1928" y="1639"/>
                  </a:lnTo>
                  <a:lnTo>
                    <a:pt x="1986" y="1678"/>
                  </a:lnTo>
                  <a:lnTo>
                    <a:pt x="2044" y="1697"/>
                  </a:lnTo>
                  <a:lnTo>
                    <a:pt x="2101" y="1678"/>
                  </a:lnTo>
                  <a:lnTo>
                    <a:pt x="2140" y="1658"/>
                  </a:lnTo>
                  <a:lnTo>
                    <a:pt x="2178" y="1620"/>
                  </a:lnTo>
                  <a:lnTo>
                    <a:pt x="2198" y="1562"/>
                  </a:lnTo>
                  <a:lnTo>
                    <a:pt x="2198" y="1504"/>
                  </a:lnTo>
                  <a:lnTo>
                    <a:pt x="2178" y="1446"/>
                  </a:lnTo>
                  <a:lnTo>
                    <a:pt x="2005" y="1254"/>
                  </a:lnTo>
                  <a:lnTo>
                    <a:pt x="1851" y="1080"/>
                  </a:lnTo>
                  <a:lnTo>
                    <a:pt x="1697" y="926"/>
                  </a:lnTo>
                  <a:lnTo>
                    <a:pt x="1523" y="772"/>
                  </a:lnTo>
                  <a:lnTo>
                    <a:pt x="1196" y="521"/>
                  </a:lnTo>
                  <a:lnTo>
                    <a:pt x="887" y="328"/>
                  </a:lnTo>
                  <a:lnTo>
                    <a:pt x="637" y="193"/>
                  </a:lnTo>
                  <a:lnTo>
                    <a:pt x="405" y="97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4874061" y="4264622"/>
              <a:ext cx="85156" cy="142991"/>
            </a:xfrm>
            <a:custGeom>
              <a:avLst/>
              <a:gdLst/>
              <a:ahLst/>
              <a:cxnLst/>
              <a:rect l="l" t="t" r="r" b="b"/>
              <a:pathLst>
                <a:path w="3123" h="5244" extrusionOk="0">
                  <a:moveTo>
                    <a:pt x="2930" y="1"/>
                  </a:moveTo>
                  <a:lnTo>
                    <a:pt x="2872" y="20"/>
                  </a:lnTo>
                  <a:lnTo>
                    <a:pt x="2833" y="78"/>
                  </a:lnTo>
                  <a:lnTo>
                    <a:pt x="19" y="5012"/>
                  </a:lnTo>
                  <a:lnTo>
                    <a:pt x="0" y="5070"/>
                  </a:lnTo>
                  <a:lnTo>
                    <a:pt x="0" y="5128"/>
                  </a:lnTo>
                  <a:lnTo>
                    <a:pt x="19" y="5186"/>
                  </a:lnTo>
                  <a:lnTo>
                    <a:pt x="77" y="5224"/>
                  </a:lnTo>
                  <a:lnTo>
                    <a:pt x="135" y="5243"/>
                  </a:lnTo>
                  <a:lnTo>
                    <a:pt x="212" y="5224"/>
                  </a:lnTo>
                  <a:lnTo>
                    <a:pt x="270" y="5166"/>
                  </a:lnTo>
                  <a:lnTo>
                    <a:pt x="3103" y="213"/>
                  </a:lnTo>
                  <a:lnTo>
                    <a:pt x="3123" y="155"/>
                  </a:lnTo>
                  <a:lnTo>
                    <a:pt x="3123" y="97"/>
                  </a:lnTo>
                  <a:lnTo>
                    <a:pt x="3084" y="59"/>
                  </a:lnTo>
                  <a:lnTo>
                    <a:pt x="3045" y="20"/>
                  </a:lnTo>
                  <a:lnTo>
                    <a:pt x="29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5021194" y="3488901"/>
              <a:ext cx="118286" cy="671708"/>
            </a:xfrm>
            <a:custGeom>
              <a:avLst/>
              <a:gdLst/>
              <a:ahLst/>
              <a:cxnLst/>
              <a:rect l="l" t="t" r="r" b="b"/>
              <a:pathLst>
                <a:path w="4338" h="24634" extrusionOk="0">
                  <a:moveTo>
                    <a:pt x="4145" y="1"/>
                  </a:moveTo>
                  <a:lnTo>
                    <a:pt x="4106" y="40"/>
                  </a:lnTo>
                  <a:lnTo>
                    <a:pt x="4068" y="78"/>
                  </a:lnTo>
                  <a:lnTo>
                    <a:pt x="4049" y="136"/>
                  </a:lnTo>
                  <a:lnTo>
                    <a:pt x="1" y="24460"/>
                  </a:lnTo>
                  <a:lnTo>
                    <a:pt x="1" y="24518"/>
                  </a:lnTo>
                  <a:lnTo>
                    <a:pt x="39" y="24576"/>
                  </a:lnTo>
                  <a:lnTo>
                    <a:pt x="78" y="24614"/>
                  </a:lnTo>
                  <a:lnTo>
                    <a:pt x="136" y="24634"/>
                  </a:lnTo>
                  <a:lnTo>
                    <a:pt x="213" y="24634"/>
                  </a:lnTo>
                  <a:lnTo>
                    <a:pt x="252" y="24595"/>
                  </a:lnTo>
                  <a:lnTo>
                    <a:pt x="290" y="24556"/>
                  </a:lnTo>
                  <a:lnTo>
                    <a:pt x="309" y="24518"/>
                  </a:lnTo>
                  <a:lnTo>
                    <a:pt x="4338" y="174"/>
                  </a:lnTo>
                  <a:lnTo>
                    <a:pt x="4338" y="117"/>
                  </a:lnTo>
                  <a:lnTo>
                    <a:pt x="4318" y="59"/>
                  </a:lnTo>
                  <a:lnTo>
                    <a:pt x="4280" y="20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27"/>
          <p:cNvGrpSpPr/>
          <p:nvPr/>
        </p:nvGrpSpPr>
        <p:grpSpPr>
          <a:xfrm>
            <a:off x="1211088" y="1995225"/>
            <a:ext cx="793625" cy="1995400"/>
            <a:chOff x="1211088" y="1995225"/>
            <a:chExt cx="793625" cy="1995400"/>
          </a:xfrm>
        </p:grpSpPr>
        <p:sp>
          <p:nvSpPr>
            <p:cNvPr id="641" name="Google Shape;641;p27"/>
            <p:cNvSpPr/>
            <p:nvPr/>
          </p:nvSpPr>
          <p:spPr>
            <a:xfrm>
              <a:off x="1418763" y="3334300"/>
              <a:ext cx="421150" cy="50625"/>
            </a:xfrm>
            <a:custGeom>
              <a:avLst/>
              <a:gdLst/>
              <a:ahLst/>
              <a:cxnLst/>
              <a:rect l="l" t="t" r="r" b="b"/>
              <a:pathLst>
                <a:path w="16846" h="2025" extrusionOk="0">
                  <a:moveTo>
                    <a:pt x="8423" y="1"/>
                  </a:moveTo>
                  <a:lnTo>
                    <a:pt x="6727" y="20"/>
                  </a:lnTo>
                  <a:lnTo>
                    <a:pt x="5146" y="78"/>
                  </a:lnTo>
                  <a:lnTo>
                    <a:pt x="3720" y="174"/>
                  </a:lnTo>
                  <a:lnTo>
                    <a:pt x="3065" y="232"/>
                  </a:lnTo>
                  <a:lnTo>
                    <a:pt x="2467" y="309"/>
                  </a:lnTo>
                  <a:lnTo>
                    <a:pt x="1928" y="367"/>
                  </a:lnTo>
                  <a:lnTo>
                    <a:pt x="1446" y="444"/>
                  </a:lnTo>
                  <a:lnTo>
                    <a:pt x="1022" y="540"/>
                  </a:lnTo>
                  <a:lnTo>
                    <a:pt x="656" y="618"/>
                  </a:lnTo>
                  <a:lnTo>
                    <a:pt x="386" y="714"/>
                  </a:lnTo>
                  <a:lnTo>
                    <a:pt x="174" y="810"/>
                  </a:lnTo>
                  <a:lnTo>
                    <a:pt x="97" y="868"/>
                  </a:lnTo>
                  <a:lnTo>
                    <a:pt x="39" y="907"/>
                  </a:lnTo>
                  <a:lnTo>
                    <a:pt x="19" y="964"/>
                  </a:lnTo>
                  <a:lnTo>
                    <a:pt x="0" y="1022"/>
                  </a:lnTo>
                  <a:lnTo>
                    <a:pt x="19" y="1061"/>
                  </a:lnTo>
                  <a:lnTo>
                    <a:pt x="39" y="1119"/>
                  </a:lnTo>
                  <a:lnTo>
                    <a:pt x="97" y="1157"/>
                  </a:lnTo>
                  <a:lnTo>
                    <a:pt x="174" y="1215"/>
                  </a:lnTo>
                  <a:lnTo>
                    <a:pt x="386" y="1311"/>
                  </a:lnTo>
                  <a:lnTo>
                    <a:pt x="656" y="1408"/>
                  </a:lnTo>
                  <a:lnTo>
                    <a:pt x="1022" y="1485"/>
                  </a:lnTo>
                  <a:lnTo>
                    <a:pt x="1446" y="1581"/>
                  </a:lnTo>
                  <a:lnTo>
                    <a:pt x="1928" y="1658"/>
                  </a:lnTo>
                  <a:lnTo>
                    <a:pt x="2467" y="1716"/>
                  </a:lnTo>
                  <a:lnTo>
                    <a:pt x="3065" y="1793"/>
                  </a:lnTo>
                  <a:lnTo>
                    <a:pt x="3720" y="1851"/>
                  </a:lnTo>
                  <a:lnTo>
                    <a:pt x="5146" y="1947"/>
                  </a:lnTo>
                  <a:lnTo>
                    <a:pt x="6727" y="2005"/>
                  </a:lnTo>
                  <a:lnTo>
                    <a:pt x="8423" y="2025"/>
                  </a:lnTo>
                  <a:lnTo>
                    <a:pt x="10119" y="2005"/>
                  </a:lnTo>
                  <a:lnTo>
                    <a:pt x="11700" y="1947"/>
                  </a:lnTo>
                  <a:lnTo>
                    <a:pt x="13126" y="1851"/>
                  </a:lnTo>
                  <a:lnTo>
                    <a:pt x="13781" y="1793"/>
                  </a:lnTo>
                  <a:lnTo>
                    <a:pt x="14379" y="1716"/>
                  </a:lnTo>
                  <a:lnTo>
                    <a:pt x="14918" y="1658"/>
                  </a:lnTo>
                  <a:lnTo>
                    <a:pt x="15400" y="1581"/>
                  </a:lnTo>
                  <a:lnTo>
                    <a:pt x="15824" y="1485"/>
                  </a:lnTo>
                  <a:lnTo>
                    <a:pt x="16171" y="1408"/>
                  </a:lnTo>
                  <a:lnTo>
                    <a:pt x="16460" y="1311"/>
                  </a:lnTo>
                  <a:lnTo>
                    <a:pt x="16672" y="1215"/>
                  </a:lnTo>
                  <a:lnTo>
                    <a:pt x="16750" y="1157"/>
                  </a:lnTo>
                  <a:lnTo>
                    <a:pt x="16788" y="1119"/>
                  </a:lnTo>
                  <a:lnTo>
                    <a:pt x="16827" y="1061"/>
                  </a:lnTo>
                  <a:lnTo>
                    <a:pt x="16846" y="1022"/>
                  </a:lnTo>
                  <a:lnTo>
                    <a:pt x="16827" y="964"/>
                  </a:lnTo>
                  <a:lnTo>
                    <a:pt x="16788" y="907"/>
                  </a:lnTo>
                  <a:lnTo>
                    <a:pt x="16750" y="868"/>
                  </a:lnTo>
                  <a:lnTo>
                    <a:pt x="16672" y="810"/>
                  </a:lnTo>
                  <a:lnTo>
                    <a:pt x="16460" y="714"/>
                  </a:lnTo>
                  <a:lnTo>
                    <a:pt x="16171" y="618"/>
                  </a:lnTo>
                  <a:lnTo>
                    <a:pt x="15824" y="540"/>
                  </a:lnTo>
                  <a:lnTo>
                    <a:pt x="15400" y="444"/>
                  </a:lnTo>
                  <a:lnTo>
                    <a:pt x="14918" y="367"/>
                  </a:lnTo>
                  <a:lnTo>
                    <a:pt x="14379" y="309"/>
                  </a:lnTo>
                  <a:lnTo>
                    <a:pt x="13781" y="232"/>
                  </a:lnTo>
                  <a:lnTo>
                    <a:pt x="13126" y="174"/>
                  </a:lnTo>
                  <a:lnTo>
                    <a:pt x="11700" y="78"/>
                  </a:lnTo>
                  <a:lnTo>
                    <a:pt x="10119" y="20"/>
                  </a:lnTo>
                  <a:lnTo>
                    <a:pt x="8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1327688" y="3887000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1251063" y="1995225"/>
              <a:ext cx="438050" cy="1282725"/>
            </a:xfrm>
            <a:custGeom>
              <a:avLst/>
              <a:gdLst/>
              <a:ahLst/>
              <a:cxnLst/>
              <a:rect l="l" t="t" r="r" b="b"/>
              <a:pathLst>
                <a:path w="17522" h="51309" extrusionOk="0">
                  <a:moveTo>
                    <a:pt x="1562" y="1"/>
                  </a:moveTo>
                  <a:lnTo>
                    <a:pt x="1408" y="20"/>
                  </a:lnTo>
                  <a:lnTo>
                    <a:pt x="1273" y="39"/>
                  </a:lnTo>
                  <a:lnTo>
                    <a:pt x="1119" y="78"/>
                  </a:lnTo>
                  <a:lnTo>
                    <a:pt x="984" y="135"/>
                  </a:lnTo>
                  <a:lnTo>
                    <a:pt x="868" y="213"/>
                  </a:lnTo>
                  <a:lnTo>
                    <a:pt x="733" y="309"/>
                  </a:lnTo>
                  <a:lnTo>
                    <a:pt x="637" y="405"/>
                  </a:lnTo>
                  <a:lnTo>
                    <a:pt x="540" y="540"/>
                  </a:lnTo>
                  <a:lnTo>
                    <a:pt x="483" y="675"/>
                  </a:lnTo>
                  <a:lnTo>
                    <a:pt x="425" y="829"/>
                  </a:lnTo>
                  <a:lnTo>
                    <a:pt x="386" y="983"/>
                  </a:lnTo>
                  <a:lnTo>
                    <a:pt x="251" y="2275"/>
                  </a:lnTo>
                  <a:lnTo>
                    <a:pt x="136" y="3547"/>
                  </a:lnTo>
                  <a:lnTo>
                    <a:pt x="59" y="4800"/>
                  </a:lnTo>
                  <a:lnTo>
                    <a:pt x="20" y="6072"/>
                  </a:lnTo>
                  <a:lnTo>
                    <a:pt x="1" y="7325"/>
                  </a:lnTo>
                  <a:lnTo>
                    <a:pt x="1" y="8558"/>
                  </a:lnTo>
                  <a:lnTo>
                    <a:pt x="39" y="9792"/>
                  </a:lnTo>
                  <a:lnTo>
                    <a:pt x="97" y="11006"/>
                  </a:lnTo>
                  <a:lnTo>
                    <a:pt x="174" y="12220"/>
                  </a:lnTo>
                  <a:lnTo>
                    <a:pt x="290" y="13415"/>
                  </a:lnTo>
                  <a:lnTo>
                    <a:pt x="406" y="14610"/>
                  </a:lnTo>
                  <a:lnTo>
                    <a:pt x="560" y="15805"/>
                  </a:lnTo>
                  <a:lnTo>
                    <a:pt x="733" y="16962"/>
                  </a:lnTo>
                  <a:lnTo>
                    <a:pt x="926" y="18118"/>
                  </a:lnTo>
                  <a:lnTo>
                    <a:pt x="1138" y="19275"/>
                  </a:lnTo>
                  <a:lnTo>
                    <a:pt x="1369" y="20393"/>
                  </a:lnTo>
                  <a:lnTo>
                    <a:pt x="1601" y="21511"/>
                  </a:lnTo>
                  <a:lnTo>
                    <a:pt x="1870" y="22629"/>
                  </a:lnTo>
                  <a:lnTo>
                    <a:pt x="2140" y="23708"/>
                  </a:lnTo>
                  <a:lnTo>
                    <a:pt x="2429" y="24787"/>
                  </a:lnTo>
                  <a:lnTo>
                    <a:pt x="2738" y="25847"/>
                  </a:lnTo>
                  <a:lnTo>
                    <a:pt x="3065" y="26888"/>
                  </a:lnTo>
                  <a:lnTo>
                    <a:pt x="3393" y="27929"/>
                  </a:lnTo>
                  <a:lnTo>
                    <a:pt x="3721" y="28931"/>
                  </a:lnTo>
                  <a:lnTo>
                    <a:pt x="4068" y="29933"/>
                  </a:lnTo>
                  <a:lnTo>
                    <a:pt x="4434" y="30916"/>
                  </a:lnTo>
                  <a:lnTo>
                    <a:pt x="4800" y="31880"/>
                  </a:lnTo>
                  <a:lnTo>
                    <a:pt x="5166" y="32825"/>
                  </a:lnTo>
                  <a:lnTo>
                    <a:pt x="5552" y="33750"/>
                  </a:lnTo>
                  <a:lnTo>
                    <a:pt x="5937" y="34656"/>
                  </a:lnTo>
                  <a:lnTo>
                    <a:pt x="6708" y="36410"/>
                  </a:lnTo>
                  <a:lnTo>
                    <a:pt x="7498" y="38086"/>
                  </a:lnTo>
                  <a:lnTo>
                    <a:pt x="8289" y="39686"/>
                  </a:lnTo>
                  <a:lnTo>
                    <a:pt x="9079" y="41190"/>
                  </a:lnTo>
                  <a:lnTo>
                    <a:pt x="9850" y="42597"/>
                  </a:lnTo>
                  <a:lnTo>
                    <a:pt x="10602" y="43927"/>
                  </a:lnTo>
                  <a:lnTo>
                    <a:pt x="11334" y="45160"/>
                  </a:lnTo>
                  <a:lnTo>
                    <a:pt x="12028" y="46278"/>
                  </a:lnTo>
                  <a:lnTo>
                    <a:pt x="12683" y="47300"/>
                  </a:lnTo>
                  <a:lnTo>
                    <a:pt x="13281" y="48205"/>
                  </a:lnTo>
                  <a:lnTo>
                    <a:pt x="13820" y="49015"/>
                  </a:lnTo>
                  <a:lnTo>
                    <a:pt x="14726" y="50268"/>
                  </a:lnTo>
                  <a:lnTo>
                    <a:pt x="15305" y="51039"/>
                  </a:lnTo>
                  <a:lnTo>
                    <a:pt x="15497" y="51309"/>
                  </a:lnTo>
                  <a:lnTo>
                    <a:pt x="17271" y="51058"/>
                  </a:lnTo>
                  <a:lnTo>
                    <a:pt x="17348" y="49613"/>
                  </a:lnTo>
                  <a:lnTo>
                    <a:pt x="17425" y="48186"/>
                  </a:lnTo>
                  <a:lnTo>
                    <a:pt x="17483" y="46779"/>
                  </a:lnTo>
                  <a:lnTo>
                    <a:pt x="17502" y="45391"/>
                  </a:lnTo>
                  <a:lnTo>
                    <a:pt x="17521" y="44042"/>
                  </a:lnTo>
                  <a:lnTo>
                    <a:pt x="17502" y="42712"/>
                  </a:lnTo>
                  <a:lnTo>
                    <a:pt x="17483" y="41402"/>
                  </a:lnTo>
                  <a:lnTo>
                    <a:pt x="17425" y="40110"/>
                  </a:lnTo>
                  <a:lnTo>
                    <a:pt x="17367" y="38838"/>
                  </a:lnTo>
                  <a:lnTo>
                    <a:pt x="17290" y="37585"/>
                  </a:lnTo>
                  <a:lnTo>
                    <a:pt x="17193" y="36371"/>
                  </a:lnTo>
                  <a:lnTo>
                    <a:pt x="17078" y="35176"/>
                  </a:lnTo>
                  <a:lnTo>
                    <a:pt x="16943" y="34000"/>
                  </a:lnTo>
                  <a:lnTo>
                    <a:pt x="16808" y="32844"/>
                  </a:lnTo>
                  <a:lnTo>
                    <a:pt x="16654" y="31707"/>
                  </a:lnTo>
                  <a:lnTo>
                    <a:pt x="16480" y="30589"/>
                  </a:lnTo>
                  <a:lnTo>
                    <a:pt x="16288" y="29509"/>
                  </a:lnTo>
                  <a:lnTo>
                    <a:pt x="16095" y="28430"/>
                  </a:lnTo>
                  <a:lnTo>
                    <a:pt x="15883" y="27389"/>
                  </a:lnTo>
                  <a:lnTo>
                    <a:pt x="15671" y="26368"/>
                  </a:lnTo>
                  <a:lnTo>
                    <a:pt x="15439" y="25346"/>
                  </a:lnTo>
                  <a:lnTo>
                    <a:pt x="15189" y="24363"/>
                  </a:lnTo>
                  <a:lnTo>
                    <a:pt x="14938" y="23399"/>
                  </a:lnTo>
                  <a:lnTo>
                    <a:pt x="14668" y="22455"/>
                  </a:lnTo>
                  <a:lnTo>
                    <a:pt x="14399" y="21549"/>
                  </a:lnTo>
                  <a:lnTo>
                    <a:pt x="14129" y="20643"/>
                  </a:lnTo>
                  <a:lnTo>
                    <a:pt x="13840" y="19757"/>
                  </a:lnTo>
                  <a:lnTo>
                    <a:pt x="13531" y="18889"/>
                  </a:lnTo>
                  <a:lnTo>
                    <a:pt x="13242" y="18061"/>
                  </a:lnTo>
                  <a:lnTo>
                    <a:pt x="12934" y="17232"/>
                  </a:lnTo>
                  <a:lnTo>
                    <a:pt x="12606" y="16422"/>
                  </a:lnTo>
                  <a:lnTo>
                    <a:pt x="12298" y="15651"/>
                  </a:lnTo>
                  <a:lnTo>
                    <a:pt x="11970" y="14880"/>
                  </a:lnTo>
                  <a:lnTo>
                    <a:pt x="11642" y="14148"/>
                  </a:lnTo>
                  <a:lnTo>
                    <a:pt x="10968" y="12722"/>
                  </a:lnTo>
                  <a:lnTo>
                    <a:pt x="10274" y="11372"/>
                  </a:lnTo>
                  <a:lnTo>
                    <a:pt x="9599" y="10081"/>
                  </a:lnTo>
                  <a:lnTo>
                    <a:pt x="8905" y="8886"/>
                  </a:lnTo>
                  <a:lnTo>
                    <a:pt x="8212" y="7768"/>
                  </a:lnTo>
                  <a:lnTo>
                    <a:pt x="7518" y="6708"/>
                  </a:lnTo>
                  <a:lnTo>
                    <a:pt x="6843" y="5725"/>
                  </a:lnTo>
                  <a:lnTo>
                    <a:pt x="6188" y="4819"/>
                  </a:lnTo>
                  <a:lnTo>
                    <a:pt x="5532" y="3971"/>
                  </a:lnTo>
                  <a:lnTo>
                    <a:pt x="4916" y="3200"/>
                  </a:lnTo>
                  <a:lnTo>
                    <a:pt x="4318" y="2487"/>
                  </a:lnTo>
                  <a:lnTo>
                    <a:pt x="3759" y="1851"/>
                  </a:lnTo>
                  <a:lnTo>
                    <a:pt x="3220" y="1273"/>
                  </a:lnTo>
                  <a:lnTo>
                    <a:pt x="2718" y="771"/>
                  </a:lnTo>
                  <a:lnTo>
                    <a:pt x="2275" y="328"/>
                  </a:lnTo>
                  <a:lnTo>
                    <a:pt x="2140" y="213"/>
                  </a:lnTo>
                  <a:lnTo>
                    <a:pt x="2005" y="135"/>
                  </a:lnTo>
                  <a:lnTo>
                    <a:pt x="1870" y="58"/>
                  </a:lnTo>
                  <a:lnTo>
                    <a:pt x="1716" y="20"/>
                  </a:lnTo>
                  <a:lnTo>
                    <a:pt x="15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1348888" y="2225075"/>
              <a:ext cx="284325" cy="874600"/>
            </a:xfrm>
            <a:custGeom>
              <a:avLst/>
              <a:gdLst/>
              <a:ahLst/>
              <a:cxnLst/>
              <a:rect l="l" t="t" r="r" b="b"/>
              <a:pathLst>
                <a:path w="11373" h="34984" extrusionOk="0">
                  <a:moveTo>
                    <a:pt x="116" y="0"/>
                  </a:moveTo>
                  <a:lnTo>
                    <a:pt x="58" y="39"/>
                  </a:lnTo>
                  <a:lnTo>
                    <a:pt x="20" y="77"/>
                  </a:lnTo>
                  <a:lnTo>
                    <a:pt x="0" y="135"/>
                  </a:lnTo>
                  <a:lnTo>
                    <a:pt x="20" y="193"/>
                  </a:lnTo>
                  <a:lnTo>
                    <a:pt x="1350" y="4009"/>
                  </a:lnTo>
                  <a:lnTo>
                    <a:pt x="2737" y="8096"/>
                  </a:lnTo>
                  <a:lnTo>
                    <a:pt x="4414" y="13107"/>
                  </a:lnTo>
                  <a:lnTo>
                    <a:pt x="5301" y="15844"/>
                  </a:lnTo>
                  <a:lnTo>
                    <a:pt x="6226" y="18658"/>
                  </a:lnTo>
                  <a:lnTo>
                    <a:pt x="7151" y="21530"/>
                  </a:lnTo>
                  <a:lnTo>
                    <a:pt x="8038" y="24402"/>
                  </a:lnTo>
                  <a:lnTo>
                    <a:pt x="8905" y="27216"/>
                  </a:lnTo>
                  <a:lnTo>
                    <a:pt x="9715" y="29933"/>
                  </a:lnTo>
                  <a:lnTo>
                    <a:pt x="10428" y="32497"/>
                  </a:lnTo>
                  <a:lnTo>
                    <a:pt x="11064" y="34868"/>
                  </a:lnTo>
                  <a:lnTo>
                    <a:pt x="11083" y="34906"/>
                  </a:lnTo>
                  <a:lnTo>
                    <a:pt x="11122" y="34945"/>
                  </a:lnTo>
                  <a:lnTo>
                    <a:pt x="11160" y="34964"/>
                  </a:lnTo>
                  <a:lnTo>
                    <a:pt x="11218" y="34983"/>
                  </a:lnTo>
                  <a:lnTo>
                    <a:pt x="11257" y="34983"/>
                  </a:lnTo>
                  <a:lnTo>
                    <a:pt x="11314" y="34945"/>
                  </a:lnTo>
                  <a:lnTo>
                    <a:pt x="11353" y="34906"/>
                  </a:lnTo>
                  <a:lnTo>
                    <a:pt x="11372" y="34848"/>
                  </a:lnTo>
                  <a:lnTo>
                    <a:pt x="11353" y="34790"/>
                  </a:lnTo>
                  <a:lnTo>
                    <a:pt x="10717" y="32420"/>
                  </a:lnTo>
                  <a:lnTo>
                    <a:pt x="10004" y="29856"/>
                  </a:lnTo>
                  <a:lnTo>
                    <a:pt x="9194" y="27139"/>
                  </a:lnTo>
                  <a:lnTo>
                    <a:pt x="8327" y="24324"/>
                  </a:lnTo>
                  <a:lnTo>
                    <a:pt x="7440" y="21453"/>
                  </a:lnTo>
                  <a:lnTo>
                    <a:pt x="6515" y="18581"/>
                  </a:lnTo>
                  <a:lnTo>
                    <a:pt x="5590" y="15747"/>
                  </a:lnTo>
                  <a:lnTo>
                    <a:pt x="4703" y="13010"/>
                  </a:lnTo>
                  <a:lnTo>
                    <a:pt x="3007" y="7999"/>
                  </a:lnTo>
                  <a:lnTo>
                    <a:pt x="1619" y="3913"/>
                  </a:lnTo>
                  <a:lnTo>
                    <a:pt x="309" y="97"/>
                  </a:lnTo>
                  <a:lnTo>
                    <a:pt x="270" y="58"/>
                  </a:lnTo>
                  <a:lnTo>
                    <a:pt x="232" y="2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1211088" y="2587425"/>
              <a:ext cx="477050" cy="819175"/>
            </a:xfrm>
            <a:custGeom>
              <a:avLst/>
              <a:gdLst/>
              <a:ahLst/>
              <a:cxnLst/>
              <a:rect l="l" t="t" r="r" b="b"/>
              <a:pathLst>
                <a:path w="19082" h="32767" extrusionOk="0">
                  <a:moveTo>
                    <a:pt x="578" y="1"/>
                  </a:moveTo>
                  <a:lnTo>
                    <a:pt x="482" y="20"/>
                  </a:lnTo>
                  <a:lnTo>
                    <a:pt x="405" y="39"/>
                  </a:lnTo>
                  <a:lnTo>
                    <a:pt x="328" y="58"/>
                  </a:lnTo>
                  <a:lnTo>
                    <a:pt x="251" y="97"/>
                  </a:lnTo>
                  <a:lnTo>
                    <a:pt x="193" y="155"/>
                  </a:lnTo>
                  <a:lnTo>
                    <a:pt x="116" y="213"/>
                  </a:lnTo>
                  <a:lnTo>
                    <a:pt x="77" y="270"/>
                  </a:lnTo>
                  <a:lnTo>
                    <a:pt x="39" y="348"/>
                  </a:lnTo>
                  <a:lnTo>
                    <a:pt x="0" y="444"/>
                  </a:lnTo>
                  <a:lnTo>
                    <a:pt x="0" y="521"/>
                  </a:lnTo>
                  <a:lnTo>
                    <a:pt x="0" y="617"/>
                  </a:lnTo>
                  <a:lnTo>
                    <a:pt x="0" y="714"/>
                  </a:lnTo>
                  <a:lnTo>
                    <a:pt x="289" y="1832"/>
                  </a:lnTo>
                  <a:lnTo>
                    <a:pt x="655" y="3219"/>
                  </a:lnTo>
                  <a:lnTo>
                    <a:pt x="1118" y="4858"/>
                  </a:lnTo>
                  <a:lnTo>
                    <a:pt x="1677" y="6670"/>
                  </a:lnTo>
                  <a:lnTo>
                    <a:pt x="2332" y="8674"/>
                  </a:lnTo>
                  <a:lnTo>
                    <a:pt x="2698" y="9715"/>
                  </a:lnTo>
                  <a:lnTo>
                    <a:pt x="3084" y="10794"/>
                  </a:lnTo>
                  <a:lnTo>
                    <a:pt x="3489" y="11912"/>
                  </a:lnTo>
                  <a:lnTo>
                    <a:pt x="3932" y="13030"/>
                  </a:lnTo>
                  <a:lnTo>
                    <a:pt x="4395" y="14186"/>
                  </a:lnTo>
                  <a:lnTo>
                    <a:pt x="4876" y="15343"/>
                  </a:lnTo>
                  <a:lnTo>
                    <a:pt x="5397" y="16499"/>
                  </a:lnTo>
                  <a:lnTo>
                    <a:pt x="5936" y="17675"/>
                  </a:lnTo>
                  <a:lnTo>
                    <a:pt x="6495" y="18870"/>
                  </a:lnTo>
                  <a:lnTo>
                    <a:pt x="7093" y="20046"/>
                  </a:lnTo>
                  <a:lnTo>
                    <a:pt x="7710" y="21202"/>
                  </a:lnTo>
                  <a:lnTo>
                    <a:pt x="8346" y="22378"/>
                  </a:lnTo>
                  <a:lnTo>
                    <a:pt x="9020" y="23515"/>
                  </a:lnTo>
                  <a:lnTo>
                    <a:pt x="9734" y="24633"/>
                  </a:lnTo>
                  <a:lnTo>
                    <a:pt x="10447" y="25751"/>
                  </a:lnTo>
                  <a:lnTo>
                    <a:pt x="11218" y="26830"/>
                  </a:lnTo>
                  <a:lnTo>
                    <a:pt x="11989" y="27871"/>
                  </a:lnTo>
                  <a:lnTo>
                    <a:pt x="12798" y="28893"/>
                  </a:lnTo>
                  <a:lnTo>
                    <a:pt x="13222" y="29375"/>
                  </a:lnTo>
                  <a:lnTo>
                    <a:pt x="13646" y="29856"/>
                  </a:lnTo>
                  <a:lnTo>
                    <a:pt x="14089" y="30338"/>
                  </a:lnTo>
                  <a:lnTo>
                    <a:pt x="14514" y="30801"/>
                  </a:lnTo>
                  <a:lnTo>
                    <a:pt x="14957" y="31244"/>
                  </a:lnTo>
                  <a:lnTo>
                    <a:pt x="15419" y="31688"/>
                  </a:lnTo>
                  <a:lnTo>
                    <a:pt x="15882" y="32112"/>
                  </a:lnTo>
                  <a:lnTo>
                    <a:pt x="16345" y="32516"/>
                  </a:lnTo>
                  <a:lnTo>
                    <a:pt x="16557" y="32593"/>
                  </a:lnTo>
                  <a:lnTo>
                    <a:pt x="16826" y="32671"/>
                  </a:lnTo>
                  <a:lnTo>
                    <a:pt x="17154" y="32728"/>
                  </a:lnTo>
                  <a:lnTo>
                    <a:pt x="17559" y="32767"/>
                  </a:lnTo>
                  <a:lnTo>
                    <a:pt x="18021" y="32767"/>
                  </a:lnTo>
                  <a:lnTo>
                    <a:pt x="18272" y="32728"/>
                  </a:lnTo>
                  <a:lnTo>
                    <a:pt x="18542" y="32690"/>
                  </a:lnTo>
                  <a:lnTo>
                    <a:pt x="18812" y="32613"/>
                  </a:lnTo>
                  <a:lnTo>
                    <a:pt x="19082" y="32516"/>
                  </a:lnTo>
                  <a:lnTo>
                    <a:pt x="18812" y="31514"/>
                  </a:lnTo>
                  <a:lnTo>
                    <a:pt x="18465" y="30319"/>
                  </a:lnTo>
                  <a:lnTo>
                    <a:pt x="17964" y="28758"/>
                  </a:lnTo>
                  <a:lnTo>
                    <a:pt x="17347" y="26850"/>
                  </a:lnTo>
                  <a:lnTo>
                    <a:pt x="16961" y="25809"/>
                  </a:lnTo>
                  <a:lnTo>
                    <a:pt x="16557" y="24691"/>
                  </a:lnTo>
                  <a:lnTo>
                    <a:pt x="16133" y="23535"/>
                  </a:lnTo>
                  <a:lnTo>
                    <a:pt x="15651" y="22320"/>
                  </a:lnTo>
                  <a:lnTo>
                    <a:pt x="15150" y="21048"/>
                  </a:lnTo>
                  <a:lnTo>
                    <a:pt x="14591" y="19776"/>
                  </a:lnTo>
                  <a:lnTo>
                    <a:pt x="14012" y="18446"/>
                  </a:lnTo>
                  <a:lnTo>
                    <a:pt x="13396" y="17116"/>
                  </a:lnTo>
                  <a:lnTo>
                    <a:pt x="12740" y="15767"/>
                  </a:lnTo>
                  <a:lnTo>
                    <a:pt x="12046" y="14418"/>
                  </a:lnTo>
                  <a:lnTo>
                    <a:pt x="11314" y="13049"/>
                  </a:lnTo>
                  <a:lnTo>
                    <a:pt x="10562" y="11719"/>
                  </a:lnTo>
                  <a:lnTo>
                    <a:pt x="9753" y="10370"/>
                  </a:lnTo>
                  <a:lnTo>
                    <a:pt x="8924" y="9060"/>
                  </a:lnTo>
                  <a:lnTo>
                    <a:pt x="8500" y="8423"/>
                  </a:lnTo>
                  <a:lnTo>
                    <a:pt x="8057" y="7768"/>
                  </a:lnTo>
                  <a:lnTo>
                    <a:pt x="7594" y="7151"/>
                  </a:lnTo>
                  <a:lnTo>
                    <a:pt x="7151" y="6535"/>
                  </a:lnTo>
                  <a:lnTo>
                    <a:pt x="6669" y="5918"/>
                  </a:lnTo>
                  <a:lnTo>
                    <a:pt x="6206" y="5320"/>
                  </a:lnTo>
                  <a:lnTo>
                    <a:pt x="5705" y="4723"/>
                  </a:lnTo>
                  <a:lnTo>
                    <a:pt x="5223" y="4164"/>
                  </a:lnTo>
                  <a:lnTo>
                    <a:pt x="4703" y="3586"/>
                  </a:lnTo>
                  <a:lnTo>
                    <a:pt x="4202" y="3046"/>
                  </a:lnTo>
                  <a:lnTo>
                    <a:pt x="3681" y="2526"/>
                  </a:lnTo>
                  <a:lnTo>
                    <a:pt x="3142" y="2005"/>
                  </a:lnTo>
                  <a:lnTo>
                    <a:pt x="2602" y="1504"/>
                  </a:lnTo>
                  <a:lnTo>
                    <a:pt x="2043" y="1022"/>
                  </a:lnTo>
                  <a:lnTo>
                    <a:pt x="1484" y="560"/>
                  </a:lnTo>
                  <a:lnTo>
                    <a:pt x="925" y="136"/>
                  </a:lnTo>
                  <a:lnTo>
                    <a:pt x="829" y="78"/>
                  </a:lnTo>
                  <a:lnTo>
                    <a:pt x="752" y="39"/>
                  </a:lnTo>
                  <a:lnTo>
                    <a:pt x="655" y="20"/>
                  </a:lnTo>
                  <a:lnTo>
                    <a:pt x="5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1297813" y="2741625"/>
              <a:ext cx="318525" cy="591750"/>
            </a:xfrm>
            <a:custGeom>
              <a:avLst/>
              <a:gdLst/>
              <a:ahLst/>
              <a:cxnLst/>
              <a:rect l="l" t="t" r="r" b="b"/>
              <a:pathLst>
                <a:path w="12741" h="23670" extrusionOk="0">
                  <a:moveTo>
                    <a:pt x="155" y="0"/>
                  </a:moveTo>
                  <a:lnTo>
                    <a:pt x="97" y="20"/>
                  </a:lnTo>
                  <a:lnTo>
                    <a:pt x="39" y="58"/>
                  </a:lnTo>
                  <a:lnTo>
                    <a:pt x="20" y="116"/>
                  </a:lnTo>
                  <a:lnTo>
                    <a:pt x="0" y="174"/>
                  </a:lnTo>
                  <a:lnTo>
                    <a:pt x="20" y="232"/>
                  </a:lnTo>
                  <a:lnTo>
                    <a:pt x="5628" y="10736"/>
                  </a:lnTo>
                  <a:lnTo>
                    <a:pt x="12471" y="23592"/>
                  </a:lnTo>
                  <a:lnTo>
                    <a:pt x="12490" y="23631"/>
                  </a:lnTo>
                  <a:lnTo>
                    <a:pt x="12529" y="23650"/>
                  </a:lnTo>
                  <a:lnTo>
                    <a:pt x="12606" y="23669"/>
                  </a:lnTo>
                  <a:lnTo>
                    <a:pt x="12664" y="23669"/>
                  </a:lnTo>
                  <a:lnTo>
                    <a:pt x="12721" y="23631"/>
                  </a:lnTo>
                  <a:lnTo>
                    <a:pt x="12741" y="23573"/>
                  </a:lnTo>
                  <a:lnTo>
                    <a:pt x="12741" y="23515"/>
                  </a:lnTo>
                  <a:lnTo>
                    <a:pt x="12741" y="23457"/>
                  </a:lnTo>
                  <a:lnTo>
                    <a:pt x="5879" y="10582"/>
                  </a:lnTo>
                  <a:lnTo>
                    <a:pt x="289" y="77"/>
                  </a:lnTo>
                  <a:lnTo>
                    <a:pt x="251" y="39"/>
                  </a:lnTo>
                  <a:lnTo>
                    <a:pt x="212" y="2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1213013" y="2993150"/>
              <a:ext cx="454875" cy="430325"/>
            </a:xfrm>
            <a:custGeom>
              <a:avLst/>
              <a:gdLst/>
              <a:ahLst/>
              <a:cxnLst/>
              <a:rect l="l" t="t" r="r" b="b"/>
              <a:pathLst>
                <a:path w="18195" h="17213" extrusionOk="0">
                  <a:moveTo>
                    <a:pt x="289" y="1"/>
                  </a:moveTo>
                  <a:lnTo>
                    <a:pt x="193" y="39"/>
                  </a:lnTo>
                  <a:lnTo>
                    <a:pt x="116" y="97"/>
                  </a:lnTo>
                  <a:lnTo>
                    <a:pt x="58" y="174"/>
                  </a:lnTo>
                  <a:lnTo>
                    <a:pt x="19" y="270"/>
                  </a:lnTo>
                  <a:lnTo>
                    <a:pt x="0" y="367"/>
                  </a:lnTo>
                  <a:lnTo>
                    <a:pt x="19" y="482"/>
                  </a:lnTo>
                  <a:lnTo>
                    <a:pt x="270" y="1041"/>
                  </a:lnTo>
                  <a:lnTo>
                    <a:pt x="559" y="1716"/>
                  </a:lnTo>
                  <a:lnTo>
                    <a:pt x="925" y="2506"/>
                  </a:lnTo>
                  <a:lnTo>
                    <a:pt x="1369" y="3374"/>
                  </a:lnTo>
                  <a:lnTo>
                    <a:pt x="1870" y="4337"/>
                  </a:lnTo>
                  <a:lnTo>
                    <a:pt x="2429" y="5359"/>
                  </a:lnTo>
                  <a:lnTo>
                    <a:pt x="3065" y="6438"/>
                  </a:lnTo>
                  <a:lnTo>
                    <a:pt x="3778" y="7556"/>
                  </a:lnTo>
                  <a:lnTo>
                    <a:pt x="4163" y="8134"/>
                  </a:lnTo>
                  <a:lnTo>
                    <a:pt x="4549" y="8713"/>
                  </a:lnTo>
                  <a:lnTo>
                    <a:pt x="4973" y="9310"/>
                  </a:lnTo>
                  <a:lnTo>
                    <a:pt x="5397" y="9888"/>
                  </a:lnTo>
                  <a:lnTo>
                    <a:pt x="5859" y="10466"/>
                  </a:lnTo>
                  <a:lnTo>
                    <a:pt x="6322" y="11064"/>
                  </a:lnTo>
                  <a:lnTo>
                    <a:pt x="6804" y="11642"/>
                  </a:lnTo>
                  <a:lnTo>
                    <a:pt x="7305" y="12220"/>
                  </a:lnTo>
                  <a:lnTo>
                    <a:pt x="7845" y="12799"/>
                  </a:lnTo>
                  <a:lnTo>
                    <a:pt x="8384" y="13377"/>
                  </a:lnTo>
                  <a:lnTo>
                    <a:pt x="8943" y="13936"/>
                  </a:lnTo>
                  <a:lnTo>
                    <a:pt x="9522" y="14495"/>
                  </a:lnTo>
                  <a:lnTo>
                    <a:pt x="10119" y="15034"/>
                  </a:lnTo>
                  <a:lnTo>
                    <a:pt x="10736" y="15555"/>
                  </a:lnTo>
                  <a:lnTo>
                    <a:pt x="11372" y="16075"/>
                  </a:lnTo>
                  <a:lnTo>
                    <a:pt x="12027" y="16576"/>
                  </a:lnTo>
                  <a:lnTo>
                    <a:pt x="12316" y="16634"/>
                  </a:lnTo>
                  <a:lnTo>
                    <a:pt x="13068" y="16769"/>
                  </a:lnTo>
                  <a:lnTo>
                    <a:pt x="14109" y="16962"/>
                  </a:lnTo>
                  <a:lnTo>
                    <a:pt x="14687" y="17039"/>
                  </a:lnTo>
                  <a:lnTo>
                    <a:pt x="15285" y="17116"/>
                  </a:lnTo>
                  <a:lnTo>
                    <a:pt x="15882" y="17174"/>
                  </a:lnTo>
                  <a:lnTo>
                    <a:pt x="16441" y="17212"/>
                  </a:lnTo>
                  <a:lnTo>
                    <a:pt x="16961" y="17212"/>
                  </a:lnTo>
                  <a:lnTo>
                    <a:pt x="17424" y="17174"/>
                  </a:lnTo>
                  <a:lnTo>
                    <a:pt x="17617" y="17155"/>
                  </a:lnTo>
                  <a:lnTo>
                    <a:pt x="17790" y="17116"/>
                  </a:lnTo>
                  <a:lnTo>
                    <a:pt x="17925" y="17058"/>
                  </a:lnTo>
                  <a:lnTo>
                    <a:pt x="18041" y="16981"/>
                  </a:lnTo>
                  <a:lnTo>
                    <a:pt x="18118" y="16904"/>
                  </a:lnTo>
                  <a:lnTo>
                    <a:pt x="18176" y="16808"/>
                  </a:lnTo>
                  <a:lnTo>
                    <a:pt x="18195" y="16711"/>
                  </a:lnTo>
                  <a:lnTo>
                    <a:pt x="18156" y="16576"/>
                  </a:lnTo>
                  <a:lnTo>
                    <a:pt x="18022" y="16191"/>
                  </a:lnTo>
                  <a:lnTo>
                    <a:pt x="17867" y="15825"/>
                  </a:lnTo>
                  <a:lnTo>
                    <a:pt x="17520" y="15092"/>
                  </a:lnTo>
                  <a:lnTo>
                    <a:pt x="17116" y="14360"/>
                  </a:lnTo>
                  <a:lnTo>
                    <a:pt x="16692" y="13627"/>
                  </a:lnTo>
                  <a:lnTo>
                    <a:pt x="16229" y="12914"/>
                  </a:lnTo>
                  <a:lnTo>
                    <a:pt x="15728" y="12220"/>
                  </a:lnTo>
                  <a:lnTo>
                    <a:pt x="15188" y="11527"/>
                  </a:lnTo>
                  <a:lnTo>
                    <a:pt x="14610" y="10852"/>
                  </a:lnTo>
                  <a:lnTo>
                    <a:pt x="14032" y="10197"/>
                  </a:lnTo>
                  <a:lnTo>
                    <a:pt x="13415" y="9541"/>
                  </a:lnTo>
                  <a:lnTo>
                    <a:pt x="12779" y="8905"/>
                  </a:lnTo>
                  <a:lnTo>
                    <a:pt x="12124" y="8288"/>
                  </a:lnTo>
                  <a:lnTo>
                    <a:pt x="11468" y="7672"/>
                  </a:lnTo>
                  <a:lnTo>
                    <a:pt x="10794" y="7093"/>
                  </a:lnTo>
                  <a:lnTo>
                    <a:pt x="10119" y="6515"/>
                  </a:lnTo>
                  <a:lnTo>
                    <a:pt x="9425" y="5956"/>
                  </a:lnTo>
                  <a:lnTo>
                    <a:pt x="8751" y="5417"/>
                  </a:lnTo>
                  <a:lnTo>
                    <a:pt x="8076" y="4896"/>
                  </a:lnTo>
                  <a:lnTo>
                    <a:pt x="7382" y="4414"/>
                  </a:lnTo>
                  <a:lnTo>
                    <a:pt x="6727" y="3933"/>
                  </a:lnTo>
                  <a:lnTo>
                    <a:pt x="5416" y="3046"/>
                  </a:lnTo>
                  <a:lnTo>
                    <a:pt x="4202" y="2236"/>
                  </a:lnTo>
                  <a:lnTo>
                    <a:pt x="3065" y="1542"/>
                  </a:lnTo>
                  <a:lnTo>
                    <a:pt x="2062" y="926"/>
                  </a:lnTo>
                  <a:lnTo>
                    <a:pt x="1195" y="425"/>
                  </a:lnTo>
                  <a:lnTo>
                    <a:pt x="501" y="58"/>
                  </a:lnTo>
                  <a:lnTo>
                    <a:pt x="405" y="20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1323838" y="3109275"/>
              <a:ext cx="271300" cy="290100"/>
            </a:xfrm>
            <a:custGeom>
              <a:avLst/>
              <a:gdLst/>
              <a:ahLst/>
              <a:cxnLst/>
              <a:rect l="l" t="t" r="r" b="b"/>
              <a:pathLst>
                <a:path w="10852" h="11604" extrusionOk="0">
                  <a:moveTo>
                    <a:pt x="97" y="1"/>
                  </a:moveTo>
                  <a:lnTo>
                    <a:pt x="58" y="39"/>
                  </a:lnTo>
                  <a:lnTo>
                    <a:pt x="19" y="97"/>
                  </a:lnTo>
                  <a:lnTo>
                    <a:pt x="0" y="136"/>
                  </a:lnTo>
                  <a:lnTo>
                    <a:pt x="19" y="193"/>
                  </a:lnTo>
                  <a:lnTo>
                    <a:pt x="39" y="251"/>
                  </a:lnTo>
                  <a:lnTo>
                    <a:pt x="1619" y="1986"/>
                  </a:lnTo>
                  <a:lnTo>
                    <a:pt x="4838" y="5494"/>
                  </a:lnTo>
                  <a:lnTo>
                    <a:pt x="6631" y="7441"/>
                  </a:lnTo>
                  <a:lnTo>
                    <a:pt x="8307" y="9233"/>
                  </a:lnTo>
                  <a:lnTo>
                    <a:pt x="9695" y="10679"/>
                  </a:lnTo>
                  <a:lnTo>
                    <a:pt x="10216" y="11199"/>
                  </a:lnTo>
                  <a:lnTo>
                    <a:pt x="10601" y="11565"/>
                  </a:lnTo>
                  <a:lnTo>
                    <a:pt x="10659" y="11604"/>
                  </a:lnTo>
                  <a:lnTo>
                    <a:pt x="10774" y="11604"/>
                  </a:lnTo>
                  <a:lnTo>
                    <a:pt x="10813" y="11565"/>
                  </a:lnTo>
                  <a:lnTo>
                    <a:pt x="10852" y="11507"/>
                  </a:lnTo>
                  <a:lnTo>
                    <a:pt x="10852" y="11450"/>
                  </a:lnTo>
                  <a:lnTo>
                    <a:pt x="10852" y="11392"/>
                  </a:lnTo>
                  <a:lnTo>
                    <a:pt x="10813" y="11353"/>
                  </a:lnTo>
                  <a:lnTo>
                    <a:pt x="10408" y="10968"/>
                  </a:lnTo>
                  <a:lnTo>
                    <a:pt x="9888" y="10447"/>
                  </a:lnTo>
                  <a:lnTo>
                    <a:pt x="8462" y="8963"/>
                  </a:lnTo>
                  <a:lnTo>
                    <a:pt x="6765" y="7151"/>
                  </a:lnTo>
                  <a:lnTo>
                    <a:pt x="4954" y="5185"/>
                  </a:lnTo>
                  <a:lnTo>
                    <a:pt x="1716" y="1639"/>
                  </a:lnTo>
                  <a:lnTo>
                    <a:pt x="270" y="58"/>
                  </a:lnTo>
                  <a:lnTo>
                    <a:pt x="212" y="20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1597038" y="2270850"/>
              <a:ext cx="260725" cy="1129500"/>
            </a:xfrm>
            <a:custGeom>
              <a:avLst/>
              <a:gdLst/>
              <a:ahLst/>
              <a:cxnLst/>
              <a:rect l="l" t="t" r="r" b="b"/>
              <a:pathLst>
                <a:path w="10429" h="45180" extrusionOk="0">
                  <a:moveTo>
                    <a:pt x="7132" y="0"/>
                  </a:moveTo>
                  <a:lnTo>
                    <a:pt x="7055" y="20"/>
                  </a:lnTo>
                  <a:lnTo>
                    <a:pt x="6959" y="39"/>
                  </a:lnTo>
                  <a:lnTo>
                    <a:pt x="6882" y="77"/>
                  </a:lnTo>
                  <a:lnTo>
                    <a:pt x="6785" y="135"/>
                  </a:lnTo>
                  <a:lnTo>
                    <a:pt x="6727" y="212"/>
                  </a:lnTo>
                  <a:lnTo>
                    <a:pt x="6650" y="290"/>
                  </a:lnTo>
                  <a:lnTo>
                    <a:pt x="6188" y="983"/>
                  </a:lnTo>
                  <a:lnTo>
                    <a:pt x="5744" y="1716"/>
                  </a:lnTo>
                  <a:lnTo>
                    <a:pt x="5320" y="2448"/>
                  </a:lnTo>
                  <a:lnTo>
                    <a:pt x="4916" y="3219"/>
                  </a:lnTo>
                  <a:lnTo>
                    <a:pt x="4530" y="4009"/>
                  </a:lnTo>
                  <a:lnTo>
                    <a:pt x="4164" y="4800"/>
                  </a:lnTo>
                  <a:lnTo>
                    <a:pt x="3817" y="5628"/>
                  </a:lnTo>
                  <a:lnTo>
                    <a:pt x="3489" y="6457"/>
                  </a:lnTo>
                  <a:lnTo>
                    <a:pt x="3181" y="7305"/>
                  </a:lnTo>
                  <a:lnTo>
                    <a:pt x="2873" y="8153"/>
                  </a:lnTo>
                  <a:lnTo>
                    <a:pt x="2603" y="9021"/>
                  </a:lnTo>
                  <a:lnTo>
                    <a:pt x="2352" y="9907"/>
                  </a:lnTo>
                  <a:lnTo>
                    <a:pt x="2102" y="10794"/>
                  </a:lnTo>
                  <a:lnTo>
                    <a:pt x="1870" y="11700"/>
                  </a:lnTo>
                  <a:lnTo>
                    <a:pt x="1658" y="12606"/>
                  </a:lnTo>
                  <a:lnTo>
                    <a:pt x="1466" y="13531"/>
                  </a:lnTo>
                  <a:lnTo>
                    <a:pt x="1292" y="14456"/>
                  </a:lnTo>
                  <a:lnTo>
                    <a:pt x="1119" y="15381"/>
                  </a:lnTo>
                  <a:lnTo>
                    <a:pt x="964" y="16306"/>
                  </a:lnTo>
                  <a:lnTo>
                    <a:pt x="829" y="17232"/>
                  </a:lnTo>
                  <a:lnTo>
                    <a:pt x="695" y="18176"/>
                  </a:lnTo>
                  <a:lnTo>
                    <a:pt x="579" y="19120"/>
                  </a:lnTo>
                  <a:lnTo>
                    <a:pt x="386" y="20971"/>
                  </a:lnTo>
                  <a:lnTo>
                    <a:pt x="232" y="22840"/>
                  </a:lnTo>
                  <a:lnTo>
                    <a:pt x="136" y="24671"/>
                  </a:lnTo>
                  <a:lnTo>
                    <a:pt x="59" y="26483"/>
                  </a:lnTo>
                  <a:lnTo>
                    <a:pt x="20" y="28276"/>
                  </a:lnTo>
                  <a:lnTo>
                    <a:pt x="1" y="30010"/>
                  </a:lnTo>
                  <a:lnTo>
                    <a:pt x="20" y="31687"/>
                  </a:lnTo>
                  <a:lnTo>
                    <a:pt x="59" y="33306"/>
                  </a:lnTo>
                  <a:lnTo>
                    <a:pt x="116" y="34868"/>
                  </a:lnTo>
                  <a:lnTo>
                    <a:pt x="193" y="36352"/>
                  </a:lnTo>
                  <a:lnTo>
                    <a:pt x="290" y="37739"/>
                  </a:lnTo>
                  <a:lnTo>
                    <a:pt x="367" y="39050"/>
                  </a:lnTo>
                  <a:lnTo>
                    <a:pt x="483" y="40245"/>
                  </a:lnTo>
                  <a:lnTo>
                    <a:pt x="675" y="42307"/>
                  </a:lnTo>
                  <a:lnTo>
                    <a:pt x="849" y="43869"/>
                  </a:lnTo>
                  <a:lnTo>
                    <a:pt x="984" y="44852"/>
                  </a:lnTo>
                  <a:lnTo>
                    <a:pt x="1041" y="45179"/>
                  </a:lnTo>
                  <a:lnTo>
                    <a:pt x="5783" y="44447"/>
                  </a:lnTo>
                  <a:lnTo>
                    <a:pt x="6149" y="43522"/>
                  </a:lnTo>
                  <a:lnTo>
                    <a:pt x="6496" y="42597"/>
                  </a:lnTo>
                  <a:lnTo>
                    <a:pt x="6843" y="41671"/>
                  </a:lnTo>
                  <a:lnTo>
                    <a:pt x="7151" y="40746"/>
                  </a:lnTo>
                  <a:lnTo>
                    <a:pt x="7460" y="39821"/>
                  </a:lnTo>
                  <a:lnTo>
                    <a:pt x="7730" y="38896"/>
                  </a:lnTo>
                  <a:lnTo>
                    <a:pt x="7999" y="37990"/>
                  </a:lnTo>
                  <a:lnTo>
                    <a:pt x="8250" y="37065"/>
                  </a:lnTo>
                  <a:lnTo>
                    <a:pt x="8481" y="36140"/>
                  </a:lnTo>
                  <a:lnTo>
                    <a:pt x="8693" y="35234"/>
                  </a:lnTo>
                  <a:lnTo>
                    <a:pt x="8905" y="34309"/>
                  </a:lnTo>
                  <a:lnTo>
                    <a:pt x="9098" y="33403"/>
                  </a:lnTo>
                  <a:lnTo>
                    <a:pt x="9272" y="32497"/>
                  </a:lnTo>
                  <a:lnTo>
                    <a:pt x="9426" y="31610"/>
                  </a:lnTo>
                  <a:lnTo>
                    <a:pt x="9580" y="30704"/>
                  </a:lnTo>
                  <a:lnTo>
                    <a:pt x="9715" y="29818"/>
                  </a:lnTo>
                  <a:lnTo>
                    <a:pt x="9831" y="28931"/>
                  </a:lnTo>
                  <a:lnTo>
                    <a:pt x="9946" y="28044"/>
                  </a:lnTo>
                  <a:lnTo>
                    <a:pt x="10120" y="26310"/>
                  </a:lnTo>
                  <a:lnTo>
                    <a:pt x="10255" y="24594"/>
                  </a:lnTo>
                  <a:lnTo>
                    <a:pt x="10351" y="22918"/>
                  </a:lnTo>
                  <a:lnTo>
                    <a:pt x="10409" y="21260"/>
                  </a:lnTo>
                  <a:lnTo>
                    <a:pt x="10428" y="19641"/>
                  </a:lnTo>
                  <a:lnTo>
                    <a:pt x="10409" y="18080"/>
                  </a:lnTo>
                  <a:lnTo>
                    <a:pt x="10370" y="16538"/>
                  </a:lnTo>
                  <a:lnTo>
                    <a:pt x="10293" y="15054"/>
                  </a:lnTo>
                  <a:lnTo>
                    <a:pt x="10197" y="13627"/>
                  </a:lnTo>
                  <a:lnTo>
                    <a:pt x="10081" y="12240"/>
                  </a:lnTo>
                  <a:lnTo>
                    <a:pt x="9946" y="10910"/>
                  </a:lnTo>
                  <a:lnTo>
                    <a:pt x="9792" y="9638"/>
                  </a:lnTo>
                  <a:lnTo>
                    <a:pt x="9619" y="8443"/>
                  </a:lnTo>
                  <a:lnTo>
                    <a:pt x="9445" y="7286"/>
                  </a:lnTo>
                  <a:lnTo>
                    <a:pt x="9272" y="6207"/>
                  </a:lnTo>
                  <a:lnTo>
                    <a:pt x="9079" y="5204"/>
                  </a:lnTo>
                  <a:lnTo>
                    <a:pt x="8886" y="4279"/>
                  </a:lnTo>
                  <a:lnTo>
                    <a:pt x="8713" y="3431"/>
                  </a:lnTo>
                  <a:lnTo>
                    <a:pt x="8520" y="2660"/>
                  </a:lnTo>
                  <a:lnTo>
                    <a:pt x="8346" y="1966"/>
                  </a:lnTo>
                  <a:lnTo>
                    <a:pt x="8192" y="1350"/>
                  </a:lnTo>
                  <a:lnTo>
                    <a:pt x="8038" y="848"/>
                  </a:lnTo>
                  <a:lnTo>
                    <a:pt x="7903" y="424"/>
                  </a:lnTo>
                  <a:lnTo>
                    <a:pt x="7865" y="328"/>
                  </a:lnTo>
                  <a:lnTo>
                    <a:pt x="7807" y="251"/>
                  </a:lnTo>
                  <a:lnTo>
                    <a:pt x="7749" y="193"/>
                  </a:lnTo>
                  <a:lnTo>
                    <a:pt x="7672" y="135"/>
                  </a:lnTo>
                  <a:lnTo>
                    <a:pt x="7595" y="77"/>
                  </a:lnTo>
                  <a:lnTo>
                    <a:pt x="7518" y="39"/>
                  </a:lnTo>
                  <a:lnTo>
                    <a:pt x="73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1681838" y="2460700"/>
              <a:ext cx="73275" cy="660650"/>
            </a:xfrm>
            <a:custGeom>
              <a:avLst/>
              <a:gdLst/>
              <a:ahLst/>
              <a:cxnLst/>
              <a:rect l="l" t="t" r="r" b="b"/>
              <a:pathLst>
                <a:path w="2931" h="26426" extrusionOk="0">
                  <a:moveTo>
                    <a:pt x="2738" y="0"/>
                  </a:moveTo>
                  <a:lnTo>
                    <a:pt x="2680" y="39"/>
                  </a:lnTo>
                  <a:lnTo>
                    <a:pt x="2661" y="78"/>
                  </a:lnTo>
                  <a:lnTo>
                    <a:pt x="2642" y="135"/>
                  </a:lnTo>
                  <a:lnTo>
                    <a:pt x="2237" y="3952"/>
                  </a:lnTo>
                  <a:lnTo>
                    <a:pt x="1350" y="12317"/>
                  </a:lnTo>
                  <a:lnTo>
                    <a:pt x="868" y="16923"/>
                  </a:lnTo>
                  <a:lnTo>
                    <a:pt x="464" y="21125"/>
                  </a:lnTo>
                  <a:lnTo>
                    <a:pt x="136" y="24421"/>
                  </a:lnTo>
                  <a:lnTo>
                    <a:pt x="40" y="25558"/>
                  </a:lnTo>
                  <a:lnTo>
                    <a:pt x="1" y="26271"/>
                  </a:lnTo>
                  <a:lnTo>
                    <a:pt x="1" y="26329"/>
                  </a:lnTo>
                  <a:lnTo>
                    <a:pt x="40" y="26387"/>
                  </a:lnTo>
                  <a:lnTo>
                    <a:pt x="78" y="26426"/>
                  </a:lnTo>
                  <a:lnTo>
                    <a:pt x="194" y="26426"/>
                  </a:lnTo>
                  <a:lnTo>
                    <a:pt x="252" y="26387"/>
                  </a:lnTo>
                  <a:lnTo>
                    <a:pt x="290" y="26348"/>
                  </a:lnTo>
                  <a:lnTo>
                    <a:pt x="290" y="26291"/>
                  </a:lnTo>
                  <a:lnTo>
                    <a:pt x="348" y="25577"/>
                  </a:lnTo>
                  <a:lnTo>
                    <a:pt x="444" y="24421"/>
                  </a:lnTo>
                  <a:lnTo>
                    <a:pt x="753" y="21144"/>
                  </a:lnTo>
                  <a:lnTo>
                    <a:pt x="1177" y="16943"/>
                  </a:lnTo>
                  <a:lnTo>
                    <a:pt x="1659" y="12336"/>
                  </a:lnTo>
                  <a:lnTo>
                    <a:pt x="2526" y="3971"/>
                  </a:lnTo>
                  <a:lnTo>
                    <a:pt x="2931" y="174"/>
                  </a:lnTo>
                  <a:lnTo>
                    <a:pt x="2931" y="97"/>
                  </a:lnTo>
                  <a:lnTo>
                    <a:pt x="2892" y="58"/>
                  </a:lnTo>
                  <a:lnTo>
                    <a:pt x="2854" y="20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1643788" y="2861125"/>
              <a:ext cx="163850" cy="546450"/>
            </a:xfrm>
            <a:custGeom>
              <a:avLst/>
              <a:gdLst/>
              <a:ahLst/>
              <a:cxnLst/>
              <a:rect l="l" t="t" r="r" b="b"/>
              <a:pathLst>
                <a:path w="6554" h="21858" extrusionOk="0">
                  <a:moveTo>
                    <a:pt x="5108" y="0"/>
                  </a:moveTo>
                  <a:lnTo>
                    <a:pt x="4973" y="20"/>
                  </a:lnTo>
                  <a:lnTo>
                    <a:pt x="4857" y="77"/>
                  </a:lnTo>
                  <a:lnTo>
                    <a:pt x="4761" y="155"/>
                  </a:lnTo>
                  <a:lnTo>
                    <a:pt x="4433" y="540"/>
                  </a:lnTo>
                  <a:lnTo>
                    <a:pt x="4125" y="945"/>
                  </a:lnTo>
                  <a:lnTo>
                    <a:pt x="3817" y="1330"/>
                  </a:lnTo>
                  <a:lnTo>
                    <a:pt x="3527" y="1735"/>
                  </a:lnTo>
                  <a:lnTo>
                    <a:pt x="3258" y="2140"/>
                  </a:lnTo>
                  <a:lnTo>
                    <a:pt x="3007" y="2545"/>
                  </a:lnTo>
                  <a:lnTo>
                    <a:pt x="2757" y="2949"/>
                  </a:lnTo>
                  <a:lnTo>
                    <a:pt x="2525" y="3373"/>
                  </a:lnTo>
                  <a:lnTo>
                    <a:pt x="2313" y="3797"/>
                  </a:lnTo>
                  <a:lnTo>
                    <a:pt x="2101" y="4221"/>
                  </a:lnTo>
                  <a:lnTo>
                    <a:pt x="1716" y="5070"/>
                  </a:lnTo>
                  <a:lnTo>
                    <a:pt x="1388" y="5918"/>
                  </a:lnTo>
                  <a:lnTo>
                    <a:pt x="1099" y="6766"/>
                  </a:lnTo>
                  <a:lnTo>
                    <a:pt x="848" y="7633"/>
                  </a:lnTo>
                  <a:lnTo>
                    <a:pt x="636" y="8481"/>
                  </a:lnTo>
                  <a:lnTo>
                    <a:pt x="463" y="9348"/>
                  </a:lnTo>
                  <a:lnTo>
                    <a:pt x="309" y="10177"/>
                  </a:lnTo>
                  <a:lnTo>
                    <a:pt x="193" y="11006"/>
                  </a:lnTo>
                  <a:lnTo>
                    <a:pt x="116" y="11816"/>
                  </a:lnTo>
                  <a:lnTo>
                    <a:pt x="58" y="12625"/>
                  </a:lnTo>
                  <a:lnTo>
                    <a:pt x="20" y="13396"/>
                  </a:lnTo>
                  <a:lnTo>
                    <a:pt x="0" y="14148"/>
                  </a:lnTo>
                  <a:lnTo>
                    <a:pt x="0" y="14880"/>
                  </a:lnTo>
                  <a:lnTo>
                    <a:pt x="20" y="15574"/>
                  </a:lnTo>
                  <a:lnTo>
                    <a:pt x="58" y="16229"/>
                  </a:lnTo>
                  <a:lnTo>
                    <a:pt x="97" y="16865"/>
                  </a:lnTo>
                  <a:lnTo>
                    <a:pt x="154" y="17444"/>
                  </a:lnTo>
                  <a:lnTo>
                    <a:pt x="289" y="18504"/>
                  </a:lnTo>
                  <a:lnTo>
                    <a:pt x="405" y="19352"/>
                  </a:lnTo>
                  <a:lnTo>
                    <a:pt x="521" y="19988"/>
                  </a:lnTo>
                  <a:lnTo>
                    <a:pt x="636" y="20528"/>
                  </a:lnTo>
                  <a:lnTo>
                    <a:pt x="925" y="21857"/>
                  </a:lnTo>
                  <a:lnTo>
                    <a:pt x="3759" y="21106"/>
                  </a:lnTo>
                  <a:lnTo>
                    <a:pt x="4144" y="20412"/>
                  </a:lnTo>
                  <a:lnTo>
                    <a:pt x="4510" y="19718"/>
                  </a:lnTo>
                  <a:lnTo>
                    <a:pt x="4838" y="19005"/>
                  </a:lnTo>
                  <a:lnTo>
                    <a:pt x="5127" y="18272"/>
                  </a:lnTo>
                  <a:lnTo>
                    <a:pt x="5378" y="17521"/>
                  </a:lnTo>
                  <a:lnTo>
                    <a:pt x="5609" y="16769"/>
                  </a:lnTo>
                  <a:lnTo>
                    <a:pt x="5821" y="16017"/>
                  </a:lnTo>
                  <a:lnTo>
                    <a:pt x="5995" y="15246"/>
                  </a:lnTo>
                  <a:lnTo>
                    <a:pt x="6129" y="14475"/>
                  </a:lnTo>
                  <a:lnTo>
                    <a:pt x="6264" y="13724"/>
                  </a:lnTo>
                  <a:lnTo>
                    <a:pt x="6361" y="12953"/>
                  </a:lnTo>
                  <a:lnTo>
                    <a:pt x="6438" y="12182"/>
                  </a:lnTo>
                  <a:lnTo>
                    <a:pt x="6496" y="11411"/>
                  </a:lnTo>
                  <a:lnTo>
                    <a:pt x="6534" y="10659"/>
                  </a:lnTo>
                  <a:lnTo>
                    <a:pt x="6554" y="9907"/>
                  </a:lnTo>
                  <a:lnTo>
                    <a:pt x="6554" y="9175"/>
                  </a:lnTo>
                  <a:lnTo>
                    <a:pt x="6554" y="8443"/>
                  </a:lnTo>
                  <a:lnTo>
                    <a:pt x="6534" y="7729"/>
                  </a:lnTo>
                  <a:lnTo>
                    <a:pt x="6496" y="7036"/>
                  </a:lnTo>
                  <a:lnTo>
                    <a:pt x="6438" y="6361"/>
                  </a:lnTo>
                  <a:lnTo>
                    <a:pt x="6322" y="5070"/>
                  </a:lnTo>
                  <a:lnTo>
                    <a:pt x="6187" y="3875"/>
                  </a:lnTo>
                  <a:lnTo>
                    <a:pt x="6014" y="2795"/>
                  </a:lnTo>
                  <a:lnTo>
                    <a:pt x="5860" y="1831"/>
                  </a:lnTo>
                  <a:lnTo>
                    <a:pt x="5705" y="1022"/>
                  </a:lnTo>
                  <a:lnTo>
                    <a:pt x="5551" y="367"/>
                  </a:lnTo>
                  <a:lnTo>
                    <a:pt x="5513" y="232"/>
                  </a:lnTo>
                  <a:lnTo>
                    <a:pt x="5436" y="135"/>
                  </a:lnTo>
                  <a:lnTo>
                    <a:pt x="5339" y="58"/>
                  </a:lnTo>
                  <a:lnTo>
                    <a:pt x="5224" y="20"/>
                  </a:lnTo>
                  <a:lnTo>
                    <a:pt x="51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1691488" y="2958450"/>
              <a:ext cx="66525" cy="400925"/>
            </a:xfrm>
            <a:custGeom>
              <a:avLst/>
              <a:gdLst/>
              <a:ahLst/>
              <a:cxnLst/>
              <a:rect l="l" t="t" r="r" b="b"/>
              <a:pathLst>
                <a:path w="2661" h="16037" extrusionOk="0">
                  <a:moveTo>
                    <a:pt x="2468" y="1"/>
                  </a:moveTo>
                  <a:lnTo>
                    <a:pt x="2410" y="39"/>
                  </a:lnTo>
                  <a:lnTo>
                    <a:pt x="2371" y="78"/>
                  </a:lnTo>
                  <a:lnTo>
                    <a:pt x="2352" y="136"/>
                  </a:lnTo>
                  <a:lnTo>
                    <a:pt x="0" y="15864"/>
                  </a:lnTo>
                  <a:lnTo>
                    <a:pt x="0" y="15921"/>
                  </a:lnTo>
                  <a:lnTo>
                    <a:pt x="20" y="15979"/>
                  </a:lnTo>
                  <a:lnTo>
                    <a:pt x="78" y="16018"/>
                  </a:lnTo>
                  <a:lnTo>
                    <a:pt x="135" y="16037"/>
                  </a:lnTo>
                  <a:lnTo>
                    <a:pt x="193" y="16037"/>
                  </a:lnTo>
                  <a:lnTo>
                    <a:pt x="251" y="15998"/>
                  </a:lnTo>
                  <a:lnTo>
                    <a:pt x="290" y="15960"/>
                  </a:lnTo>
                  <a:lnTo>
                    <a:pt x="290" y="15921"/>
                  </a:lnTo>
                  <a:lnTo>
                    <a:pt x="2660" y="174"/>
                  </a:lnTo>
                  <a:lnTo>
                    <a:pt x="2660" y="116"/>
                  </a:lnTo>
                  <a:lnTo>
                    <a:pt x="2622" y="59"/>
                  </a:lnTo>
                  <a:lnTo>
                    <a:pt x="2583" y="20"/>
                  </a:lnTo>
                  <a:lnTo>
                    <a:pt x="25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1418763" y="3359850"/>
              <a:ext cx="421150" cy="592225"/>
            </a:xfrm>
            <a:custGeom>
              <a:avLst/>
              <a:gdLst/>
              <a:ahLst/>
              <a:cxnLst/>
              <a:rect l="l" t="t" r="r" b="b"/>
              <a:pathLst>
                <a:path w="16846" h="23689" extrusionOk="0">
                  <a:moveTo>
                    <a:pt x="16846" y="0"/>
                  </a:moveTo>
                  <a:lnTo>
                    <a:pt x="16846" y="0"/>
                  </a:lnTo>
                  <a:lnTo>
                    <a:pt x="16846" y="0"/>
                  </a:lnTo>
                  <a:close/>
                  <a:moveTo>
                    <a:pt x="0" y="0"/>
                  </a:moveTo>
                  <a:lnTo>
                    <a:pt x="58" y="713"/>
                  </a:lnTo>
                  <a:lnTo>
                    <a:pt x="251" y="2660"/>
                  </a:lnTo>
                  <a:lnTo>
                    <a:pt x="386" y="4009"/>
                  </a:lnTo>
                  <a:lnTo>
                    <a:pt x="540" y="5551"/>
                  </a:lnTo>
                  <a:lnTo>
                    <a:pt x="752" y="7247"/>
                  </a:lnTo>
                  <a:lnTo>
                    <a:pt x="983" y="9078"/>
                  </a:lnTo>
                  <a:lnTo>
                    <a:pt x="1234" y="10967"/>
                  </a:lnTo>
                  <a:lnTo>
                    <a:pt x="1542" y="12895"/>
                  </a:lnTo>
                  <a:lnTo>
                    <a:pt x="1870" y="14841"/>
                  </a:lnTo>
                  <a:lnTo>
                    <a:pt x="2236" y="16750"/>
                  </a:lnTo>
                  <a:lnTo>
                    <a:pt x="2429" y="17675"/>
                  </a:lnTo>
                  <a:lnTo>
                    <a:pt x="2622" y="18561"/>
                  </a:lnTo>
                  <a:lnTo>
                    <a:pt x="2834" y="19448"/>
                  </a:lnTo>
                  <a:lnTo>
                    <a:pt x="3065" y="20296"/>
                  </a:lnTo>
                  <a:lnTo>
                    <a:pt x="3277" y="21086"/>
                  </a:lnTo>
                  <a:lnTo>
                    <a:pt x="3527" y="21857"/>
                  </a:lnTo>
                  <a:lnTo>
                    <a:pt x="3759" y="22570"/>
                  </a:lnTo>
                  <a:lnTo>
                    <a:pt x="4029" y="23226"/>
                  </a:lnTo>
                  <a:lnTo>
                    <a:pt x="4298" y="23284"/>
                  </a:lnTo>
                  <a:lnTo>
                    <a:pt x="5089" y="23380"/>
                  </a:lnTo>
                  <a:lnTo>
                    <a:pt x="6284" y="23496"/>
                  </a:lnTo>
                  <a:lnTo>
                    <a:pt x="7016" y="23553"/>
                  </a:lnTo>
                  <a:lnTo>
                    <a:pt x="7806" y="23611"/>
                  </a:lnTo>
                  <a:lnTo>
                    <a:pt x="8674" y="23650"/>
                  </a:lnTo>
                  <a:lnTo>
                    <a:pt x="9580" y="23669"/>
                  </a:lnTo>
                  <a:lnTo>
                    <a:pt x="10524" y="23688"/>
                  </a:lnTo>
                  <a:lnTo>
                    <a:pt x="11488" y="23650"/>
                  </a:lnTo>
                  <a:lnTo>
                    <a:pt x="12490" y="23611"/>
                  </a:lnTo>
                  <a:lnTo>
                    <a:pt x="13492" y="23515"/>
                  </a:lnTo>
                  <a:lnTo>
                    <a:pt x="14475" y="23399"/>
                  </a:lnTo>
                  <a:lnTo>
                    <a:pt x="14976" y="23322"/>
                  </a:lnTo>
                  <a:lnTo>
                    <a:pt x="15458" y="23226"/>
                  </a:lnTo>
                  <a:lnTo>
                    <a:pt x="16846" y="0"/>
                  </a:lnTo>
                  <a:lnTo>
                    <a:pt x="16827" y="39"/>
                  </a:lnTo>
                  <a:lnTo>
                    <a:pt x="16788" y="97"/>
                  </a:lnTo>
                  <a:lnTo>
                    <a:pt x="16750" y="135"/>
                  </a:lnTo>
                  <a:lnTo>
                    <a:pt x="16672" y="193"/>
                  </a:lnTo>
                  <a:lnTo>
                    <a:pt x="16460" y="289"/>
                  </a:lnTo>
                  <a:lnTo>
                    <a:pt x="16171" y="386"/>
                  </a:lnTo>
                  <a:lnTo>
                    <a:pt x="15824" y="463"/>
                  </a:lnTo>
                  <a:lnTo>
                    <a:pt x="15400" y="559"/>
                  </a:lnTo>
                  <a:lnTo>
                    <a:pt x="14918" y="636"/>
                  </a:lnTo>
                  <a:lnTo>
                    <a:pt x="14379" y="694"/>
                  </a:lnTo>
                  <a:lnTo>
                    <a:pt x="13781" y="771"/>
                  </a:lnTo>
                  <a:lnTo>
                    <a:pt x="13126" y="829"/>
                  </a:lnTo>
                  <a:lnTo>
                    <a:pt x="11700" y="925"/>
                  </a:lnTo>
                  <a:lnTo>
                    <a:pt x="10119" y="983"/>
                  </a:lnTo>
                  <a:lnTo>
                    <a:pt x="8423" y="1003"/>
                  </a:lnTo>
                  <a:lnTo>
                    <a:pt x="6727" y="983"/>
                  </a:lnTo>
                  <a:lnTo>
                    <a:pt x="5146" y="925"/>
                  </a:lnTo>
                  <a:lnTo>
                    <a:pt x="3720" y="829"/>
                  </a:lnTo>
                  <a:lnTo>
                    <a:pt x="3065" y="771"/>
                  </a:lnTo>
                  <a:lnTo>
                    <a:pt x="2467" y="694"/>
                  </a:lnTo>
                  <a:lnTo>
                    <a:pt x="1928" y="636"/>
                  </a:lnTo>
                  <a:lnTo>
                    <a:pt x="1446" y="559"/>
                  </a:lnTo>
                  <a:lnTo>
                    <a:pt x="1022" y="463"/>
                  </a:lnTo>
                  <a:lnTo>
                    <a:pt x="656" y="386"/>
                  </a:lnTo>
                  <a:lnTo>
                    <a:pt x="386" y="289"/>
                  </a:lnTo>
                  <a:lnTo>
                    <a:pt x="174" y="193"/>
                  </a:lnTo>
                  <a:lnTo>
                    <a:pt x="97" y="135"/>
                  </a:lnTo>
                  <a:lnTo>
                    <a:pt x="39" y="97"/>
                  </a:lnTo>
                  <a:lnTo>
                    <a:pt x="19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4" name="Google Shape;654;p27"/>
          <p:cNvGrpSpPr/>
          <p:nvPr/>
        </p:nvGrpSpPr>
        <p:grpSpPr>
          <a:xfrm>
            <a:off x="6985776" y="2320362"/>
            <a:ext cx="677025" cy="1839438"/>
            <a:chOff x="6909776" y="2415188"/>
            <a:chExt cx="677025" cy="1839438"/>
          </a:xfrm>
        </p:grpSpPr>
        <p:sp>
          <p:nvSpPr>
            <p:cNvPr id="655" name="Google Shape;655;p27"/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7"/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7"/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7"/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7"/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7"/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7"/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7"/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7"/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7"/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7"/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27"/>
          <p:cNvSpPr/>
          <p:nvPr/>
        </p:nvSpPr>
        <p:spPr>
          <a:xfrm>
            <a:off x="3456350" y="2131825"/>
            <a:ext cx="2027458" cy="525600"/>
          </a:xfrm>
          <a:custGeom>
            <a:avLst/>
            <a:gdLst/>
            <a:ahLst/>
            <a:cxnLst/>
            <a:rect l="l" t="t" r="r" b="b"/>
            <a:pathLst>
              <a:path w="80367" h="21024" extrusionOk="0">
                <a:moveTo>
                  <a:pt x="0" y="17373"/>
                </a:moveTo>
                <a:cubicBezTo>
                  <a:pt x="3352" y="15141"/>
                  <a:pt x="7941" y="15016"/>
                  <a:pt x="11936" y="15517"/>
                </a:cubicBezTo>
                <a:cubicBezTo>
                  <a:pt x="13323" y="15691"/>
                  <a:pt x="16502" y="17065"/>
                  <a:pt x="15384" y="17904"/>
                </a:cubicBezTo>
                <a:cubicBezTo>
                  <a:pt x="13892" y="19023"/>
                  <a:pt x="11931" y="14915"/>
                  <a:pt x="12467" y="13129"/>
                </a:cubicBezTo>
                <a:cubicBezTo>
                  <a:pt x="14909" y="4989"/>
                  <a:pt x="29788" y="14243"/>
                  <a:pt x="37929" y="11803"/>
                </a:cubicBezTo>
                <a:cubicBezTo>
                  <a:pt x="41170" y="10831"/>
                  <a:pt x="44130" y="288"/>
                  <a:pt x="41377" y="2255"/>
                </a:cubicBezTo>
                <a:cubicBezTo>
                  <a:pt x="40054" y="3200"/>
                  <a:pt x="38880" y="5270"/>
                  <a:pt x="39521" y="6764"/>
                </a:cubicBezTo>
                <a:cubicBezTo>
                  <a:pt x="40259" y="8485"/>
                  <a:pt x="42971" y="8885"/>
                  <a:pt x="44825" y="8620"/>
                </a:cubicBezTo>
                <a:cubicBezTo>
                  <a:pt x="47551" y="8231"/>
                  <a:pt x="48369" y="4073"/>
                  <a:pt x="50926" y="3050"/>
                </a:cubicBezTo>
                <a:cubicBezTo>
                  <a:pt x="53476" y="2030"/>
                  <a:pt x="56793" y="2167"/>
                  <a:pt x="59148" y="3581"/>
                </a:cubicBezTo>
                <a:cubicBezTo>
                  <a:pt x="61196" y="4810"/>
                  <a:pt x="63265" y="6795"/>
                  <a:pt x="63657" y="9151"/>
                </a:cubicBezTo>
                <a:cubicBezTo>
                  <a:pt x="63914" y="10694"/>
                  <a:pt x="61638" y="12969"/>
                  <a:pt x="60209" y="12334"/>
                </a:cubicBezTo>
                <a:cubicBezTo>
                  <a:pt x="57168" y="10982"/>
                  <a:pt x="55640" y="5675"/>
                  <a:pt x="57291" y="2785"/>
                </a:cubicBezTo>
                <a:cubicBezTo>
                  <a:pt x="58805" y="135"/>
                  <a:pt x="64151" y="-965"/>
                  <a:pt x="66309" y="1194"/>
                </a:cubicBezTo>
                <a:cubicBezTo>
                  <a:pt x="70309" y="5197"/>
                  <a:pt x="69184" y="13461"/>
                  <a:pt x="66044" y="18169"/>
                </a:cubicBezTo>
                <a:cubicBezTo>
                  <a:pt x="64267" y="20833"/>
                  <a:pt x="57272" y="22337"/>
                  <a:pt x="56496" y="19230"/>
                </a:cubicBezTo>
                <a:cubicBezTo>
                  <a:pt x="56093" y="17618"/>
                  <a:pt x="59366" y="16835"/>
                  <a:pt x="61005" y="17108"/>
                </a:cubicBezTo>
                <a:cubicBezTo>
                  <a:pt x="67443" y="18180"/>
                  <a:pt x="74937" y="17812"/>
                  <a:pt x="80367" y="1419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4">
            <a:extLst>
              <a:ext uri="{FF2B5EF4-FFF2-40B4-BE49-F238E27FC236}">
                <a16:creationId xmlns:a16="http://schemas.microsoft.com/office/drawing/2014/main" id="{772B32A6-8EB4-421B-A180-E395A334C4B6}"/>
              </a:ext>
            </a:extLst>
          </p:cNvPr>
          <p:cNvSpPr txBox="1">
            <a:spLocks/>
          </p:cNvSpPr>
          <p:nvPr/>
        </p:nvSpPr>
        <p:spPr>
          <a:xfrm>
            <a:off x="1450971" y="2665056"/>
            <a:ext cx="6242057" cy="29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1100" dirty="0" err="1"/>
              <a:t>Nakon</a:t>
            </a:r>
            <a:r>
              <a:rPr lang="en-US" sz="1100" dirty="0"/>
              <a:t> </a:t>
            </a:r>
            <a:r>
              <a:rPr lang="en-US" sz="1100" dirty="0" err="1"/>
              <a:t>što</a:t>
            </a:r>
            <a:r>
              <a:rPr lang="en-US" sz="1100" dirty="0"/>
              <a:t> </a:t>
            </a:r>
            <a:r>
              <a:rPr lang="en-US" sz="1100" dirty="0" err="1"/>
              <a:t>identificira</a:t>
            </a:r>
            <a:r>
              <a:rPr lang="hr-HR" sz="1100" dirty="0"/>
              <a:t>mo</a:t>
            </a:r>
            <a:r>
              <a:rPr lang="en-US" sz="1100" dirty="0"/>
              <a:t> </a:t>
            </a:r>
            <a:r>
              <a:rPr lang="en-US" sz="1100" dirty="0" err="1"/>
              <a:t>vrijednosti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težnje</a:t>
            </a:r>
            <a:r>
              <a:rPr lang="en-US" sz="1100" dirty="0"/>
              <a:t> </a:t>
            </a:r>
            <a:r>
              <a:rPr lang="en-US" sz="1100" dirty="0" err="1"/>
              <a:t>klijenata</a:t>
            </a:r>
            <a:r>
              <a:rPr lang="en-US" sz="1100" dirty="0"/>
              <a:t>, </a:t>
            </a:r>
            <a:r>
              <a:rPr lang="en-US" sz="1100" dirty="0" err="1"/>
              <a:t>zajedno</a:t>
            </a:r>
            <a:r>
              <a:rPr lang="en-US" sz="1100" dirty="0"/>
              <a:t> </a:t>
            </a:r>
            <a:r>
              <a:rPr lang="en-US" sz="1100" dirty="0" err="1"/>
              <a:t>postavlja</a:t>
            </a:r>
            <a:r>
              <a:rPr lang="hr-HR" sz="1100" dirty="0"/>
              <a:t>mo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bilježi</a:t>
            </a:r>
            <a:r>
              <a:rPr lang="hr-HR" sz="1100" dirty="0"/>
              <a:t>mo</a:t>
            </a:r>
            <a:r>
              <a:rPr lang="en-US" sz="1100" dirty="0"/>
              <a:t> </a:t>
            </a:r>
            <a:r>
              <a:rPr lang="hr-HR" sz="1100" dirty="0"/>
              <a:t>specifičnije ciljeve od onih koji su postavljeni na evaluacijskoj seansi.</a:t>
            </a:r>
          </a:p>
          <a:p>
            <a:r>
              <a:rPr lang="hr-HR" sz="1100" dirty="0"/>
              <a:t>P</a:t>
            </a:r>
            <a:r>
              <a:rPr lang="en-US" sz="1100" dirty="0" err="1"/>
              <a:t>onekad</a:t>
            </a:r>
            <a:r>
              <a:rPr lang="en-US" sz="1100" dirty="0"/>
              <a:t> </a:t>
            </a:r>
            <a:r>
              <a:rPr lang="en-US" sz="1100" dirty="0" err="1"/>
              <a:t>trebamo</a:t>
            </a:r>
            <a:r>
              <a:rPr lang="en-US" sz="1100" dirty="0"/>
              <a:t> </a:t>
            </a:r>
            <a:r>
              <a:rPr lang="en-US" sz="1100" dirty="0" err="1"/>
              <a:t>identificirati</a:t>
            </a:r>
            <a:r>
              <a:rPr lang="hr-HR" sz="1100" dirty="0"/>
              <a:t> automatske misli</a:t>
            </a:r>
            <a:r>
              <a:rPr lang="en-US" sz="1100" dirty="0"/>
              <a:t> </a:t>
            </a:r>
            <a:r>
              <a:rPr lang="en-US" sz="1100" dirty="0" err="1"/>
              <a:t>koje</a:t>
            </a:r>
            <a:r>
              <a:rPr lang="en-US" sz="1100" dirty="0"/>
              <a:t> </a:t>
            </a:r>
            <a:r>
              <a:rPr lang="en-US" sz="1100" dirty="0" err="1"/>
              <a:t>interferiraju</a:t>
            </a:r>
            <a:r>
              <a:rPr lang="en-US" sz="1100" dirty="0"/>
              <a:t> s </a:t>
            </a:r>
            <a:r>
              <a:rPr lang="en-US" sz="1100" dirty="0" err="1"/>
              <a:t>postavljanjem</a:t>
            </a:r>
            <a:r>
              <a:rPr lang="en-US" sz="1100" dirty="0"/>
              <a:t> </a:t>
            </a:r>
            <a:r>
              <a:rPr lang="en-US" sz="1100" dirty="0" err="1"/>
              <a:t>ciljeva</a:t>
            </a:r>
            <a:r>
              <a:rPr lang="hr-HR" sz="1100" dirty="0"/>
              <a:t>.</a:t>
            </a:r>
          </a:p>
          <a:p>
            <a:endParaRPr lang="hr-HR" dirty="0"/>
          </a:p>
          <a:p>
            <a:r>
              <a:rPr lang="en-US" dirty="0" err="1"/>
              <a:t>Poteškoće</a:t>
            </a:r>
            <a:r>
              <a:rPr lang="en-US" dirty="0"/>
              <a:t> u </a:t>
            </a:r>
            <a:r>
              <a:rPr lang="en-US" dirty="0" err="1"/>
              <a:t>postavljanju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hr-HR" dirty="0"/>
              <a:t>:</a:t>
            </a:r>
          </a:p>
          <a:p>
            <a:endParaRPr lang="hr-HR" dirty="0"/>
          </a:p>
          <a:p>
            <a:r>
              <a:rPr lang="en-US" dirty="0"/>
              <a:t>1.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poteškoća</a:t>
            </a:r>
            <a:r>
              <a:rPr lang="en-US" dirty="0"/>
              <a:t> s </a:t>
            </a:r>
            <a:r>
              <a:rPr lang="en-US" dirty="0" err="1"/>
              <a:t>postavljanjem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2.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postavljaju</a:t>
            </a:r>
            <a:r>
              <a:rPr lang="en-US" dirty="0"/>
              <a:t> </a:t>
            </a:r>
            <a:r>
              <a:rPr lang="en-US" dirty="0" err="1"/>
              <a:t>preširoke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.</a:t>
            </a:r>
            <a:endParaRPr lang="hr-HR" dirty="0"/>
          </a:p>
          <a:p>
            <a:r>
              <a:rPr lang="en-US" dirty="0"/>
              <a:t>3.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postavljaju</a:t>
            </a:r>
            <a:r>
              <a:rPr lang="en-US" dirty="0"/>
              <a:t> </a:t>
            </a:r>
            <a:r>
              <a:rPr lang="en-US" dirty="0" err="1"/>
              <a:t>ciljeve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ljudima</a:t>
            </a:r>
            <a:r>
              <a:rPr lang="en-US" dirty="0"/>
              <a:t>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sz="800" dirty="0"/>
          </a:p>
          <a:p>
            <a:r>
              <a:rPr lang="en-US" sz="800" dirty="0" err="1"/>
              <a:t>Kad</a:t>
            </a:r>
            <a:r>
              <a:rPr lang="en-US" sz="800" dirty="0"/>
              <a:t> </a:t>
            </a:r>
            <a:r>
              <a:rPr lang="en-US" sz="800" dirty="0" err="1"/>
              <a:t>klijenti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vaša</a:t>
            </a:r>
            <a:r>
              <a:rPr lang="en-US" sz="800" dirty="0"/>
              <a:t> </a:t>
            </a:r>
            <a:r>
              <a:rPr lang="en-US" sz="800" dirty="0" err="1"/>
              <a:t>pitanja</a:t>
            </a:r>
            <a:r>
              <a:rPr lang="en-US" sz="800" dirty="0"/>
              <a:t> o </a:t>
            </a:r>
            <a:r>
              <a:rPr lang="en-US" sz="800" dirty="0" err="1"/>
              <a:t>postavljanju</a:t>
            </a:r>
            <a:r>
              <a:rPr lang="en-US" sz="800" dirty="0"/>
              <a:t> </a:t>
            </a:r>
            <a:r>
              <a:rPr lang="en-US" sz="800" dirty="0" err="1"/>
              <a:t>ciljeva</a:t>
            </a:r>
            <a:r>
              <a:rPr lang="en-US" sz="800" dirty="0"/>
              <a:t> </a:t>
            </a:r>
            <a:r>
              <a:rPr lang="en-US" sz="800" dirty="0" err="1"/>
              <a:t>kažu</a:t>
            </a:r>
            <a:r>
              <a:rPr lang="en-US" sz="800" dirty="0"/>
              <a:t>: "Ne </a:t>
            </a:r>
            <a:r>
              <a:rPr lang="en-US" sz="800" dirty="0" err="1"/>
              <a:t>znam</a:t>
            </a:r>
            <a:r>
              <a:rPr lang="en-US" sz="800" dirty="0"/>
              <a:t>", </a:t>
            </a:r>
            <a:r>
              <a:rPr lang="en-US" sz="800" dirty="0" err="1"/>
              <a:t>umjesto</a:t>
            </a:r>
            <a:r>
              <a:rPr lang="en-US" sz="800" dirty="0"/>
              <a:t> toga </a:t>
            </a:r>
            <a:r>
              <a:rPr lang="en-US" sz="800" dirty="0" err="1"/>
              <a:t>možete</a:t>
            </a:r>
            <a:r>
              <a:rPr lang="en-US" sz="800" dirty="0"/>
              <a:t> </a:t>
            </a:r>
            <a:r>
              <a:rPr lang="en-US" sz="800" dirty="0" err="1"/>
              <a:t>pokušati</a:t>
            </a:r>
            <a:r>
              <a:rPr lang="en-US" sz="800" dirty="0"/>
              <a:t> s "</a:t>
            </a:r>
            <a:r>
              <a:rPr lang="en-US" sz="800" dirty="0" err="1"/>
              <a:t>čudesnim</a:t>
            </a:r>
            <a:r>
              <a:rPr lang="en-US" sz="800" dirty="0"/>
              <a:t>" </a:t>
            </a:r>
            <a:r>
              <a:rPr lang="en-US" sz="800" dirty="0" err="1"/>
              <a:t>pitanjem</a:t>
            </a:r>
            <a:r>
              <a:rPr lang="en-US" sz="800" dirty="0"/>
              <a:t>. </a:t>
            </a:r>
            <a:endParaRPr lang="hr-HR" sz="800" dirty="0"/>
          </a:p>
          <a:p>
            <a:r>
              <a:rPr lang="en-US" sz="800" b="1" dirty="0" err="1"/>
              <a:t>Kratka</a:t>
            </a:r>
            <a:r>
              <a:rPr lang="en-US" sz="800" b="1" dirty="0"/>
              <a:t> </a:t>
            </a:r>
            <a:r>
              <a:rPr lang="en-US" sz="800" b="1" dirty="0" err="1"/>
              <a:t>terapija</a:t>
            </a:r>
            <a:r>
              <a:rPr lang="en-US" sz="800" b="1" dirty="0"/>
              <a:t> </a:t>
            </a:r>
            <a:r>
              <a:rPr lang="en-US" sz="800" b="1" dirty="0" err="1"/>
              <a:t>usmjerena</a:t>
            </a:r>
            <a:r>
              <a:rPr lang="en-US" sz="800" b="1" dirty="0"/>
              <a:t> </a:t>
            </a:r>
            <a:r>
              <a:rPr lang="en-US" sz="800" b="1" dirty="0" err="1"/>
              <a:t>na</a:t>
            </a:r>
            <a:r>
              <a:rPr lang="en-US" sz="800" b="1" dirty="0"/>
              <a:t> </a:t>
            </a:r>
            <a:r>
              <a:rPr lang="en-US" sz="800" b="1" dirty="0" err="1"/>
              <a:t>rješenje</a:t>
            </a:r>
            <a:r>
              <a:rPr lang="en-US" sz="800" b="1" dirty="0"/>
              <a:t> </a:t>
            </a:r>
            <a:r>
              <a:rPr lang="en-US" sz="800" dirty="0"/>
              <a:t>(de Shazer, 1988.) </a:t>
            </a:r>
            <a:r>
              <a:rPr lang="en-US" sz="800" dirty="0" err="1"/>
              <a:t>predlaže</a:t>
            </a:r>
            <a:r>
              <a:rPr lang="en-US" sz="800" dirty="0"/>
              <a:t> da </a:t>
            </a:r>
            <a:r>
              <a:rPr lang="en-US" sz="800" dirty="0" err="1"/>
              <a:t>postavite</a:t>
            </a:r>
            <a:r>
              <a:rPr lang="en-US" sz="800" dirty="0"/>
              <a:t> </a:t>
            </a:r>
            <a:r>
              <a:rPr lang="en-US" sz="800" dirty="0" err="1"/>
              <a:t>pitanje</a:t>
            </a:r>
            <a:r>
              <a:rPr lang="en-US" sz="800" dirty="0"/>
              <a:t> </a:t>
            </a:r>
            <a:r>
              <a:rPr lang="en-US" sz="800" dirty="0" err="1"/>
              <a:t>poput</a:t>
            </a:r>
            <a:r>
              <a:rPr lang="en-US" sz="800" dirty="0"/>
              <a:t> </a:t>
            </a:r>
            <a:r>
              <a:rPr lang="en-US" sz="800" dirty="0" err="1"/>
              <a:t>sljedećeg</a:t>
            </a:r>
            <a:r>
              <a:rPr lang="en-US" sz="800" dirty="0"/>
              <a:t>:“Da se </a:t>
            </a:r>
            <a:r>
              <a:rPr lang="en-US" sz="800" dirty="0" err="1"/>
              <a:t>dogodilo</a:t>
            </a:r>
            <a:r>
              <a:rPr lang="en-US" sz="800" dirty="0"/>
              <a:t> </a:t>
            </a:r>
            <a:r>
              <a:rPr lang="en-US" sz="800" dirty="0" err="1"/>
              <a:t>čudo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da </a:t>
            </a:r>
            <a:r>
              <a:rPr lang="en-US" sz="800" dirty="0" err="1"/>
              <a:t>niste</a:t>
            </a:r>
            <a:r>
              <a:rPr lang="en-US" sz="800" dirty="0"/>
              <a:t> </a:t>
            </a:r>
            <a:r>
              <a:rPr lang="en-US" sz="800" dirty="0" err="1"/>
              <a:t>bili</a:t>
            </a:r>
            <a:r>
              <a:rPr lang="en-US" sz="800" dirty="0"/>
              <a:t> </a:t>
            </a:r>
            <a:r>
              <a:rPr lang="en-US" sz="800" dirty="0" err="1"/>
              <a:t>depresivni</a:t>
            </a:r>
            <a:r>
              <a:rPr lang="en-US" sz="800" dirty="0"/>
              <a:t> </a:t>
            </a:r>
            <a:r>
              <a:rPr lang="en-US" sz="800" dirty="0" err="1"/>
              <a:t>kad</a:t>
            </a:r>
            <a:r>
              <a:rPr lang="en-US" sz="800" dirty="0"/>
              <a:t> se sutra </a:t>
            </a:r>
            <a:r>
              <a:rPr lang="en-US" sz="800" dirty="0" err="1"/>
              <a:t>probudite</a:t>
            </a:r>
            <a:r>
              <a:rPr lang="en-US" sz="800" dirty="0"/>
              <a:t>, </a:t>
            </a:r>
            <a:r>
              <a:rPr lang="en-US" sz="800" dirty="0" err="1"/>
              <a:t>što</a:t>
            </a:r>
            <a:r>
              <a:rPr lang="en-US" sz="800" dirty="0"/>
              <a:t> bi </a:t>
            </a:r>
            <a:r>
              <a:rPr lang="en-US" sz="800" dirty="0" err="1"/>
              <a:t>bilo</a:t>
            </a:r>
            <a:r>
              <a:rPr lang="en-US" sz="800" dirty="0"/>
              <a:t> </a:t>
            </a:r>
            <a:r>
              <a:rPr lang="en-US" sz="800" dirty="0" err="1"/>
              <a:t>drugačije</a:t>
            </a:r>
            <a:r>
              <a:rPr lang="en-US" sz="800" dirty="0"/>
              <a:t>? </a:t>
            </a:r>
            <a:r>
              <a:rPr lang="hr-HR" sz="800" dirty="0"/>
              <a:t>‘’</a:t>
            </a:r>
          </a:p>
          <a:p>
            <a:endParaRPr lang="hr-HR" sz="800" dirty="0"/>
          </a:p>
          <a:p>
            <a:r>
              <a:rPr lang="en-US" sz="800" dirty="0" err="1"/>
              <a:t>Dodajte</a:t>
            </a:r>
            <a:r>
              <a:rPr lang="en-US" sz="800" dirty="0"/>
              <a:t> </a:t>
            </a:r>
            <a:r>
              <a:rPr lang="en-US" sz="800" dirty="0" err="1"/>
              <a:t>nove</a:t>
            </a:r>
            <a:r>
              <a:rPr lang="en-US" sz="800" dirty="0"/>
              <a:t> </a:t>
            </a:r>
            <a:r>
              <a:rPr lang="en-US" sz="800" dirty="0" err="1"/>
              <a:t>ciljeve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popis</a:t>
            </a:r>
            <a:r>
              <a:rPr lang="en-US" sz="800" dirty="0"/>
              <a:t> </a:t>
            </a:r>
            <a:r>
              <a:rPr lang="en-US" sz="800" dirty="0" err="1"/>
              <a:t>kako</a:t>
            </a:r>
            <a:r>
              <a:rPr lang="en-US" sz="800" dirty="0"/>
              <a:t> se </a:t>
            </a:r>
            <a:r>
              <a:rPr lang="en-US" sz="800" dirty="0" err="1"/>
              <a:t>pojavljuju</a:t>
            </a:r>
            <a:r>
              <a:rPr lang="en-US" sz="800" dirty="0"/>
              <a:t> u </a:t>
            </a:r>
            <a:r>
              <a:rPr lang="en-US" sz="800" dirty="0" err="1"/>
              <a:t>kasnijim</a:t>
            </a:r>
            <a:r>
              <a:rPr lang="en-US" sz="800" dirty="0"/>
              <a:t> </a:t>
            </a:r>
            <a:r>
              <a:rPr lang="hr-HR" sz="800" dirty="0"/>
              <a:t>seansama</a:t>
            </a:r>
            <a:r>
              <a:rPr lang="en-US" sz="800" dirty="0"/>
              <a:t>. </a:t>
            </a:r>
            <a:r>
              <a:rPr lang="en-US" sz="800" dirty="0" err="1"/>
              <a:t>Imajte</a:t>
            </a:r>
            <a:r>
              <a:rPr lang="en-US" sz="800" dirty="0"/>
              <a:t> </a:t>
            </a:r>
            <a:r>
              <a:rPr lang="en-US" sz="800" dirty="0" err="1"/>
              <a:t>na</a:t>
            </a:r>
            <a:r>
              <a:rPr lang="en-US" sz="800" dirty="0"/>
              <a:t> </a:t>
            </a:r>
            <a:r>
              <a:rPr lang="en-US" sz="800" dirty="0" err="1"/>
              <a:t>umu</a:t>
            </a:r>
            <a:r>
              <a:rPr lang="en-US" sz="800" dirty="0"/>
              <a:t> da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ciljevi</a:t>
            </a:r>
            <a:r>
              <a:rPr lang="en-US" sz="800" dirty="0"/>
              <a:t> </a:t>
            </a:r>
            <a:r>
              <a:rPr lang="en-US" sz="800" dirty="0" err="1"/>
              <a:t>naličje</a:t>
            </a:r>
            <a:r>
              <a:rPr lang="en-US" sz="800" dirty="0"/>
              <a:t> </a:t>
            </a:r>
            <a:r>
              <a:rPr lang="en-US" sz="800" dirty="0" err="1"/>
              <a:t>problema</a:t>
            </a:r>
            <a:r>
              <a:rPr lang="en-US" sz="800" dirty="0"/>
              <a:t>. 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DB6F038-A314-43EE-9E43-4DCE951946AA}"/>
              </a:ext>
            </a:extLst>
          </p:cNvPr>
          <p:cNvSpPr txBox="1">
            <a:spLocks/>
          </p:cNvSpPr>
          <p:nvPr/>
        </p:nvSpPr>
        <p:spPr>
          <a:xfrm>
            <a:off x="570709" y="64474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damina"/>
              <a:buNone/>
              <a:defRPr sz="3300" b="1" i="0" u="none" strike="noStrike" cap="none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000" dirty="0"/>
              <a:t>POSTAVLJANJE CILJEVA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069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626758" y="1583709"/>
            <a:ext cx="5467491" cy="294552"/>
          </a:xfrm>
        </p:spPr>
        <p:txBody>
          <a:bodyPr/>
          <a:lstStyle/>
          <a:p>
            <a:r>
              <a:rPr lang="hr-HR" sz="1100" dirty="0"/>
              <a:t>Važnost rasporeda aktivnosti s klijentima koji imaju simptome depresije</a:t>
            </a:r>
          </a:p>
          <a:p>
            <a:endParaRPr lang="hr-HR" sz="1100" dirty="0"/>
          </a:p>
          <a:p>
            <a:r>
              <a:rPr lang="en-US" sz="1100" dirty="0" err="1"/>
              <a:t>Alternativno</a:t>
            </a:r>
            <a:r>
              <a:rPr lang="en-US" sz="1100" dirty="0"/>
              <a:t>,</a:t>
            </a:r>
            <a:r>
              <a:rPr lang="hr-HR" sz="1100" dirty="0"/>
              <a:t> raditi na </a:t>
            </a:r>
            <a:r>
              <a:rPr lang="en-US" sz="1100" dirty="0" err="1"/>
              <a:t>hitn</a:t>
            </a:r>
            <a:r>
              <a:rPr lang="hr-HR" sz="1100" dirty="0"/>
              <a:t>im</a:t>
            </a:r>
            <a:r>
              <a:rPr lang="en-US" sz="1100" dirty="0"/>
              <a:t> problem</a:t>
            </a:r>
            <a:r>
              <a:rPr lang="hr-HR" sz="1100" dirty="0"/>
              <a:t>a ako postoje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508504" y="810494"/>
            <a:ext cx="7704000" cy="457200"/>
          </a:xfrm>
        </p:spPr>
        <p:txBody>
          <a:bodyPr/>
          <a:lstStyle/>
          <a:p>
            <a:r>
              <a:rPr lang="hr-HR" sz="2000" dirty="0"/>
              <a:t>6. RASPORED AKTIVNOSTI</a:t>
            </a:r>
            <a:endParaRPr lang="en-US" sz="20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646BA04-F8CC-4FEE-A684-10B461F54548}"/>
              </a:ext>
            </a:extLst>
          </p:cNvPr>
          <p:cNvSpPr txBox="1">
            <a:spLocks/>
          </p:cNvSpPr>
          <p:nvPr/>
        </p:nvSpPr>
        <p:spPr>
          <a:xfrm>
            <a:off x="2442753" y="2803432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damina"/>
              <a:buNone/>
              <a:defRPr sz="3300" b="1" i="0" u="none" strike="noStrike" cap="none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000" dirty="0"/>
              <a:t>7. IZRADA NOVOG </a:t>
            </a:r>
          </a:p>
          <a:p>
            <a:r>
              <a:rPr lang="hr-HR" sz="2000" dirty="0"/>
              <a:t>AKCIJSKOG PLANA</a:t>
            </a:r>
            <a:endParaRPr lang="en-US" sz="2000" dirty="0"/>
          </a:p>
        </p:txBody>
      </p:sp>
      <p:grpSp>
        <p:nvGrpSpPr>
          <p:cNvPr id="10" name="Google Shape;2797;p52">
            <a:extLst>
              <a:ext uri="{FF2B5EF4-FFF2-40B4-BE49-F238E27FC236}">
                <a16:creationId xmlns:a16="http://schemas.microsoft.com/office/drawing/2014/main" id="{5258A2D3-A0CE-41B7-9152-F7313489B4D4}"/>
              </a:ext>
            </a:extLst>
          </p:cNvPr>
          <p:cNvGrpSpPr/>
          <p:nvPr/>
        </p:nvGrpSpPr>
        <p:grpSpPr>
          <a:xfrm>
            <a:off x="2275754" y="2255619"/>
            <a:ext cx="1795437" cy="1774612"/>
            <a:chOff x="757974" y="2279974"/>
            <a:chExt cx="1795437" cy="1774612"/>
          </a:xfrm>
        </p:grpSpPr>
        <p:sp>
          <p:nvSpPr>
            <p:cNvPr id="11" name="Google Shape;2798;p52">
              <a:extLst>
                <a:ext uri="{FF2B5EF4-FFF2-40B4-BE49-F238E27FC236}">
                  <a16:creationId xmlns:a16="http://schemas.microsoft.com/office/drawing/2014/main" id="{23BE46FC-4A41-4EB3-8C75-A4840C7DCEE8}"/>
                </a:ext>
              </a:extLst>
            </p:cNvPr>
            <p:cNvSpPr/>
            <p:nvPr/>
          </p:nvSpPr>
          <p:spPr>
            <a:xfrm>
              <a:off x="773348" y="3909941"/>
              <a:ext cx="1780063" cy="144645"/>
            </a:xfrm>
            <a:custGeom>
              <a:avLst/>
              <a:gdLst/>
              <a:ahLst/>
              <a:cxnLst/>
              <a:rect l="l" t="t" r="r" b="b"/>
              <a:pathLst>
                <a:path w="89148" h="7244" extrusionOk="0">
                  <a:moveTo>
                    <a:pt x="44585" y="1"/>
                  </a:moveTo>
                  <a:lnTo>
                    <a:pt x="40014" y="24"/>
                  </a:lnTo>
                  <a:lnTo>
                    <a:pt x="35600" y="69"/>
                  </a:lnTo>
                  <a:lnTo>
                    <a:pt x="31323" y="159"/>
                  </a:lnTo>
                  <a:lnTo>
                    <a:pt x="27227" y="273"/>
                  </a:lnTo>
                  <a:lnTo>
                    <a:pt x="23334" y="431"/>
                  </a:lnTo>
                  <a:lnTo>
                    <a:pt x="19645" y="612"/>
                  </a:lnTo>
                  <a:lnTo>
                    <a:pt x="16227" y="816"/>
                  </a:lnTo>
                  <a:lnTo>
                    <a:pt x="13059" y="1065"/>
                  </a:lnTo>
                  <a:lnTo>
                    <a:pt x="10185" y="1314"/>
                  </a:lnTo>
                  <a:lnTo>
                    <a:pt x="8849" y="1449"/>
                  </a:lnTo>
                  <a:lnTo>
                    <a:pt x="7627" y="1585"/>
                  </a:lnTo>
                  <a:lnTo>
                    <a:pt x="6450" y="1744"/>
                  </a:lnTo>
                  <a:lnTo>
                    <a:pt x="5387" y="1902"/>
                  </a:lnTo>
                  <a:lnTo>
                    <a:pt x="4391" y="2038"/>
                  </a:lnTo>
                  <a:lnTo>
                    <a:pt x="3508" y="2219"/>
                  </a:lnTo>
                  <a:lnTo>
                    <a:pt x="2716" y="2377"/>
                  </a:lnTo>
                  <a:lnTo>
                    <a:pt x="2015" y="2536"/>
                  </a:lnTo>
                  <a:lnTo>
                    <a:pt x="1403" y="2717"/>
                  </a:lnTo>
                  <a:lnTo>
                    <a:pt x="906" y="2898"/>
                  </a:lnTo>
                  <a:lnTo>
                    <a:pt x="521" y="3056"/>
                  </a:lnTo>
                  <a:lnTo>
                    <a:pt x="362" y="3147"/>
                  </a:lnTo>
                  <a:lnTo>
                    <a:pt x="227" y="3237"/>
                  </a:lnTo>
                  <a:lnTo>
                    <a:pt x="136" y="3350"/>
                  </a:lnTo>
                  <a:lnTo>
                    <a:pt x="68" y="3441"/>
                  </a:lnTo>
                  <a:lnTo>
                    <a:pt x="23" y="3532"/>
                  </a:lnTo>
                  <a:lnTo>
                    <a:pt x="0" y="3622"/>
                  </a:lnTo>
                  <a:lnTo>
                    <a:pt x="23" y="3713"/>
                  </a:lnTo>
                  <a:lnTo>
                    <a:pt x="68" y="3803"/>
                  </a:lnTo>
                  <a:lnTo>
                    <a:pt x="136" y="3894"/>
                  </a:lnTo>
                  <a:lnTo>
                    <a:pt x="227" y="3984"/>
                  </a:lnTo>
                  <a:lnTo>
                    <a:pt x="362" y="4075"/>
                  </a:lnTo>
                  <a:lnTo>
                    <a:pt x="521" y="4165"/>
                  </a:lnTo>
                  <a:lnTo>
                    <a:pt x="906" y="4346"/>
                  </a:lnTo>
                  <a:lnTo>
                    <a:pt x="1403" y="4527"/>
                  </a:lnTo>
                  <a:lnTo>
                    <a:pt x="2015" y="4686"/>
                  </a:lnTo>
                  <a:lnTo>
                    <a:pt x="2716" y="4867"/>
                  </a:lnTo>
                  <a:lnTo>
                    <a:pt x="3508" y="5025"/>
                  </a:lnTo>
                  <a:lnTo>
                    <a:pt x="4391" y="5184"/>
                  </a:lnTo>
                  <a:lnTo>
                    <a:pt x="5387" y="5342"/>
                  </a:lnTo>
                  <a:lnTo>
                    <a:pt x="6450" y="5501"/>
                  </a:lnTo>
                  <a:lnTo>
                    <a:pt x="7627" y="5636"/>
                  </a:lnTo>
                  <a:lnTo>
                    <a:pt x="8849" y="5795"/>
                  </a:lnTo>
                  <a:lnTo>
                    <a:pt x="10185" y="5931"/>
                  </a:lnTo>
                  <a:lnTo>
                    <a:pt x="13059" y="6179"/>
                  </a:lnTo>
                  <a:lnTo>
                    <a:pt x="16227" y="6406"/>
                  </a:lnTo>
                  <a:lnTo>
                    <a:pt x="19645" y="6632"/>
                  </a:lnTo>
                  <a:lnTo>
                    <a:pt x="23334" y="6813"/>
                  </a:lnTo>
                  <a:lnTo>
                    <a:pt x="27227" y="6949"/>
                  </a:lnTo>
                  <a:lnTo>
                    <a:pt x="31323" y="7085"/>
                  </a:lnTo>
                  <a:lnTo>
                    <a:pt x="35600" y="7175"/>
                  </a:lnTo>
                  <a:lnTo>
                    <a:pt x="40014" y="7221"/>
                  </a:lnTo>
                  <a:lnTo>
                    <a:pt x="44585" y="7243"/>
                  </a:lnTo>
                  <a:lnTo>
                    <a:pt x="49134" y="7221"/>
                  </a:lnTo>
                  <a:lnTo>
                    <a:pt x="53548" y="7175"/>
                  </a:lnTo>
                  <a:lnTo>
                    <a:pt x="57825" y="7085"/>
                  </a:lnTo>
                  <a:lnTo>
                    <a:pt x="61921" y="6949"/>
                  </a:lnTo>
                  <a:lnTo>
                    <a:pt x="65814" y="6813"/>
                  </a:lnTo>
                  <a:lnTo>
                    <a:pt x="69503" y="6632"/>
                  </a:lnTo>
                  <a:lnTo>
                    <a:pt x="72921" y="6406"/>
                  </a:lnTo>
                  <a:lnTo>
                    <a:pt x="76089" y="6179"/>
                  </a:lnTo>
                  <a:lnTo>
                    <a:pt x="78963" y="5931"/>
                  </a:lnTo>
                  <a:lnTo>
                    <a:pt x="80299" y="5795"/>
                  </a:lnTo>
                  <a:lnTo>
                    <a:pt x="81543" y="5636"/>
                  </a:lnTo>
                  <a:lnTo>
                    <a:pt x="82698" y="5501"/>
                  </a:lnTo>
                  <a:lnTo>
                    <a:pt x="83761" y="5342"/>
                  </a:lnTo>
                  <a:lnTo>
                    <a:pt x="84757" y="5184"/>
                  </a:lnTo>
                  <a:lnTo>
                    <a:pt x="85640" y="5025"/>
                  </a:lnTo>
                  <a:lnTo>
                    <a:pt x="86432" y="4867"/>
                  </a:lnTo>
                  <a:lnTo>
                    <a:pt x="87133" y="4686"/>
                  </a:lnTo>
                  <a:lnTo>
                    <a:pt x="87745" y="4527"/>
                  </a:lnTo>
                  <a:lnTo>
                    <a:pt x="88242" y="4346"/>
                  </a:lnTo>
                  <a:lnTo>
                    <a:pt x="88627" y="4165"/>
                  </a:lnTo>
                  <a:lnTo>
                    <a:pt x="88786" y="4075"/>
                  </a:lnTo>
                  <a:lnTo>
                    <a:pt x="88921" y="3984"/>
                  </a:lnTo>
                  <a:lnTo>
                    <a:pt x="89012" y="3894"/>
                  </a:lnTo>
                  <a:lnTo>
                    <a:pt x="89080" y="3803"/>
                  </a:lnTo>
                  <a:lnTo>
                    <a:pt x="89125" y="3713"/>
                  </a:lnTo>
                  <a:lnTo>
                    <a:pt x="89148" y="3622"/>
                  </a:lnTo>
                  <a:lnTo>
                    <a:pt x="89125" y="3532"/>
                  </a:lnTo>
                  <a:lnTo>
                    <a:pt x="89080" y="3441"/>
                  </a:lnTo>
                  <a:lnTo>
                    <a:pt x="89012" y="3350"/>
                  </a:lnTo>
                  <a:lnTo>
                    <a:pt x="88921" y="3237"/>
                  </a:lnTo>
                  <a:lnTo>
                    <a:pt x="88786" y="3147"/>
                  </a:lnTo>
                  <a:lnTo>
                    <a:pt x="88627" y="3056"/>
                  </a:lnTo>
                  <a:lnTo>
                    <a:pt x="88242" y="2898"/>
                  </a:lnTo>
                  <a:lnTo>
                    <a:pt x="87745" y="2717"/>
                  </a:lnTo>
                  <a:lnTo>
                    <a:pt x="87133" y="2536"/>
                  </a:lnTo>
                  <a:lnTo>
                    <a:pt x="86432" y="2377"/>
                  </a:lnTo>
                  <a:lnTo>
                    <a:pt x="85640" y="2219"/>
                  </a:lnTo>
                  <a:lnTo>
                    <a:pt x="84757" y="2038"/>
                  </a:lnTo>
                  <a:lnTo>
                    <a:pt x="83761" y="1902"/>
                  </a:lnTo>
                  <a:lnTo>
                    <a:pt x="82698" y="1744"/>
                  </a:lnTo>
                  <a:lnTo>
                    <a:pt x="81543" y="1585"/>
                  </a:lnTo>
                  <a:lnTo>
                    <a:pt x="80299" y="1449"/>
                  </a:lnTo>
                  <a:lnTo>
                    <a:pt x="78963" y="1314"/>
                  </a:lnTo>
                  <a:lnTo>
                    <a:pt x="76089" y="1065"/>
                  </a:lnTo>
                  <a:lnTo>
                    <a:pt x="72921" y="816"/>
                  </a:lnTo>
                  <a:lnTo>
                    <a:pt x="69503" y="612"/>
                  </a:lnTo>
                  <a:lnTo>
                    <a:pt x="65814" y="431"/>
                  </a:lnTo>
                  <a:lnTo>
                    <a:pt x="61921" y="273"/>
                  </a:lnTo>
                  <a:lnTo>
                    <a:pt x="57825" y="159"/>
                  </a:lnTo>
                  <a:lnTo>
                    <a:pt x="53548" y="69"/>
                  </a:lnTo>
                  <a:lnTo>
                    <a:pt x="49134" y="24"/>
                  </a:lnTo>
                  <a:lnTo>
                    <a:pt x="44585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99;p52">
              <a:extLst>
                <a:ext uri="{FF2B5EF4-FFF2-40B4-BE49-F238E27FC236}">
                  <a16:creationId xmlns:a16="http://schemas.microsoft.com/office/drawing/2014/main" id="{F78CFD03-C55D-4657-AC8E-787BFB5477FB}"/>
                </a:ext>
              </a:extLst>
            </p:cNvPr>
            <p:cNvSpPr/>
            <p:nvPr/>
          </p:nvSpPr>
          <p:spPr>
            <a:xfrm>
              <a:off x="1257330" y="3038701"/>
              <a:ext cx="410791" cy="808484"/>
            </a:xfrm>
            <a:custGeom>
              <a:avLst/>
              <a:gdLst/>
              <a:ahLst/>
              <a:cxnLst/>
              <a:rect l="l" t="t" r="r" b="b"/>
              <a:pathLst>
                <a:path w="20573" h="40490" extrusionOk="0">
                  <a:moveTo>
                    <a:pt x="18694" y="0"/>
                  </a:moveTo>
                  <a:lnTo>
                    <a:pt x="18400" y="46"/>
                  </a:lnTo>
                  <a:lnTo>
                    <a:pt x="18128" y="136"/>
                  </a:lnTo>
                  <a:lnTo>
                    <a:pt x="17857" y="272"/>
                  </a:lnTo>
                  <a:lnTo>
                    <a:pt x="17563" y="453"/>
                  </a:lnTo>
                  <a:lnTo>
                    <a:pt x="17291" y="657"/>
                  </a:lnTo>
                  <a:lnTo>
                    <a:pt x="17019" y="928"/>
                  </a:lnTo>
                  <a:lnTo>
                    <a:pt x="16748" y="1222"/>
                  </a:lnTo>
                  <a:lnTo>
                    <a:pt x="16454" y="1562"/>
                  </a:lnTo>
                  <a:lnTo>
                    <a:pt x="16182" y="1924"/>
                  </a:lnTo>
                  <a:lnTo>
                    <a:pt x="15910" y="2331"/>
                  </a:lnTo>
                  <a:lnTo>
                    <a:pt x="15639" y="2761"/>
                  </a:lnTo>
                  <a:lnTo>
                    <a:pt x="15367" y="3237"/>
                  </a:lnTo>
                  <a:lnTo>
                    <a:pt x="15118" y="3735"/>
                  </a:lnTo>
                  <a:lnTo>
                    <a:pt x="14575" y="4798"/>
                  </a:lnTo>
                  <a:lnTo>
                    <a:pt x="14077" y="5975"/>
                  </a:lnTo>
                  <a:lnTo>
                    <a:pt x="13557" y="7220"/>
                  </a:lnTo>
                  <a:lnTo>
                    <a:pt x="13059" y="8555"/>
                  </a:lnTo>
                  <a:lnTo>
                    <a:pt x="12584" y="9936"/>
                  </a:lnTo>
                  <a:lnTo>
                    <a:pt x="12108" y="11362"/>
                  </a:lnTo>
                  <a:lnTo>
                    <a:pt x="11656" y="12810"/>
                  </a:lnTo>
                  <a:lnTo>
                    <a:pt x="11226" y="14304"/>
                  </a:lnTo>
                  <a:lnTo>
                    <a:pt x="10818" y="15798"/>
                  </a:lnTo>
                  <a:lnTo>
                    <a:pt x="10411" y="17269"/>
                  </a:lnTo>
                  <a:lnTo>
                    <a:pt x="10026" y="18740"/>
                  </a:lnTo>
                  <a:lnTo>
                    <a:pt x="9687" y="20188"/>
                  </a:lnTo>
                  <a:lnTo>
                    <a:pt x="9030" y="22927"/>
                  </a:lnTo>
                  <a:lnTo>
                    <a:pt x="8465" y="25394"/>
                  </a:lnTo>
                  <a:lnTo>
                    <a:pt x="8035" y="27476"/>
                  </a:lnTo>
                  <a:lnTo>
                    <a:pt x="7695" y="29105"/>
                  </a:lnTo>
                  <a:lnTo>
                    <a:pt x="7423" y="30508"/>
                  </a:lnTo>
                  <a:lnTo>
                    <a:pt x="7423" y="29422"/>
                  </a:lnTo>
                  <a:lnTo>
                    <a:pt x="7378" y="28177"/>
                  </a:lnTo>
                  <a:lnTo>
                    <a:pt x="7333" y="26570"/>
                  </a:lnTo>
                  <a:lnTo>
                    <a:pt x="7242" y="24669"/>
                  </a:lnTo>
                  <a:lnTo>
                    <a:pt x="7107" y="22564"/>
                  </a:lnTo>
                  <a:lnTo>
                    <a:pt x="6926" y="20347"/>
                  </a:lnTo>
                  <a:lnTo>
                    <a:pt x="6812" y="19192"/>
                  </a:lnTo>
                  <a:lnTo>
                    <a:pt x="6677" y="18061"/>
                  </a:lnTo>
                  <a:lnTo>
                    <a:pt x="6541" y="16906"/>
                  </a:lnTo>
                  <a:lnTo>
                    <a:pt x="6382" y="15798"/>
                  </a:lnTo>
                  <a:lnTo>
                    <a:pt x="6201" y="14689"/>
                  </a:lnTo>
                  <a:lnTo>
                    <a:pt x="5998" y="13625"/>
                  </a:lnTo>
                  <a:lnTo>
                    <a:pt x="5771" y="12606"/>
                  </a:lnTo>
                  <a:lnTo>
                    <a:pt x="5522" y="11656"/>
                  </a:lnTo>
                  <a:lnTo>
                    <a:pt x="5251" y="10751"/>
                  </a:lnTo>
                  <a:lnTo>
                    <a:pt x="4979" y="9913"/>
                  </a:lnTo>
                  <a:lnTo>
                    <a:pt x="4821" y="9528"/>
                  </a:lnTo>
                  <a:lnTo>
                    <a:pt x="4662" y="9189"/>
                  </a:lnTo>
                  <a:lnTo>
                    <a:pt x="4481" y="8849"/>
                  </a:lnTo>
                  <a:lnTo>
                    <a:pt x="4323" y="8533"/>
                  </a:lnTo>
                  <a:lnTo>
                    <a:pt x="4142" y="8238"/>
                  </a:lnTo>
                  <a:lnTo>
                    <a:pt x="3938" y="7989"/>
                  </a:lnTo>
                  <a:lnTo>
                    <a:pt x="3757" y="7763"/>
                  </a:lnTo>
                  <a:lnTo>
                    <a:pt x="3553" y="7559"/>
                  </a:lnTo>
                  <a:lnTo>
                    <a:pt x="3350" y="7378"/>
                  </a:lnTo>
                  <a:lnTo>
                    <a:pt x="3123" y="7243"/>
                  </a:lnTo>
                  <a:lnTo>
                    <a:pt x="2897" y="7129"/>
                  </a:lnTo>
                  <a:lnTo>
                    <a:pt x="2671" y="7062"/>
                  </a:lnTo>
                  <a:lnTo>
                    <a:pt x="2422" y="7039"/>
                  </a:lnTo>
                  <a:lnTo>
                    <a:pt x="2173" y="7039"/>
                  </a:lnTo>
                  <a:lnTo>
                    <a:pt x="1924" y="7062"/>
                  </a:lnTo>
                  <a:lnTo>
                    <a:pt x="1652" y="7152"/>
                  </a:lnTo>
                  <a:lnTo>
                    <a:pt x="1471" y="7243"/>
                  </a:lnTo>
                  <a:lnTo>
                    <a:pt x="1290" y="7378"/>
                  </a:lnTo>
                  <a:lnTo>
                    <a:pt x="1109" y="7537"/>
                  </a:lnTo>
                  <a:lnTo>
                    <a:pt x="973" y="7763"/>
                  </a:lnTo>
                  <a:lnTo>
                    <a:pt x="815" y="8012"/>
                  </a:lnTo>
                  <a:lnTo>
                    <a:pt x="702" y="8284"/>
                  </a:lnTo>
                  <a:lnTo>
                    <a:pt x="566" y="8601"/>
                  </a:lnTo>
                  <a:lnTo>
                    <a:pt x="475" y="8940"/>
                  </a:lnTo>
                  <a:lnTo>
                    <a:pt x="385" y="9325"/>
                  </a:lnTo>
                  <a:lnTo>
                    <a:pt x="294" y="9732"/>
                  </a:lnTo>
                  <a:lnTo>
                    <a:pt x="226" y="10185"/>
                  </a:lnTo>
                  <a:lnTo>
                    <a:pt x="159" y="10637"/>
                  </a:lnTo>
                  <a:lnTo>
                    <a:pt x="68" y="11633"/>
                  </a:lnTo>
                  <a:lnTo>
                    <a:pt x="23" y="12742"/>
                  </a:lnTo>
                  <a:lnTo>
                    <a:pt x="0" y="13919"/>
                  </a:lnTo>
                  <a:lnTo>
                    <a:pt x="23" y="15164"/>
                  </a:lnTo>
                  <a:lnTo>
                    <a:pt x="68" y="16476"/>
                  </a:lnTo>
                  <a:lnTo>
                    <a:pt x="136" y="17834"/>
                  </a:lnTo>
                  <a:lnTo>
                    <a:pt x="226" y="19215"/>
                  </a:lnTo>
                  <a:lnTo>
                    <a:pt x="340" y="20641"/>
                  </a:lnTo>
                  <a:lnTo>
                    <a:pt x="498" y="22089"/>
                  </a:lnTo>
                  <a:lnTo>
                    <a:pt x="656" y="23538"/>
                  </a:lnTo>
                  <a:lnTo>
                    <a:pt x="815" y="24986"/>
                  </a:lnTo>
                  <a:lnTo>
                    <a:pt x="996" y="26412"/>
                  </a:lnTo>
                  <a:lnTo>
                    <a:pt x="1381" y="29196"/>
                  </a:lnTo>
                  <a:lnTo>
                    <a:pt x="1788" y="31798"/>
                  </a:lnTo>
                  <a:lnTo>
                    <a:pt x="2195" y="34129"/>
                  </a:lnTo>
                  <a:lnTo>
                    <a:pt x="2558" y="36098"/>
                  </a:lnTo>
                  <a:lnTo>
                    <a:pt x="2874" y="37637"/>
                  </a:lnTo>
                  <a:lnTo>
                    <a:pt x="3010" y="38203"/>
                  </a:lnTo>
                  <a:lnTo>
                    <a:pt x="3146" y="38656"/>
                  </a:lnTo>
                  <a:lnTo>
                    <a:pt x="3237" y="38927"/>
                  </a:lnTo>
                  <a:lnTo>
                    <a:pt x="3259" y="39018"/>
                  </a:lnTo>
                  <a:lnTo>
                    <a:pt x="3304" y="39041"/>
                  </a:lnTo>
                  <a:lnTo>
                    <a:pt x="3802" y="39357"/>
                  </a:lnTo>
                  <a:lnTo>
                    <a:pt x="4300" y="39629"/>
                  </a:lnTo>
                  <a:lnTo>
                    <a:pt x="4798" y="39878"/>
                  </a:lnTo>
                  <a:lnTo>
                    <a:pt x="5273" y="40059"/>
                  </a:lnTo>
                  <a:lnTo>
                    <a:pt x="5726" y="40217"/>
                  </a:lnTo>
                  <a:lnTo>
                    <a:pt x="6179" y="40331"/>
                  </a:lnTo>
                  <a:lnTo>
                    <a:pt x="6631" y="40421"/>
                  </a:lnTo>
                  <a:lnTo>
                    <a:pt x="7061" y="40466"/>
                  </a:lnTo>
                  <a:lnTo>
                    <a:pt x="7469" y="40489"/>
                  </a:lnTo>
                  <a:lnTo>
                    <a:pt x="7876" y="40489"/>
                  </a:lnTo>
                  <a:lnTo>
                    <a:pt x="8261" y="40466"/>
                  </a:lnTo>
                  <a:lnTo>
                    <a:pt x="8623" y="40421"/>
                  </a:lnTo>
                  <a:lnTo>
                    <a:pt x="8985" y="40353"/>
                  </a:lnTo>
                  <a:lnTo>
                    <a:pt x="9347" y="40285"/>
                  </a:lnTo>
                  <a:lnTo>
                    <a:pt x="9664" y="40195"/>
                  </a:lnTo>
                  <a:lnTo>
                    <a:pt x="9981" y="40082"/>
                  </a:lnTo>
                  <a:lnTo>
                    <a:pt x="10275" y="39946"/>
                  </a:lnTo>
                  <a:lnTo>
                    <a:pt x="10547" y="39833"/>
                  </a:lnTo>
                  <a:lnTo>
                    <a:pt x="11067" y="39561"/>
                  </a:lnTo>
                  <a:lnTo>
                    <a:pt x="11497" y="39267"/>
                  </a:lnTo>
                  <a:lnTo>
                    <a:pt x="11882" y="38995"/>
                  </a:lnTo>
                  <a:lnTo>
                    <a:pt x="12176" y="38769"/>
                  </a:lnTo>
                  <a:lnTo>
                    <a:pt x="12380" y="38565"/>
                  </a:lnTo>
                  <a:lnTo>
                    <a:pt x="12561" y="38384"/>
                  </a:lnTo>
                  <a:lnTo>
                    <a:pt x="13036" y="36823"/>
                  </a:lnTo>
                  <a:lnTo>
                    <a:pt x="13579" y="35035"/>
                  </a:lnTo>
                  <a:lnTo>
                    <a:pt x="14281" y="32704"/>
                  </a:lnTo>
                  <a:lnTo>
                    <a:pt x="15073" y="29943"/>
                  </a:lnTo>
                  <a:lnTo>
                    <a:pt x="15933" y="26842"/>
                  </a:lnTo>
                  <a:lnTo>
                    <a:pt x="16838" y="23492"/>
                  </a:lnTo>
                  <a:lnTo>
                    <a:pt x="17721" y="20030"/>
                  </a:lnTo>
                  <a:lnTo>
                    <a:pt x="18151" y="18287"/>
                  </a:lnTo>
                  <a:lnTo>
                    <a:pt x="18558" y="16567"/>
                  </a:lnTo>
                  <a:lnTo>
                    <a:pt x="18943" y="14847"/>
                  </a:lnTo>
                  <a:lnTo>
                    <a:pt x="19305" y="13150"/>
                  </a:lnTo>
                  <a:lnTo>
                    <a:pt x="19622" y="11520"/>
                  </a:lnTo>
                  <a:lnTo>
                    <a:pt x="19894" y="9936"/>
                  </a:lnTo>
                  <a:lnTo>
                    <a:pt x="20143" y="8419"/>
                  </a:lnTo>
                  <a:lnTo>
                    <a:pt x="20324" y="6994"/>
                  </a:lnTo>
                  <a:lnTo>
                    <a:pt x="20482" y="5658"/>
                  </a:lnTo>
                  <a:lnTo>
                    <a:pt x="20550" y="4436"/>
                  </a:lnTo>
                  <a:lnTo>
                    <a:pt x="20573" y="3870"/>
                  </a:lnTo>
                  <a:lnTo>
                    <a:pt x="20573" y="3350"/>
                  </a:lnTo>
                  <a:lnTo>
                    <a:pt x="20550" y="2852"/>
                  </a:lnTo>
                  <a:lnTo>
                    <a:pt x="20527" y="2377"/>
                  </a:lnTo>
                  <a:lnTo>
                    <a:pt x="20459" y="1969"/>
                  </a:lnTo>
                  <a:lnTo>
                    <a:pt x="20392" y="1562"/>
                  </a:lnTo>
                  <a:lnTo>
                    <a:pt x="20301" y="1222"/>
                  </a:lnTo>
                  <a:lnTo>
                    <a:pt x="20188" y="928"/>
                  </a:lnTo>
                  <a:lnTo>
                    <a:pt x="20075" y="657"/>
                  </a:lnTo>
                  <a:lnTo>
                    <a:pt x="19916" y="453"/>
                  </a:lnTo>
                  <a:lnTo>
                    <a:pt x="19735" y="272"/>
                  </a:lnTo>
                  <a:lnTo>
                    <a:pt x="19532" y="159"/>
                  </a:lnTo>
                  <a:lnTo>
                    <a:pt x="19260" y="46"/>
                  </a:lnTo>
                  <a:lnTo>
                    <a:pt x="189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00;p52">
              <a:extLst>
                <a:ext uri="{FF2B5EF4-FFF2-40B4-BE49-F238E27FC236}">
                  <a16:creationId xmlns:a16="http://schemas.microsoft.com/office/drawing/2014/main" id="{9357AC90-8AAA-4076-89A6-9AEC7335B499}"/>
                </a:ext>
              </a:extLst>
            </p:cNvPr>
            <p:cNvSpPr/>
            <p:nvPr/>
          </p:nvSpPr>
          <p:spPr>
            <a:xfrm>
              <a:off x="1305230" y="3204087"/>
              <a:ext cx="292843" cy="716294"/>
            </a:xfrm>
            <a:custGeom>
              <a:avLst/>
              <a:gdLst/>
              <a:ahLst/>
              <a:cxnLst/>
              <a:rect l="l" t="t" r="r" b="b"/>
              <a:pathLst>
                <a:path w="14666" h="35873" extrusionOk="0">
                  <a:moveTo>
                    <a:pt x="14530" y="1"/>
                  </a:moveTo>
                  <a:lnTo>
                    <a:pt x="14485" y="23"/>
                  </a:lnTo>
                  <a:lnTo>
                    <a:pt x="14439" y="46"/>
                  </a:lnTo>
                  <a:lnTo>
                    <a:pt x="14417" y="91"/>
                  </a:lnTo>
                  <a:lnTo>
                    <a:pt x="4821" y="34605"/>
                  </a:lnTo>
                  <a:lnTo>
                    <a:pt x="4029" y="28608"/>
                  </a:lnTo>
                  <a:lnTo>
                    <a:pt x="2739" y="19102"/>
                  </a:lnTo>
                  <a:lnTo>
                    <a:pt x="1992" y="13738"/>
                  </a:lnTo>
                  <a:lnTo>
                    <a:pt x="1426" y="9710"/>
                  </a:lnTo>
                  <a:lnTo>
                    <a:pt x="996" y="6813"/>
                  </a:lnTo>
                  <a:lnTo>
                    <a:pt x="679" y="4889"/>
                  </a:lnTo>
                  <a:lnTo>
                    <a:pt x="453" y="3712"/>
                  </a:lnTo>
                  <a:lnTo>
                    <a:pt x="317" y="3101"/>
                  </a:lnTo>
                  <a:lnTo>
                    <a:pt x="272" y="2943"/>
                  </a:lnTo>
                  <a:lnTo>
                    <a:pt x="226" y="2875"/>
                  </a:lnTo>
                  <a:lnTo>
                    <a:pt x="181" y="2830"/>
                  </a:lnTo>
                  <a:lnTo>
                    <a:pt x="159" y="2830"/>
                  </a:lnTo>
                  <a:lnTo>
                    <a:pt x="113" y="2852"/>
                  </a:lnTo>
                  <a:lnTo>
                    <a:pt x="68" y="2875"/>
                  </a:lnTo>
                  <a:lnTo>
                    <a:pt x="23" y="2898"/>
                  </a:lnTo>
                  <a:lnTo>
                    <a:pt x="0" y="2943"/>
                  </a:lnTo>
                  <a:lnTo>
                    <a:pt x="0" y="2988"/>
                  </a:lnTo>
                  <a:lnTo>
                    <a:pt x="23" y="3033"/>
                  </a:lnTo>
                  <a:lnTo>
                    <a:pt x="45" y="3079"/>
                  </a:lnTo>
                  <a:lnTo>
                    <a:pt x="68" y="3101"/>
                  </a:lnTo>
                  <a:lnTo>
                    <a:pt x="136" y="3282"/>
                  </a:lnTo>
                  <a:lnTo>
                    <a:pt x="204" y="3599"/>
                  </a:lnTo>
                  <a:lnTo>
                    <a:pt x="362" y="4527"/>
                  </a:lnTo>
                  <a:lnTo>
                    <a:pt x="589" y="5862"/>
                  </a:lnTo>
                  <a:lnTo>
                    <a:pt x="838" y="7515"/>
                  </a:lnTo>
                  <a:lnTo>
                    <a:pt x="1449" y="11634"/>
                  </a:lnTo>
                  <a:lnTo>
                    <a:pt x="2128" y="16499"/>
                  </a:lnTo>
                  <a:lnTo>
                    <a:pt x="3531" y="26820"/>
                  </a:lnTo>
                  <a:lnTo>
                    <a:pt x="4640" y="35261"/>
                  </a:lnTo>
                  <a:lnTo>
                    <a:pt x="4730" y="35872"/>
                  </a:lnTo>
                  <a:lnTo>
                    <a:pt x="14666" y="159"/>
                  </a:lnTo>
                  <a:lnTo>
                    <a:pt x="14666" y="114"/>
                  </a:lnTo>
                  <a:lnTo>
                    <a:pt x="14666" y="69"/>
                  </a:lnTo>
                  <a:lnTo>
                    <a:pt x="14620" y="46"/>
                  </a:lnTo>
                  <a:lnTo>
                    <a:pt x="14575" y="23"/>
                  </a:lnTo>
                  <a:lnTo>
                    <a:pt x="145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01;p52">
              <a:extLst>
                <a:ext uri="{FF2B5EF4-FFF2-40B4-BE49-F238E27FC236}">
                  <a16:creationId xmlns:a16="http://schemas.microsoft.com/office/drawing/2014/main" id="{AF56BDA2-D97A-413E-83BD-C99DC62A2FB0}"/>
                </a:ext>
              </a:extLst>
            </p:cNvPr>
            <p:cNvSpPr/>
            <p:nvPr/>
          </p:nvSpPr>
          <p:spPr>
            <a:xfrm>
              <a:off x="1290315" y="3769413"/>
              <a:ext cx="255344" cy="207902"/>
            </a:xfrm>
            <a:custGeom>
              <a:avLst/>
              <a:gdLst/>
              <a:ahLst/>
              <a:cxnLst/>
              <a:rect l="l" t="t" r="r" b="b"/>
              <a:pathLst>
                <a:path w="12788" h="10412" extrusionOk="0">
                  <a:moveTo>
                    <a:pt x="0" y="0"/>
                  </a:moveTo>
                  <a:lnTo>
                    <a:pt x="747" y="10117"/>
                  </a:lnTo>
                  <a:lnTo>
                    <a:pt x="9030" y="10411"/>
                  </a:lnTo>
                  <a:lnTo>
                    <a:pt x="12787" y="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02;p52">
              <a:extLst>
                <a:ext uri="{FF2B5EF4-FFF2-40B4-BE49-F238E27FC236}">
                  <a16:creationId xmlns:a16="http://schemas.microsoft.com/office/drawing/2014/main" id="{86B66A77-80DD-479C-BAE2-185503A609B5}"/>
                </a:ext>
              </a:extLst>
            </p:cNvPr>
            <p:cNvSpPr/>
            <p:nvPr/>
          </p:nvSpPr>
          <p:spPr>
            <a:xfrm>
              <a:off x="1969055" y="2520836"/>
              <a:ext cx="63736" cy="100337"/>
            </a:xfrm>
            <a:custGeom>
              <a:avLst/>
              <a:gdLst/>
              <a:ahLst/>
              <a:cxnLst/>
              <a:rect l="l" t="t" r="r" b="b"/>
              <a:pathLst>
                <a:path w="3192" h="5025" extrusionOk="0">
                  <a:moveTo>
                    <a:pt x="2762" y="0"/>
                  </a:moveTo>
                  <a:lnTo>
                    <a:pt x="2558" y="23"/>
                  </a:lnTo>
                  <a:lnTo>
                    <a:pt x="2332" y="68"/>
                  </a:lnTo>
                  <a:lnTo>
                    <a:pt x="2083" y="136"/>
                  </a:lnTo>
                  <a:lnTo>
                    <a:pt x="1811" y="249"/>
                  </a:lnTo>
                  <a:lnTo>
                    <a:pt x="1540" y="407"/>
                  </a:lnTo>
                  <a:lnTo>
                    <a:pt x="1268" y="588"/>
                  </a:lnTo>
                  <a:lnTo>
                    <a:pt x="1019" y="837"/>
                  </a:lnTo>
                  <a:lnTo>
                    <a:pt x="883" y="996"/>
                  </a:lnTo>
                  <a:lnTo>
                    <a:pt x="770" y="1154"/>
                  </a:lnTo>
                  <a:lnTo>
                    <a:pt x="657" y="1335"/>
                  </a:lnTo>
                  <a:lnTo>
                    <a:pt x="544" y="1539"/>
                  </a:lnTo>
                  <a:lnTo>
                    <a:pt x="431" y="1743"/>
                  </a:lnTo>
                  <a:lnTo>
                    <a:pt x="340" y="1992"/>
                  </a:lnTo>
                  <a:lnTo>
                    <a:pt x="249" y="2241"/>
                  </a:lnTo>
                  <a:lnTo>
                    <a:pt x="182" y="2512"/>
                  </a:lnTo>
                  <a:lnTo>
                    <a:pt x="114" y="2806"/>
                  </a:lnTo>
                  <a:lnTo>
                    <a:pt x="68" y="3123"/>
                  </a:lnTo>
                  <a:lnTo>
                    <a:pt x="1" y="3712"/>
                  </a:lnTo>
                  <a:lnTo>
                    <a:pt x="1" y="4187"/>
                  </a:lnTo>
                  <a:lnTo>
                    <a:pt x="1" y="4391"/>
                  </a:lnTo>
                  <a:lnTo>
                    <a:pt x="23" y="4549"/>
                  </a:lnTo>
                  <a:lnTo>
                    <a:pt x="68" y="4685"/>
                  </a:lnTo>
                  <a:lnTo>
                    <a:pt x="114" y="4798"/>
                  </a:lnTo>
                  <a:lnTo>
                    <a:pt x="182" y="4889"/>
                  </a:lnTo>
                  <a:lnTo>
                    <a:pt x="227" y="4956"/>
                  </a:lnTo>
                  <a:lnTo>
                    <a:pt x="295" y="5002"/>
                  </a:lnTo>
                  <a:lnTo>
                    <a:pt x="385" y="5024"/>
                  </a:lnTo>
                  <a:lnTo>
                    <a:pt x="544" y="5024"/>
                  </a:lnTo>
                  <a:lnTo>
                    <a:pt x="747" y="4956"/>
                  </a:lnTo>
                  <a:lnTo>
                    <a:pt x="928" y="4843"/>
                  </a:lnTo>
                  <a:lnTo>
                    <a:pt x="1132" y="4685"/>
                  </a:lnTo>
                  <a:lnTo>
                    <a:pt x="1313" y="4481"/>
                  </a:lnTo>
                  <a:lnTo>
                    <a:pt x="1494" y="4255"/>
                  </a:lnTo>
                  <a:lnTo>
                    <a:pt x="1653" y="4029"/>
                  </a:lnTo>
                  <a:lnTo>
                    <a:pt x="1788" y="3802"/>
                  </a:lnTo>
                  <a:lnTo>
                    <a:pt x="1902" y="3576"/>
                  </a:lnTo>
                  <a:lnTo>
                    <a:pt x="1947" y="3350"/>
                  </a:lnTo>
                  <a:lnTo>
                    <a:pt x="2083" y="2897"/>
                  </a:lnTo>
                  <a:lnTo>
                    <a:pt x="2241" y="2376"/>
                  </a:lnTo>
                  <a:lnTo>
                    <a:pt x="2445" y="1833"/>
                  </a:lnTo>
                  <a:lnTo>
                    <a:pt x="2648" y="1290"/>
                  </a:lnTo>
                  <a:lnTo>
                    <a:pt x="3033" y="38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03;p52">
              <a:extLst>
                <a:ext uri="{FF2B5EF4-FFF2-40B4-BE49-F238E27FC236}">
                  <a16:creationId xmlns:a16="http://schemas.microsoft.com/office/drawing/2014/main" id="{B13C9E5F-8013-41BA-9165-0D6A8D2CBF74}"/>
                </a:ext>
              </a:extLst>
            </p:cNvPr>
            <p:cNvSpPr/>
            <p:nvPr/>
          </p:nvSpPr>
          <p:spPr>
            <a:xfrm>
              <a:off x="1956396" y="3758571"/>
              <a:ext cx="118427" cy="216927"/>
            </a:xfrm>
            <a:custGeom>
              <a:avLst/>
              <a:gdLst/>
              <a:ahLst/>
              <a:cxnLst/>
              <a:rect l="l" t="t" r="r" b="b"/>
              <a:pathLst>
                <a:path w="5931" h="10864" extrusionOk="0">
                  <a:moveTo>
                    <a:pt x="1" y="0"/>
                  </a:moveTo>
                  <a:lnTo>
                    <a:pt x="2604" y="10796"/>
                  </a:lnTo>
                  <a:lnTo>
                    <a:pt x="5930" y="10864"/>
                  </a:lnTo>
                  <a:lnTo>
                    <a:pt x="5614" y="4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804;p52">
              <a:extLst>
                <a:ext uri="{FF2B5EF4-FFF2-40B4-BE49-F238E27FC236}">
                  <a16:creationId xmlns:a16="http://schemas.microsoft.com/office/drawing/2014/main" id="{1D566D3F-9730-4940-A863-489C906D9C0D}"/>
                </a:ext>
              </a:extLst>
            </p:cNvPr>
            <p:cNvSpPr/>
            <p:nvPr/>
          </p:nvSpPr>
          <p:spPr>
            <a:xfrm>
              <a:off x="1909413" y="3944744"/>
              <a:ext cx="177152" cy="55609"/>
            </a:xfrm>
            <a:custGeom>
              <a:avLst/>
              <a:gdLst/>
              <a:ahLst/>
              <a:cxnLst/>
              <a:rect l="l" t="t" r="r" b="b"/>
              <a:pathLst>
                <a:path w="8872" h="2785" extrusionOk="0">
                  <a:moveTo>
                    <a:pt x="8238" y="1"/>
                  </a:moveTo>
                  <a:lnTo>
                    <a:pt x="4753" y="272"/>
                  </a:lnTo>
                  <a:lnTo>
                    <a:pt x="249" y="2015"/>
                  </a:lnTo>
                  <a:lnTo>
                    <a:pt x="181" y="2037"/>
                  </a:lnTo>
                  <a:lnTo>
                    <a:pt x="113" y="2083"/>
                  </a:lnTo>
                  <a:lnTo>
                    <a:pt x="23" y="2196"/>
                  </a:lnTo>
                  <a:lnTo>
                    <a:pt x="0" y="2332"/>
                  </a:lnTo>
                  <a:lnTo>
                    <a:pt x="0" y="2445"/>
                  </a:lnTo>
                  <a:lnTo>
                    <a:pt x="45" y="2581"/>
                  </a:lnTo>
                  <a:lnTo>
                    <a:pt x="136" y="2671"/>
                  </a:lnTo>
                  <a:lnTo>
                    <a:pt x="249" y="2739"/>
                  </a:lnTo>
                  <a:lnTo>
                    <a:pt x="317" y="2762"/>
                  </a:lnTo>
                  <a:lnTo>
                    <a:pt x="385" y="2784"/>
                  </a:lnTo>
                  <a:lnTo>
                    <a:pt x="8148" y="2739"/>
                  </a:lnTo>
                  <a:lnTo>
                    <a:pt x="8329" y="2716"/>
                  </a:lnTo>
                  <a:lnTo>
                    <a:pt x="8487" y="2671"/>
                  </a:lnTo>
                  <a:lnTo>
                    <a:pt x="8623" y="2558"/>
                  </a:lnTo>
                  <a:lnTo>
                    <a:pt x="8736" y="2445"/>
                  </a:lnTo>
                  <a:lnTo>
                    <a:pt x="8804" y="2309"/>
                  </a:lnTo>
                  <a:lnTo>
                    <a:pt x="8849" y="2151"/>
                  </a:lnTo>
                  <a:lnTo>
                    <a:pt x="8872" y="1970"/>
                  </a:lnTo>
                  <a:lnTo>
                    <a:pt x="8827" y="1811"/>
                  </a:lnTo>
                  <a:lnTo>
                    <a:pt x="8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805;p52">
              <a:extLst>
                <a:ext uri="{FF2B5EF4-FFF2-40B4-BE49-F238E27FC236}">
                  <a16:creationId xmlns:a16="http://schemas.microsoft.com/office/drawing/2014/main" id="{A9B3D11F-01A5-443E-89F3-180B4D218417}"/>
                </a:ext>
              </a:extLst>
            </p:cNvPr>
            <p:cNvSpPr/>
            <p:nvPr/>
          </p:nvSpPr>
          <p:spPr>
            <a:xfrm>
              <a:off x="2209019" y="3758112"/>
              <a:ext cx="135140" cy="216028"/>
            </a:xfrm>
            <a:custGeom>
              <a:avLst/>
              <a:gdLst/>
              <a:ahLst/>
              <a:cxnLst/>
              <a:rect l="l" t="t" r="r" b="b"/>
              <a:pathLst>
                <a:path w="6768" h="10819" extrusionOk="0">
                  <a:moveTo>
                    <a:pt x="0" y="1"/>
                  </a:moveTo>
                  <a:lnTo>
                    <a:pt x="3712" y="10819"/>
                  </a:lnTo>
                  <a:lnTo>
                    <a:pt x="6767" y="10253"/>
                  </a:lnTo>
                  <a:lnTo>
                    <a:pt x="5590" y="4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806;p52">
              <a:extLst>
                <a:ext uri="{FF2B5EF4-FFF2-40B4-BE49-F238E27FC236}">
                  <a16:creationId xmlns:a16="http://schemas.microsoft.com/office/drawing/2014/main" id="{83C3A9B4-D65A-409C-A30F-CD3E325B6BBD}"/>
                </a:ext>
              </a:extLst>
            </p:cNvPr>
            <p:cNvSpPr/>
            <p:nvPr/>
          </p:nvSpPr>
          <p:spPr>
            <a:xfrm>
              <a:off x="2184160" y="3944744"/>
              <a:ext cx="177172" cy="55609"/>
            </a:xfrm>
            <a:custGeom>
              <a:avLst/>
              <a:gdLst/>
              <a:ahLst/>
              <a:cxnLst/>
              <a:rect l="l" t="t" r="r" b="b"/>
              <a:pathLst>
                <a:path w="8873" h="2785" extrusionOk="0">
                  <a:moveTo>
                    <a:pt x="8238" y="1"/>
                  </a:moveTo>
                  <a:lnTo>
                    <a:pt x="4776" y="272"/>
                  </a:lnTo>
                  <a:lnTo>
                    <a:pt x="249" y="2015"/>
                  </a:lnTo>
                  <a:lnTo>
                    <a:pt x="181" y="2037"/>
                  </a:lnTo>
                  <a:lnTo>
                    <a:pt x="136" y="2083"/>
                  </a:lnTo>
                  <a:lnTo>
                    <a:pt x="46" y="2196"/>
                  </a:lnTo>
                  <a:lnTo>
                    <a:pt x="0" y="2332"/>
                  </a:lnTo>
                  <a:lnTo>
                    <a:pt x="0" y="2445"/>
                  </a:lnTo>
                  <a:lnTo>
                    <a:pt x="46" y="2581"/>
                  </a:lnTo>
                  <a:lnTo>
                    <a:pt x="136" y="2671"/>
                  </a:lnTo>
                  <a:lnTo>
                    <a:pt x="249" y="2739"/>
                  </a:lnTo>
                  <a:lnTo>
                    <a:pt x="317" y="2762"/>
                  </a:lnTo>
                  <a:lnTo>
                    <a:pt x="408" y="2784"/>
                  </a:lnTo>
                  <a:lnTo>
                    <a:pt x="8171" y="2739"/>
                  </a:lnTo>
                  <a:lnTo>
                    <a:pt x="8352" y="2716"/>
                  </a:lnTo>
                  <a:lnTo>
                    <a:pt x="8487" y="2671"/>
                  </a:lnTo>
                  <a:lnTo>
                    <a:pt x="8623" y="2558"/>
                  </a:lnTo>
                  <a:lnTo>
                    <a:pt x="8736" y="2445"/>
                  </a:lnTo>
                  <a:lnTo>
                    <a:pt x="8827" y="2309"/>
                  </a:lnTo>
                  <a:lnTo>
                    <a:pt x="8872" y="2151"/>
                  </a:lnTo>
                  <a:lnTo>
                    <a:pt x="8872" y="1970"/>
                  </a:lnTo>
                  <a:lnTo>
                    <a:pt x="8849" y="1811"/>
                  </a:lnTo>
                  <a:lnTo>
                    <a:pt x="8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807;p52">
              <a:extLst>
                <a:ext uri="{FF2B5EF4-FFF2-40B4-BE49-F238E27FC236}">
                  <a16:creationId xmlns:a16="http://schemas.microsoft.com/office/drawing/2014/main" id="{EFEF2396-2650-4D50-8F47-D264FCE2ACBA}"/>
                </a:ext>
              </a:extLst>
            </p:cNvPr>
            <p:cNvSpPr/>
            <p:nvPr/>
          </p:nvSpPr>
          <p:spPr>
            <a:xfrm>
              <a:off x="1970412" y="2502746"/>
              <a:ext cx="81807" cy="95824"/>
            </a:xfrm>
            <a:custGeom>
              <a:avLst/>
              <a:gdLst/>
              <a:ahLst/>
              <a:cxnLst/>
              <a:rect l="l" t="t" r="r" b="b"/>
              <a:pathLst>
                <a:path w="4097" h="4799" extrusionOk="0">
                  <a:moveTo>
                    <a:pt x="3871" y="1"/>
                  </a:moveTo>
                  <a:lnTo>
                    <a:pt x="3757" y="23"/>
                  </a:lnTo>
                  <a:lnTo>
                    <a:pt x="3644" y="69"/>
                  </a:lnTo>
                  <a:lnTo>
                    <a:pt x="3508" y="137"/>
                  </a:lnTo>
                  <a:lnTo>
                    <a:pt x="3350" y="250"/>
                  </a:lnTo>
                  <a:lnTo>
                    <a:pt x="3033" y="521"/>
                  </a:lnTo>
                  <a:lnTo>
                    <a:pt x="2716" y="883"/>
                  </a:lnTo>
                  <a:lnTo>
                    <a:pt x="2558" y="1087"/>
                  </a:lnTo>
                  <a:lnTo>
                    <a:pt x="2399" y="1291"/>
                  </a:lnTo>
                  <a:lnTo>
                    <a:pt x="2241" y="1540"/>
                  </a:lnTo>
                  <a:lnTo>
                    <a:pt x="2105" y="1789"/>
                  </a:lnTo>
                  <a:lnTo>
                    <a:pt x="1992" y="2038"/>
                  </a:lnTo>
                  <a:lnTo>
                    <a:pt x="1879" y="2287"/>
                  </a:lnTo>
                  <a:lnTo>
                    <a:pt x="1788" y="2558"/>
                  </a:lnTo>
                  <a:lnTo>
                    <a:pt x="1720" y="2830"/>
                  </a:lnTo>
                  <a:lnTo>
                    <a:pt x="1653" y="3079"/>
                  </a:lnTo>
                  <a:lnTo>
                    <a:pt x="1562" y="3305"/>
                  </a:lnTo>
                  <a:lnTo>
                    <a:pt x="1472" y="3486"/>
                  </a:lnTo>
                  <a:lnTo>
                    <a:pt x="1336" y="3622"/>
                  </a:lnTo>
                  <a:lnTo>
                    <a:pt x="1200" y="3758"/>
                  </a:lnTo>
                  <a:lnTo>
                    <a:pt x="1064" y="3848"/>
                  </a:lnTo>
                  <a:lnTo>
                    <a:pt x="906" y="3916"/>
                  </a:lnTo>
                  <a:lnTo>
                    <a:pt x="747" y="3984"/>
                  </a:lnTo>
                  <a:lnTo>
                    <a:pt x="611" y="4007"/>
                  </a:lnTo>
                  <a:lnTo>
                    <a:pt x="476" y="4029"/>
                  </a:lnTo>
                  <a:lnTo>
                    <a:pt x="227" y="4052"/>
                  </a:lnTo>
                  <a:lnTo>
                    <a:pt x="68" y="4029"/>
                  </a:lnTo>
                  <a:lnTo>
                    <a:pt x="0" y="4029"/>
                  </a:lnTo>
                  <a:lnTo>
                    <a:pt x="2060" y="4799"/>
                  </a:lnTo>
                  <a:lnTo>
                    <a:pt x="2399" y="4459"/>
                  </a:lnTo>
                  <a:lnTo>
                    <a:pt x="3146" y="3712"/>
                  </a:lnTo>
                  <a:lnTo>
                    <a:pt x="3554" y="3305"/>
                  </a:lnTo>
                  <a:lnTo>
                    <a:pt x="3871" y="2898"/>
                  </a:lnTo>
                  <a:lnTo>
                    <a:pt x="3984" y="2739"/>
                  </a:lnTo>
                  <a:lnTo>
                    <a:pt x="4074" y="2581"/>
                  </a:lnTo>
                  <a:lnTo>
                    <a:pt x="4097" y="2468"/>
                  </a:lnTo>
                  <a:lnTo>
                    <a:pt x="4097" y="2422"/>
                  </a:lnTo>
                  <a:lnTo>
                    <a:pt x="4097" y="2377"/>
                  </a:lnTo>
                  <a:lnTo>
                    <a:pt x="4052" y="2332"/>
                  </a:lnTo>
                  <a:lnTo>
                    <a:pt x="3984" y="2309"/>
                  </a:lnTo>
                  <a:lnTo>
                    <a:pt x="3916" y="2287"/>
                  </a:lnTo>
                  <a:lnTo>
                    <a:pt x="3825" y="2287"/>
                  </a:lnTo>
                  <a:lnTo>
                    <a:pt x="3644" y="2309"/>
                  </a:lnTo>
                  <a:lnTo>
                    <a:pt x="3463" y="2377"/>
                  </a:lnTo>
                  <a:lnTo>
                    <a:pt x="3146" y="2536"/>
                  </a:lnTo>
                  <a:lnTo>
                    <a:pt x="3010" y="2626"/>
                  </a:lnTo>
                  <a:lnTo>
                    <a:pt x="3010" y="2626"/>
                  </a:lnTo>
                  <a:lnTo>
                    <a:pt x="3214" y="2219"/>
                  </a:lnTo>
                  <a:lnTo>
                    <a:pt x="3418" y="1789"/>
                  </a:lnTo>
                  <a:lnTo>
                    <a:pt x="3622" y="1313"/>
                  </a:lnTo>
                  <a:lnTo>
                    <a:pt x="3803" y="838"/>
                  </a:lnTo>
                  <a:lnTo>
                    <a:pt x="3938" y="408"/>
                  </a:lnTo>
                  <a:lnTo>
                    <a:pt x="3961" y="250"/>
                  </a:lnTo>
                  <a:lnTo>
                    <a:pt x="3961" y="114"/>
                  </a:lnTo>
                  <a:lnTo>
                    <a:pt x="3938" y="46"/>
                  </a:lnTo>
                  <a:lnTo>
                    <a:pt x="3893" y="23"/>
                  </a:lnTo>
                  <a:lnTo>
                    <a:pt x="387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808;p52">
              <a:extLst>
                <a:ext uri="{FF2B5EF4-FFF2-40B4-BE49-F238E27FC236}">
                  <a16:creationId xmlns:a16="http://schemas.microsoft.com/office/drawing/2014/main" id="{18D6DFAF-554F-4091-B0F0-39A60D9C0C6A}"/>
                </a:ext>
              </a:extLst>
            </p:cNvPr>
            <p:cNvSpPr/>
            <p:nvPr/>
          </p:nvSpPr>
          <p:spPr>
            <a:xfrm>
              <a:off x="1875509" y="2646908"/>
              <a:ext cx="498029" cy="225074"/>
            </a:xfrm>
            <a:custGeom>
              <a:avLst/>
              <a:gdLst/>
              <a:ahLst/>
              <a:cxnLst/>
              <a:rect l="l" t="t" r="r" b="b"/>
              <a:pathLst>
                <a:path w="24942" h="11272" extrusionOk="0">
                  <a:moveTo>
                    <a:pt x="12245" y="0"/>
                  </a:moveTo>
                  <a:lnTo>
                    <a:pt x="10389" y="272"/>
                  </a:lnTo>
                  <a:lnTo>
                    <a:pt x="8872" y="476"/>
                  </a:lnTo>
                  <a:lnTo>
                    <a:pt x="8624" y="521"/>
                  </a:lnTo>
                  <a:lnTo>
                    <a:pt x="8080" y="657"/>
                  </a:lnTo>
                  <a:lnTo>
                    <a:pt x="7537" y="815"/>
                  </a:lnTo>
                  <a:lnTo>
                    <a:pt x="7017" y="1019"/>
                  </a:lnTo>
                  <a:lnTo>
                    <a:pt x="6496" y="1268"/>
                  </a:lnTo>
                  <a:lnTo>
                    <a:pt x="6021" y="1539"/>
                  </a:lnTo>
                  <a:lnTo>
                    <a:pt x="5568" y="1879"/>
                  </a:lnTo>
                  <a:lnTo>
                    <a:pt x="5138" y="2241"/>
                  </a:lnTo>
                  <a:lnTo>
                    <a:pt x="4731" y="2626"/>
                  </a:lnTo>
                  <a:lnTo>
                    <a:pt x="4595" y="2761"/>
                  </a:lnTo>
                  <a:lnTo>
                    <a:pt x="4391" y="2988"/>
                  </a:lnTo>
                  <a:lnTo>
                    <a:pt x="4210" y="3214"/>
                  </a:lnTo>
                  <a:lnTo>
                    <a:pt x="3871" y="3712"/>
                  </a:lnTo>
                  <a:lnTo>
                    <a:pt x="3758" y="3848"/>
                  </a:lnTo>
                  <a:lnTo>
                    <a:pt x="3622" y="4006"/>
                  </a:lnTo>
                  <a:lnTo>
                    <a:pt x="3056" y="4730"/>
                  </a:lnTo>
                  <a:lnTo>
                    <a:pt x="2920" y="4889"/>
                  </a:lnTo>
                  <a:lnTo>
                    <a:pt x="2173" y="5794"/>
                  </a:lnTo>
                  <a:lnTo>
                    <a:pt x="1698" y="6383"/>
                  </a:lnTo>
                  <a:lnTo>
                    <a:pt x="680" y="7650"/>
                  </a:lnTo>
                  <a:lnTo>
                    <a:pt x="1" y="8465"/>
                  </a:lnTo>
                  <a:lnTo>
                    <a:pt x="453" y="8691"/>
                  </a:lnTo>
                  <a:lnTo>
                    <a:pt x="1019" y="8917"/>
                  </a:lnTo>
                  <a:lnTo>
                    <a:pt x="1698" y="9121"/>
                  </a:lnTo>
                  <a:lnTo>
                    <a:pt x="2445" y="9347"/>
                  </a:lnTo>
                  <a:lnTo>
                    <a:pt x="3577" y="9642"/>
                  </a:lnTo>
                  <a:lnTo>
                    <a:pt x="4776" y="9936"/>
                  </a:lnTo>
                  <a:lnTo>
                    <a:pt x="5953" y="10185"/>
                  </a:lnTo>
                  <a:lnTo>
                    <a:pt x="7152" y="10411"/>
                  </a:lnTo>
                  <a:lnTo>
                    <a:pt x="8148" y="10592"/>
                  </a:lnTo>
                  <a:lnTo>
                    <a:pt x="9121" y="10751"/>
                  </a:lnTo>
                  <a:lnTo>
                    <a:pt x="10547" y="10954"/>
                  </a:lnTo>
                  <a:lnTo>
                    <a:pt x="11837" y="11113"/>
                  </a:lnTo>
                  <a:lnTo>
                    <a:pt x="12946" y="11226"/>
                  </a:lnTo>
                  <a:lnTo>
                    <a:pt x="13399" y="11249"/>
                  </a:lnTo>
                  <a:lnTo>
                    <a:pt x="13806" y="11271"/>
                  </a:lnTo>
                  <a:lnTo>
                    <a:pt x="14621" y="11249"/>
                  </a:lnTo>
                  <a:lnTo>
                    <a:pt x="15436" y="11181"/>
                  </a:lnTo>
                  <a:lnTo>
                    <a:pt x="16228" y="11067"/>
                  </a:lnTo>
                  <a:lnTo>
                    <a:pt x="17020" y="10932"/>
                  </a:lnTo>
                  <a:lnTo>
                    <a:pt x="17789" y="10728"/>
                  </a:lnTo>
                  <a:lnTo>
                    <a:pt x="18536" y="10502"/>
                  </a:lnTo>
                  <a:lnTo>
                    <a:pt x="19261" y="10253"/>
                  </a:lnTo>
                  <a:lnTo>
                    <a:pt x="19985" y="9958"/>
                  </a:lnTo>
                  <a:lnTo>
                    <a:pt x="20686" y="9619"/>
                  </a:lnTo>
                  <a:lnTo>
                    <a:pt x="21365" y="9257"/>
                  </a:lnTo>
                  <a:lnTo>
                    <a:pt x="22022" y="8850"/>
                  </a:lnTo>
                  <a:lnTo>
                    <a:pt x="22655" y="8420"/>
                  </a:lnTo>
                  <a:lnTo>
                    <a:pt x="23266" y="7944"/>
                  </a:lnTo>
                  <a:lnTo>
                    <a:pt x="23855" y="7469"/>
                  </a:lnTo>
                  <a:lnTo>
                    <a:pt x="24398" y="6948"/>
                  </a:lnTo>
                  <a:lnTo>
                    <a:pt x="24941" y="6383"/>
                  </a:lnTo>
                  <a:lnTo>
                    <a:pt x="21230" y="3169"/>
                  </a:lnTo>
                  <a:lnTo>
                    <a:pt x="21071" y="3033"/>
                  </a:lnTo>
                  <a:lnTo>
                    <a:pt x="20075" y="2173"/>
                  </a:lnTo>
                  <a:lnTo>
                    <a:pt x="19894" y="2015"/>
                  </a:lnTo>
                  <a:lnTo>
                    <a:pt x="19600" y="1743"/>
                  </a:lnTo>
                  <a:lnTo>
                    <a:pt x="19419" y="1607"/>
                  </a:lnTo>
                  <a:lnTo>
                    <a:pt x="19419" y="1585"/>
                  </a:lnTo>
                  <a:lnTo>
                    <a:pt x="18310" y="634"/>
                  </a:lnTo>
                  <a:lnTo>
                    <a:pt x="18265" y="589"/>
                  </a:lnTo>
                  <a:lnTo>
                    <a:pt x="18242" y="611"/>
                  </a:lnTo>
                  <a:lnTo>
                    <a:pt x="18084" y="702"/>
                  </a:lnTo>
                  <a:lnTo>
                    <a:pt x="17812" y="860"/>
                  </a:lnTo>
                  <a:lnTo>
                    <a:pt x="17427" y="1041"/>
                  </a:lnTo>
                  <a:lnTo>
                    <a:pt x="17178" y="1132"/>
                  </a:lnTo>
                  <a:lnTo>
                    <a:pt x="16907" y="1200"/>
                  </a:lnTo>
                  <a:lnTo>
                    <a:pt x="16432" y="1313"/>
                  </a:lnTo>
                  <a:lnTo>
                    <a:pt x="16160" y="1358"/>
                  </a:lnTo>
                  <a:lnTo>
                    <a:pt x="15843" y="1381"/>
                  </a:lnTo>
                  <a:lnTo>
                    <a:pt x="15549" y="1404"/>
                  </a:lnTo>
                  <a:lnTo>
                    <a:pt x="15209" y="1404"/>
                  </a:lnTo>
                  <a:lnTo>
                    <a:pt x="14893" y="1381"/>
                  </a:lnTo>
                  <a:lnTo>
                    <a:pt x="14553" y="1358"/>
                  </a:lnTo>
                  <a:lnTo>
                    <a:pt x="14214" y="1290"/>
                  </a:lnTo>
                  <a:lnTo>
                    <a:pt x="13897" y="1200"/>
                  </a:lnTo>
                  <a:lnTo>
                    <a:pt x="13557" y="1087"/>
                  </a:lnTo>
                  <a:lnTo>
                    <a:pt x="13263" y="951"/>
                  </a:lnTo>
                  <a:lnTo>
                    <a:pt x="12969" y="770"/>
                  </a:lnTo>
                  <a:lnTo>
                    <a:pt x="12697" y="544"/>
                  </a:lnTo>
                  <a:lnTo>
                    <a:pt x="12471" y="295"/>
                  </a:lnTo>
                  <a:lnTo>
                    <a:pt x="122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809;p52">
              <a:extLst>
                <a:ext uri="{FF2B5EF4-FFF2-40B4-BE49-F238E27FC236}">
                  <a16:creationId xmlns:a16="http://schemas.microsoft.com/office/drawing/2014/main" id="{A662EBF8-6CC2-4CAF-BE97-D56C25CBF79D}"/>
                </a:ext>
              </a:extLst>
            </p:cNvPr>
            <p:cNvSpPr/>
            <p:nvPr/>
          </p:nvSpPr>
          <p:spPr>
            <a:xfrm>
              <a:off x="1971770" y="2658209"/>
              <a:ext cx="441082" cy="303686"/>
            </a:xfrm>
            <a:custGeom>
              <a:avLst/>
              <a:gdLst/>
              <a:ahLst/>
              <a:cxnLst/>
              <a:rect l="l" t="t" r="r" b="b"/>
              <a:pathLst>
                <a:path w="22090" h="15209" extrusionOk="0">
                  <a:moveTo>
                    <a:pt x="13285" y="0"/>
                  </a:moveTo>
                  <a:lnTo>
                    <a:pt x="13014" y="181"/>
                  </a:lnTo>
                  <a:lnTo>
                    <a:pt x="12629" y="385"/>
                  </a:lnTo>
                  <a:lnTo>
                    <a:pt x="12086" y="634"/>
                  </a:lnTo>
                  <a:lnTo>
                    <a:pt x="12086" y="657"/>
                  </a:lnTo>
                  <a:lnTo>
                    <a:pt x="10637" y="1335"/>
                  </a:lnTo>
                  <a:lnTo>
                    <a:pt x="9800" y="1788"/>
                  </a:lnTo>
                  <a:lnTo>
                    <a:pt x="8872" y="2263"/>
                  </a:lnTo>
                  <a:lnTo>
                    <a:pt x="7922" y="2784"/>
                  </a:lnTo>
                  <a:lnTo>
                    <a:pt x="6926" y="3372"/>
                  </a:lnTo>
                  <a:lnTo>
                    <a:pt x="5930" y="3983"/>
                  </a:lnTo>
                  <a:lnTo>
                    <a:pt x="4957" y="4617"/>
                  </a:lnTo>
                  <a:lnTo>
                    <a:pt x="4459" y="4957"/>
                  </a:lnTo>
                  <a:lnTo>
                    <a:pt x="4300" y="5047"/>
                  </a:lnTo>
                  <a:lnTo>
                    <a:pt x="3712" y="5477"/>
                  </a:lnTo>
                  <a:lnTo>
                    <a:pt x="3146" y="5930"/>
                  </a:lnTo>
                  <a:lnTo>
                    <a:pt x="2603" y="6382"/>
                  </a:lnTo>
                  <a:lnTo>
                    <a:pt x="2082" y="6835"/>
                  </a:lnTo>
                  <a:lnTo>
                    <a:pt x="1585" y="7288"/>
                  </a:lnTo>
                  <a:lnTo>
                    <a:pt x="1155" y="7763"/>
                  </a:lnTo>
                  <a:lnTo>
                    <a:pt x="747" y="8216"/>
                  </a:lnTo>
                  <a:lnTo>
                    <a:pt x="362" y="8691"/>
                  </a:lnTo>
                  <a:lnTo>
                    <a:pt x="181" y="8985"/>
                  </a:lnTo>
                  <a:lnTo>
                    <a:pt x="0" y="9279"/>
                  </a:lnTo>
                  <a:lnTo>
                    <a:pt x="702" y="12765"/>
                  </a:lnTo>
                  <a:lnTo>
                    <a:pt x="1381" y="13172"/>
                  </a:lnTo>
                  <a:lnTo>
                    <a:pt x="1562" y="13285"/>
                  </a:lnTo>
                  <a:lnTo>
                    <a:pt x="1856" y="13421"/>
                  </a:lnTo>
                  <a:lnTo>
                    <a:pt x="1992" y="13512"/>
                  </a:lnTo>
                  <a:lnTo>
                    <a:pt x="2558" y="13783"/>
                  </a:lnTo>
                  <a:lnTo>
                    <a:pt x="3146" y="14055"/>
                  </a:lnTo>
                  <a:lnTo>
                    <a:pt x="3327" y="14123"/>
                  </a:lnTo>
                  <a:lnTo>
                    <a:pt x="3463" y="14168"/>
                  </a:lnTo>
                  <a:lnTo>
                    <a:pt x="3531" y="14213"/>
                  </a:lnTo>
                  <a:lnTo>
                    <a:pt x="4210" y="14439"/>
                  </a:lnTo>
                  <a:lnTo>
                    <a:pt x="4414" y="14507"/>
                  </a:lnTo>
                  <a:lnTo>
                    <a:pt x="4957" y="14666"/>
                  </a:lnTo>
                  <a:lnTo>
                    <a:pt x="5500" y="14802"/>
                  </a:lnTo>
                  <a:lnTo>
                    <a:pt x="6066" y="14937"/>
                  </a:lnTo>
                  <a:lnTo>
                    <a:pt x="6631" y="15028"/>
                  </a:lnTo>
                  <a:lnTo>
                    <a:pt x="7220" y="15118"/>
                  </a:lnTo>
                  <a:lnTo>
                    <a:pt x="7808" y="15164"/>
                  </a:lnTo>
                  <a:lnTo>
                    <a:pt x="8397" y="15209"/>
                  </a:lnTo>
                  <a:lnTo>
                    <a:pt x="8985" y="15209"/>
                  </a:lnTo>
                  <a:lnTo>
                    <a:pt x="9777" y="15186"/>
                  </a:lnTo>
                  <a:lnTo>
                    <a:pt x="10592" y="15118"/>
                  </a:lnTo>
                  <a:lnTo>
                    <a:pt x="11362" y="15028"/>
                  </a:lnTo>
                  <a:lnTo>
                    <a:pt x="12131" y="14869"/>
                  </a:lnTo>
                  <a:lnTo>
                    <a:pt x="12901" y="14688"/>
                  </a:lnTo>
                  <a:lnTo>
                    <a:pt x="13647" y="14485"/>
                  </a:lnTo>
                  <a:lnTo>
                    <a:pt x="14372" y="14236"/>
                  </a:lnTo>
                  <a:lnTo>
                    <a:pt x="15073" y="13942"/>
                  </a:lnTo>
                  <a:lnTo>
                    <a:pt x="15300" y="13828"/>
                  </a:lnTo>
                  <a:lnTo>
                    <a:pt x="15956" y="13512"/>
                  </a:lnTo>
                  <a:lnTo>
                    <a:pt x="16499" y="13217"/>
                  </a:lnTo>
                  <a:lnTo>
                    <a:pt x="17020" y="12900"/>
                  </a:lnTo>
                  <a:lnTo>
                    <a:pt x="17540" y="12561"/>
                  </a:lnTo>
                  <a:lnTo>
                    <a:pt x="18038" y="12221"/>
                  </a:lnTo>
                  <a:lnTo>
                    <a:pt x="18513" y="11837"/>
                  </a:lnTo>
                  <a:lnTo>
                    <a:pt x="18989" y="11452"/>
                  </a:lnTo>
                  <a:lnTo>
                    <a:pt x="19441" y="11022"/>
                  </a:lnTo>
                  <a:lnTo>
                    <a:pt x="19871" y="10592"/>
                  </a:lnTo>
                  <a:lnTo>
                    <a:pt x="19984" y="10479"/>
                  </a:lnTo>
                  <a:lnTo>
                    <a:pt x="20120" y="10343"/>
                  </a:lnTo>
                  <a:lnTo>
                    <a:pt x="20528" y="9868"/>
                  </a:lnTo>
                  <a:lnTo>
                    <a:pt x="20912" y="9392"/>
                  </a:lnTo>
                  <a:lnTo>
                    <a:pt x="21048" y="9211"/>
                  </a:lnTo>
                  <a:lnTo>
                    <a:pt x="21342" y="8827"/>
                  </a:lnTo>
                  <a:lnTo>
                    <a:pt x="21591" y="8465"/>
                  </a:lnTo>
                  <a:lnTo>
                    <a:pt x="21840" y="8057"/>
                  </a:lnTo>
                  <a:lnTo>
                    <a:pt x="22089" y="7672"/>
                  </a:lnTo>
                  <a:lnTo>
                    <a:pt x="21818" y="7016"/>
                  </a:lnTo>
                  <a:lnTo>
                    <a:pt x="21455" y="6201"/>
                  </a:lnTo>
                  <a:lnTo>
                    <a:pt x="21184" y="5636"/>
                  </a:lnTo>
                  <a:lnTo>
                    <a:pt x="20867" y="5092"/>
                  </a:lnTo>
                  <a:lnTo>
                    <a:pt x="20528" y="4549"/>
                  </a:lnTo>
                  <a:lnTo>
                    <a:pt x="20165" y="4051"/>
                  </a:lnTo>
                  <a:lnTo>
                    <a:pt x="19758" y="3576"/>
                  </a:lnTo>
                  <a:lnTo>
                    <a:pt x="19328" y="3123"/>
                  </a:lnTo>
                  <a:lnTo>
                    <a:pt x="18875" y="2716"/>
                  </a:lnTo>
                  <a:lnTo>
                    <a:pt x="18377" y="2331"/>
                  </a:lnTo>
                  <a:lnTo>
                    <a:pt x="18174" y="2150"/>
                  </a:lnTo>
                  <a:lnTo>
                    <a:pt x="17676" y="1833"/>
                  </a:lnTo>
                  <a:lnTo>
                    <a:pt x="17201" y="1539"/>
                  </a:lnTo>
                  <a:lnTo>
                    <a:pt x="16680" y="1268"/>
                  </a:lnTo>
                  <a:lnTo>
                    <a:pt x="16137" y="1041"/>
                  </a:lnTo>
                  <a:lnTo>
                    <a:pt x="15979" y="951"/>
                  </a:lnTo>
                  <a:lnTo>
                    <a:pt x="15707" y="860"/>
                  </a:lnTo>
                  <a:lnTo>
                    <a:pt x="14892" y="566"/>
                  </a:lnTo>
                  <a:lnTo>
                    <a:pt x="14734" y="521"/>
                  </a:lnTo>
                  <a:lnTo>
                    <a:pt x="13489" y="68"/>
                  </a:lnTo>
                  <a:lnTo>
                    <a:pt x="13421" y="45"/>
                  </a:lnTo>
                  <a:lnTo>
                    <a:pt x="132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810;p52">
              <a:extLst>
                <a:ext uri="{FF2B5EF4-FFF2-40B4-BE49-F238E27FC236}">
                  <a16:creationId xmlns:a16="http://schemas.microsoft.com/office/drawing/2014/main" id="{B11B6782-9449-406D-A300-CA1088ED5923}"/>
                </a:ext>
              </a:extLst>
            </p:cNvPr>
            <p:cNvSpPr/>
            <p:nvPr/>
          </p:nvSpPr>
          <p:spPr>
            <a:xfrm>
              <a:off x="1968595" y="2829027"/>
              <a:ext cx="321776" cy="329004"/>
            </a:xfrm>
            <a:custGeom>
              <a:avLst/>
              <a:gdLst/>
              <a:ahLst/>
              <a:cxnLst/>
              <a:rect l="l" t="t" r="r" b="b"/>
              <a:pathLst>
                <a:path w="16115" h="16477" extrusionOk="0">
                  <a:moveTo>
                    <a:pt x="1" y="0"/>
                  </a:moveTo>
                  <a:lnTo>
                    <a:pt x="159" y="724"/>
                  </a:lnTo>
                  <a:lnTo>
                    <a:pt x="861" y="4210"/>
                  </a:lnTo>
                  <a:lnTo>
                    <a:pt x="2649" y="12878"/>
                  </a:lnTo>
                  <a:lnTo>
                    <a:pt x="3577" y="13647"/>
                  </a:lnTo>
                  <a:lnTo>
                    <a:pt x="4459" y="14304"/>
                  </a:lnTo>
                  <a:lnTo>
                    <a:pt x="5274" y="14847"/>
                  </a:lnTo>
                  <a:lnTo>
                    <a:pt x="6066" y="15322"/>
                  </a:lnTo>
                  <a:lnTo>
                    <a:pt x="6428" y="15526"/>
                  </a:lnTo>
                  <a:lnTo>
                    <a:pt x="6790" y="15707"/>
                  </a:lnTo>
                  <a:lnTo>
                    <a:pt x="7153" y="15865"/>
                  </a:lnTo>
                  <a:lnTo>
                    <a:pt x="7492" y="16001"/>
                  </a:lnTo>
                  <a:lnTo>
                    <a:pt x="7809" y="16114"/>
                  </a:lnTo>
                  <a:lnTo>
                    <a:pt x="8126" y="16227"/>
                  </a:lnTo>
                  <a:lnTo>
                    <a:pt x="8443" y="16295"/>
                  </a:lnTo>
                  <a:lnTo>
                    <a:pt x="8737" y="16363"/>
                  </a:lnTo>
                  <a:lnTo>
                    <a:pt x="9031" y="16408"/>
                  </a:lnTo>
                  <a:lnTo>
                    <a:pt x="9303" y="16454"/>
                  </a:lnTo>
                  <a:lnTo>
                    <a:pt x="9574" y="16454"/>
                  </a:lnTo>
                  <a:lnTo>
                    <a:pt x="9823" y="16476"/>
                  </a:lnTo>
                  <a:lnTo>
                    <a:pt x="10072" y="16454"/>
                  </a:lnTo>
                  <a:lnTo>
                    <a:pt x="10321" y="16431"/>
                  </a:lnTo>
                  <a:lnTo>
                    <a:pt x="10547" y="16386"/>
                  </a:lnTo>
                  <a:lnTo>
                    <a:pt x="10774" y="16340"/>
                  </a:lnTo>
                  <a:lnTo>
                    <a:pt x="11181" y="16205"/>
                  </a:lnTo>
                  <a:lnTo>
                    <a:pt x="11566" y="16024"/>
                  </a:lnTo>
                  <a:lnTo>
                    <a:pt x="11905" y="15820"/>
                  </a:lnTo>
                  <a:lnTo>
                    <a:pt x="12245" y="15594"/>
                  </a:lnTo>
                  <a:lnTo>
                    <a:pt x="12516" y="15322"/>
                  </a:lnTo>
                  <a:lnTo>
                    <a:pt x="12788" y="15028"/>
                  </a:lnTo>
                  <a:lnTo>
                    <a:pt x="13014" y="14734"/>
                  </a:lnTo>
                  <a:lnTo>
                    <a:pt x="13218" y="14417"/>
                  </a:lnTo>
                  <a:lnTo>
                    <a:pt x="13422" y="14100"/>
                  </a:lnTo>
                  <a:lnTo>
                    <a:pt x="13580" y="13783"/>
                  </a:lnTo>
                  <a:lnTo>
                    <a:pt x="13716" y="13466"/>
                  </a:lnTo>
                  <a:lnTo>
                    <a:pt x="13829" y="13172"/>
                  </a:lnTo>
                  <a:lnTo>
                    <a:pt x="14010" y="12629"/>
                  </a:lnTo>
                  <a:lnTo>
                    <a:pt x="14123" y="12199"/>
                  </a:lnTo>
                  <a:lnTo>
                    <a:pt x="14214" y="11791"/>
                  </a:lnTo>
                  <a:lnTo>
                    <a:pt x="16115" y="4957"/>
                  </a:lnTo>
                  <a:lnTo>
                    <a:pt x="16002" y="4368"/>
                  </a:lnTo>
                  <a:lnTo>
                    <a:pt x="521" y="13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8E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811;p52">
              <a:extLst>
                <a:ext uri="{FF2B5EF4-FFF2-40B4-BE49-F238E27FC236}">
                  <a16:creationId xmlns:a16="http://schemas.microsoft.com/office/drawing/2014/main" id="{44643E5C-9082-43EF-A34C-92A771B4E2B9}"/>
                </a:ext>
              </a:extLst>
            </p:cNvPr>
            <p:cNvSpPr/>
            <p:nvPr/>
          </p:nvSpPr>
          <p:spPr>
            <a:xfrm>
              <a:off x="1836653" y="2571892"/>
              <a:ext cx="310934" cy="320418"/>
            </a:xfrm>
            <a:custGeom>
              <a:avLst/>
              <a:gdLst/>
              <a:ahLst/>
              <a:cxnLst/>
              <a:rect l="l" t="t" r="r" b="b"/>
              <a:pathLst>
                <a:path w="15572" h="16047" extrusionOk="0">
                  <a:moveTo>
                    <a:pt x="5794" y="0"/>
                  </a:moveTo>
                  <a:lnTo>
                    <a:pt x="5455" y="430"/>
                  </a:lnTo>
                  <a:lnTo>
                    <a:pt x="4844" y="1245"/>
                  </a:lnTo>
                  <a:lnTo>
                    <a:pt x="4210" y="2105"/>
                  </a:lnTo>
                  <a:lnTo>
                    <a:pt x="3554" y="3033"/>
                  </a:lnTo>
                  <a:lnTo>
                    <a:pt x="2920" y="3984"/>
                  </a:lnTo>
                  <a:lnTo>
                    <a:pt x="2309" y="4957"/>
                  </a:lnTo>
                  <a:lnTo>
                    <a:pt x="1743" y="5930"/>
                  </a:lnTo>
                  <a:lnTo>
                    <a:pt x="1222" y="6903"/>
                  </a:lnTo>
                  <a:lnTo>
                    <a:pt x="996" y="7379"/>
                  </a:lnTo>
                  <a:lnTo>
                    <a:pt x="792" y="7854"/>
                  </a:lnTo>
                  <a:lnTo>
                    <a:pt x="702" y="8012"/>
                  </a:lnTo>
                  <a:lnTo>
                    <a:pt x="476" y="8601"/>
                  </a:lnTo>
                  <a:lnTo>
                    <a:pt x="295" y="9166"/>
                  </a:lnTo>
                  <a:lnTo>
                    <a:pt x="249" y="9325"/>
                  </a:lnTo>
                  <a:lnTo>
                    <a:pt x="114" y="9823"/>
                  </a:lnTo>
                  <a:lnTo>
                    <a:pt x="23" y="10298"/>
                  </a:lnTo>
                  <a:lnTo>
                    <a:pt x="0" y="10751"/>
                  </a:lnTo>
                  <a:lnTo>
                    <a:pt x="0" y="11181"/>
                  </a:lnTo>
                  <a:lnTo>
                    <a:pt x="46" y="11588"/>
                  </a:lnTo>
                  <a:lnTo>
                    <a:pt x="91" y="11769"/>
                  </a:lnTo>
                  <a:lnTo>
                    <a:pt x="136" y="11950"/>
                  </a:lnTo>
                  <a:lnTo>
                    <a:pt x="204" y="12131"/>
                  </a:lnTo>
                  <a:lnTo>
                    <a:pt x="295" y="12290"/>
                  </a:lnTo>
                  <a:lnTo>
                    <a:pt x="385" y="12448"/>
                  </a:lnTo>
                  <a:lnTo>
                    <a:pt x="498" y="12607"/>
                  </a:lnTo>
                  <a:lnTo>
                    <a:pt x="702" y="12855"/>
                  </a:lnTo>
                  <a:lnTo>
                    <a:pt x="928" y="13082"/>
                  </a:lnTo>
                  <a:lnTo>
                    <a:pt x="1177" y="13308"/>
                  </a:lnTo>
                  <a:lnTo>
                    <a:pt x="1449" y="13512"/>
                  </a:lnTo>
                  <a:lnTo>
                    <a:pt x="1743" y="13715"/>
                  </a:lnTo>
                  <a:lnTo>
                    <a:pt x="2037" y="13897"/>
                  </a:lnTo>
                  <a:lnTo>
                    <a:pt x="2354" y="14078"/>
                  </a:lnTo>
                  <a:lnTo>
                    <a:pt x="2694" y="14259"/>
                  </a:lnTo>
                  <a:lnTo>
                    <a:pt x="2852" y="14327"/>
                  </a:lnTo>
                  <a:lnTo>
                    <a:pt x="3282" y="14530"/>
                  </a:lnTo>
                  <a:lnTo>
                    <a:pt x="3757" y="14711"/>
                  </a:lnTo>
                  <a:lnTo>
                    <a:pt x="3938" y="14779"/>
                  </a:lnTo>
                  <a:lnTo>
                    <a:pt x="4527" y="14983"/>
                  </a:lnTo>
                  <a:lnTo>
                    <a:pt x="5115" y="15164"/>
                  </a:lnTo>
                  <a:lnTo>
                    <a:pt x="5953" y="15390"/>
                  </a:lnTo>
                  <a:lnTo>
                    <a:pt x="6699" y="15549"/>
                  </a:lnTo>
                  <a:lnTo>
                    <a:pt x="7401" y="15707"/>
                  </a:lnTo>
                  <a:lnTo>
                    <a:pt x="8035" y="15820"/>
                  </a:lnTo>
                  <a:lnTo>
                    <a:pt x="8623" y="15911"/>
                  </a:lnTo>
                  <a:lnTo>
                    <a:pt x="9438" y="16024"/>
                  </a:lnTo>
                  <a:lnTo>
                    <a:pt x="9755" y="16047"/>
                  </a:lnTo>
                  <a:lnTo>
                    <a:pt x="10434" y="15707"/>
                  </a:lnTo>
                  <a:lnTo>
                    <a:pt x="13942" y="13964"/>
                  </a:lnTo>
                  <a:lnTo>
                    <a:pt x="14100" y="13874"/>
                  </a:lnTo>
                  <a:lnTo>
                    <a:pt x="15571" y="13150"/>
                  </a:lnTo>
                  <a:lnTo>
                    <a:pt x="14643" y="11928"/>
                  </a:lnTo>
                  <a:lnTo>
                    <a:pt x="14507" y="11724"/>
                  </a:lnTo>
                  <a:lnTo>
                    <a:pt x="14281" y="11633"/>
                  </a:lnTo>
                  <a:lnTo>
                    <a:pt x="13647" y="11384"/>
                  </a:lnTo>
                  <a:lnTo>
                    <a:pt x="13466" y="11294"/>
                  </a:lnTo>
                  <a:lnTo>
                    <a:pt x="6767" y="8623"/>
                  </a:lnTo>
                  <a:lnTo>
                    <a:pt x="6790" y="8578"/>
                  </a:lnTo>
                  <a:lnTo>
                    <a:pt x="7129" y="7741"/>
                  </a:lnTo>
                  <a:lnTo>
                    <a:pt x="9279" y="2603"/>
                  </a:lnTo>
                  <a:lnTo>
                    <a:pt x="9347" y="2445"/>
                  </a:lnTo>
                  <a:lnTo>
                    <a:pt x="9619" y="1766"/>
                  </a:lnTo>
                  <a:lnTo>
                    <a:pt x="9279" y="1517"/>
                  </a:lnTo>
                  <a:lnTo>
                    <a:pt x="8849" y="1268"/>
                  </a:lnTo>
                  <a:lnTo>
                    <a:pt x="8397" y="996"/>
                  </a:lnTo>
                  <a:lnTo>
                    <a:pt x="7899" y="725"/>
                  </a:lnTo>
                  <a:lnTo>
                    <a:pt x="7378" y="476"/>
                  </a:lnTo>
                  <a:lnTo>
                    <a:pt x="6835" y="272"/>
                  </a:lnTo>
                  <a:lnTo>
                    <a:pt x="6315" y="91"/>
                  </a:lnTo>
                  <a:lnTo>
                    <a:pt x="6043" y="46"/>
                  </a:lnTo>
                  <a:lnTo>
                    <a:pt x="5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812;p52">
              <a:extLst>
                <a:ext uri="{FF2B5EF4-FFF2-40B4-BE49-F238E27FC236}">
                  <a16:creationId xmlns:a16="http://schemas.microsoft.com/office/drawing/2014/main" id="{5C8F5A2D-0116-4EFF-BD8E-8AF86F736BDA}"/>
                </a:ext>
              </a:extLst>
            </p:cNvPr>
            <p:cNvSpPr/>
            <p:nvPr/>
          </p:nvSpPr>
          <p:spPr>
            <a:xfrm>
              <a:off x="1925227" y="2965941"/>
              <a:ext cx="455978" cy="1004605"/>
            </a:xfrm>
            <a:custGeom>
              <a:avLst/>
              <a:gdLst/>
              <a:ahLst/>
              <a:cxnLst/>
              <a:rect l="l" t="t" r="r" b="b"/>
              <a:pathLst>
                <a:path w="22836" h="50312" extrusionOk="0">
                  <a:moveTo>
                    <a:pt x="3146" y="1"/>
                  </a:moveTo>
                  <a:lnTo>
                    <a:pt x="3078" y="204"/>
                  </a:lnTo>
                  <a:lnTo>
                    <a:pt x="2897" y="793"/>
                  </a:lnTo>
                  <a:lnTo>
                    <a:pt x="2648" y="1766"/>
                  </a:lnTo>
                  <a:lnTo>
                    <a:pt x="2309" y="3146"/>
                  </a:lnTo>
                  <a:lnTo>
                    <a:pt x="1947" y="4912"/>
                  </a:lnTo>
                  <a:lnTo>
                    <a:pt x="1743" y="5953"/>
                  </a:lnTo>
                  <a:lnTo>
                    <a:pt x="1562" y="7084"/>
                  </a:lnTo>
                  <a:lnTo>
                    <a:pt x="1358" y="8307"/>
                  </a:lnTo>
                  <a:lnTo>
                    <a:pt x="1154" y="9619"/>
                  </a:lnTo>
                  <a:lnTo>
                    <a:pt x="973" y="11045"/>
                  </a:lnTo>
                  <a:lnTo>
                    <a:pt x="792" y="12561"/>
                  </a:lnTo>
                  <a:lnTo>
                    <a:pt x="634" y="14191"/>
                  </a:lnTo>
                  <a:lnTo>
                    <a:pt x="476" y="15888"/>
                  </a:lnTo>
                  <a:lnTo>
                    <a:pt x="340" y="17699"/>
                  </a:lnTo>
                  <a:lnTo>
                    <a:pt x="227" y="19623"/>
                  </a:lnTo>
                  <a:lnTo>
                    <a:pt x="136" y="21614"/>
                  </a:lnTo>
                  <a:lnTo>
                    <a:pt x="68" y="23719"/>
                  </a:lnTo>
                  <a:lnTo>
                    <a:pt x="23" y="25937"/>
                  </a:lnTo>
                  <a:lnTo>
                    <a:pt x="0" y="28223"/>
                  </a:lnTo>
                  <a:lnTo>
                    <a:pt x="23" y="30622"/>
                  </a:lnTo>
                  <a:lnTo>
                    <a:pt x="91" y="33111"/>
                  </a:lnTo>
                  <a:lnTo>
                    <a:pt x="181" y="35714"/>
                  </a:lnTo>
                  <a:lnTo>
                    <a:pt x="317" y="38385"/>
                  </a:lnTo>
                  <a:lnTo>
                    <a:pt x="521" y="41168"/>
                  </a:lnTo>
                  <a:lnTo>
                    <a:pt x="747" y="44065"/>
                  </a:lnTo>
                  <a:lnTo>
                    <a:pt x="1019" y="47030"/>
                  </a:lnTo>
                  <a:lnTo>
                    <a:pt x="1358" y="50108"/>
                  </a:lnTo>
                  <a:lnTo>
                    <a:pt x="8465" y="50312"/>
                  </a:lnTo>
                  <a:lnTo>
                    <a:pt x="9370" y="19442"/>
                  </a:lnTo>
                  <a:lnTo>
                    <a:pt x="15367" y="49972"/>
                  </a:lnTo>
                  <a:lnTo>
                    <a:pt x="22836" y="49519"/>
                  </a:lnTo>
                  <a:lnTo>
                    <a:pt x="20414" y="17043"/>
                  </a:lnTo>
                  <a:lnTo>
                    <a:pt x="20346" y="16047"/>
                  </a:lnTo>
                  <a:lnTo>
                    <a:pt x="20256" y="15074"/>
                  </a:lnTo>
                  <a:lnTo>
                    <a:pt x="20143" y="14078"/>
                  </a:lnTo>
                  <a:lnTo>
                    <a:pt x="20007" y="13105"/>
                  </a:lnTo>
                  <a:lnTo>
                    <a:pt x="19826" y="12109"/>
                  </a:lnTo>
                  <a:lnTo>
                    <a:pt x="19645" y="11158"/>
                  </a:lnTo>
                  <a:lnTo>
                    <a:pt x="19418" y="10185"/>
                  </a:lnTo>
                  <a:lnTo>
                    <a:pt x="19192" y="9234"/>
                  </a:lnTo>
                  <a:lnTo>
                    <a:pt x="18921" y="8284"/>
                  </a:lnTo>
                  <a:lnTo>
                    <a:pt x="18626" y="7333"/>
                  </a:lnTo>
                  <a:lnTo>
                    <a:pt x="18310" y="6405"/>
                  </a:lnTo>
                  <a:lnTo>
                    <a:pt x="17970" y="5478"/>
                  </a:lnTo>
                  <a:lnTo>
                    <a:pt x="17608" y="4572"/>
                  </a:lnTo>
                  <a:lnTo>
                    <a:pt x="17223" y="3667"/>
                  </a:lnTo>
                  <a:lnTo>
                    <a:pt x="16816" y="2784"/>
                  </a:lnTo>
                  <a:lnTo>
                    <a:pt x="16386" y="1902"/>
                  </a:lnTo>
                  <a:lnTo>
                    <a:pt x="15707" y="544"/>
                  </a:lnTo>
                  <a:lnTo>
                    <a:pt x="15367" y="589"/>
                  </a:lnTo>
                  <a:lnTo>
                    <a:pt x="14485" y="702"/>
                  </a:lnTo>
                  <a:lnTo>
                    <a:pt x="13104" y="815"/>
                  </a:lnTo>
                  <a:lnTo>
                    <a:pt x="12289" y="883"/>
                  </a:lnTo>
                  <a:lnTo>
                    <a:pt x="11384" y="906"/>
                  </a:lnTo>
                  <a:lnTo>
                    <a:pt x="10434" y="929"/>
                  </a:lnTo>
                  <a:lnTo>
                    <a:pt x="9438" y="929"/>
                  </a:lnTo>
                  <a:lnTo>
                    <a:pt x="8397" y="883"/>
                  </a:lnTo>
                  <a:lnTo>
                    <a:pt x="7333" y="815"/>
                  </a:lnTo>
                  <a:lnTo>
                    <a:pt x="6247" y="680"/>
                  </a:lnTo>
                  <a:lnTo>
                    <a:pt x="5726" y="612"/>
                  </a:lnTo>
                  <a:lnTo>
                    <a:pt x="5183" y="521"/>
                  </a:lnTo>
                  <a:lnTo>
                    <a:pt x="4662" y="408"/>
                  </a:lnTo>
                  <a:lnTo>
                    <a:pt x="4142" y="295"/>
                  </a:lnTo>
                  <a:lnTo>
                    <a:pt x="3644" y="159"/>
                  </a:lnTo>
                  <a:lnTo>
                    <a:pt x="314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813;p52">
              <a:extLst>
                <a:ext uri="{FF2B5EF4-FFF2-40B4-BE49-F238E27FC236}">
                  <a16:creationId xmlns:a16="http://schemas.microsoft.com/office/drawing/2014/main" id="{86E4B885-573D-4C04-9278-9F742C3FC8F3}"/>
                </a:ext>
              </a:extLst>
            </p:cNvPr>
            <p:cNvSpPr/>
            <p:nvPr/>
          </p:nvSpPr>
          <p:spPr>
            <a:xfrm>
              <a:off x="2081130" y="3198676"/>
              <a:ext cx="28933" cy="161797"/>
            </a:xfrm>
            <a:custGeom>
              <a:avLst/>
              <a:gdLst/>
              <a:ahLst/>
              <a:cxnLst/>
              <a:rect l="l" t="t" r="r" b="b"/>
              <a:pathLst>
                <a:path w="1449" h="8103" extrusionOk="0">
                  <a:moveTo>
                    <a:pt x="249" y="0"/>
                  </a:moveTo>
                  <a:lnTo>
                    <a:pt x="0" y="23"/>
                  </a:lnTo>
                  <a:lnTo>
                    <a:pt x="679" y="4662"/>
                  </a:lnTo>
                  <a:lnTo>
                    <a:pt x="1041" y="7039"/>
                  </a:lnTo>
                  <a:lnTo>
                    <a:pt x="1200" y="7944"/>
                  </a:lnTo>
                  <a:lnTo>
                    <a:pt x="1222" y="8080"/>
                  </a:lnTo>
                  <a:lnTo>
                    <a:pt x="1222" y="8102"/>
                  </a:lnTo>
                  <a:lnTo>
                    <a:pt x="1358" y="8012"/>
                  </a:lnTo>
                  <a:lnTo>
                    <a:pt x="1449" y="7989"/>
                  </a:lnTo>
                  <a:lnTo>
                    <a:pt x="1290" y="7084"/>
                  </a:lnTo>
                  <a:lnTo>
                    <a:pt x="996" y="5070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14;p52">
              <a:extLst>
                <a:ext uri="{FF2B5EF4-FFF2-40B4-BE49-F238E27FC236}">
                  <a16:creationId xmlns:a16="http://schemas.microsoft.com/office/drawing/2014/main" id="{3211D2D0-F785-44DF-995D-017C7970BF73}"/>
                </a:ext>
              </a:extLst>
            </p:cNvPr>
            <p:cNvSpPr/>
            <p:nvPr/>
          </p:nvSpPr>
          <p:spPr>
            <a:xfrm>
              <a:off x="2153430" y="2934313"/>
              <a:ext cx="104410" cy="52894"/>
            </a:xfrm>
            <a:custGeom>
              <a:avLst/>
              <a:gdLst/>
              <a:ahLst/>
              <a:cxnLst/>
              <a:rect l="l" t="t" r="r" b="b"/>
              <a:pathLst>
                <a:path w="5229" h="2649" extrusionOk="0">
                  <a:moveTo>
                    <a:pt x="91" y="0"/>
                  </a:moveTo>
                  <a:lnTo>
                    <a:pt x="46" y="23"/>
                  </a:lnTo>
                  <a:lnTo>
                    <a:pt x="0" y="68"/>
                  </a:lnTo>
                  <a:lnTo>
                    <a:pt x="0" y="114"/>
                  </a:lnTo>
                  <a:lnTo>
                    <a:pt x="0" y="159"/>
                  </a:lnTo>
                  <a:lnTo>
                    <a:pt x="23" y="204"/>
                  </a:lnTo>
                  <a:lnTo>
                    <a:pt x="68" y="227"/>
                  </a:lnTo>
                  <a:lnTo>
                    <a:pt x="5047" y="2648"/>
                  </a:lnTo>
                  <a:lnTo>
                    <a:pt x="5183" y="2648"/>
                  </a:lnTo>
                  <a:lnTo>
                    <a:pt x="5228" y="2580"/>
                  </a:lnTo>
                  <a:lnTo>
                    <a:pt x="5228" y="2535"/>
                  </a:lnTo>
                  <a:lnTo>
                    <a:pt x="5228" y="2490"/>
                  </a:lnTo>
                  <a:lnTo>
                    <a:pt x="5206" y="2445"/>
                  </a:lnTo>
                  <a:lnTo>
                    <a:pt x="5160" y="242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815;p52">
              <a:extLst>
                <a:ext uri="{FF2B5EF4-FFF2-40B4-BE49-F238E27FC236}">
                  <a16:creationId xmlns:a16="http://schemas.microsoft.com/office/drawing/2014/main" id="{33640721-4D70-4C8D-9264-6F765E77725F}"/>
                </a:ext>
              </a:extLst>
            </p:cNvPr>
            <p:cNvSpPr/>
            <p:nvPr/>
          </p:nvSpPr>
          <p:spPr>
            <a:xfrm>
              <a:off x="2112298" y="2646908"/>
              <a:ext cx="127473" cy="84982"/>
            </a:xfrm>
            <a:custGeom>
              <a:avLst/>
              <a:gdLst/>
              <a:ahLst/>
              <a:cxnLst/>
              <a:rect l="l" t="t" r="r" b="b"/>
              <a:pathLst>
                <a:path w="6384" h="4256" extrusionOk="0">
                  <a:moveTo>
                    <a:pt x="386" y="0"/>
                  </a:moveTo>
                  <a:lnTo>
                    <a:pt x="340" y="181"/>
                  </a:lnTo>
                  <a:lnTo>
                    <a:pt x="227" y="679"/>
                  </a:lnTo>
                  <a:lnTo>
                    <a:pt x="114" y="1358"/>
                  </a:lnTo>
                  <a:lnTo>
                    <a:pt x="46" y="1743"/>
                  </a:lnTo>
                  <a:lnTo>
                    <a:pt x="24" y="2150"/>
                  </a:lnTo>
                  <a:lnTo>
                    <a:pt x="1" y="2535"/>
                  </a:lnTo>
                  <a:lnTo>
                    <a:pt x="24" y="2920"/>
                  </a:lnTo>
                  <a:lnTo>
                    <a:pt x="69" y="3282"/>
                  </a:lnTo>
                  <a:lnTo>
                    <a:pt x="114" y="3440"/>
                  </a:lnTo>
                  <a:lnTo>
                    <a:pt x="159" y="3599"/>
                  </a:lnTo>
                  <a:lnTo>
                    <a:pt x="227" y="3757"/>
                  </a:lnTo>
                  <a:lnTo>
                    <a:pt x="295" y="3870"/>
                  </a:lnTo>
                  <a:lnTo>
                    <a:pt x="386" y="3984"/>
                  </a:lnTo>
                  <a:lnTo>
                    <a:pt x="499" y="4074"/>
                  </a:lnTo>
                  <a:lnTo>
                    <a:pt x="612" y="4165"/>
                  </a:lnTo>
                  <a:lnTo>
                    <a:pt x="748" y="4210"/>
                  </a:lnTo>
                  <a:lnTo>
                    <a:pt x="906" y="4233"/>
                  </a:lnTo>
                  <a:lnTo>
                    <a:pt x="1065" y="4255"/>
                  </a:lnTo>
                  <a:lnTo>
                    <a:pt x="1246" y="4233"/>
                  </a:lnTo>
                  <a:lnTo>
                    <a:pt x="1449" y="4210"/>
                  </a:lnTo>
                  <a:lnTo>
                    <a:pt x="1653" y="4142"/>
                  </a:lnTo>
                  <a:lnTo>
                    <a:pt x="1857" y="4074"/>
                  </a:lnTo>
                  <a:lnTo>
                    <a:pt x="2264" y="3893"/>
                  </a:lnTo>
                  <a:lnTo>
                    <a:pt x="2694" y="3667"/>
                  </a:lnTo>
                  <a:lnTo>
                    <a:pt x="3147" y="3395"/>
                  </a:lnTo>
                  <a:lnTo>
                    <a:pt x="3599" y="3078"/>
                  </a:lnTo>
                  <a:lnTo>
                    <a:pt x="4029" y="2761"/>
                  </a:lnTo>
                  <a:lnTo>
                    <a:pt x="4437" y="2422"/>
                  </a:lnTo>
                  <a:lnTo>
                    <a:pt x="5206" y="1743"/>
                  </a:lnTo>
                  <a:lnTo>
                    <a:pt x="5817" y="1177"/>
                  </a:lnTo>
                  <a:lnTo>
                    <a:pt x="6383" y="611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816;p52">
              <a:extLst>
                <a:ext uri="{FF2B5EF4-FFF2-40B4-BE49-F238E27FC236}">
                  <a16:creationId xmlns:a16="http://schemas.microsoft.com/office/drawing/2014/main" id="{860C5046-1E77-4C73-BAB2-0DFFF41F941C}"/>
                </a:ext>
              </a:extLst>
            </p:cNvPr>
            <p:cNvSpPr/>
            <p:nvPr/>
          </p:nvSpPr>
          <p:spPr>
            <a:xfrm>
              <a:off x="1968156" y="2673125"/>
              <a:ext cx="34803" cy="82705"/>
            </a:xfrm>
            <a:custGeom>
              <a:avLst/>
              <a:gdLst/>
              <a:ahLst/>
              <a:cxnLst/>
              <a:rect l="l" t="t" r="r" b="b"/>
              <a:pathLst>
                <a:path w="1743" h="4142" extrusionOk="0">
                  <a:moveTo>
                    <a:pt x="1607" y="0"/>
                  </a:moveTo>
                  <a:lnTo>
                    <a:pt x="1562" y="23"/>
                  </a:lnTo>
                  <a:lnTo>
                    <a:pt x="1517" y="68"/>
                  </a:lnTo>
                  <a:lnTo>
                    <a:pt x="1494" y="113"/>
                  </a:lnTo>
                  <a:lnTo>
                    <a:pt x="1403" y="453"/>
                  </a:lnTo>
                  <a:lnTo>
                    <a:pt x="1313" y="860"/>
                  </a:lnTo>
                  <a:lnTo>
                    <a:pt x="1155" y="1358"/>
                  </a:lnTo>
                  <a:lnTo>
                    <a:pt x="951" y="1946"/>
                  </a:lnTo>
                  <a:lnTo>
                    <a:pt x="679" y="2580"/>
                  </a:lnTo>
                  <a:lnTo>
                    <a:pt x="385" y="3259"/>
                  </a:lnTo>
                  <a:lnTo>
                    <a:pt x="204" y="3599"/>
                  </a:lnTo>
                  <a:lnTo>
                    <a:pt x="23" y="3938"/>
                  </a:lnTo>
                  <a:lnTo>
                    <a:pt x="0" y="3983"/>
                  </a:lnTo>
                  <a:lnTo>
                    <a:pt x="0" y="4051"/>
                  </a:lnTo>
                  <a:lnTo>
                    <a:pt x="23" y="4074"/>
                  </a:lnTo>
                  <a:lnTo>
                    <a:pt x="68" y="4119"/>
                  </a:lnTo>
                  <a:lnTo>
                    <a:pt x="113" y="4142"/>
                  </a:lnTo>
                  <a:lnTo>
                    <a:pt x="181" y="4119"/>
                  </a:lnTo>
                  <a:lnTo>
                    <a:pt x="227" y="4074"/>
                  </a:lnTo>
                  <a:lnTo>
                    <a:pt x="430" y="3734"/>
                  </a:lnTo>
                  <a:lnTo>
                    <a:pt x="611" y="3372"/>
                  </a:lnTo>
                  <a:lnTo>
                    <a:pt x="906" y="2693"/>
                  </a:lnTo>
                  <a:lnTo>
                    <a:pt x="1177" y="2037"/>
                  </a:lnTo>
                  <a:lnTo>
                    <a:pt x="1381" y="1426"/>
                  </a:lnTo>
                  <a:lnTo>
                    <a:pt x="1539" y="928"/>
                  </a:lnTo>
                  <a:lnTo>
                    <a:pt x="1652" y="521"/>
                  </a:lnTo>
                  <a:lnTo>
                    <a:pt x="1743" y="158"/>
                  </a:lnTo>
                  <a:lnTo>
                    <a:pt x="1743" y="113"/>
                  </a:lnTo>
                  <a:lnTo>
                    <a:pt x="1720" y="68"/>
                  </a:lnTo>
                  <a:lnTo>
                    <a:pt x="1698" y="23"/>
                  </a:lnTo>
                  <a:lnTo>
                    <a:pt x="16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817;p52">
              <a:extLst>
                <a:ext uri="{FF2B5EF4-FFF2-40B4-BE49-F238E27FC236}">
                  <a16:creationId xmlns:a16="http://schemas.microsoft.com/office/drawing/2014/main" id="{CC0D02AD-1260-4C13-BA90-CE6D3980A761}"/>
                </a:ext>
              </a:extLst>
            </p:cNvPr>
            <p:cNvSpPr/>
            <p:nvPr/>
          </p:nvSpPr>
          <p:spPr>
            <a:xfrm>
              <a:off x="1922052" y="2842125"/>
              <a:ext cx="414865" cy="393619"/>
            </a:xfrm>
            <a:custGeom>
              <a:avLst/>
              <a:gdLst/>
              <a:ahLst/>
              <a:cxnLst/>
              <a:rect l="l" t="t" r="r" b="b"/>
              <a:pathLst>
                <a:path w="20777" h="19713" extrusionOk="0">
                  <a:moveTo>
                    <a:pt x="2739" y="0"/>
                  </a:moveTo>
                  <a:lnTo>
                    <a:pt x="1" y="17902"/>
                  </a:lnTo>
                  <a:lnTo>
                    <a:pt x="589" y="18061"/>
                  </a:lnTo>
                  <a:lnTo>
                    <a:pt x="1223" y="18197"/>
                  </a:lnTo>
                  <a:lnTo>
                    <a:pt x="1902" y="18332"/>
                  </a:lnTo>
                  <a:lnTo>
                    <a:pt x="2603" y="18468"/>
                  </a:lnTo>
                  <a:lnTo>
                    <a:pt x="4120" y="18694"/>
                  </a:lnTo>
                  <a:lnTo>
                    <a:pt x="5749" y="18898"/>
                  </a:lnTo>
                  <a:lnTo>
                    <a:pt x="7447" y="19079"/>
                  </a:lnTo>
                  <a:lnTo>
                    <a:pt x="9189" y="19215"/>
                  </a:lnTo>
                  <a:lnTo>
                    <a:pt x="10909" y="19351"/>
                  </a:lnTo>
                  <a:lnTo>
                    <a:pt x="12607" y="19441"/>
                  </a:lnTo>
                  <a:lnTo>
                    <a:pt x="14236" y="19532"/>
                  </a:lnTo>
                  <a:lnTo>
                    <a:pt x="15775" y="19600"/>
                  </a:lnTo>
                  <a:lnTo>
                    <a:pt x="18355" y="19668"/>
                  </a:lnTo>
                  <a:lnTo>
                    <a:pt x="20121" y="19713"/>
                  </a:lnTo>
                  <a:lnTo>
                    <a:pt x="20777" y="19713"/>
                  </a:lnTo>
                  <a:lnTo>
                    <a:pt x="20302" y="17382"/>
                  </a:lnTo>
                  <a:lnTo>
                    <a:pt x="19261" y="12222"/>
                  </a:lnTo>
                  <a:lnTo>
                    <a:pt x="18695" y="9461"/>
                  </a:lnTo>
                  <a:lnTo>
                    <a:pt x="18174" y="7062"/>
                  </a:lnTo>
                  <a:lnTo>
                    <a:pt x="17790" y="5364"/>
                  </a:lnTo>
                  <a:lnTo>
                    <a:pt x="17654" y="4889"/>
                  </a:lnTo>
                  <a:lnTo>
                    <a:pt x="17608" y="4776"/>
                  </a:lnTo>
                  <a:lnTo>
                    <a:pt x="17586" y="4731"/>
                  </a:lnTo>
                  <a:lnTo>
                    <a:pt x="2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818;p52">
              <a:extLst>
                <a:ext uri="{FF2B5EF4-FFF2-40B4-BE49-F238E27FC236}">
                  <a16:creationId xmlns:a16="http://schemas.microsoft.com/office/drawing/2014/main" id="{7B288F1B-CE6C-41CB-817F-4CD99BC9CE97}"/>
                </a:ext>
              </a:extLst>
            </p:cNvPr>
            <p:cNvSpPr/>
            <p:nvPr/>
          </p:nvSpPr>
          <p:spPr>
            <a:xfrm>
              <a:off x="2056730" y="2790610"/>
              <a:ext cx="347534" cy="360194"/>
            </a:xfrm>
            <a:custGeom>
              <a:avLst/>
              <a:gdLst/>
              <a:ahLst/>
              <a:cxnLst/>
              <a:rect l="l" t="t" r="r" b="b"/>
              <a:pathLst>
                <a:path w="17405" h="18039" extrusionOk="0">
                  <a:moveTo>
                    <a:pt x="9257" y="0"/>
                  </a:moveTo>
                  <a:lnTo>
                    <a:pt x="0" y="5772"/>
                  </a:lnTo>
                  <a:lnTo>
                    <a:pt x="8283" y="18038"/>
                  </a:lnTo>
                  <a:lnTo>
                    <a:pt x="17404" y="12516"/>
                  </a:lnTo>
                  <a:lnTo>
                    <a:pt x="9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819;p52">
              <a:extLst>
                <a:ext uri="{FF2B5EF4-FFF2-40B4-BE49-F238E27FC236}">
                  <a16:creationId xmlns:a16="http://schemas.microsoft.com/office/drawing/2014/main" id="{EC17EC07-F020-49F7-BA2A-5EC84F76EFA0}"/>
                </a:ext>
              </a:extLst>
            </p:cNvPr>
            <p:cNvSpPr/>
            <p:nvPr/>
          </p:nvSpPr>
          <p:spPr>
            <a:xfrm>
              <a:off x="2127214" y="2735022"/>
              <a:ext cx="312751" cy="297376"/>
            </a:xfrm>
            <a:custGeom>
              <a:avLst/>
              <a:gdLst/>
              <a:ahLst/>
              <a:cxnLst/>
              <a:rect l="l" t="t" r="r" b="b"/>
              <a:pathLst>
                <a:path w="15663" h="14893" extrusionOk="0">
                  <a:moveTo>
                    <a:pt x="11950" y="1"/>
                  </a:moveTo>
                  <a:lnTo>
                    <a:pt x="9121" y="6089"/>
                  </a:lnTo>
                  <a:lnTo>
                    <a:pt x="1" y="11158"/>
                  </a:lnTo>
                  <a:lnTo>
                    <a:pt x="1540" y="14847"/>
                  </a:lnTo>
                  <a:lnTo>
                    <a:pt x="1721" y="14870"/>
                  </a:lnTo>
                  <a:lnTo>
                    <a:pt x="1902" y="14893"/>
                  </a:lnTo>
                  <a:lnTo>
                    <a:pt x="2377" y="14893"/>
                  </a:lnTo>
                  <a:lnTo>
                    <a:pt x="2920" y="14847"/>
                  </a:lnTo>
                  <a:lnTo>
                    <a:pt x="3531" y="14757"/>
                  </a:lnTo>
                  <a:lnTo>
                    <a:pt x="4233" y="14644"/>
                  </a:lnTo>
                  <a:lnTo>
                    <a:pt x="4957" y="14485"/>
                  </a:lnTo>
                  <a:lnTo>
                    <a:pt x="5749" y="14281"/>
                  </a:lnTo>
                  <a:lnTo>
                    <a:pt x="6564" y="14055"/>
                  </a:lnTo>
                  <a:lnTo>
                    <a:pt x="7424" y="13806"/>
                  </a:lnTo>
                  <a:lnTo>
                    <a:pt x="8284" y="13512"/>
                  </a:lnTo>
                  <a:lnTo>
                    <a:pt x="9144" y="13218"/>
                  </a:lnTo>
                  <a:lnTo>
                    <a:pt x="10004" y="12878"/>
                  </a:lnTo>
                  <a:lnTo>
                    <a:pt x="10864" y="12539"/>
                  </a:lnTo>
                  <a:lnTo>
                    <a:pt x="11679" y="12177"/>
                  </a:lnTo>
                  <a:lnTo>
                    <a:pt x="12471" y="11792"/>
                  </a:lnTo>
                  <a:lnTo>
                    <a:pt x="13218" y="11407"/>
                  </a:lnTo>
                  <a:lnTo>
                    <a:pt x="13603" y="11181"/>
                  </a:lnTo>
                  <a:lnTo>
                    <a:pt x="13965" y="10909"/>
                  </a:lnTo>
                  <a:lnTo>
                    <a:pt x="14282" y="10615"/>
                  </a:lnTo>
                  <a:lnTo>
                    <a:pt x="14576" y="10298"/>
                  </a:lnTo>
                  <a:lnTo>
                    <a:pt x="14847" y="9959"/>
                  </a:lnTo>
                  <a:lnTo>
                    <a:pt x="15074" y="9597"/>
                  </a:lnTo>
                  <a:lnTo>
                    <a:pt x="15255" y="9212"/>
                  </a:lnTo>
                  <a:lnTo>
                    <a:pt x="15413" y="8804"/>
                  </a:lnTo>
                  <a:lnTo>
                    <a:pt x="15549" y="8397"/>
                  </a:lnTo>
                  <a:lnTo>
                    <a:pt x="15617" y="7990"/>
                  </a:lnTo>
                  <a:lnTo>
                    <a:pt x="15662" y="7560"/>
                  </a:lnTo>
                  <a:lnTo>
                    <a:pt x="15662" y="7130"/>
                  </a:lnTo>
                  <a:lnTo>
                    <a:pt x="15639" y="6700"/>
                  </a:lnTo>
                  <a:lnTo>
                    <a:pt x="15572" y="6270"/>
                  </a:lnTo>
                  <a:lnTo>
                    <a:pt x="15436" y="5840"/>
                  </a:lnTo>
                  <a:lnTo>
                    <a:pt x="15277" y="5432"/>
                  </a:lnTo>
                  <a:lnTo>
                    <a:pt x="15277" y="5410"/>
                  </a:lnTo>
                  <a:lnTo>
                    <a:pt x="14938" y="4640"/>
                  </a:lnTo>
                  <a:lnTo>
                    <a:pt x="14576" y="3893"/>
                  </a:lnTo>
                  <a:lnTo>
                    <a:pt x="14191" y="3146"/>
                  </a:lnTo>
                  <a:lnTo>
                    <a:pt x="13784" y="2422"/>
                  </a:lnTo>
                  <a:lnTo>
                    <a:pt x="13354" y="1743"/>
                  </a:lnTo>
                  <a:lnTo>
                    <a:pt x="12901" y="1110"/>
                  </a:lnTo>
                  <a:lnTo>
                    <a:pt x="12448" y="521"/>
                  </a:lnTo>
                  <a:lnTo>
                    <a:pt x="12199" y="250"/>
                  </a:lnTo>
                  <a:lnTo>
                    <a:pt x="119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820;p52">
              <a:extLst>
                <a:ext uri="{FF2B5EF4-FFF2-40B4-BE49-F238E27FC236}">
                  <a16:creationId xmlns:a16="http://schemas.microsoft.com/office/drawing/2014/main" id="{C1DB33E0-23A2-4BE2-A81C-8D1396197C33}"/>
                </a:ext>
              </a:extLst>
            </p:cNvPr>
            <p:cNvSpPr/>
            <p:nvPr/>
          </p:nvSpPr>
          <p:spPr>
            <a:xfrm>
              <a:off x="2124059" y="2809140"/>
              <a:ext cx="188014" cy="153670"/>
            </a:xfrm>
            <a:custGeom>
              <a:avLst/>
              <a:gdLst/>
              <a:ahLst/>
              <a:cxnLst/>
              <a:rect l="l" t="t" r="r" b="b"/>
              <a:pathLst>
                <a:path w="9416" h="7696" extrusionOk="0">
                  <a:moveTo>
                    <a:pt x="8238" y="0"/>
                  </a:moveTo>
                  <a:lnTo>
                    <a:pt x="8193" y="23"/>
                  </a:lnTo>
                  <a:lnTo>
                    <a:pt x="8148" y="46"/>
                  </a:lnTo>
                  <a:lnTo>
                    <a:pt x="8125" y="91"/>
                  </a:lnTo>
                  <a:lnTo>
                    <a:pt x="8125" y="136"/>
                  </a:lnTo>
                  <a:lnTo>
                    <a:pt x="8125" y="181"/>
                  </a:lnTo>
                  <a:lnTo>
                    <a:pt x="9076" y="2128"/>
                  </a:lnTo>
                  <a:lnTo>
                    <a:pt x="46" y="7469"/>
                  </a:lnTo>
                  <a:lnTo>
                    <a:pt x="23" y="7491"/>
                  </a:lnTo>
                  <a:lnTo>
                    <a:pt x="0" y="7537"/>
                  </a:lnTo>
                  <a:lnTo>
                    <a:pt x="0" y="7582"/>
                  </a:lnTo>
                  <a:lnTo>
                    <a:pt x="0" y="7627"/>
                  </a:lnTo>
                  <a:lnTo>
                    <a:pt x="46" y="7673"/>
                  </a:lnTo>
                  <a:lnTo>
                    <a:pt x="113" y="7695"/>
                  </a:lnTo>
                  <a:lnTo>
                    <a:pt x="181" y="7673"/>
                  </a:lnTo>
                  <a:lnTo>
                    <a:pt x="9415" y="2241"/>
                  </a:lnTo>
                  <a:lnTo>
                    <a:pt x="8352" y="68"/>
                  </a:lnTo>
                  <a:lnTo>
                    <a:pt x="8329" y="23"/>
                  </a:lnTo>
                  <a:lnTo>
                    <a:pt x="8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821;p52">
              <a:extLst>
                <a:ext uri="{FF2B5EF4-FFF2-40B4-BE49-F238E27FC236}">
                  <a16:creationId xmlns:a16="http://schemas.microsoft.com/office/drawing/2014/main" id="{62099D58-8539-4A87-BAA9-AA8A9FCDC059}"/>
                </a:ext>
              </a:extLst>
            </p:cNvPr>
            <p:cNvSpPr/>
            <p:nvPr/>
          </p:nvSpPr>
          <p:spPr>
            <a:xfrm>
              <a:off x="2073902" y="2958253"/>
              <a:ext cx="86320" cy="83185"/>
            </a:xfrm>
            <a:custGeom>
              <a:avLst/>
              <a:gdLst/>
              <a:ahLst/>
              <a:cxnLst/>
              <a:rect l="l" t="t" r="r" b="b"/>
              <a:pathLst>
                <a:path w="4323" h="4166" extrusionOk="0">
                  <a:moveTo>
                    <a:pt x="2580" y="1"/>
                  </a:moveTo>
                  <a:lnTo>
                    <a:pt x="2286" y="69"/>
                  </a:lnTo>
                  <a:lnTo>
                    <a:pt x="1947" y="182"/>
                  </a:lnTo>
                  <a:lnTo>
                    <a:pt x="1539" y="318"/>
                  </a:lnTo>
                  <a:lnTo>
                    <a:pt x="1132" y="499"/>
                  </a:lnTo>
                  <a:lnTo>
                    <a:pt x="905" y="612"/>
                  </a:lnTo>
                  <a:lnTo>
                    <a:pt x="702" y="725"/>
                  </a:lnTo>
                  <a:lnTo>
                    <a:pt x="521" y="861"/>
                  </a:lnTo>
                  <a:lnTo>
                    <a:pt x="340" y="997"/>
                  </a:lnTo>
                  <a:lnTo>
                    <a:pt x="181" y="1155"/>
                  </a:lnTo>
                  <a:lnTo>
                    <a:pt x="68" y="1336"/>
                  </a:lnTo>
                  <a:lnTo>
                    <a:pt x="23" y="1427"/>
                  </a:lnTo>
                  <a:lnTo>
                    <a:pt x="0" y="1540"/>
                  </a:lnTo>
                  <a:lnTo>
                    <a:pt x="0" y="1653"/>
                  </a:lnTo>
                  <a:lnTo>
                    <a:pt x="0" y="1766"/>
                  </a:lnTo>
                  <a:lnTo>
                    <a:pt x="45" y="1902"/>
                  </a:lnTo>
                  <a:lnTo>
                    <a:pt x="91" y="2038"/>
                  </a:lnTo>
                  <a:lnTo>
                    <a:pt x="226" y="2332"/>
                  </a:lnTo>
                  <a:lnTo>
                    <a:pt x="453" y="2626"/>
                  </a:lnTo>
                  <a:lnTo>
                    <a:pt x="702" y="2920"/>
                  </a:lnTo>
                  <a:lnTo>
                    <a:pt x="996" y="3215"/>
                  </a:lnTo>
                  <a:lnTo>
                    <a:pt x="1335" y="3486"/>
                  </a:lnTo>
                  <a:lnTo>
                    <a:pt x="1698" y="3713"/>
                  </a:lnTo>
                  <a:lnTo>
                    <a:pt x="2060" y="3916"/>
                  </a:lnTo>
                  <a:lnTo>
                    <a:pt x="2263" y="4007"/>
                  </a:lnTo>
                  <a:lnTo>
                    <a:pt x="2467" y="4052"/>
                  </a:lnTo>
                  <a:lnTo>
                    <a:pt x="2648" y="4120"/>
                  </a:lnTo>
                  <a:lnTo>
                    <a:pt x="2852" y="4143"/>
                  </a:lnTo>
                  <a:lnTo>
                    <a:pt x="3055" y="4165"/>
                  </a:lnTo>
                  <a:lnTo>
                    <a:pt x="3237" y="4165"/>
                  </a:lnTo>
                  <a:lnTo>
                    <a:pt x="3440" y="4120"/>
                  </a:lnTo>
                  <a:lnTo>
                    <a:pt x="3621" y="4075"/>
                  </a:lnTo>
                  <a:lnTo>
                    <a:pt x="3802" y="4007"/>
                  </a:lnTo>
                  <a:lnTo>
                    <a:pt x="3983" y="3916"/>
                  </a:lnTo>
                  <a:lnTo>
                    <a:pt x="4142" y="3803"/>
                  </a:lnTo>
                  <a:lnTo>
                    <a:pt x="4323" y="3645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F1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822;p52">
              <a:extLst>
                <a:ext uri="{FF2B5EF4-FFF2-40B4-BE49-F238E27FC236}">
                  <a16:creationId xmlns:a16="http://schemas.microsoft.com/office/drawing/2014/main" id="{09A8838D-8627-4371-B50A-4108EFDCADA4}"/>
                </a:ext>
              </a:extLst>
            </p:cNvPr>
            <p:cNvSpPr/>
            <p:nvPr/>
          </p:nvSpPr>
          <p:spPr>
            <a:xfrm>
              <a:off x="1962725" y="2805526"/>
              <a:ext cx="21725" cy="107126"/>
            </a:xfrm>
            <a:custGeom>
              <a:avLst/>
              <a:gdLst/>
              <a:ahLst/>
              <a:cxnLst/>
              <a:rect l="l" t="t" r="r" b="b"/>
              <a:pathLst>
                <a:path w="1088" h="5365" extrusionOk="0">
                  <a:moveTo>
                    <a:pt x="974" y="0"/>
                  </a:moveTo>
                  <a:lnTo>
                    <a:pt x="929" y="23"/>
                  </a:lnTo>
                  <a:lnTo>
                    <a:pt x="883" y="23"/>
                  </a:lnTo>
                  <a:lnTo>
                    <a:pt x="861" y="68"/>
                  </a:lnTo>
                  <a:lnTo>
                    <a:pt x="838" y="113"/>
                  </a:lnTo>
                  <a:lnTo>
                    <a:pt x="1" y="5228"/>
                  </a:lnTo>
                  <a:lnTo>
                    <a:pt x="1" y="5273"/>
                  </a:lnTo>
                  <a:lnTo>
                    <a:pt x="23" y="5319"/>
                  </a:lnTo>
                  <a:lnTo>
                    <a:pt x="69" y="5364"/>
                  </a:lnTo>
                  <a:lnTo>
                    <a:pt x="182" y="5364"/>
                  </a:lnTo>
                  <a:lnTo>
                    <a:pt x="204" y="5341"/>
                  </a:lnTo>
                  <a:lnTo>
                    <a:pt x="250" y="5319"/>
                  </a:lnTo>
                  <a:lnTo>
                    <a:pt x="250" y="5273"/>
                  </a:lnTo>
                  <a:lnTo>
                    <a:pt x="1087" y="159"/>
                  </a:lnTo>
                  <a:lnTo>
                    <a:pt x="1087" y="113"/>
                  </a:lnTo>
                  <a:lnTo>
                    <a:pt x="1064" y="68"/>
                  </a:lnTo>
                  <a:lnTo>
                    <a:pt x="1019" y="2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823;p52">
              <a:extLst>
                <a:ext uri="{FF2B5EF4-FFF2-40B4-BE49-F238E27FC236}">
                  <a16:creationId xmlns:a16="http://schemas.microsoft.com/office/drawing/2014/main" id="{E65023E5-1EC5-44E8-928A-385AE99B901A}"/>
                </a:ext>
              </a:extLst>
            </p:cNvPr>
            <p:cNvSpPr/>
            <p:nvPr/>
          </p:nvSpPr>
          <p:spPr>
            <a:xfrm>
              <a:off x="2057169" y="2646009"/>
              <a:ext cx="228229" cy="210158"/>
            </a:xfrm>
            <a:custGeom>
              <a:avLst/>
              <a:gdLst/>
              <a:ahLst/>
              <a:cxnLst/>
              <a:rect l="l" t="t" r="r" b="b"/>
              <a:pathLst>
                <a:path w="11430" h="10525" extrusionOk="0">
                  <a:moveTo>
                    <a:pt x="5002" y="0"/>
                  </a:moveTo>
                  <a:lnTo>
                    <a:pt x="4165" y="23"/>
                  </a:lnTo>
                  <a:lnTo>
                    <a:pt x="3373" y="45"/>
                  </a:lnTo>
                  <a:lnTo>
                    <a:pt x="2649" y="113"/>
                  </a:lnTo>
                  <a:lnTo>
                    <a:pt x="1992" y="204"/>
                  </a:lnTo>
                  <a:lnTo>
                    <a:pt x="1427" y="272"/>
                  </a:lnTo>
                  <a:lnTo>
                    <a:pt x="634" y="430"/>
                  </a:lnTo>
                  <a:lnTo>
                    <a:pt x="363" y="475"/>
                  </a:lnTo>
                  <a:lnTo>
                    <a:pt x="250" y="1086"/>
                  </a:lnTo>
                  <a:lnTo>
                    <a:pt x="159" y="1698"/>
                  </a:lnTo>
                  <a:lnTo>
                    <a:pt x="91" y="2263"/>
                  </a:lnTo>
                  <a:lnTo>
                    <a:pt x="46" y="2806"/>
                  </a:lnTo>
                  <a:lnTo>
                    <a:pt x="1" y="3350"/>
                  </a:lnTo>
                  <a:lnTo>
                    <a:pt x="1" y="3870"/>
                  </a:lnTo>
                  <a:lnTo>
                    <a:pt x="1" y="4843"/>
                  </a:lnTo>
                  <a:lnTo>
                    <a:pt x="46" y="5749"/>
                  </a:lnTo>
                  <a:lnTo>
                    <a:pt x="137" y="6563"/>
                  </a:lnTo>
                  <a:lnTo>
                    <a:pt x="250" y="7310"/>
                  </a:lnTo>
                  <a:lnTo>
                    <a:pt x="386" y="7989"/>
                  </a:lnTo>
                  <a:lnTo>
                    <a:pt x="544" y="8578"/>
                  </a:lnTo>
                  <a:lnTo>
                    <a:pt x="725" y="9076"/>
                  </a:lnTo>
                  <a:lnTo>
                    <a:pt x="883" y="9528"/>
                  </a:lnTo>
                  <a:lnTo>
                    <a:pt x="1019" y="9868"/>
                  </a:lnTo>
                  <a:lnTo>
                    <a:pt x="1268" y="10366"/>
                  </a:lnTo>
                  <a:lnTo>
                    <a:pt x="1359" y="10524"/>
                  </a:lnTo>
                  <a:lnTo>
                    <a:pt x="2083" y="9958"/>
                  </a:lnTo>
                  <a:lnTo>
                    <a:pt x="2875" y="9325"/>
                  </a:lnTo>
                  <a:lnTo>
                    <a:pt x="3690" y="8646"/>
                  </a:lnTo>
                  <a:lnTo>
                    <a:pt x="4527" y="7944"/>
                  </a:lnTo>
                  <a:lnTo>
                    <a:pt x="6202" y="6428"/>
                  </a:lnTo>
                  <a:lnTo>
                    <a:pt x="7809" y="4957"/>
                  </a:lnTo>
                  <a:lnTo>
                    <a:pt x="9235" y="3599"/>
                  </a:lnTo>
                  <a:lnTo>
                    <a:pt x="10389" y="2490"/>
                  </a:lnTo>
                  <a:lnTo>
                    <a:pt x="11430" y="1471"/>
                  </a:lnTo>
                  <a:lnTo>
                    <a:pt x="11000" y="1245"/>
                  </a:lnTo>
                  <a:lnTo>
                    <a:pt x="10547" y="1041"/>
                  </a:lnTo>
                  <a:lnTo>
                    <a:pt x="10095" y="860"/>
                  </a:lnTo>
                  <a:lnTo>
                    <a:pt x="9619" y="702"/>
                  </a:lnTo>
                  <a:lnTo>
                    <a:pt x="9167" y="543"/>
                  </a:lnTo>
                  <a:lnTo>
                    <a:pt x="8691" y="430"/>
                  </a:lnTo>
                  <a:lnTo>
                    <a:pt x="8216" y="317"/>
                  </a:lnTo>
                  <a:lnTo>
                    <a:pt x="7741" y="226"/>
                  </a:lnTo>
                  <a:lnTo>
                    <a:pt x="7288" y="159"/>
                  </a:lnTo>
                  <a:lnTo>
                    <a:pt x="6813" y="91"/>
                  </a:lnTo>
                  <a:lnTo>
                    <a:pt x="5885" y="23"/>
                  </a:lnTo>
                  <a:lnTo>
                    <a:pt x="50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824;p52">
              <a:extLst>
                <a:ext uri="{FF2B5EF4-FFF2-40B4-BE49-F238E27FC236}">
                  <a16:creationId xmlns:a16="http://schemas.microsoft.com/office/drawing/2014/main" id="{F5E359B1-594D-4CAF-9B95-C0C84164074F}"/>
                </a:ext>
              </a:extLst>
            </p:cNvPr>
            <p:cNvSpPr/>
            <p:nvPr/>
          </p:nvSpPr>
          <p:spPr>
            <a:xfrm>
              <a:off x="2195002" y="2322444"/>
              <a:ext cx="79111" cy="203828"/>
            </a:xfrm>
            <a:custGeom>
              <a:avLst/>
              <a:gdLst/>
              <a:ahLst/>
              <a:cxnLst/>
              <a:rect l="l" t="t" r="r" b="b"/>
              <a:pathLst>
                <a:path w="3962" h="10208" extrusionOk="0">
                  <a:moveTo>
                    <a:pt x="1358" y="1"/>
                  </a:moveTo>
                  <a:lnTo>
                    <a:pt x="1109" y="23"/>
                  </a:lnTo>
                  <a:lnTo>
                    <a:pt x="883" y="68"/>
                  </a:lnTo>
                  <a:lnTo>
                    <a:pt x="679" y="136"/>
                  </a:lnTo>
                  <a:lnTo>
                    <a:pt x="498" y="204"/>
                  </a:lnTo>
                  <a:lnTo>
                    <a:pt x="227" y="317"/>
                  </a:lnTo>
                  <a:lnTo>
                    <a:pt x="46" y="431"/>
                  </a:lnTo>
                  <a:lnTo>
                    <a:pt x="1" y="476"/>
                  </a:lnTo>
                  <a:lnTo>
                    <a:pt x="114" y="2151"/>
                  </a:lnTo>
                  <a:lnTo>
                    <a:pt x="272" y="3848"/>
                  </a:lnTo>
                  <a:lnTo>
                    <a:pt x="385" y="4799"/>
                  </a:lnTo>
                  <a:lnTo>
                    <a:pt x="498" y="5749"/>
                  </a:lnTo>
                  <a:lnTo>
                    <a:pt x="634" y="6700"/>
                  </a:lnTo>
                  <a:lnTo>
                    <a:pt x="793" y="7605"/>
                  </a:lnTo>
                  <a:lnTo>
                    <a:pt x="951" y="8420"/>
                  </a:lnTo>
                  <a:lnTo>
                    <a:pt x="1132" y="9121"/>
                  </a:lnTo>
                  <a:lnTo>
                    <a:pt x="1223" y="9438"/>
                  </a:lnTo>
                  <a:lnTo>
                    <a:pt x="1336" y="9687"/>
                  </a:lnTo>
                  <a:lnTo>
                    <a:pt x="1449" y="9891"/>
                  </a:lnTo>
                  <a:lnTo>
                    <a:pt x="1540" y="10049"/>
                  </a:lnTo>
                  <a:lnTo>
                    <a:pt x="1653" y="10162"/>
                  </a:lnTo>
                  <a:lnTo>
                    <a:pt x="1721" y="10185"/>
                  </a:lnTo>
                  <a:lnTo>
                    <a:pt x="1766" y="10208"/>
                  </a:lnTo>
                  <a:lnTo>
                    <a:pt x="1902" y="10208"/>
                  </a:lnTo>
                  <a:lnTo>
                    <a:pt x="1947" y="10162"/>
                  </a:lnTo>
                  <a:lnTo>
                    <a:pt x="2015" y="10117"/>
                  </a:lnTo>
                  <a:lnTo>
                    <a:pt x="2151" y="9981"/>
                  </a:lnTo>
                  <a:lnTo>
                    <a:pt x="2264" y="9823"/>
                  </a:lnTo>
                  <a:lnTo>
                    <a:pt x="2400" y="9619"/>
                  </a:lnTo>
                  <a:lnTo>
                    <a:pt x="2535" y="9393"/>
                  </a:lnTo>
                  <a:lnTo>
                    <a:pt x="2784" y="8850"/>
                  </a:lnTo>
                  <a:lnTo>
                    <a:pt x="3011" y="8216"/>
                  </a:lnTo>
                  <a:lnTo>
                    <a:pt x="3237" y="7514"/>
                  </a:lnTo>
                  <a:lnTo>
                    <a:pt x="3441" y="6768"/>
                  </a:lnTo>
                  <a:lnTo>
                    <a:pt x="3622" y="5975"/>
                  </a:lnTo>
                  <a:lnTo>
                    <a:pt x="3780" y="5183"/>
                  </a:lnTo>
                  <a:lnTo>
                    <a:pt x="3893" y="4369"/>
                  </a:lnTo>
                  <a:lnTo>
                    <a:pt x="3961" y="3599"/>
                  </a:lnTo>
                  <a:lnTo>
                    <a:pt x="3961" y="2852"/>
                  </a:lnTo>
                  <a:lnTo>
                    <a:pt x="3961" y="2513"/>
                  </a:lnTo>
                  <a:lnTo>
                    <a:pt x="3938" y="2173"/>
                  </a:lnTo>
                  <a:lnTo>
                    <a:pt x="3893" y="1879"/>
                  </a:lnTo>
                  <a:lnTo>
                    <a:pt x="3848" y="1585"/>
                  </a:lnTo>
                  <a:lnTo>
                    <a:pt x="3780" y="1313"/>
                  </a:lnTo>
                  <a:lnTo>
                    <a:pt x="3690" y="1064"/>
                  </a:lnTo>
                  <a:lnTo>
                    <a:pt x="3576" y="861"/>
                  </a:lnTo>
                  <a:lnTo>
                    <a:pt x="3463" y="680"/>
                  </a:lnTo>
                  <a:lnTo>
                    <a:pt x="3327" y="544"/>
                  </a:lnTo>
                  <a:lnTo>
                    <a:pt x="3146" y="431"/>
                  </a:lnTo>
                  <a:lnTo>
                    <a:pt x="2807" y="250"/>
                  </a:lnTo>
                  <a:lnTo>
                    <a:pt x="2490" y="136"/>
                  </a:lnTo>
                  <a:lnTo>
                    <a:pt x="2173" y="68"/>
                  </a:lnTo>
                  <a:lnTo>
                    <a:pt x="1879" y="23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825;p52">
              <a:extLst>
                <a:ext uri="{FF2B5EF4-FFF2-40B4-BE49-F238E27FC236}">
                  <a16:creationId xmlns:a16="http://schemas.microsoft.com/office/drawing/2014/main" id="{723DEE0C-A932-4FE1-93A7-B1163B7FF9C0}"/>
                </a:ext>
              </a:extLst>
            </p:cNvPr>
            <p:cNvSpPr/>
            <p:nvPr/>
          </p:nvSpPr>
          <p:spPr>
            <a:xfrm>
              <a:off x="2063499" y="2359503"/>
              <a:ext cx="173997" cy="210597"/>
            </a:xfrm>
            <a:custGeom>
              <a:avLst/>
              <a:gdLst/>
              <a:ahLst/>
              <a:cxnLst/>
              <a:rect l="l" t="t" r="r" b="b"/>
              <a:pathLst>
                <a:path w="8714" h="10547" extrusionOk="0">
                  <a:moveTo>
                    <a:pt x="1" y="0"/>
                  </a:moveTo>
                  <a:lnTo>
                    <a:pt x="1" y="6202"/>
                  </a:lnTo>
                  <a:lnTo>
                    <a:pt x="1" y="6269"/>
                  </a:lnTo>
                  <a:lnTo>
                    <a:pt x="23" y="6699"/>
                  </a:lnTo>
                  <a:lnTo>
                    <a:pt x="91" y="7130"/>
                  </a:lnTo>
                  <a:lnTo>
                    <a:pt x="204" y="7537"/>
                  </a:lnTo>
                  <a:lnTo>
                    <a:pt x="340" y="7922"/>
                  </a:lnTo>
                  <a:lnTo>
                    <a:pt x="544" y="8306"/>
                  </a:lnTo>
                  <a:lnTo>
                    <a:pt x="747" y="8668"/>
                  </a:lnTo>
                  <a:lnTo>
                    <a:pt x="996" y="8985"/>
                  </a:lnTo>
                  <a:lnTo>
                    <a:pt x="1291" y="9302"/>
                  </a:lnTo>
                  <a:lnTo>
                    <a:pt x="1585" y="9574"/>
                  </a:lnTo>
                  <a:lnTo>
                    <a:pt x="1924" y="9823"/>
                  </a:lnTo>
                  <a:lnTo>
                    <a:pt x="2286" y="10026"/>
                  </a:lnTo>
                  <a:lnTo>
                    <a:pt x="2671" y="10207"/>
                  </a:lnTo>
                  <a:lnTo>
                    <a:pt x="3056" y="10343"/>
                  </a:lnTo>
                  <a:lnTo>
                    <a:pt x="3486" y="10456"/>
                  </a:lnTo>
                  <a:lnTo>
                    <a:pt x="3916" y="10524"/>
                  </a:lnTo>
                  <a:lnTo>
                    <a:pt x="4346" y="10547"/>
                  </a:lnTo>
                  <a:lnTo>
                    <a:pt x="4799" y="10524"/>
                  </a:lnTo>
                  <a:lnTo>
                    <a:pt x="5229" y="10456"/>
                  </a:lnTo>
                  <a:lnTo>
                    <a:pt x="5636" y="10343"/>
                  </a:lnTo>
                  <a:lnTo>
                    <a:pt x="6043" y="10207"/>
                  </a:lnTo>
                  <a:lnTo>
                    <a:pt x="6428" y="10026"/>
                  </a:lnTo>
                  <a:lnTo>
                    <a:pt x="6790" y="9800"/>
                  </a:lnTo>
                  <a:lnTo>
                    <a:pt x="7130" y="9551"/>
                  </a:lnTo>
                  <a:lnTo>
                    <a:pt x="7424" y="9280"/>
                  </a:lnTo>
                  <a:lnTo>
                    <a:pt x="7718" y="8963"/>
                  </a:lnTo>
                  <a:lnTo>
                    <a:pt x="7967" y="8623"/>
                  </a:lnTo>
                  <a:lnTo>
                    <a:pt x="8193" y="8284"/>
                  </a:lnTo>
                  <a:lnTo>
                    <a:pt x="8374" y="7899"/>
                  </a:lnTo>
                  <a:lnTo>
                    <a:pt x="8510" y="7492"/>
                  </a:lnTo>
                  <a:lnTo>
                    <a:pt x="8623" y="7084"/>
                  </a:lnTo>
                  <a:lnTo>
                    <a:pt x="8691" y="6654"/>
                  </a:lnTo>
                  <a:lnTo>
                    <a:pt x="8714" y="6202"/>
                  </a:lnTo>
                  <a:lnTo>
                    <a:pt x="8465" y="34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826;p52">
              <a:extLst>
                <a:ext uri="{FF2B5EF4-FFF2-40B4-BE49-F238E27FC236}">
                  <a16:creationId xmlns:a16="http://schemas.microsoft.com/office/drawing/2014/main" id="{77A30CA6-558E-4E1F-BFF7-0B9994F3FABC}"/>
                </a:ext>
              </a:extLst>
            </p:cNvPr>
            <p:cNvSpPr/>
            <p:nvPr/>
          </p:nvSpPr>
          <p:spPr>
            <a:xfrm>
              <a:off x="2216247" y="2432263"/>
              <a:ext cx="64176" cy="63736"/>
            </a:xfrm>
            <a:custGeom>
              <a:avLst/>
              <a:gdLst/>
              <a:ahLst/>
              <a:cxnLst/>
              <a:rect l="l" t="t" r="r" b="b"/>
              <a:pathLst>
                <a:path w="3214" h="3192" extrusionOk="0">
                  <a:moveTo>
                    <a:pt x="1449" y="0"/>
                  </a:moveTo>
                  <a:lnTo>
                    <a:pt x="1290" y="23"/>
                  </a:lnTo>
                  <a:lnTo>
                    <a:pt x="1132" y="68"/>
                  </a:lnTo>
                  <a:lnTo>
                    <a:pt x="973" y="113"/>
                  </a:lnTo>
                  <a:lnTo>
                    <a:pt x="838" y="181"/>
                  </a:lnTo>
                  <a:lnTo>
                    <a:pt x="702" y="272"/>
                  </a:lnTo>
                  <a:lnTo>
                    <a:pt x="589" y="362"/>
                  </a:lnTo>
                  <a:lnTo>
                    <a:pt x="476" y="475"/>
                  </a:lnTo>
                  <a:lnTo>
                    <a:pt x="362" y="589"/>
                  </a:lnTo>
                  <a:lnTo>
                    <a:pt x="272" y="702"/>
                  </a:lnTo>
                  <a:lnTo>
                    <a:pt x="204" y="838"/>
                  </a:lnTo>
                  <a:lnTo>
                    <a:pt x="136" y="973"/>
                  </a:lnTo>
                  <a:lnTo>
                    <a:pt x="68" y="1109"/>
                  </a:lnTo>
                  <a:lnTo>
                    <a:pt x="45" y="1268"/>
                  </a:lnTo>
                  <a:lnTo>
                    <a:pt x="23" y="1426"/>
                  </a:lnTo>
                  <a:lnTo>
                    <a:pt x="0" y="1584"/>
                  </a:lnTo>
                  <a:lnTo>
                    <a:pt x="23" y="1765"/>
                  </a:lnTo>
                  <a:lnTo>
                    <a:pt x="45" y="1924"/>
                  </a:lnTo>
                  <a:lnTo>
                    <a:pt x="68" y="2060"/>
                  </a:lnTo>
                  <a:lnTo>
                    <a:pt x="136" y="2218"/>
                  </a:lnTo>
                  <a:lnTo>
                    <a:pt x="204" y="2354"/>
                  </a:lnTo>
                  <a:lnTo>
                    <a:pt x="272" y="2490"/>
                  </a:lnTo>
                  <a:lnTo>
                    <a:pt x="362" y="2603"/>
                  </a:lnTo>
                  <a:lnTo>
                    <a:pt x="476" y="2716"/>
                  </a:lnTo>
                  <a:lnTo>
                    <a:pt x="589" y="2829"/>
                  </a:lnTo>
                  <a:lnTo>
                    <a:pt x="702" y="2920"/>
                  </a:lnTo>
                  <a:lnTo>
                    <a:pt x="838" y="2988"/>
                  </a:lnTo>
                  <a:lnTo>
                    <a:pt x="973" y="3055"/>
                  </a:lnTo>
                  <a:lnTo>
                    <a:pt x="1132" y="3123"/>
                  </a:lnTo>
                  <a:lnTo>
                    <a:pt x="1290" y="3146"/>
                  </a:lnTo>
                  <a:lnTo>
                    <a:pt x="1449" y="3191"/>
                  </a:lnTo>
                  <a:lnTo>
                    <a:pt x="1766" y="3191"/>
                  </a:lnTo>
                  <a:lnTo>
                    <a:pt x="1924" y="3146"/>
                  </a:lnTo>
                  <a:lnTo>
                    <a:pt x="2082" y="3123"/>
                  </a:lnTo>
                  <a:lnTo>
                    <a:pt x="2241" y="3055"/>
                  </a:lnTo>
                  <a:lnTo>
                    <a:pt x="2377" y="2988"/>
                  </a:lnTo>
                  <a:lnTo>
                    <a:pt x="2512" y="2920"/>
                  </a:lnTo>
                  <a:lnTo>
                    <a:pt x="2626" y="2829"/>
                  </a:lnTo>
                  <a:lnTo>
                    <a:pt x="2739" y="2716"/>
                  </a:lnTo>
                  <a:lnTo>
                    <a:pt x="2852" y="2603"/>
                  </a:lnTo>
                  <a:lnTo>
                    <a:pt x="2942" y="2490"/>
                  </a:lnTo>
                  <a:lnTo>
                    <a:pt x="3010" y="2354"/>
                  </a:lnTo>
                  <a:lnTo>
                    <a:pt x="3078" y="2218"/>
                  </a:lnTo>
                  <a:lnTo>
                    <a:pt x="3146" y="2060"/>
                  </a:lnTo>
                  <a:lnTo>
                    <a:pt x="3191" y="1924"/>
                  </a:lnTo>
                  <a:lnTo>
                    <a:pt x="3214" y="1765"/>
                  </a:lnTo>
                  <a:lnTo>
                    <a:pt x="3214" y="1584"/>
                  </a:lnTo>
                  <a:lnTo>
                    <a:pt x="3214" y="1426"/>
                  </a:lnTo>
                  <a:lnTo>
                    <a:pt x="3191" y="1268"/>
                  </a:lnTo>
                  <a:lnTo>
                    <a:pt x="3146" y="1109"/>
                  </a:lnTo>
                  <a:lnTo>
                    <a:pt x="3078" y="973"/>
                  </a:lnTo>
                  <a:lnTo>
                    <a:pt x="3010" y="838"/>
                  </a:lnTo>
                  <a:lnTo>
                    <a:pt x="2942" y="702"/>
                  </a:lnTo>
                  <a:lnTo>
                    <a:pt x="2852" y="589"/>
                  </a:lnTo>
                  <a:lnTo>
                    <a:pt x="2739" y="475"/>
                  </a:lnTo>
                  <a:lnTo>
                    <a:pt x="2626" y="362"/>
                  </a:lnTo>
                  <a:lnTo>
                    <a:pt x="2512" y="272"/>
                  </a:lnTo>
                  <a:lnTo>
                    <a:pt x="2377" y="181"/>
                  </a:lnTo>
                  <a:lnTo>
                    <a:pt x="2241" y="113"/>
                  </a:lnTo>
                  <a:lnTo>
                    <a:pt x="2082" y="68"/>
                  </a:lnTo>
                  <a:lnTo>
                    <a:pt x="1924" y="23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827;p52">
              <a:extLst>
                <a:ext uri="{FF2B5EF4-FFF2-40B4-BE49-F238E27FC236}">
                  <a16:creationId xmlns:a16="http://schemas.microsoft.com/office/drawing/2014/main" id="{0CDA1637-DCCF-4E7E-891D-C8640CF416BC}"/>
                </a:ext>
              </a:extLst>
            </p:cNvPr>
            <p:cNvSpPr/>
            <p:nvPr/>
          </p:nvSpPr>
          <p:spPr>
            <a:xfrm>
              <a:off x="2106428" y="2483318"/>
              <a:ext cx="131067" cy="221460"/>
            </a:xfrm>
            <a:custGeom>
              <a:avLst/>
              <a:gdLst/>
              <a:ahLst/>
              <a:cxnLst/>
              <a:rect l="l" t="t" r="r" b="b"/>
              <a:pathLst>
                <a:path w="6564" h="11091" extrusionOk="0">
                  <a:moveTo>
                    <a:pt x="6564" y="1"/>
                  </a:moveTo>
                  <a:lnTo>
                    <a:pt x="2445" y="1902"/>
                  </a:lnTo>
                  <a:lnTo>
                    <a:pt x="1" y="10343"/>
                  </a:lnTo>
                  <a:lnTo>
                    <a:pt x="318" y="10479"/>
                  </a:lnTo>
                  <a:lnTo>
                    <a:pt x="612" y="10615"/>
                  </a:lnTo>
                  <a:lnTo>
                    <a:pt x="929" y="10728"/>
                  </a:lnTo>
                  <a:lnTo>
                    <a:pt x="1245" y="10819"/>
                  </a:lnTo>
                  <a:lnTo>
                    <a:pt x="1856" y="10954"/>
                  </a:lnTo>
                  <a:lnTo>
                    <a:pt x="2445" y="11045"/>
                  </a:lnTo>
                  <a:lnTo>
                    <a:pt x="3011" y="11090"/>
                  </a:lnTo>
                  <a:lnTo>
                    <a:pt x="3554" y="11090"/>
                  </a:lnTo>
                  <a:lnTo>
                    <a:pt x="4074" y="11068"/>
                  </a:lnTo>
                  <a:lnTo>
                    <a:pt x="4550" y="11000"/>
                  </a:lnTo>
                  <a:lnTo>
                    <a:pt x="4980" y="10932"/>
                  </a:lnTo>
                  <a:lnTo>
                    <a:pt x="5364" y="10841"/>
                  </a:lnTo>
                  <a:lnTo>
                    <a:pt x="5727" y="10751"/>
                  </a:lnTo>
                  <a:lnTo>
                    <a:pt x="5998" y="10660"/>
                  </a:lnTo>
                  <a:lnTo>
                    <a:pt x="6406" y="10502"/>
                  </a:lnTo>
                  <a:lnTo>
                    <a:pt x="6564" y="10457"/>
                  </a:lnTo>
                  <a:lnTo>
                    <a:pt x="6564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828;p52">
              <a:extLst>
                <a:ext uri="{FF2B5EF4-FFF2-40B4-BE49-F238E27FC236}">
                  <a16:creationId xmlns:a16="http://schemas.microsoft.com/office/drawing/2014/main" id="{182A5DC2-0266-41AB-85A5-22AF187F0038}"/>
                </a:ext>
              </a:extLst>
            </p:cNvPr>
            <p:cNvSpPr/>
            <p:nvPr/>
          </p:nvSpPr>
          <p:spPr>
            <a:xfrm>
              <a:off x="2144385" y="2455304"/>
              <a:ext cx="29851" cy="29392"/>
            </a:xfrm>
            <a:custGeom>
              <a:avLst/>
              <a:gdLst/>
              <a:ahLst/>
              <a:cxnLst/>
              <a:rect l="l" t="t" r="r" b="b"/>
              <a:pathLst>
                <a:path w="1495" h="1472" extrusionOk="0">
                  <a:moveTo>
                    <a:pt x="589" y="0"/>
                  </a:moveTo>
                  <a:lnTo>
                    <a:pt x="453" y="46"/>
                  </a:lnTo>
                  <a:lnTo>
                    <a:pt x="340" y="114"/>
                  </a:lnTo>
                  <a:lnTo>
                    <a:pt x="227" y="204"/>
                  </a:lnTo>
                  <a:lnTo>
                    <a:pt x="137" y="317"/>
                  </a:lnTo>
                  <a:lnTo>
                    <a:pt x="69" y="453"/>
                  </a:lnTo>
                  <a:lnTo>
                    <a:pt x="23" y="589"/>
                  </a:lnTo>
                  <a:lnTo>
                    <a:pt x="1" y="725"/>
                  </a:lnTo>
                  <a:lnTo>
                    <a:pt x="23" y="883"/>
                  </a:lnTo>
                  <a:lnTo>
                    <a:pt x="69" y="1019"/>
                  </a:lnTo>
                  <a:lnTo>
                    <a:pt x="137" y="1132"/>
                  </a:lnTo>
                  <a:lnTo>
                    <a:pt x="227" y="1245"/>
                  </a:lnTo>
                  <a:lnTo>
                    <a:pt x="340" y="1336"/>
                  </a:lnTo>
                  <a:lnTo>
                    <a:pt x="453" y="1404"/>
                  </a:lnTo>
                  <a:lnTo>
                    <a:pt x="589" y="1449"/>
                  </a:lnTo>
                  <a:lnTo>
                    <a:pt x="748" y="1471"/>
                  </a:lnTo>
                  <a:lnTo>
                    <a:pt x="906" y="1449"/>
                  </a:lnTo>
                  <a:lnTo>
                    <a:pt x="1042" y="1404"/>
                  </a:lnTo>
                  <a:lnTo>
                    <a:pt x="1155" y="1336"/>
                  </a:lnTo>
                  <a:lnTo>
                    <a:pt x="1268" y="1245"/>
                  </a:lnTo>
                  <a:lnTo>
                    <a:pt x="1359" y="1132"/>
                  </a:lnTo>
                  <a:lnTo>
                    <a:pt x="1427" y="1019"/>
                  </a:lnTo>
                  <a:lnTo>
                    <a:pt x="1472" y="883"/>
                  </a:lnTo>
                  <a:lnTo>
                    <a:pt x="1494" y="725"/>
                  </a:lnTo>
                  <a:lnTo>
                    <a:pt x="1472" y="589"/>
                  </a:lnTo>
                  <a:lnTo>
                    <a:pt x="1427" y="453"/>
                  </a:lnTo>
                  <a:lnTo>
                    <a:pt x="1359" y="317"/>
                  </a:lnTo>
                  <a:lnTo>
                    <a:pt x="1268" y="204"/>
                  </a:lnTo>
                  <a:lnTo>
                    <a:pt x="1155" y="114"/>
                  </a:lnTo>
                  <a:lnTo>
                    <a:pt x="1042" y="46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829;p52">
              <a:extLst>
                <a:ext uri="{FF2B5EF4-FFF2-40B4-BE49-F238E27FC236}">
                  <a16:creationId xmlns:a16="http://schemas.microsoft.com/office/drawing/2014/main" id="{FDA2AC5A-77CC-4225-B7FF-E11CC51DEE36}"/>
                </a:ext>
              </a:extLst>
            </p:cNvPr>
            <p:cNvSpPr/>
            <p:nvPr/>
          </p:nvSpPr>
          <p:spPr>
            <a:xfrm>
              <a:off x="2063499" y="2455304"/>
              <a:ext cx="14476" cy="29392"/>
            </a:xfrm>
            <a:custGeom>
              <a:avLst/>
              <a:gdLst/>
              <a:ahLst/>
              <a:cxnLst/>
              <a:rect l="l" t="t" r="r" b="b"/>
              <a:pathLst>
                <a:path w="725" h="1472" extrusionOk="0">
                  <a:moveTo>
                    <a:pt x="1" y="0"/>
                  </a:moveTo>
                  <a:lnTo>
                    <a:pt x="1" y="1404"/>
                  </a:lnTo>
                  <a:lnTo>
                    <a:pt x="1" y="1471"/>
                  </a:lnTo>
                  <a:lnTo>
                    <a:pt x="136" y="1449"/>
                  </a:lnTo>
                  <a:lnTo>
                    <a:pt x="272" y="1404"/>
                  </a:lnTo>
                  <a:lnTo>
                    <a:pt x="408" y="1336"/>
                  </a:lnTo>
                  <a:lnTo>
                    <a:pt x="521" y="1245"/>
                  </a:lnTo>
                  <a:lnTo>
                    <a:pt x="612" y="1132"/>
                  </a:lnTo>
                  <a:lnTo>
                    <a:pt x="680" y="1019"/>
                  </a:lnTo>
                  <a:lnTo>
                    <a:pt x="702" y="883"/>
                  </a:lnTo>
                  <a:lnTo>
                    <a:pt x="725" y="725"/>
                  </a:lnTo>
                  <a:lnTo>
                    <a:pt x="702" y="589"/>
                  </a:lnTo>
                  <a:lnTo>
                    <a:pt x="680" y="453"/>
                  </a:lnTo>
                  <a:lnTo>
                    <a:pt x="612" y="317"/>
                  </a:lnTo>
                  <a:lnTo>
                    <a:pt x="521" y="204"/>
                  </a:lnTo>
                  <a:lnTo>
                    <a:pt x="408" y="114"/>
                  </a:lnTo>
                  <a:lnTo>
                    <a:pt x="272" y="46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30;p52">
              <a:extLst>
                <a:ext uri="{FF2B5EF4-FFF2-40B4-BE49-F238E27FC236}">
                  <a16:creationId xmlns:a16="http://schemas.microsoft.com/office/drawing/2014/main" id="{CEEDBE6C-90F9-43BB-8AAE-231A20F14041}"/>
                </a:ext>
              </a:extLst>
            </p:cNvPr>
            <p:cNvSpPr/>
            <p:nvPr/>
          </p:nvSpPr>
          <p:spPr>
            <a:xfrm>
              <a:off x="2138056" y="2544777"/>
              <a:ext cx="67370" cy="29851"/>
            </a:xfrm>
            <a:custGeom>
              <a:avLst/>
              <a:gdLst/>
              <a:ahLst/>
              <a:cxnLst/>
              <a:rect l="l" t="t" r="r" b="b"/>
              <a:pathLst>
                <a:path w="3374" h="1495" extrusionOk="0">
                  <a:moveTo>
                    <a:pt x="3237" y="1"/>
                  </a:moveTo>
                  <a:lnTo>
                    <a:pt x="3192" y="23"/>
                  </a:lnTo>
                  <a:lnTo>
                    <a:pt x="3147" y="46"/>
                  </a:lnTo>
                  <a:lnTo>
                    <a:pt x="2920" y="272"/>
                  </a:lnTo>
                  <a:lnTo>
                    <a:pt x="2671" y="476"/>
                  </a:lnTo>
                  <a:lnTo>
                    <a:pt x="2423" y="657"/>
                  </a:lnTo>
                  <a:lnTo>
                    <a:pt x="2174" y="793"/>
                  </a:lnTo>
                  <a:lnTo>
                    <a:pt x="1925" y="928"/>
                  </a:lnTo>
                  <a:lnTo>
                    <a:pt x="1676" y="1019"/>
                  </a:lnTo>
                  <a:lnTo>
                    <a:pt x="1449" y="1087"/>
                  </a:lnTo>
                  <a:lnTo>
                    <a:pt x="1200" y="1155"/>
                  </a:lnTo>
                  <a:lnTo>
                    <a:pt x="793" y="1223"/>
                  </a:lnTo>
                  <a:lnTo>
                    <a:pt x="454" y="1245"/>
                  </a:lnTo>
                  <a:lnTo>
                    <a:pt x="137" y="1223"/>
                  </a:lnTo>
                  <a:lnTo>
                    <a:pt x="91" y="1245"/>
                  </a:lnTo>
                  <a:lnTo>
                    <a:pt x="46" y="1268"/>
                  </a:lnTo>
                  <a:lnTo>
                    <a:pt x="1" y="1291"/>
                  </a:lnTo>
                  <a:lnTo>
                    <a:pt x="1" y="1336"/>
                  </a:lnTo>
                  <a:lnTo>
                    <a:pt x="1" y="1404"/>
                  </a:lnTo>
                  <a:lnTo>
                    <a:pt x="24" y="1426"/>
                  </a:lnTo>
                  <a:lnTo>
                    <a:pt x="69" y="1472"/>
                  </a:lnTo>
                  <a:lnTo>
                    <a:pt x="114" y="1472"/>
                  </a:lnTo>
                  <a:lnTo>
                    <a:pt x="363" y="1494"/>
                  </a:lnTo>
                  <a:lnTo>
                    <a:pt x="635" y="1494"/>
                  </a:lnTo>
                  <a:lnTo>
                    <a:pt x="929" y="1449"/>
                  </a:lnTo>
                  <a:lnTo>
                    <a:pt x="1291" y="1381"/>
                  </a:lnTo>
                  <a:lnTo>
                    <a:pt x="1698" y="1291"/>
                  </a:lnTo>
                  <a:lnTo>
                    <a:pt x="2106" y="1132"/>
                  </a:lnTo>
                  <a:lnTo>
                    <a:pt x="2332" y="1019"/>
                  </a:lnTo>
                  <a:lnTo>
                    <a:pt x="2536" y="906"/>
                  </a:lnTo>
                  <a:lnTo>
                    <a:pt x="2739" y="747"/>
                  </a:lnTo>
                  <a:lnTo>
                    <a:pt x="2943" y="589"/>
                  </a:lnTo>
                  <a:lnTo>
                    <a:pt x="3147" y="408"/>
                  </a:lnTo>
                  <a:lnTo>
                    <a:pt x="3328" y="204"/>
                  </a:lnTo>
                  <a:lnTo>
                    <a:pt x="3350" y="159"/>
                  </a:lnTo>
                  <a:lnTo>
                    <a:pt x="3373" y="114"/>
                  </a:lnTo>
                  <a:lnTo>
                    <a:pt x="3350" y="68"/>
                  </a:lnTo>
                  <a:lnTo>
                    <a:pt x="3328" y="23"/>
                  </a:lnTo>
                  <a:lnTo>
                    <a:pt x="32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31;p52">
              <a:extLst>
                <a:ext uri="{FF2B5EF4-FFF2-40B4-BE49-F238E27FC236}">
                  <a16:creationId xmlns:a16="http://schemas.microsoft.com/office/drawing/2014/main" id="{A51D0EEB-FC2D-44B4-8A67-1992920E9CDE}"/>
                </a:ext>
              </a:extLst>
            </p:cNvPr>
            <p:cNvSpPr/>
            <p:nvPr/>
          </p:nvSpPr>
          <p:spPr>
            <a:xfrm>
              <a:off x="2206742" y="2432263"/>
              <a:ext cx="42511" cy="55590"/>
            </a:xfrm>
            <a:custGeom>
              <a:avLst/>
              <a:gdLst/>
              <a:ahLst/>
              <a:cxnLst/>
              <a:rect l="l" t="t" r="r" b="b"/>
              <a:pathLst>
                <a:path w="2129" h="2784" extrusionOk="0">
                  <a:moveTo>
                    <a:pt x="1" y="0"/>
                  </a:moveTo>
                  <a:lnTo>
                    <a:pt x="1" y="2784"/>
                  </a:lnTo>
                  <a:lnTo>
                    <a:pt x="2128" y="2784"/>
                  </a:lnTo>
                  <a:lnTo>
                    <a:pt x="2128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832;p52">
              <a:extLst>
                <a:ext uri="{FF2B5EF4-FFF2-40B4-BE49-F238E27FC236}">
                  <a16:creationId xmlns:a16="http://schemas.microsoft.com/office/drawing/2014/main" id="{1E76F4BE-5ADE-4A8F-BF6F-22EAB1E268CF}"/>
                </a:ext>
              </a:extLst>
            </p:cNvPr>
            <p:cNvSpPr/>
            <p:nvPr/>
          </p:nvSpPr>
          <p:spPr>
            <a:xfrm>
              <a:off x="2235215" y="2449434"/>
              <a:ext cx="25778" cy="28933"/>
            </a:xfrm>
            <a:custGeom>
              <a:avLst/>
              <a:gdLst/>
              <a:ahLst/>
              <a:cxnLst/>
              <a:rect l="l" t="t" r="r" b="b"/>
              <a:pathLst>
                <a:path w="1291" h="1449" extrusionOk="0">
                  <a:moveTo>
                    <a:pt x="1178" y="0"/>
                  </a:moveTo>
                  <a:lnTo>
                    <a:pt x="1132" y="23"/>
                  </a:lnTo>
                  <a:lnTo>
                    <a:pt x="114" y="408"/>
                  </a:lnTo>
                  <a:lnTo>
                    <a:pt x="69" y="430"/>
                  </a:lnTo>
                  <a:lnTo>
                    <a:pt x="23" y="453"/>
                  </a:lnTo>
                  <a:lnTo>
                    <a:pt x="1" y="498"/>
                  </a:lnTo>
                  <a:lnTo>
                    <a:pt x="1" y="566"/>
                  </a:lnTo>
                  <a:lnTo>
                    <a:pt x="1" y="611"/>
                  </a:lnTo>
                  <a:lnTo>
                    <a:pt x="1" y="657"/>
                  </a:lnTo>
                  <a:lnTo>
                    <a:pt x="23" y="702"/>
                  </a:lnTo>
                  <a:lnTo>
                    <a:pt x="69" y="747"/>
                  </a:lnTo>
                  <a:lnTo>
                    <a:pt x="1019" y="1426"/>
                  </a:lnTo>
                  <a:lnTo>
                    <a:pt x="1110" y="1449"/>
                  </a:lnTo>
                  <a:lnTo>
                    <a:pt x="1155" y="1426"/>
                  </a:lnTo>
                  <a:lnTo>
                    <a:pt x="1200" y="1381"/>
                  </a:lnTo>
                  <a:lnTo>
                    <a:pt x="1223" y="1335"/>
                  </a:lnTo>
                  <a:lnTo>
                    <a:pt x="1223" y="1290"/>
                  </a:lnTo>
                  <a:lnTo>
                    <a:pt x="1200" y="1245"/>
                  </a:lnTo>
                  <a:lnTo>
                    <a:pt x="1178" y="1222"/>
                  </a:lnTo>
                  <a:lnTo>
                    <a:pt x="318" y="589"/>
                  </a:lnTo>
                  <a:lnTo>
                    <a:pt x="1200" y="249"/>
                  </a:lnTo>
                  <a:lnTo>
                    <a:pt x="1246" y="227"/>
                  </a:lnTo>
                  <a:lnTo>
                    <a:pt x="1291" y="181"/>
                  </a:lnTo>
                  <a:lnTo>
                    <a:pt x="1291" y="136"/>
                  </a:lnTo>
                  <a:lnTo>
                    <a:pt x="1291" y="91"/>
                  </a:lnTo>
                  <a:lnTo>
                    <a:pt x="1246" y="45"/>
                  </a:lnTo>
                  <a:lnTo>
                    <a:pt x="1223" y="23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833;p52">
              <a:extLst>
                <a:ext uri="{FF2B5EF4-FFF2-40B4-BE49-F238E27FC236}">
                  <a16:creationId xmlns:a16="http://schemas.microsoft.com/office/drawing/2014/main" id="{6F540BCD-4842-4E49-8448-562B778C3359}"/>
                </a:ext>
              </a:extLst>
            </p:cNvPr>
            <p:cNvSpPr/>
            <p:nvPr/>
          </p:nvSpPr>
          <p:spPr>
            <a:xfrm>
              <a:off x="2171960" y="2350018"/>
              <a:ext cx="29851" cy="38877"/>
            </a:xfrm>
            <a:custGeom>
              <a:avLst/>
              <a:gdLst/>
              <a:ahLst/>
              <a:cxnLst/>
              <a:rect l="l" t="t" r="r" b="b"/>
              <a:pathLst>
                <a:path w="1495" h="1947" extrusionOk="0">
                  <a:moveTo>
                    <a:pt x="136" y="0"/>
                  </a:moveTo>
                  <a:lnTo>
                    <a:pt x="91" y="23"/>
                  </a:lnTo>
                  <a:lnTo>
                    <a:pt x="46" y="23"/>
                  </a:lnTo>
                  <a:lnTo>
                    <a:pt x="23" y="68"/>
                  </a:lnTo>
                  <a:lnTo>
                    <a:pt x="0" y="113"/>
                  </a:lnTo>
                  <a:lnTo>
                    <a:pt x="0" y="159"/>
                  </a:lnTo>
                  <a:lnTo>
                    <a:pt x="23" y="204"/>
                  </a:lnTo>
                  <a:lnTo>
                    <a:pt x="1268" y="1901"/>
                  </a:lnTo>
                  <a:lnTo>
                    <a:pt x="1313" y="1946"/>
                  </a:lnTo>
                  <a:lnTo>
                    <a:pt x="1358" y="1946"/>
                  </a:lnTo>
                  <a:lnTo>
                    <a:pt x="1449" y="1924"/>
                  </a:lnTo>
                  <a:lnTo>
                    <a:pt x="1471" y="1901"/>
                  </a:lnTo>
                  <a:lnTo>
                    <a:pt x="1494" y="1856"/>
                  </a:lnTo>
                  <a:lnTo>
                    <a:pt x="1494" y="1788"/>
                  </a:lnTo>
                  <a:lnTo>
                    <a:pt x="1471" y="1743"/>
                  </a:lnTo>
                  <a:lnTo>
                    <a:pt x="227" y="68"/>
                  </a:lnTo>
                  <a:lnTo>
                    <a:pt x="181" y="23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F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834;p52">
              <a:extLst>
                <a:ext uri="{FF2B5EF4-FFF2-40B4-BE49-F238E27FC236}">
                  <a16:creationId xmlns:a16="http://schemas.microsoft.com/office/drawing/2014/main" id="{49536982-288D-4C6F-BB5E-4DBB2CC5F1EC}"/>
                </a:ext>
              </a:extLst>
            </p:cNvPr>
            <p:cNvSpPr/>
            <p:nvPr/>
          </p:nvSpPr>
          <p:spPr>
            <a:xfrm>
              <a:off x="2094687" y="2476989"/>
              <a:ext cx="24860" cy="33006"/>
            </a:xfrm>
            <a:custGeom>
              <a:avLst/>
              <a:gdLst/>
              <a:ahLst/>
              <a:cxnLst/>
              <a:rect l="l" t="t" r="r" b="b"/>
              <a:pathLst>
                <a:path w="1245" h="1653" extrusionOk="0">
                  <a:moveTo>
                    <a:pt x="702" y="250"/>
                  </a:moveTo>
                  <a:lnTo>
                    <a:pt x="770" y="295"/>
                  </a:lnTo>
                  <a:lnTo>
                    <a:pt x="838" y="340"/>
                  </a:lnTo>
                  <a:lnTo>
                    <a:pt x="883" y="408"/>
                  </a:lnTo>
                  <a:lnTo>
                    <a:pt x="928" y="499"/>
                  </a:lnTo>
                  <a:lnTo>
                    <a:pt x="973" y="589"/>
                  </a:lnTo>
                  <a:lnTo>
                    <a:pt x="996" y="702"/>
                  </a:lnTo>
                  <a:lnTo>
                    <a:pt x="996" y="815"/>
                  </a:lnTo>
                  <a:lnTo>
                    <a:pt x="996" y="929"/>
                  </a:lnTo>
                  <a:lnTo>
                    <a:pt x="973" y="1042"/>
                  </a:lnTo>
                  <a:lnTo>
                    <a:pt x="928" y="1132"/>
                  </a:lnTo>
                  <a:lnTo>
                    <a:pt x="883" y="1223"/>
                  </a:lnTo>
                  <a:lnTo>
                    <a:pt x="838" y="1291"/>
                  </a:lnTo>
                  <a:lnTo>
                    <a:pt x="770" y="1359"/>
                  </a:lnTo>
                  <a:lnTo>
                    <a:pt x="702" y="1381"/>
                  </a:lnTo>
                  <a:lnTo>
                    <a:pt x="634" y="1404"/>
                  </a:lnTo>
                  <a:lnTo>
                    <a:pt x="543" y="1381"/>
                  </a:lnTo>
                  <a:lnTo>
                    <a:pt x="475" y="1359"/>
                  </a:lnTo>
                  <a:lnTo>
                    <a:pt x="430" y="1291"/>
                  </a:lnTo>
                  <a:lnTo>
                    <a:pt x="362" y="1223"/>
                  </a:lnTo>
                  <a:lnTo>
                    <a:pt x="317" y="1132"/>
                  </a:lnTo>
                  <a:lnTo>
                    <a:pt x="294" y="1042"/>
                  </a:lnTo>
                  <a:lnTo>
                    <a:pt x="272" y="929"/>
                  </a:lnTo>
                  <a:lnTo>
                    <a:pt x="249" y="815"/>
                  </a:lnTo>
                  <a:lnTo>
                    <a:pt x="272" y="702"/>
                  </a:lnTo>
                  <a:lnTo>
                    <a:pt x="294" y="589"/>
                  </a:lnTo>
                  <a:lnTo>
                    <a:pt x="317" y="499"/>
                  </a:lnTo>
                  <a:lnTo>
                    <a:pt x="362" y="408"/>
                  </a:lnTo>
                  <a:lnTo>
                    <a:pt x="430" y="340"/>
                  </a:lnTo>
                  <a:lnTo>
                    <a:pt x="475" y="295"/>
                  </a:lnTo>
                  <a:lnTo>
                    <a:pt x="543" y="250"/>
                  </a:lnTo>
                  <a:close/>
                  <a:moveTo>
                    <a:pt x="498" y="1"/>
                  </a:moveTo>
                  <a:lnTo>
                    <a:pt x="385" y="46"/>
                  </a:lnTo>
                  <a:lnTo>
                    <a:pt x="272" y="137"/>
                  </a:lnTo>
                  <a:lnTo>
                    <a:pt x="181" y="227"/>
                  </a:lnTo>
                  <a:lnTo>
                    <a:pt x="113" y="363"/>
                  </a:lnTo>
                  <a:lnTo>
                    <a:pt x="45" y="499"/>
                  </a:lnTo>
                  <a:lnTo>
                    <a:pt x="23" y="657"/>
                  </a:lnTo>
                  <a:lnTo>
                    <a:pt x="0" y="815"/>
                  </a:lnTo>
                  <a:lnTo>
                    <a:pt x="23" y="997"/>
                  </a:lnTo>
                  <a:lnTo>
                    <a:pt x="45" y="1155"/>
                  </a:lnTo>
                  <a:lnTo>
                    <a:pt x="113" y="1291"/>
                  </a:lnTo>
                  <a:lnTo>
                    <a:pt x="181" y="1404"/>
                  </a:lnTo>
                  <a:lnTo>
                    <a:pt x="272" y="1517"/>
                  </a:lnTo>
                  <a:lnTo>
                    <a:pt x="385" y="1585"/>
                  </a:lnTo>
                  <a:lnTo>
                    <a:pt x="498" y="1630"/>
                  </a:lnTo>
                  <a:lnTo>
                    <a:pt x="634" y="1653"/>
                  </a:lnTo>
                  <a:lnTo>
                    <a:pt x="747" y="1630"/>
                  </a:lnTo>
                  <a:lnTo>
                    <a:pt x="883" y="1585"/>
                  </a:lnTo>
                  <a:lnTo>
                    <a:pt x="973" y="1517"/>
                  </a:lnTo>
                  <a:lnTo>
                    <a:pt x="1064" y="1404"/>
                  </a:lnTo>
                  <a:lnTo>
                    <a:pt x="1154" y="1291"/>
                  </a:lnTo>
                  <a:lnTo>
                    <a:pt x="1200" y="1155"/>
                  </a:lnTo>
                  <a:lnTo>
                    <a:pt x="1245" y="997"/>
                  </a:lnTo>
                  <a:lnTo>
                    <a:pt x="1245" y="815"/>
                  </a:lnTo>
                  <a:lnTo>
                    <a:pt x="1245" y="657"/>
                  </a:lnTo>
                  <a:lnTo>
                    <a:pt x="1200" y="499"/>
                  </a:lnTo>
                  <a:lnTo>
                    <a:pt x="1154" y="363"/>
                  </a:lnTo>
                  <a:lnTo>
                    <a:pt x="1064" y="227"/>
                  </a:lnTo>
                  <a:lnTo>
                    <a:pt x="973" y="137"/>
                  </a:lnTo>
                  <a:lnTo>
                    <a:pt x="883" y="46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835;p52">
              <a:extLst>
                <a:ext uri="{FF2B5EF4-FFF2-40B4-BE49-F238E27FC236}">
                  <a16:creationId xmlns:a16="http://schemas.microsoft.com/office/drawing/2014/main" id="{EBFDB0A5-9292-4D56-9A46-EDC09FAF1172}"/>
                </a:ext>
              </a:extLst>
            </p:cNvPr>
            <p:cNvSpPr/>
            <p:nvPr/>
          </p:nvSpPr>
          <p:spPr>
            <a:xfrm>
              <a:off x="2039558" y="2279974"/>
              <a:ext cx="214211" cy="175355"/>
            </a:xfrm>
            <a:custGeom>
              <a:avLst/>
              <a:gdLst/>
              <a:ahLst/>
              <a:cxnLst/>
              <a:rect l="l" t="t" r="r" b="b"/>
              <a:pathLst>
                <a:path w="10728" h="8782" extrusionOk="0">
                  <a:moveTo>
                    <a:pt x="4911" y="0"/>
                  </a:moveTo>
                  <a:lnTo>
                    <a:pt x="4459" y="23"/>
                  </a:lnTo>
                  <a:lnTo>
                    <a:pt x="3983" y="68"/>
                  </a:lnTo>
                  <a:lnTo>
                    <a:pt x="3508" y="113"/>
                  </a:lnTo>
                  <a:lnTo>
                    <a:pt x="3010" y="204"/>
                  </a:lnTo>
                  <a:lnTo>
                    <a:pt x="2490" y="317"/>
                  </a:lnTo>
                  <a:lnTo>
                    <a:pt x="1992" y="430"/>
                  </a:lnTo>
                  <a:lnTo>
                    <a:pt x="1539" y="611"/>
                  </a:lnTo>
                  <a:lnTo>
                    <a:pt x="1313" y="702"/>
                  </a:lnTo>
                  <a:lnTo>
                    <a:pt x="1109" y="815"/>
                  </a:lnTo>
                  <a:lnTo>
                    <a:pt x="928" y="928"/>
                  </a:lnTo>
                  <a:lnTo>
                    <a:pt x="747" y="1064"/>
                  </a:lnTo>
                  <a:lnTo>
                    <a:pt x="589" y="1200"/>
                  </a:lnTo>
                  <a:lnTo>
                    <a:pt x="430" y="1358"/>
                  </a:lnTo>
                  <a:lnTo>
                    <a:pt x="317" y="1517"/>
                  </a:lnTo>
                  <a:lnTo>
                    <a:pt x="204" y="1698"/>
                  </a:lnTo>
                  <a:lnTo>
                    <a:pt x="113" y="1879"/>
                  </a:lnTo>
                  <a:lnTo>
                    <a:pt x="45" y="2082"/>
                  </a:lnTo>
                  <a:lnTo>
                    <a:pt x="0" y="2286"/>
                  </a:lnTo>
                  <a:lnTo>
                    <a:pt x="0" y="2512"/>
                  </a:lnTo>
                  <a:lnTo>
                    <a:pt x="0" y="2852"/>
                  </a:lnTo>
                  <a:lnTo>
                    <a:pt x="23" y="3078"/>
                  </a:lnTo>
                  <a:lnTo>
                    <a:pt x="68" y="3282"/>
                  </a:lnTo>
                  <a:lnTo>
                    <a:pt x="136" y="3440"/>
                  </a:lnTo>
                  <a:lnTo>
                    <a:pt x="204" y="3599"/>
                  </a:lnTo>
                  <a:lnTo>
                    <a:pt x="317" y="3757"/>
                  </a:lnTo>
                  <a:lnTo>
                    <a:pt x="408" y="3870"/>
                  </a:lnTo>
                  <a:lnTo>
                    <a:pt x="521" y="3983"/>
                  </a:lnTo>
                  <a:lnTo>
                    <a:pt x="634" y="4074"/>
                  </a:lnTo>
                  <a:lnTo>
                    <a:pt x="860" y="4210"/>
                  </a:lnTo>
                  <a:lnTo>
                    <a:pt x="1064" y="4323"/>
                  </a:lnTo>
                  <a:lnTo>
                    <a:pt x="1245" y="4391"/>
                  </a:lnTo>
                  <a:lnTo>
                    <a:pt x="5296" y="4323"/>
                  </a:lnTo>
                  <a:lnTo>
                    <a:pt x="5387" y="4481"/>
                  </a:lnTo>
                  <a:lnTo>
                    <a:pt x="5500" y="4617"/>
                  </a:lnTo>
                  <a:lnTo>
                    <a:pt x="5703" y="4866"/>
                  </a:lnTo>
                  <a:lnTo>
                    <a:pt x="5952" y="5070"/>
                  </a:lnTo>
                  <a:lnTo>
                    <a:pt x="6201" y="5228"/>
                  </a:lnTo>
                  <a:lnTo>
                    <a:pt x="6473" y="5364"/>
                  </a:lnTo>
                  <a:lnTo>
                    <a:pt x="6744" y="5432"/>
                  </a:lnTo>
                  <a:lnTo>
                    <a:pt x="7016" y="5500"/>
                  </a:lnTo>
                  <a:lnTo>
                    <a:pt x="7288" y="5522"/>
                  </a:lnTo>
                  <a:lnTo>
                    <a:pt x="7537" y="5545"/>
                  </a:lnTo>
                  <a:lnTo>
                    <a:pt x="7786" y="5545"/>
                  </a:lnTo>
                  <a:lnTo>
                    <a:pt x="8170" y="5500"/>
                  </a:lnTo>
                  <a:lnTo>
                    <a:pt x="8464" y="5454"/>
                  </a:lnTo>
                  <a:lnTo>
                    <a:pt x="8555" y="5432"/>
                  </a:lnTo>
                  <a:lnTo>
                    <a:pt x="8713" y="8374"/>
                  </a:lnTo>
                  <a:lnTo>
                    <a:pt x="8736" y="8487"/>
                  </a:lnTo>
                  <a:lnTo>
                    <a:pt x="8781" y="8578"/>
                  </a:lnTo>
                  <a:lnTo>
                    <a:pt x="8827" y="8646"/>
                  </a:lnTo>
                  <a:lnTo>
                    <a:pt x="8894" y="8714"/>
                  </a:lnTo>
                  <a:lnTo>
                    <a:pt x="8985" y="8759"/>
                  </a:lnTo>
                  <a:lnTo>
                    <a:pt x="9076" y="8781"/>
                  </a:lnTo>
                  <a:lnTo>
                    <a:pt x="9189" y="8781"/>
                  </a:lnTo>
                  <a:lnTo>
                    <a:pt x="9279" y="8759"/>
                  </a:lnTo>
                  <a:lnTo>
                    <a:pt x="9392" y="8714"/>
                  </a:lnTo>
                  <a:lnTo>
                    <a:pt x="9483" y="8646"/>
                  </a:lnTo>
                  <a:lnTo>
                    <a:pt x="9551" y="8532"/>
                  </a:lnTo>
                  <a:lnTo>
                    <a:pt x="9573" y="8442"/>
                  </a:lnTo>
                  <a:lnTo>
                    <a:pt x="10705" y="4934"/>
                  </a:lnTo>
                  <a:lnTo>
                    <a:pt x="10728" y="4662"/>
                  </a:lnTo>
                  <a:lnTo>
                    <a:pt x="10728" y="4391"/>
                  </a:lnTo>
                  <a:lnTo>
                    <a:pt x="10728" y="4119"/>
                  </a:lnTo>
                  <a:lnTo>
                    <a:pt x="10682" y="3848"/>
                  </a:lnTo>
                  <a:lnTo>
                    <a:pt x="10637" y="3576"/>
                  </a:lnTo>
                  <a:lnTo>
                    <a:pt x="10569" y="3327"/>
                  </a:lnTo>
                  <a:lnTo>
                    <a:pt x="10456" y="3055"/>
                  </a:lnTo>
                  <a:lnTo>
                    <a:pt x="10366" y="2807"/>
                  </a:lnTo>
                  <a:lnTo>
                    <a:pt x="10230" y="2558"/>
                  </a:lnTo>
                  <a:lnTo>
                    <a:pt x="10071" y="2309"/>
                  </a:lnTo>
                  <a:lnTo>
                    <a:pt x="9913" y="2082"/>
                  </a:lnTo>
                  <a:lnTo>
                    <a:pt x="9732" y="1856"/>
                  </a:lnTo>
                  <a:lnTo>
                    <a:pt x="9528" y="1652"/>
                  </a:lnTo>
                  <a:lnTo>
                    <a:pt x="9302" y="1426"/>
                  </a:lnTo>
                  <a:lnTo>
                    <a:pt x="9076" y="1245"/>
                  </a:lnTo>
                  <a:lnTo>
                    <a:pt x="8827" y="1064"/>
                  </a:lnTo>
                  <a:lnTo>
                    <a:pt x="8555" y="883"/>
                  </a:lnTo>
                  <a:lnTo>
                    <a:pt x="8261" y="724"/>
                  </a:lnTo>
                  <a:lnTo>
                    <a:pt x="7967" y="589"/>
                  </a:lnTo>
                  <a:lnTo>
                    <a:pt x="7627" y="453"/>
                  </a:lnTo>
                  <a:lnTo>
                    <a:pt x="7288" y="340"/>
                  </a:lnTo>
                  <a:lnTo>
                    <a:pt x="6948" y="226"/>
                  </a:lnTo>
                  <a:lnTo>
                    <a:pt x="6563" y="159"/>
                  </a:lnTo>
                  <a:lnTo>
                    <a:pt x="6179" y="91"/>
                  </a:lnTo>
                  <a:lnTo>
                    <a:pt x="5771" y="45"/>
                  </a:lnTo>
                  <a:lnTo>
                    <a:pt x="5341" y="23"/>
                  </a:lnTo>
                  <a:lnTo>
                    <a:pt x="49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836;p52">
              <a:extLst>
                <a:ext uri="{FF2B5EF4-FFF2-40B4-BE49-F238E27FC236}">
                  <a16:creationId xmlns:a16="http://schemas.microsoft.com/office/drawing/2014/main" id="{A1C0C092-6249-4E58-A884-7E012D194C72}"/>
                </a:ext>
              </a:extLst>
            </p:cNvPr>
            <p:cNvSpPr/>
            <p:nvPr/>
          </p:nvSpPr>
          <p:spPr>
            <a:xfrm>
              <a:off x="2072983" y="2616638"/>
              <a:ext cx="196600" cy="167667"/>
            </a:xfrm>
            <a:custGeom>
              <a:avLst/>
              <a:gdLst/>
              <a:ahLst/>
              <a:cxnLst/>
              <a:rect l="l" t="t" r="r" b="b"/>
              <a:pathLst>
                <a:path w="9846" h="8397" extrusionOk="0">
                  <a:moveTo>
                    <a:pt x="8194" y="0"/>
                  </a:moveTo>
                  <a:lnTo>
                    <a:pt x="7583" y="656"/>
                  </a:lnTo>
                  <a:lnTo>
                    <a:pt x="6904" y="1358"/>
                  </a:lnTo>
                  <a:lnTo>
                    <a:pt x="6089" y="2173"/>
                  </a:lnTo>
                  <a:lnTo>
                    <a:pt x="5184" y="3055"/>
                  </a:lnTo>
                  <a:lnTo>
                    <a:pt x="4278" y="3893"/>
                  </a:lnTo>
                  <a:lnTo>
                    <a:pt x="3826" y="4255"/>
                  </a:lnTo>
                  <a:lnTo>
                    <a:pt x="3396" y="4594"/>
                  </a:lnTo>
                  <a:lnTo>
                    <a:pt x="3011" y="4889"/>
                  </a:lnTo>
                  <a:lnTo>
                    <a:pt x="2671" y="5092"/>
                  </a:lnTo>
                  <a:lnTo>
                    <a:pt x="2490" y="679"/>
                  </a:lnTo>
                  <a:lnTo>
                    <a:pt x="499" y="1788"/>
                  </a:lnTo>
                  <a:lnTo>
                    <a:pt x="1" y="7401"/>
                  </a:lnTo>
                  <a:lnTo>
                    <a:pt x="816" y="6790"/>
                  </a:lnTo>
                  <a:lnTo>
                    <a:pt x="1630" y="6246"/>
                  </a:lnTo>
                  <a:lnTo>
                    <a:pt x="2490" y="5681"/>
                  </a:lnTo>
                  <a:lnTo>
                    <a:pt x="2739" y="8397"/>
                  </a:lnTo>
                  <a:lnTo>
                    <a:pt x="3509" y="7921"/>
                  </a:lnTo>
                  <a:lnTo>
                    <a:pt x="4369" y="7355"/>
                  </a:lnTo>
                  <a:lnTo>
                    <a:pt x="5410" y="6609"/>
                  </a:lnTo>
                  <a:lnTo>
                    <a:pt x="5976" y="6201"/>
                  </a:lnTo>
                  <a:lnTo>
                    <a:pt x="6564" y="5749"/>
                  </a:lnTo>
                  <a:lnTo>
                    <a:pt x="7153" y="5273"/>
                  </a:lnTo>
                  <a:lnTo>
                    <a:pt x="7741" y="4775"/>
                  </a:lnTo>
                  <a:lnTo>
                    <a:pt x="8307" y="4255"/>
                  </a:lnTo>
                  <a:lnTo>
                    <a:pt x="8850" y="3734"/>
                  </a:lnTo>
                  <a:lnTo>
                    <a:pt x="9348" y="3191"/>
                  </a:lnTo>
                  <a:lnTo>
                    <a:pt x="9823" y="2648"/>
                  </a:lnTo>
                  <a:lnTo>
                    <a:pt x="9846" y="2603"/>
                  </a:lnTo>
                  <a:lnTo>
                    <a:pt x="9823" y="2557"/>
                  </a:lnTo>
                  <a:lnTo>
                    <a:pt x="9710" y="2399"/>
                  </a:lnTo>
                  <a:lnTo>
                    <a:pt x="9257" y="1878"/>
                  </a:lnTo>
                  <a:lnTo>
                    <a:pt x="8986" y="1539"/>
                  </a:lnTo>
                  <a:lnTo>
                    <a:pt x="8692" y="1109"/>
                  </a:lnTo>
                  <a:lnTo>
                    <a:pt x="8556" y="860"/>
                  </a:lnTo>
                  <a:lnTo>
                    <a:pt x="8420" y="588"/>
                  </a:lnTo>
                  <a:lnTo>
                    <a:pt x="8307" y="317"/>
                  </a:lnTo>
                  <a:lnTo>
                    <a:pt x="81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837;p52">
              <a:extLst>
                <a:ext uri="{FF2B5EF4-FFF2-40B4-BE49-F238E27FC236}">
                  <a16:creationId xmlns:a16="http://schemas.microsoft.com/office/drawing/2014/main" id="{433E4FB0-C5A0-4544-AC36-2C085DF60D7B}"/>
                </a:ext>
              </a:extLst>
            </p:cNvPr>
            <p:cNvSpPr/>
            <p:nvPr/>
          </p:nvSpPr>
          <p:spPr>
            <a:xfrm>
              <a:off x="1206713" y="3744554"/>
              <a:ext cx="111638" cy="219203"/>
            </a:xfrm>
            <a:custGeom>
              <a:avLst/>
              <a:gdLst/>
              <a:ahLst/>
              <a:cxnLst/>
              <a:rect l="l" t="t" r="r" b="b"/>
              <a:pathLst>
                <a:path w="5591" h="10978" extrusionOk="0">
                  <a:moveTo>
                    <a:pt x="5590" y="1"/>
                  </a:moveTo>
                  <a:lnTo>
                    <a:pt x="0" y="521"/>
                  </a:lnTo>
                  <a:lnTo>
                    <a:pt x="2015" y="10411"/>
                  </a:lnTo>
                  <a:lnTo>
                    <a:pt x="5070" y="10977"/>
                  </a:lnTo>
                  <a:lnTo>
                    <a:pt x="5590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838;p52">
              <a:extLst>
                <a:ext uri="{FF2B5EF4-FFF2-40B4-BE49-F238E27FC236}">
                  <a16:creationId xmlns:a16="http://schemas.microsoft.com/office/drawing/2014/main" id="{5F85E659-B8DE-4718-8B2D-43D93A8D3E6B}"/>
                </a:ext>
              </a:extLst>
            </p:cNvPr>
            <p:cNvSpPr/>
            <p:nvPr/>
          </p:nvSpPr>
          <p:spPr>
            <a:xfrm>
              <a:off x="1238800" y="3934361"/>
              <a:ext cx="142808" cy="55590"/>
            </a:xfrm>
            <a:custGeom>
              <a:avLst/>
              <a:gdLst/>
              <a:ahLst/>
              <a:cxnLst/>
              <a:rect l="l" t="t" r="r" b="b"/>
              <a:pathLst>
                <a:path w="7152" h="2784" extrusionOk="0">
                  <a:moveTo>
                    <a:pt x="181" y="0"/>
                  </a:moveTo>
                  <a:lnTo>
                    <a:pt x="159" y="45"/>
                  </a:lnTo>
                  <a:lnTo>
                    <a:pt x="113" y="340"/>
                  </a:lnTo>
                  <a:lnTo>
                    <a:pt x="68" y="588"/>
                  </a:lnTo>
                  <a:lnTo>
                    <a:pt x="23" y="905"/>
                  </a:lnTo>
                  <a:lnTo>
                    <a:pt x="0" y="1290"/>
                  </a:lnTo>
                  <a:lnTo>
                    <a:pt x="0" y="1720"/>
                  </a:lnTo>
                  <a:lnTo>
                    <a:pt x="23" y="2195"/>
                  </a:lnTo>
                  <a:lnTo>
                    <a:pt x="68" y="2716"/>
                  </a:lnTo>
                  <a:lnTo>
                    <a:pt x="249" y="2739"/>
                  </a:lnTo>
                  <a:lnTo>
                    <a:pt x="611" y="2739"/>
                  </a:lnTo>
                  <a:lnTo>
                    <a:pt x="634" y="2354"/>
                  </a:lnTo>
                  <a:lnTo>
                    <a:pt x="657" y="1969"/>
                  </a:lnTo>
                  <a:lnTo>
                    <a:pt x="702" y="1652"/>
                  </a:lnTo>
                  <a:lnTo>
                    <a:pt x="724" y="1562"/>
                  </a:lnTo>
                  <a:lnTo>
                    <a:pt x="747" y="1539"/>
                  </a:lnTo>
                  <a:lnTo>
                    <a:pt x="770" y="1539"/>
                  </a:lnTo>
                  <a:lnTo>
                    <a:pt x="996" y="1562"/>
                  </a:lnTo>
                  <a:lnTo>
                    <a:pt x="1268" y="1652"/>
                  </a:lnTo>
                  <a:lnTo>
                    <a:pt x="1607" y="1765"/>
                  </a:lnTo>
                  <a:lnTo>
                    <a:pt x="1788" y="1879"/>
                  </a:lnTo>
                  <a:lnTo>
                    <a:pt x="2241" y="2127"/>
                  </a:lnTo>
                  <a:lnTo>
                    <a:pt x="2535" y="2286"/>
                  </a:lnTo>
                  <a:lnTo>
                    <a:pt x="2897" y="2444"/>
                  </a:lnTo>
                  <a:lnTo>
                    <a:pt x="3282" y="2625"/>
                  </a:lnTo>
                  <a:lnTo>
                    <a:pt x="3667" y="2761"/>
                  </a:lnTo>
                  <a:lnTo>
                    <a:pt x="6767" y="2784"/>
                  </a:lnTo>
                  <a:lnTo>
                    <a:pt x="6835" y="2761"/>
                  </a:lnTo>
                  <a:lnTo>
                    <a:pt x="6903" y="2739"/>
                  </a:lnTo>
                  <a:lnTo>
                    <a:pt x="7039" y="2671"/>
                  </a:lnTo>
                  <a:lnTo>
                    <a:pt x="7107" y="2580"/>
                  </a:lnTo>
                  <a:lnTo>
                    <a:pt x="7152" y="2444"/>
                  </a:lnTo>
                  <a:lnTo>
                    <a:pt x="7152" y="2331"/>
                  </a:lnTo>
                  <a:lnTo>
                    <a:pt x="7129" y="2195"/>
                  </a:lnTo>
                  <a:lnTo>
                    <a:pt x="7039" y="2082"/>
                  </a:lnTo>
                  <a:lnTo>
                    <a:pt x="6971" y="2037"/>
                  </a:lnTo>
                  <a:lnTo>
                    <a:pt x="6903" y="2014"/>
                  </a:lnTo>
                  <a:lnTo>
                    <a:pt x="3644" y="272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839;p52">
              <a:extLst>
                <a:ext uri="{FF2B5EF4-FFF2-40B4-BE49-F238E27FC236}">
                  <a16:creationId xmlns:a16="http://schemas.microsoft.com/office/drawing/2014/main" id="{17853B6E-6A24-47A2-AADF-8782D9364ACF}"/>
                </a:ext>
              </a:extLst>
            </p:cNvPr>
            <p:cNvSpPr/>
            <p:nvPr/>
          </p:nvSpPr>
          <p:spPr>
            <a:xfrm>
              <a:off x="1161068" y="3488777"/>
              <a:ext cx="158183" cy="272077"/>
            </a:xfrm>
            <a:custGeom>
              <a:avLst/>
              <a:gdLst/>
              <a:ahLst/>
              <a:cxnLst/>
              <a:rect l="l" t="t" r="r" b="b"/>
              <a:pathLst>
                <a:path w="7922" h="13626" extrusionOk="0">
                  <a:moveTo>
                    <a:pt x="3011" y="1"/>
                  </a:moveTo>
                  <a:lnTo>
                    <a:pt x="2762" y="23"/>
                  </a:lnTo>
                  <a:lnTo>
                    <a:pt x="2535" y="46"/>
                  </a:lnTo>
                  <a:lnTo>
                    <a:pt x="2332" y="114"/>
                  </a:lnTo>
                  <a:lnTo>
                    <a:pt x="2105" y="182"/>
                  </a:lnTo>
                  <a:lnTo>
                    <a:pt x="1902" y="272"/>
                  </a:lnTo>
                  <a:lnTo>
                    <a:pt x="1698" y="363"/>
                  </a:lnTo>
                  <a:lnTo>
                    <a:pt x="1336" y="612"/>
                  </a:lnTo>
                  <a:lnTo>
                    <a:pt x="996" y="861"/>
                  </a:lnTo>
                  <a:lnTo>
                    <a:pt x="725" y="1132"/>
                  </a:lnTo>
                  <a:lnTo>
                    <a:pt x="476" y="1404"/>
                  </a:lnTo>
                  <a:lnTo>
                    <a:pt x="272" y="1630"/>
                  </a:lnTo>
                  <a:lnTo>
                    <a:pt x="136" y="1811"/>
                  </a:lnTo>
                  <a:lnTo>
                    <a:pt x="1" y="1992"/>
                  </a:lnTo>
                  <a:lnTo>
                    <a:pt x="2286" y="13331"/>
                  </a:lnTo>
                  <a:lnTo>
                    <a:pt x="2513" y="13354"/>
                  </a:lnTo>
                  <a:lnTo>
                    <a:pt x="3101" y="13444"/>
                  </a:lnTo>
                  <a:lnTo>
                    <a:pt x="3939" y="13535"/>
                  </a:lnTo>
                  <a:lnTo>
                    <a:pt x="4414" y="13580"/>
                  </a:lnTo>
                  <a:lnTo>
                    <a:pt x="4912" y="13603"/>
                  </a:lnTo>
                  <a:lnTo>
                    <a:pt x="5410" y="13625"/>
                  </a:lnTo>
                  <a:lnTo>
                    <a:pt x="5907" y="13603"/>
                  </a:lnTo>
                  <a:lnTo>
                    <a:pt x="6360" y="13580"/>
                  </a:lnTo>
                  <a:lnTo>
                    <a:pt x="6813" y="13490"/>
                  </a:lnTo>
                  <a:lnTo>
                    <a:pt x="7198" y="13399"/>
                  </a:lnTo>
                  <a:lnTo>
                    <a:pt x="7356" y="13331"/>
                  </a:lnTo>
                  <a:lnTo>
                    <a:pt x="7514" y="13241"/>
                  </a:lnTo>
                  <a:lnTo>
                    <a:pt x="7628" y="13150"/>
                  </a:lnTo>
                  <a:lnTo>
                    <a:pt x="7741" y="13060"/>
                  </a:lnTo>
                  <a:lnTo>
                    <a:pt x="7831" y="12946"/>
                  </a:lnTo>
                  <a:lnTo>
                    <a:pt x="7876" y="12811"/>
                  </a:lnTo>
                  <a:lnTo>
                    <a:pt x="7899" y="12494"/>
                  </a:lnTo>
                  <a:lnTo>
                    <a:pt x="7922" y="11588"/>
                  </a:lnTo>
                  <a:lnTo>
                    <a:pt x="7922" y="10955"/>
                  </a:lnTo>
                  <a:lnTo>
                    <a:pt x="7922" y="10231"/>
                  </a:lnTo>
                  <a:lnTo>
                    <a:pt x="7876" y="9438"/>
                  </a:lnTo>
                  <a:lnTo>
                    <a:pt x="7809" y="8578"/>
                  </a:lnTo>
                  <a:lnTo>
                    <a:pt x="7718" y="7673"/>
                  </a:lnTo>
                  <a:lnTo>
                    <a:pt x="7560" y="6745"/>
                  </a:lnTo>
                  <a:lnTo>
                    <a:pt x="7379" y="5795"/>
                  </a:lnTo>
                  <a:lnTo>
                    <a:pt x="7265" y="5342"/>
                  </a:lnTo>
                  <a:lnTo>
                    <a:pt x="7152" y="4867"/>
                  </a:lnTo>
                  <a:lnTo>
                    <a:pt x="7016" y="4414"/>
                  </a:lnTo>
                  <a:lnTo>
                    <a:pt x="6858" y="3961"/>
                  </a:lnTo>
                  <a:lnTo>
                    <a:pt x="6677" y="3509"/>
                  </a:lnTo>
                  <a:lnTo>
                    <a:pt x="6496" y="3101"/>
                  </a:lnTo>
                  <a:lnTo>
                    <a:pt x="6292" y="2671"/>
                  </a:lnTo>
                  <a:lnTo>
                    <a:pt x="6066" y="2287"/>
                  </a:lnTo>
                  <a:lnTo>
                    <a:pt x="5840" y="1902"/>
                  </a:lnTo>
                  <a:lnTo>
                    <a:pt x="5568" y="1540"/>
                  </a:lnTo>
                  <a:lnTo>
                    <a:pt x="5296" y="1223"/>
                  </a:lnTo>
                  <a:lnTo>
                    <a:pt x="5025" y="929"/>
                  </a:lnTo>
                  <a:lnTo>
                    <a:pt x="4776" y="702"/>
                  </a:lnTo>
                  <a:lnTo>
                    <a:pt x="4504" y="499"/>
                  </a:lnTo>
                  <a:lnTo>
                    <a:pt x="4255" y="340"/>
                  </a:lnTo>
                  <a:lnTo>
                    <a:pt x="3984" y="205"/>
                  </a:lnTo>
                  <a:lnTo>
                    <a:pt x="3735" y="114"/>
                  </a:lnTo>
                  <a:lnTo>
                    <a:pt x="3486" y="46"/>
                  </a:lnTo>
                  <a:lnTo>
                    <a:pt x="3237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840;p52">
              <a:extLst>
                <a:ext uri="{FF2B5EF4-FFF2-40B4-BE49-F238E27FC236}">
                  <a16:creationId xmlns:a16="http://schemas.microsoft.com/office/drawing/2014/main" id="{B689C90E-F317-46F8-8A72-FB69771C49EB}"/>
                </a:ext>
              </a:extLst>
            </p:cNvPr>
            <p:cNvSpPr/>
            <p:nvPr/>
          </p:nvSpPr>
          <p:spPr>
            <a:xfrm>
              <a:off x="991608" y="3743197"/>
              <a:ext cx="111638" cy="221919"/>
            </a:xfrm>
            <a:custGeom>
              <a:avLst/>
              <a:gdLst/>
              <a:ahLst/>
              <a:cxnLst/>
              <a:rect l="l" t="t" r="r" b="b"/>
              <a:pathLst>
                <a:path w="5591" h="11114" extrusionOk="0">
                  <a:moveTo>
                    <a:pt x="1" y="1"/>
                  </a:moveTo>
                  <a:lnTo>
                    <a:pt x="498" y="10095"/>
                  </a:lnTo>
                  <a:lnTo>
                    <a:pt x="3441" y="11113"/>
                  </a:lnTo>
                  <a:lnTo>
                    <a:pt x="5591" y="3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841;p52">
              <a:extLst>
                <a:ext uri="{FF2B5EF4-FFF2-40B4-BE49-F238E27FC236}">
                  <a16:creationId xmlns:a16="http://schemas.microsoft.com/office/drawing/2014/main" id="{69750A4D-E39D-4A82-858F-DB73CCF6BDF3}"/>
                </a:ext>
              </a:extLst>
            </p:cNvPr>
            <p:cNvSpPr/>
            <p:nvPr/>
          </p:nvSpPr>
          <p:spPr>
            <a:xfrm>
              <a:off x="989811" y="3926214"/>
              <a:ext cx="141010" cy="74579"/>
            </a:xfrm>
            <a:custGeom>
              <a:avLst/>
              <a:gdLst/>
              <a:ahLst/>
              <a:cxnLst/>
              <a:rect l="l" t="t" r="r" b="b"/>
              <a:pathLst>
                <a:path w="7062" h="3735" extrusionOk="0">
                  <a:moveTo>
                    <a:pt x="498" y="1"/>
                  </a:moveTo>
                  <a:lnTo>
                    <a:pt x="475" y="46"/>
                  </a:lnTo>
                  <a:lnTo>
                    <a:pt x="385" y="318"/>
                  </a:lnTo>
                  <a:lnTo>
                    <a:pt x="294" y="566"/>
                  </a:lnTo>
                  <a:lnTo>
                    <a:pt x="204" y="883"/>
                  </a:lnTo>
                  <a:lnTo>
                    <a:pt x="136" y="1245"/>
                  </a:lnTo>
                  <a:lnTo>
                    <a:pt x="68" y="1675"/>
                  </a:lnTo>
                  <a:lnTo>
                    <a:pt x="23" y="2151"/>
                  </a:lnTo>
                  <a:lnTo>
                    <a:pt x="0" y="2671"/>
                  </a:lnTo>
                  <a:lnTo>
                    <a:pt x="158" y="2717"/>
                  </a:lnTo>
                  <a:lnTo>
                    <a:pt x="543" y="2784"/>
                  </a:lnTo>
                  <a:lnTo>
                    <a:pt x="588" y="2400"/>
                  </a:lnTo>
                  <a:lnTo>
                    <a:pt x="679" y="2015"/>
                  </a:lnTo>
                  <a:lnTo>
                    <a:pt x="770" y="1721"/>
                  </a:lnTo>
                  <a:lnTo>
                    <a:pt x="815" y="1630"/>
                  </a:lnTo>
                  <a:lnTo>
                    <a:pt x="837" y="1608"/>
                  </a:lnTo>
                  <a:lnTo>
                    <a:pt x="860" y="1608"/>
                  </a:lnTo>
                  <a:lnTo>
                    <a:pt x="1064" y="1675"/>
                  </a:lnTo>
                  <a:lnTo>
                    <a:pt x="1335" y="1789"/>
                  </a:lnTo>
                  <a:lnTo>
                    <a:pt x="1652" y="1970"/>
                  </a:lnTo>
                  <a:lnTo>
                    <a:pt x="1811" y="2083"/>
                  </a:lnTo>
                  <a:lnTo>
                    <a:pt x="2218" y="2422"/>
                  </a:lnTo>
                  <a:lnTo>
                    <a:pt x="2490" y="2626"/>
                  </a:lnTo>
                  <a:lnTo>
                    <a:pt x="2806" y="2830"/>
                  </a:lnTo>
                  <a:lnTo>
                    <a:pt x="3168" y="3056"/>
                  </a:lnTo>
                  <a:lnTo>
                    <a:pt x="3553" y="3260"/>
                  </a:lnTo>
                  <a:lnTo>
                    <a:pt x="6609" y="3735"/>
                  </a:lnTo>
                  <a:lnTo>
                    <a:pt x="6676" y="3735"/>
                  </a:lnTo>
                  <a:lnTo>
                    <a:pt x="6744" y="3712"/>
                  </a:lnTo>
                  <a:lnTo>
                    <a:pt x="6880" y="3667"/>
                  </a:lnTo>
                  <a:lnTo>
                    <a:pt x="6971" y="3577"/>
                  </a:lnTo>
                  <a:lnTo>
                    <a:pt x="7039" y="3463"/>
                  </a:lnTo>
                  <a:lnTo>
                    <a:pt x="7061" y="3328"/>
                  </a:lnTo>
                  <a:lnTo>
                    <a:pt x="7039" y="3192"/>
                  </a:lnTo>
                  <a:lnTo>
                    <a:pt x="6971" y="3079"/>
                  </a:lnTo>
                  <a:lnTo>
                    <a:pt x="6925" y="3033"/>
                  </a:lnTo>
                  <a:lnTo>
                    <a:pt x="6858" y="2988"/>
                  </a:lnTo>
                  <a:lnTo>
                    <a:pt x="3893" y="793"/>
                  </a:lnTo>
                  <a:lnTo>
                    <a:pt x="4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842;p52">
              <a:extLst>
                <a:ext uri="{FF2B5EF4-FFF2-40B4-BE49-F238E27FC236}">
                  <a16:creationId xmlns:a16="http://schemas.microsoft.com/office/drawing/2014/main" id="{22F49842-2444-4B90-8134-E7115724E34C}"/>
                </a:ext>
              </a:extLst>
            </p:cNvPr>
            <p:cNvSpPr/>
            <p:nvPr/>
          </p:nvSpPr>
          <p:spPr>
            <a:xfrm>
              <a:off x="979868" y="3482008"/>
              <a:ext cx="135140" cy="278387"/>
            </a:xfrm>
            <a:custGeom>
              <a:avLst/>
              <a:gdLst/>
              <a:ahLst/>
              <a:cxnLst/>
              <a:rect l="l" t="t" r="r" b="b"/>
              <a:pathLst>
                <a:path w="6768" h="13942" extrusionOk="0">
                  <a:moveTo>
                    <a:pt x="2806" y="0"/>
                  </a:moveTo>
                  <a:lnTo>
                    <a:pt x="2580" y="23"/>
                  </a:lnTo>
                  <a:lnTo>
                    <a:pt x="2354" y="68"/>
                  </a:lnTo>
                  <a:lnTo>
                    <a:pt x="2150" y="136"/>
                  </a:lnTo>
                  <a:lnTo>
                    <a:pt x="1924" y="204"/>
                  </a:lnTo>
                  <a:lnTo>
                    <a:pt x="1539" y="385"/>
                  </a:lnTo>
                  <a:lnTo>
                    <a:pt x="1154" y="589"/>
                  </a:lnTo>
                  <a:lnTo>
                    <a:pt x="838" y="815"/>
                  </a:lnTo>
                  <a:lnTo>
                    <a:pt x="543" y="1019"/>
                  </a:lnTo>
                  <a:lnTo>
                    <a:pt x="317" y="1223"/>
                  </a:lnTo>
                  <a:lnTo>
                    <a:pt x="159" y="1381"/>
                  </a:lnTo>
                  <a:lnTo>
                    <a:pt x="0" y="1539"/>
                  </a:lnTo>
                  <a:lnTo>
                    <a:pt x="589" y="13082"/>
                  </a:lnTo>
                  <a:lnTo>
                    <a:pt x="792" y="13150"/>
                  </a:lnTo>
                  <a:lnTo>
                    <a:pt x="1358" y="13331"/>
                  </a:lnTo>
                  <a:lnTo>
                    <a:pt x="2173" y="13557"/>
                  </a:lnTo>
                  <a:lnTo>
                    <a:pt x="2625" y="13648"/>
                  </a:lnTo>
                  <a:lnTo>
                    <a:pt x="3123" y="13761"/>
                  </a:lnTo>
                  <a:lnTo>
                    <a:pt x="3621" y="13851"/>
                  </a:lnTo>
                  <a:lnTo>
                    <a:pt x="4097" y="13896"/>
                  </a:lnTo>
                  <a:lnTo>
                    <a:pt x="4572" y="13942"/>
                  </a:lnTo>
                  <a:lnTo>
                    <a:pt x="5024" y="13942"/>
                  </a:lnTo>
                  <a:lnTo>
                    <a:pt x="5409" y="13896"/>
                  </a:lnTo>
                  <a:lnTo>
                    <a:pt x="5590" y="13851"/>
                  </a:lnTo>
                  <a:lnTo>
                    <a:pt x="5749" y="13783"/>
                  </a:lnTo>
                  <a:lnTo>
                    <a:pt x="5884" y="13715"/>
                  </a:lnTo>
                  <a:lnTo>
                    <a:pt x="5998" y="13648"/>
                  </a:lnTo>
                  <a:lnTo>
                    <a:pt x="6111" y="13534"/>
                  </a:lnTo>
                  <a:lnTo>
                    <a:pt x="6179" y="13421"/>
                  </a:lnTo>
                  <a:lnTo>
                    <a:pt x="6247" y="13104"/>
                  </a:lnTo>
                  <a:lnTo>
                    <a:pt x="6405" y="12199"/>
                  </a:lnTo>
                  <a:lnTo>
                    <a:pt x="6495" y="11588"/>
                  </a:lnTo>
                  <a:lnTo>
                    <a:pt x="6609" y="10864"/>
                  </a:lnTo>
                  <a:lnTo>
                    <a:pt x="6677" y="10072"/>
                  </a:lnTo>
                  <a:lnTo>
                    <a:pt x="6744" y="9212"/>
                  </a:lnTo>
                  <a:lnTo>
                    <a:pt x="6767" y="8306"/>
                  </a:lnTo>
                  <a:lnTo>
                    <a:pt x="6767" y="7356"/>
                  </a:lnTo>
                  <a:lnTo>
                    <a:pt x="6722" y="6405"/>
                  </a:lnTo>
                  <a:lnTo>
                    <a:pt x="6699" y="5930"/>
                  </a:lnTo>
                  <a:lnTo>
                    <a:pt x="6631" y="5455"/>
                  </a:lnTo>
                  <a:lnTo>
                    <a:pt x="6563" y="4979"/>
                  </a:lnTo>
                  <a:lnTo>
                    <a:pt x="6473" y="4504"/>
                  </a:lnTo>
                  <a:lnTo>
                    <a:pt x="6382" y="4052"/>
                  </a:lnTo>
                  <a:lnTo>
                    <a:pt x="6269" y="3599"/>
                  </a:lnTo>
                  <a:lnTo>
                    <a:pt x="6111" y="3146"/>
                  </a:lnTo>
                  <a:lnTo>
                    <a:pt x="5952" y="2739"/>
                  </a:lnTo>
                  <a:lnTo>
                    <a:pt x="5771" y="2309"/>
                  </a:lnTo>
                  <a:lnTo>
                    <a:pt x="5568" y="1924"/>
                  </a:lnTo>
                  <a:lnTo>
                    <a:pt x="5364" y="1562"/>
                  </a:lnTo>
                  <a:lnTo>
                    <a:pt x="5138" y="1245"/>
                  </a:lnTo>
                  <a:lnTo>
                    <a:pt x="4911" y="974"/>
                  </a:lnTo>
                  <a:lnTo>
                    <a:pt x="4685" y="725"/>
                  </a:lnTo>
                  <a:lnTo>
                    <a:pt x="4436" y="544"/>
                  </a:lnTo>
                  <a:lnTo>
                    <a:pt x="4210" y="362"/>
                  </a:lnTo>
                  <a:lnTo>
                    <a:pt x="3983" y="227"/>
                  </a:lnTo>
                  <a:lnTo>
                    <a:pt x="3734" y="136"/>
                  </a:lnTo>
                  <a:lnTo>
                    <a:pt x="3508" y="68"/>
                  </a:lnTo>
                  <a:lnTo>
                    <a:pt x="3259" y="23"/>
                  </a:lnTo>
                  <a:lnTo>
                    <a:pt x="3033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843;p52">
              <a:extLst>
                <a:ext uri="{FF2B5EF4-FFF2-40B4-BE49-F238E27FC236}">
                  <a16:creationId xmlns:a16="http://schemas.microsoft.com/office/drawing/2014/main" id="{2E3E51F1-8294-46F6-8908-D42C9159B38B}"/>
                </a:ext>
              </a:extLst>
            </p:cNvPr>
            <p:cNvSpPr/>
            <p:nvPr/>
          </p:nvSpPr>
          <p:spPr>
            <a:xfrm>
              <a:off x="889477" y="3098801"/>
              <a:ext cx="469096" cy="578458"/>
            </a:xfrm>
            <a:custGeom>
              <a:avLst/>
              <a:gdLst/>
              <a:ahLst/>
              <a:cxnLst/>
              <a:rect l="l" t="t" r="r" b="b"/>
              <a:pathLst>
                <a:path w="23493" h="28970" extrusionOk="0">
                  <a:moveTo>
                    <a:pt x="17088" y="0"/>
                  </a:moveTo>
                  <a:lnTo>
                    <a:pt x="16499" y="159"/>
                  </a:lnTo>
                  <a:lnTo>
                    <a:pt x="15866" y="295"/>
                  </a:lnTo>
                  <a:lnTo>
                    <a:pt x="15232" y="408"/>
                  </a:lnTo>
                  <a:lnTo>
                    <a:pt x="14598" y="521"/>
                  </a:lnTo>
                  <a:lnTo>
                    <a:pt x="14327" y="544"/>
                  </a:lnTo>
                  <a:lnTo>
                    <a:pt x="13421" y="657"/>
                  </a:lnTo>
                  <a:lnTo>
                    <a:pt x="12494" y="725"/>
                  </a:lnTo>
                  <a:lnTo>
                    <a:pt x="11588" y="747"/>
                  </a:lnTo>
                  <a:lnTo>
                    <a:pt x="10706" y="770"/>
                  </a:lnTo>
                  <a:lnTo>
                    <a:pt x="10457" y="770"/>
                  </a:lnTo>
                  <a:lnTo>
                    <a:pt x="9076" y="747"/>
                  </a:lnTo>
                  <a:lnTo>
                    <a:pt x="7854" y="679"/>
                  </a:lnTo>
                  <a:lnTo>
                    <a:pt x="7605" y="679"/>
                  </a:lnTo>
                  <a:lnTo>
                    <a:pt x="6655" y="589"/>
                  </a:lnTo>
                  <a:lnTo>
                    <a:pt x="5908" y="521"/>
                  </a:lnTo>
                  <a:lnTo>
                    <a:pt x="5274" y="453"/>
                  </a:lnTo>
                  <a:lnTo>
                    <a:pt x="4618" y="1607"/>
                  </a:lnTo>
                  <a:lnTo>
                    <a:pt x="4210" y="2354"/>
                  </a:lnTo>
                  <a:lnTo>
                    <a:pt x="3826" y="3124"/>
                  </a:lnTo>
                  <a:lnTo>
                    <a:pt x="3463" y="3893"/>
                  </a:lnTo>
                  <a:lnTo>
                    <a:pt x="3124" y="4663"/>
                  </a:lnTo>
                  <a:lnTo>
                    <a:pt x="2807" y="5455"/>
                  </a:lnTo>
                  <a:lnTo>
                    <a:pt x="2513" y="6247"/>
                  </a:lnTo>
                  <a:lnTo>
                    <a:pt x="2241" y="7039"/>
                  </a:lnTo>
                  <a:lnTo>
                    <a:pt x="1992" y="7854"/>
                  </a:lnTo>
                  <a:lnTo>
                    <a:pt x="1766" y="8668"/>
                  </a:lnTo>
                  <a:lnTo>
                    <a:pt x="1562" y="9483"/>
                  </a:lnTo>
                  <a:lnTo>
                    <a:pt x="1381" y="10321"/>
                  </a:lnTo>
                  <a:lnTo>
                    <a:pt x="1223" y="11135"/>
                  </a:lnTo>
                  <a:lnTo>
                    <a:pt x="1087" y="11973"/>
                  </a:lnTo>
                  <a:lnTo>
                    <a:pt x="974" y="12833"/>
                  </a:lnTo>
                  <a:lnTo>
                    <a:pt x="906" y="13670"/>
                  </a:lnTo>
                  <a:lnTo>
                    <a:pt x="838" y="14508"/>
                  </a:lnTo>
                  <a:lnTo>
                    <a:pt x="1" y="28585"/>
                  </a:lnTo>
                  <a:lnTo>
                    <a:pt x="1132" y="28743"/>
                  </a:lnTo>
                  <a:lnTo>
                    <a:pt x="2264" y="28856"/>
                  </a:lnTo>
                  <a:lnTo>
                    <a:pt x="3396" y="28924"/>
                  </a:lnTo>
                  <a:lnTo>
                    <a:pt x="4504" y="28969"/>
                  </a:lnTo>
                  <a:lnTo>
                    <a:pt x="5772" y="28969"/>
                  </a:lnTo>
                  <a:lnTo>
                    <a:pt x="6790" y="28947"/>
                  </a:lnTo>
                  <a:lnTo>
                    <a:pt x="7786" y="28902"/>
                  </a:lnTo>
                  <a:lnTo>
                    <a:pt x="8759" y="28834"/>
                  </a:lnTo>
                  <a:lnTo>
                    <a:pt x="13150" y="28223"/>
                  </a:lnTo>
                  <a:lnTo>
                    <a:pt x="13399" y="28177"/>
                  </a:lnTo>
                  <a:lnTo>
                    <a:pt x="13648" y="28132"/>
                  </a:lnTo>
                  <a:lnTo>
                    <a:pt x="15232" y="27815"/>
                  </a:lnTo>
                  <a:lnTo>
                    <a:pt x="16771" y="27430"/>
                  </a:lnTo>
                  <a:lnTo>
                    <a:pt x="18265" y="27023"/>
                  </a:lnTo>
                  <a:lnTo>
                    <a:pt x="19668" y="26616"/>
                  </a:lnTo>
                  <a:lnTo>
                    <a:pt x="19917" y="26525"/>
                  </a:lnTo>
                  <a:lnTo>
                    <a:pt x="20867" y="26208"/>
                  </a:lnTo>
                  <a:lnTo>
                    <a:pt x="21795" y="25891"/>
                  </a:lnTo>
                  <a:lnTo>
                    <a:pt x="23493" y="25258"/>
                  </a:lnTo>
                  <a:lnTo>
                    <a:pt x="23493" y="25145"/>
                  </a:lnTo>
                  <a:lnTo>
                    <a:pt x="23447" y="23945"/>
                  </a:lnTo>
                  <a:lnTo>
                    <a:pt x="23357" y="22723"/>
                  </a:lnTo>
                  <a:lnTo>
                    <a:pt x="23221" y="21523"/>
                  </a:lnTo>
                  <a:lnTo>
                    <a:pt x="23040" y="20347"/>
                  </a:lnTo>
                  <a:lnTo>
                    <a:pt x="22836" y="19147"/>
                  </a:lnTo>
                  <a:lnTo>
                    <a:pt x="22565" y="17970"/>
                  </a:lnTo>
                  <a:lnTo>
                    <a:pt x="22271" y="16816"/>
                  </a:lnTo>
                  <a:lnTo>
                    <a:pt x="21931" y="15639"/>
                  </a:lnTo>
                  <a:lnTo>
                    <a:pt x="170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844;p52">
              <a:extLst>
                <a:ext uri="{FF2B5EF4-FFF2-40B4-BE49-F238E27FC236}">
                  <a16:creationId xmlns:a16="http://schemas.microsoft.com/office/drawing/2014/main" id="{5FC28E06-E495-4311-BA4F-7577FC226F08}"/>
                </a:ext>
              </a:extLst>
            </p:cNvPr>
            <p:cNvSpPr/>
            <p:nvPr/>
          </p:nvSpPr>
          <p:spPr>
            <a:xfrm>
              <a:off x="973538" y="3097903"/>
              <a:ext cx="76396" cy="579357"/>
            </a:xfrm>
            <a:custGeom>
              <a:avLst/>
              <a:gdLst/>
              <a:ahLst/>
              <a:cxnLst/>
              <a:rect l="l" t="t" r="r" b="b"/>
              <a:pathLst>
                <a:path w="3826" h="29015" extrusionOk="0">
                  <a:moveTo>
                    <a:pt x="3689" y="0"/>
                  </a:moveTo>
                  <a:lnTo>
                    <a:pt x="3644" y="23"/>
                  </a:lnTo>
                  <a:lnTo>
                    <a:pt x="3621" y="45"/>
                  </a:lnTo>
                  <a:lnTo>
                    <a:pt x="3599" y="91"/>
                  </a:lnTo>
                  <a:lnTo>
                    <a:pt x="3395" y="724"/>
                  </a:lnTo>
                  <a:lnTo>
                    <a:pt x="2942" y="2263"/>
                  </a:lnTo>
                  <a:lnTo>
                    <a:pt x="2648" y="3350"/>
                  </a:lnTo>
                  <a:lnTo>
                    <a:pt x="2331" y="4594"/>
                  </a:lnTo>
                  <a:lnTo>
                    <a:pt x="1992" y="6043"/>
                  </a:lnTo>
                  <a:lnTo>
                    <a:pt x="1652" y="7627"/>
                  </a:lnTo>
                  <a:lnTo>
                    <a:pt x="1313" y="9370"/>
                  </a:lnTo>
                  <a:lnTo>
                    <a:pt x="996" y="11226"/>
                  </a:lnTo>
                  <a:lnTo>
                    <a:pt x="702" y="13217"/>
                  </a:lnTo>
                  <a:lnTo>
                    <a:pt x="566" y="14236"/>
                  </a:lnTo>
                  <a:lnTo>
                    <a:pt x="453" y="15277"/>
                  </a:lnTo>
                  <a:lnTo>
                    <a:pt x="340" y="16363"/>
                  </a:lnTo>
                  <a:lnTo>
                    <a:pt x="227" y="17449"/>
                  </a:lnTo>
                  <a:lnTo>
                    <a:pt x="159" y="18558"/>
                  </a:lnTo>
                  <a:lnTo>
                    <a:pt x="91" y="19667"/>
                  </a:lnTo>
                  <a:lnTo>
                    <a:pt x="23" y="20822"/>
                  </a:lnTo>
                  <a:lnTo>
                    <a:pt x="0" y="21953"/>
                  </a:lnTo>
                  <a:lnTo>
                    <a:pt x="0" y="23130"/>
                  </a:lnTo>
                  <a:lnTo>
                    <a:pt x="0" y="24284"/>
                  </a:lnTo>
                  <a:lnTo>
                    <a:pt x="46" y="25461"/>
                  </a:lnTo>
                  <a:lnTo>
                    <a:pt x="91" y="26638"/>
                  </a:lnTo>
                  <a:lnTo>
                    <a:pt x="181" y="27838"/>
                  </a:lnTo>
                  <a:lnTo>
                    <a:pt x="294" y="29014"/>
                  </a:lnTo>
                  <a:lnTo>
                    <a:pt x="543" y="29014"/>
                  </a:lnTo>
                  <a:lnTo>
                    <a:pt x="430" y="27838"/>
                  </a:lnTo>
                  <a:lnTo>
                    <a:pt x="340" y="26638"/>
                  </a:lnTo>
                  <a:lnTo>
                    <a:pt x="294" y="25461"/>
                  </a:lnTo>
                  <a:lnTo>
                    <a:pt x="249" y="24284"/>
                  </a:lnTo>
                  <a:lnTo>
                    <a:pt x="249" y="23107"/>
                  </a:lnTo>
                  <a:lnTo>
                    <a:pt x="249" y="21931"/>
                  </a:lnTo>
                  <a:lnTo>
                    <a:pt x="294" y="20776"/>
                  </a:lnTo>
                  <a:lnTo>
                    <a:pt x="340" y="19645"/>
                  </a:lnTo>
                  <a:lnTo>
                    <a:pt x="408" y="18513"/>
                  </a:lnTo>
                  <a:lnTo>
                    <a:pt x="476" y="17404"/>
                  </a:lnTo>
                  <a:lnTo>
                    <a:pt x="589" y="16318"/>
                  </a:lnTo>
                  <a:lnTo>
                    <a:pt x="702" y="15232"/>
                  </a:lnTo>
                  <a:lnTo>
                    <a:pt x="815" y="14190"/>
                  </a:lnTo>
                  <a:lnTo>
                    <a:pt x="951" y="13149"/>
                  </a:lnTo>
                  <a:lnTo>
                    <a:pt x="1268" y="11180"/>
                  </a:lnTo>
                  <a:lnTo>
                    <a:pt x="1585" y="9302"/>
                  </a:lnTo>
                  <a:lnTo>
                    <a:pt x="1924" y="7582"/>
                  </a:lnTo>
                  <a:lnTo>
                    <a:pt x="2263" y="5998"/>
                  </a:lnTo>
                  <a:lnTo>
                    <a:pt x="2603" y="4549"/>
                  </a:lnTo>
                  <a:lnTo>
                    <a:pt x="2920" y="3304"/>
                  </a:lnTo>
                  <a:lnTo>
                    <a:pt x="3214" y="2241"/>
                  </a:lnTo>
                  <a:lnTo>
                    <a:pt x="3644" y="724"/>
                  </a:lnTo>
                  <a:lnTo>
                    <a:pt x="3825" y="159"/>
                  </a:lnTo>
                  <a:lnTo>
                    <a:pt x="3825" y="113"/>
                  </a:lnTo>
                  <a:lnTo>
                    <a:pt x="3825" y="68"/>
                  </a:lnTo>
                  <a:lnTo>
                    <a:pt x="3780" y="23"/>
                  </a:lnTo>
                  <a:lnTo>
                    <a:pt x="37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845;p52">
              <a:extLst>
                <a:ext uri="{FF2B5EF4-FFF2-40B4-BE49-F238E27FC236}">
                  <a16:creationId xmlns:a16="http://schemas.microsoft.com/office/drawing/2014/main" id="{A2F51C0B-E313-4BBA-ADCF-23D71AE82E77}"/>
                </a:ext>
              </a:extLst>
            </p:cNvPr>
            <p:cNvSpPr/>
            <p:nvPr/>
          </p:nvSpPr>
          <p:spPr>
            <a:xfrm>
              <a:off x="1096455" y="3066714"/>
              <a:ext cx="60561" cy="595631"/>
            </a:xfrm>
            <a:custGeom>
              <a:avLst/>
              <a:gdLst/>
              <a:ahLst/>
              <a:cxnLst/>
              <a:rect l="l" t="t" r="r" b="b"/>
              <a:pathLst>
                <a:path w="3033" h="29830" extrusionOk="0">
                  <a:moveTo>
                    <a:pt x="340" y="1"/>
                  </a:moveTo>
                  <a:lnTo>
                    <a:pt x="294" y="23"/>
                  </a:lnTo>
                  <a:lnTo>
                    <a:pt x="249" y="46"/>
                  </a:lnTo>
                  <a:lnTo>
                    <a:pt x="226" y="68"/>
                  </a:lnTo>
                  <a:lnTo>
                    <a:pt x="204" y="114"/>
                  </a:lnTo>
                  <a:lnTo>
                    <a:pt x="204" y="159"/>
                  </a:lnTo>
                  <a:lnTo>
                    <a:pt x="181" y="612"/>
                  </a:lnTo>
                  <a:lnTo>
                    <a:pt x="91" y="2377"/>
                  </a:lnTo>
                  <a:lnTo>
                    <a:pt x="45" y="3554"/>
                  </a:lnTo>
                  <a:lnTo>
                    <a:pt x="0" y="4799"/>
                  </a:lnTo>
                  <a:lnTo>
                    <a:pt x="0" y="6134"/>
                  </a:lnTo>
                  <a:lnTo>
                    <a:pt x="0" y="7560"/>
                  </a:lnTo>
                  <a:lnTo>
                    <a:pt x="23" y="9076"/>
                  </a:lnTo>
                  <a:lnTo>
                    <a:pt x="91" y="10638"/>
                  </a:lnTo>
                  <a:lnTo>
                    <a:pt x="181" y="12290"/>
                  </a:lnTo>
                  <a:lnTo>
                    <a:pt x="294" y="14010"/>
                  </a:lnTo>
                  <a:lnTo>
                    <a:pt x="453" y="15798"/>
                  </a:lnTo>
                  <a:lnTo>
                    <a:pt x="634" y="17631"/>
                  </a:lnTo>
                  <a:lnTo>
                    <a:pt x="860" y="19555"/>
                  </a:lnTo>
                  <a:lnTo>
                    <a:pt x="1154" y="21501"/>
                  </a:lnTo>
                  <a:lnTo>
                    <a:pt x="1471" y="23515"/>
                  </a:lnTo>
                  <a:lnTo>
                    <a:pt x="1856" y="25575"/>
                  </a:lnTo>
                  <a:lnTo>
                    <a:pt x="2286" y="27680"/>
                  </a:lnTo>
                  <a:lnTo>
                    <a:pt x="2784" y="29830"/>
                  </a:lnTo>
                  <a:lnTo>
                    <a:pt x="3033" y="29784"/>
                  </a:lnTo>
                  <a:lnTo>
                    <a:pt x="2535" y="27634"/>
                  </a:lnTo>
                  <a:lnTo>
                    <a:pt x="2105" y="25529"/>
                  </a:lnTo>
                  <a:lnTo>
                    <a:pt x="1720" y="23493"/>
                  </a:lnTo>
                  <a:lnTo>
                    <a:pt x="1403" y="21478"/>
                  </a:lnTo>
                  <a:lnTo>
                    <a:pt x="1109" y="19509"/>
                  </a:lnTo>
                  <a:lnTo>
                    <a:pt x="883" y="17608"/>
                  </a:lnTo>
                  <a:lnTo>
                    <a:pt x="702" y="15775"/>
                  </a:lnTo>
                  <a:lnTo>
                    <a:pt x="543" y="13987"/>
                  </a:lnTo>
                  <a:lnTo>
                    <a:pt x="430" y="12267"/>
                  </a:lnTo>
                  <a:lnTo>
                    <a:pt x="340" y="10615"/>
                  </a:lnTo>
                  <a:lnTo>
                    <a:pt x="272" y="9053"/>
                  </a:lnTo>
                  <a:lnTo>
                    <a:pt x="249" y="7560"/>
                  </a:lnTo>
                  <a:lnTo>
                    <a:pt x="249" y="6134"/>
                  </a:lnTo>
                  <a:lnTo>
                    <a:pt x="272" y="4799"/>
                  </a:lnTo>
                  <a:lnTo>
                    <a:pt x="294" y="3531"/>
                  </a:lnTo>
                  <a:lnTo>
                    <a:pt x="340" y="2377"/>
                  </a:lnTo>
                  <a:lnTo>
                    <a:pt x="385" y="1472"/>
                  </a:lnTo>
                  <a:lnTo>
                    <a:pt x="430" y="634"/>
                  </a:lnTo>
                  <a:lnTo>
                    <a:pt x="453" y="204"/>
                  </a:lnTo>
                  <a:lnTo>
                    <a:pt x="453" y="91"/>
                  </a:lnTo>
                  <a:lnTo>
                    <a:pt x="430" y="46"/>
                  </a:lnTo>
                  <a:lnTo>
                    <a:pt x="385" y="23"/>
                  </a:lnTo>
                  <a:lnTo>
                    <a:pt x="3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846;p52">
              <a:extLst>
                <a:ext uri="{FF2B5EF4-FFF2-40B4-BE49-F238E27FC236}">
                  <a16:creationId xmlns:a16="http://schemas.microsoft.com/office/drawing/2014/main" id="{8C71AC6B-F293-4599-8389-53AA6946BCA3}"/>
                </a:ext>
              </a:extLst>
            </p:cNvPr>
            <p:cNvSpPr/>
            <p:nvPr/>
          </p:nvSpPr>
          <p:spPr>
            <a:xfrm>
              <a:off x="1175085" y="3100598"/>
              <a:ext cx="112078" cy="529658"/>
            </a:xfrm>
            <a:custGeom>
              <a:avLst/>
              <a:gdLst/>
              <a:ahLst/>
              <a:cxnLst/>
              <a:rect l="l" t="t" r="r" b="b"/>
              <a:pathLst>
                <a:path w="5613" h="26526" extrusionOk="0">
                  <a:moveTo>
                    <a:pt x="136" y="1"/>
                  </a:moveTo>
                  <a:lnTo>
                    <a:pt x="68" y="24"/>
                  </a:lnTo>
                  <a:lnTo>
                    <a:pt x="45" y="46"/>
                  </a:lnTo>
                  <a:lnTo>
                    <a:pt x="23" y="91"/>
                  </a:lnTo>
                  <a:lnTo>
                    <a:pt x="0" y="137"/>
                  </a:lnTo>
                  <a:lnTo>
                    <a:pt x="23" y="454"/>
                  </a:lnTo>
                  <a:lnTo>
                    <a:pt x="113" y="1200"/>
                  </a:lnTo>
                  <a:lnTo>
                    <a:pt x="226" y="2309"/>
                  </a:lnTo>
                  <a:lnTo>
                    <a:pt x="430" y="3758"/>
                  </a:lnTo>
                  <a:lnTo>
                    <a:pt x="679" y="5478"/>
                  </a:lnTo>
                  <a:lnTo>
                    <a:pt x="1019" y="7402"/>
                  </a:lnTo>
                  <a:lnTo>
                    <a:pt x="1222" y="8443"/>
                  </a:lnTo>
                  <a:lnTo>
                    <a:pt x="1449" y="9506"/>
                  </a:lnTo>
                  <a:lnTo>
                    <a:pt x="1698" y="10615"/>
                  </a:lnTo>
                  <a:lnTo>
                    <a:pt x="1969" y="11724"/>
                  </a:lnTo>
                  <a:lnTo>
                    <a:pt x="2263" y="12879"/>
                  </a:lnTo>
                  <a:lnTo>
                    <a:pt x="2603" y="14010"/>
                  </a:lnTo>
                  <a:lnTo>
                    <a:pt x="3010" y="15504"/>
                  </a:lnTo>
                  <a:lnTo>
                    <a:pt x="3418" y="17066"/>
                  </a:lnTo>
                  <a:lnTo>
                    <a:pt x="3802" y="18718"/>
                  </a:lnTo>
                  <a:lnTo>
                    <a:pt x="4164" y="20370"/>
                  </a:lnTo>
                  <a:lnTo>
                    <a:pt x="4504" y="22022"/>
                  </a:lnTo>
                  <a:lnTo>
                    <a:pt x="4821" y="23629"/>
                  </a:lnTo>
                  <a:lnTo>
                    <a:pt x="5364" y="26526"/>
                  </a:lnTo>
                  <a:lnTo>
                    <a:pt x="5613" y="26435"/>
                  </a:lnTo>
                  <a:lnTo>
                    <a:pt x="5070" y="23538"/>
                  </a:lnTo>
                  <a:lnTo>
                    <a:pt x="4753" y="21954"/>
                  </a:lnTo>
                  <a:lnTo>
                    <a:pt x="4413" y="20302"/>
                  </a:lnTo>
                  <a:lnTo>
                    <a:pt x="4029" y="18627"/>
                  </a:lnTo>
                  <a:lnTo>
                    <a:pt x="3644" y="16998"/>
                  </a:lnTo>
                  <a:lnTo>
                    <a:pt x="3259" y="15413"/>
                  </a:lnTo>
                  <a:lnTo>
                    <a:pt x="2829" y="13942"/>
                  </a:lnTo>
                  <a:lnTo>
                    <a:pt x="2512" y="12788"/>
                  </a:lnTo>
                  <a:lnTo>
                    <a:pt x="2218" y="11656"/>
                  </a:lnTo>
                  <a:lnTo>
                    <a:pt x="1946" y="10547"/>
                  </a:lnTo>
                  <a:lnTo>
                    <a:pt x="1698" y="9439"/>
                  </a:lnTo>
                  <a:lnTo>
                    <a:pt x="1471" y="8375"/>
                  </a:lnTo>
                  <a:lnTo>
                    <a:pt x="1268" y="7334"/>
                  </a:lnTo>
                  <a:lnTo>
                    <a:pt x="928" y="5410"/>
                  </a:lnTo>
                  <a:lnTo>
                    <a:pt x="679" y="3690"/>
                  </a:lnTo>
                  <a:lnTo>
                    <a:pt x="475" y="2264"/>
                  </a:lnTo>
                  <a:lnTo>
                    <a:pt x="362" y="1155"/>
                  </a:lnTo>
                  <a:lnTo>
                    <a:pt x="294" y="431"/>
                  </a:lnTo>
                  <a:lnTo>
                    <a:pt x="249" y="114"/>
                  </a:lnTo>
                  <a:lnTo>
                    <a:pt x="249" y="69"/>
                  </a:lnTo>
                  <a:lnTo>
                    <a:pt x="226" y="24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847;p52">
              <a:extLst>
                <a:ext uri="{FF2B5EF4-FFF2-40B4-BE49-F238E27FC236}">
                  <a16:creationId xmlns:a16="http://schemas.microsoft.com/office/drawing/2014/main" id="{76777FA3-95B0-4F25-B1E4-C0E89FC6F5F9}"/>
                </a:ext>
              </a:extLst>
            </p:cNvPr>
            <p:cNvSpPr/>
            <p:nvPr/>
          </p:nvSpPr>
          <p:spPr>
            <a:xfrm>
              <a:off x="1367128" y="2663620"/>
              <a:ext cx="95385" cy="98540"/>
            </a:xfrm>
            <a:custGeom>
              <a:avLst/>
              <a:gdLst/>
              <a:ahLst/>
              <a:cxnLst/>
              <a:rect l="l" t="t" r="r" b="b"/>
              <a:pathLst>
                <a:path w="4777" h="4935" extrusionOk="0">
                  <a:moveTo>
                    <a:pt x="2943" y="1"/>
                  </a:moveTo>
                  <a:lnTo>
                    <a:pt x="2852" y="23"/>
                  </a:lnTo>
                  <a:lnTo>
                    <a:pt x="2739" y="91"/>
                  </a:lnTo>
                  <a:lnTo>
                    <a:pt x="2468" y="340"/>
                  </a:lnTo>
                  <a:lnTo>
                    <a:pt x="2151" y="680"/>
                  </a:lnTo>
                  <a:lnTo>
                    <a:pt x="1811" y="1064"/>
                  </a:lnTo>
                  <a:lnTo>
                    <a:pt x="1223" y="1789"/>
                  </a:lnTo>
                  <a:lnTo>
                    <a:pt x="974" y="2106"/>
                  </a:lnTo>
                  <a:lnTo>
                    <a:pt x="974" y="1970"/>
                  </a:lnTo>
                  <a:lnTo>
                    <a:pt x="906" y="1653"/>
                  </a:lnTo>
                  <a:lnTo>
                    <a:pt x="861" y="1494"/>
                  </a:lnTo>
                  <a:lnTo>
                    <a:pt x="815" y="1336"/>
                  </a:lnTo>
                  <a:lnTo>
                    <a:pt x="725" y="1223"/>
                  </a:lnTo>
                  <a:lnTo>
                    <a:pt x="680" y="1200"/>
                  </a:lnTo>
                  <a:lnTo>
                    <a:pt x="634" y="1200"/>
                  </a:lnTo>
                  <a:lnTo>
                    <a:pt x="589" y="1223"/>
                  </a:lnTo>
                  <a:lnTo>
                    <a:pt x="521" y="1313"/>
                  </a:lnTo>
                  <a:lnTo>
                    <a:pt x="476" y="1449"/>
                  </a:lnTo>
                  <a:lnTo>
                    <a:pt x="431" y="1630"/>
                  </a:lnTo>
                  <a:lnTo>
                    <a:pt x="318" y="2083"/>
                  </a:lnTo>
                  <a:lnTo>
                    <a:pt x="227" y="2581"/>
                  </a:lnTo>
                  <a:lnTo>
                    <a:pt x="91" y="3577"/>
                  </a:lnTo>
                  <a:lnTo>
                    <a:pt x="1" y="4120"/>
                  </a:lnTo>
                  <a:lnTo>
                    <a:pt x="250" y="4301"/>
                  </a:lnTo>
                  <a:lnTo>
                    <a:pt x="521" y="4505"/>
                  </a:lnTo>
                  <a:lnTo>
                    <a:pt x="861" y="4686"/>
                  </a:lnTo>
                  <a:lnTo>
                    <a:pt x="1019" y="4776"/>
                  </a:lnTo>
                  <a:lnTo>
                    <a:pt x="1200" y="4844"/>
                  </a:lnTo>
                  <a:lnTo>
                    <a:pt x="1381" y="4912"/>
                  </a:lnTo>
                  <a:lnTo>
                    <a:pt x="1562" y="4935"/>
                  </a:lnTo>
                  <a:lnTo>
                    <a:pt x="1721" y="4935"/>
                  </a:lnTo>
                  <a:lnTo>
                    <a:pt x="1879" y="4912"/>
                  </a:lnTo>
                  <a:lnTo>
                    <a:pt x="2015" y="4844"/>
                  </a:lnTo>
                  <a:lnTo>
                    <a:pt x="2128" y="4753"/>
                  </a:lnTo>
                  <a:lnTo>
                    <a:pt x="2400" y="4459"/>
                  </a:lnTo>
                  <a:lnTo>
                    <a:pt x="2762" y="4097"/>
                  </a:lnTo>
                  <a:lnTo>
                    <a:pt x="3622" y="3328"/>
                  </a:lnTo>
                  <a:lnTo>
                    <a:pt x="4391" y="2649"/>
                  </a:lnTo>
                  <a:lnTo>
                    <a:pt x="4663" y="2377"/>
                  </a:lnTo>
                  <a:lnTo>
                    <a:pt x="4731" y="2287"/>
                  </a:lnTo>
                  <a:lnTo>
                    <a:pt x="4776" y="2219"/>
                  </a:lnTo>
                  <a:lnTo>
                    <a:pt x="4776" y="2173"/>
                  </a:lnTo>
                  <a:lnTo>
                    <a:pt x="4776" y="2151"/>
                  </a:lnTo>
                  <a:lnTo>
                    <a:pt x="4731" y="2128"/>
                  </a:lnTo>
                  <a:lnTo>
                    <a:pt x="4504" y="2128"/>
                  </a:lnTo>
                  <a:lnTo>
                    <a:pt x="4301" y="2173"/>
                  </a:lnTo>
                  <a:lnTo>
                    <a:pt x="3916" y="2287"/>
                  </a:lnTo>
                  <a:lnTo>
                    <a:pt x="3735" y="2332"/>
                  </a:lnTo>
                  <a:lnTo>
                    <a:pt x="3735" y="2332"/>
                  </a:lnTo>
                  <a:lnTo>
                    <a:pt x="3916" y="2173"/>
                  </a:lnTo>
                  <a:lnTo>
                    <a:pt x="4301" y="1789"/>
                  </a:lnTo>
                  <a:lnTo>
                    <a:pt x="4504" y="1540"/>
                  </a:lnTo>
                  <a:lnTo>
                    <a:pt x="4663" y="1313"/>
                  </a:lnTo>
                  <a:lnTo>
                    <a:pt x="4731" y="1223"/>
                  </a:lnTo>
                  <a:lnTo>
                    <a:pt x="4776" y="1132"/>
                  </a:lnTo>
                  <a:lnTo>
                    <a:pt x="4776" y="1042"/>
                  </a:lnTo>
                  <a:lnTo>
                    <a:pt x="4776" y="974"/>
                  </a:lnTo>
                  <a:lnTo>
                    <a:pt x="4753" y="906"/>
                  </a:lnTo>
                  <a:lnTo>
                    <a:pt x="4686" y="883"/>
                  </a:lnTo>
                  <a:lnTo>
                    <a:pt x="4527" y="883"/>
                  </a:lnTo>
                  <a:lnTo>
                    <a:pt x="4301" y="951"/>
                  </a:lnTo>
                  <a:lnTo>
                    <a:pt x="4074" y="1064"/>
                  </a:lnTo>
                  <a:lnTo>
                    <a:pt x="3644" y="1313"/>
                  </a:lnTo>
                  <a:lnTo>
                    <a:pt x="3463" y="1427"/>
                  </a:lnTo>
                  <a:lnTo>
                    <a:pt x="3599" y="1291"/>
                  </a:lnTo>
                  <a:lnTo>
                    <a:pt x="3893" y="974"/>
                  </a:lnTo>
                  <a:lnTo>
                    <a:pt x="4052" y="770"/>
                  </a:lnTo>
                  <a:lnTo>
                    <a:pt x="4188" y="567"/>
                  </a:lnTo>
                  <a:lnTo>
                    <a:pt x="4278" y="386"/>
                  </a:lnTo>
                  <a:lnTo>
                    <a:pt x="4301" y="295"/>
                  </a:lnTo>
                  <a:lnTo>
                    <a:pt x="4323" y="227"/>
                  </a:lnTo>
                  <a:lnTo>
                    <a:pt x="4301" y="159"/>
                  </a:lnTo>
                  <a:lnTo>
                    <a:pt x="4256" y="137"/>
                  </a:lnTo>
                  <a:lnTo>
                    <a:pt x="4165" y="137"/>
                  </a:lnTo>
                  <a:lnTo>
                    <a:pt x="4074" y="182"/>
                  </a:lnTo>
                  <a:lnTo>
                    <a:pt x="3826" y="295"/>
                  </a:lnTo>
                  <a:lnTo>
                    <a:pt x="3531" y="476"/>
                  </a:lnTo>
                  <a:lnTo>
                    <a:pt x="3011" y="838"/>
                  </a:lnTo>
                  <a:lnTo>
                    <a:pt x="2762" y="1019"/>
                  </a:lnTo>
                  <a:lnTo>
                    <a:pt x="2852" y="861"/>
                  </a:lnTo>
                  <a:lnTo>
                    <a:pt x="3011" y="476"/>
                  </a:lnTo>
                  <a:lnTo>
                    <a:pt x="3056" y="295"/>
                  </a:lnTo>
                  <a:lnTo>
                    <a:pt x="3079" y="137"/>
                  </a:lnTo>
                  <a:lnTo>
                    <a:pt x="3079" y="69"/>
                  </a:lnTo>
                  <a:lnTo>
                    <a:pt x="3033" y="23"/>
                  </a:lnTo>
                  <a:lnTo>
                    <a:pt x="301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848;p52">
              <a:extLst>
                <a:ext uri="{FF2B5EF4-FFF2-40B4-BE49-F238E27FC236}">
                  <a16:creationId xmlns:a16="http://schemas.microsoft.com/office/drawing/2014/main" id="{DD99188A-35C5-410C-8F37-FE070953A0DF}"/>
                </a:ext>
              </a:extLst>
            </p:cNvPr>
            <p:cNvSpPr/>
            <p:nvPr/>
          </p:nvSpPr>
          <p:spPr>
            <a:xfrm>
              <a:off x="757974" y="3191428"/>
              <a:ext cx="88596" cy="103072"/>
            </a:xfrm>
            <a:custGeom>
              <a:avLst/>
              <a:gdLst/>
              <a:ahLst/>
              <a:cxnLst/>
              <a:rect l="l" t="t" r="r" b="b"/>
              <a:pathLst>
                <a:path w="4437" h="5162" extrusionOk="0">
                  <a:moveTo>
                    <a:pt x="2762" y="1"/>
                  </a:moveTo>
                  <a:lnTo>
                    <a:pt x="2603" y="24"/>
                  </a:lnTo>
                  <a:lnTo>
                    <a:pt x="2445" y="69"/>
                  </a:lnTo>
                  <a:lnTo>
                    <a:pt x="2332" y="159"/>
                  </a:lnTo>
                  <a:lnTo>
                    <a:pt x="2219" y="295"/>
                  </a:lnTo>
                  <a:lnTo>
                    <a:pt x="1992" y="612"/>
                  </a:lnTo>
                  <a:lnTo>
                    <a:pt x="1698" y="1019"/>
                  </a:lnTo>
                  <a:lnTo>
                    <a:pt x="974" y="1902"/>
                  </a:lnTo>
                  <a:lnTo>
                    <a:pt x="318" y="2717"/>
                  </a:lnTo>
                  <a:lnTo>
                    <a:pt x="91" y="3011"/>
                  </a:lnTo>
                  <a:lnTo>
                    <a:pt x="46" y="3124"/>
                  </a:lnTo>
                  <a:lnTo>
                    <a:pt x="1" y="3192"/>
                  </a:lnTo>
                  <a:lnTo>
                    <a:pt x="1" y="3237"/>
                  </a:lnTo>
                  <a:lnTo>
                    <a:pt x="23" y="3260"/>
                  </a:lnTo>
                  <a:lnTo>
                    <a:pt x="69" y="3283"/>
                  </a:lnTo>
                  <a:lnTo>
                    <a:pt x="137" y="3260"/>
                  </a:lnTo>
                  <a:lnTo>
                    <a:pt x="295" y="3237"/>
                  </a:lnTo>
                  <a:lnTo>
                    <a:pt x="476" y="3169"/>
                  </a:lnTo>
                  <a:lnTo>
                    <a:pt x="838" y="2988"/>
                  </a:lnTo>
                  <a:lnTo>
                    <a:pt x="1019" y="2921"/>
                  </a:lnTo>
                  <a:lnTo>
                    <a:pt x="861" y="3102"/>
                  </a:lnTo>
                  <a:lnTo>
                    <a:pt x="544" y="3554"/>
                  </a:lnTo>
                  <a:lnTo>
                    <a:pt x="386" y="3803"/>
                  </a:lnTo>
                  <a:lnTo>
                    <a:pt x="250" y="4052"/>
                  </a:lnTo>
                  <a:lnTo>
                    <a:pt x="205" y="4165"/>
                  </a:lnTo>
                  <a:lnTo>
                    <a:pt x="182" y="4278"/>
                  </a:lnTo>
                  <a:lnTo>
                    <a:pt x="182" y="4369"/>
                  </a:lnTo>
                  <a:lnTo>
                    <a:pt x="205" y="4437"/>
                  </a:lnTo>
                  <a:lnTo>
                    <a:pt x="250" y="4482"/>
                  </a:lnTo>
                  <a:lnTo>
                    <a:pt x="295" y="4505"/>
                  </a:lnTo>
                  <a:lnTo>
                    <a:pt x="386" y="4482"/>
                  </a:lnTo>
                  <a:lnTo>
                    <a:pt x="476" y="4459"/>
                  </a:lnTo>
                  <a:lnTo>
                    <a:pt x="657" y="4369"/>
                  </a:lnTo>
                  <a:lnTo>
                    <a:pt x="883" y="4211"/>
                  </a:lnTo>
                  <a:lnTo>
                    <a:pt x="1268" y="3916"/>
                  </a:lnTo>
                  <a:lnTo>
                    <a:pt x="1449" y="3781"/>
                  </a:lnTo>
                  <a:lnTo>
                    <a:pt x="1336" y="3916"/>
                  </a:lnTo>
                  <a:lnTo>
                    <a:pt x="1087" y="4278"/>
                  </a:lnTo>
                  <a:lnTo>
                    <a:pt x="951" y="4505"/>
                  </a:lnTo>
                  <a:lnTo>
                    <a:pt x="861" y="4731"/>
                  </a:lnTo>
                  <a:lnTo>
                    <a:pt x="793" y="4912"/>
                  </a:lnTo>
                  <a:lnTo>
                    <a:pt x="770" y="5003"/>
                  </a:lnTo>
                  <a:lnTo>
                    <a:pt x="770" y="5093"/>
                  </a:lnTo>
                  <a:lnTo>
                    <a:pt x="793" y="5138"/>
                  </a:lnTo>
                  <a:lnTo>
                    <a:pt x="861" y="5161"/>
                  </a:lnTo>
                  <a:lnTo>
                    <a:pt x="929" y="5138"/>
                  </a:lnTo>
                  <a:lnTo>
                    <a:pt x="1019" y="5093"/>
                  </a:lnTo>
                  <a:lnTo>
                    <a:pt x="1246" y="4935"/>
                  </a:lnTo>
                  <a:lnTo>
                    <a:pt x="1495" y="4731"/>
                  </a:lnTo>
                  <a:lnTo>
                    <a:pt x="1970" y="4278"/>
                  </a:lnTo>
                  <a:lnTo>
                    <a:pt x="2173" y="4052"/>
                  </a:lnTo>
                  <a:lnTo>
                    <a:pt x="2173" y="4052"/>
                  </a:lnTo>
                  <a:lnTo>
                    <a:pt x="2128" y="4233"/>
                  </a:lnTo>
                  <a:lnTo>
                    <a:pt x="2038" y="4618"/>
                  </a:lnTo>
                  <a:lnTo>
                    <a:pt x="2015" y="4822"/>
                  </a:lnTo>
                  <a:lnTo>
                    <a:pt x="2015" y="4980"/>
                  </a:lnTo>
                  <a:lnTo>
                    <a:pt x="2038" y="5048"/>
                  </a:lnTo>
                  <a:lnTo>
                    <a:pt x="2060" y="5093"/>
                  </a:lnTo>
                  <a:lnTo>
                    <a:pt x="2106" y="5116"/>
                  </a:lnTo>
                  <a:lnTo>
                    <a:pt x="2173" y="5093"/>
                  </a:lnTo>
                  <a:lnTo>
                    <a:pt x="2264" y="5048"/>
                  </a:lnTo>
                  <a:lnTo>
                    <a:pt x="2355" y="4957"/>
                  </a:lnTo>
                  <a:lnTo>
                    <a:pt x="2581" y="4686"/>
                  </a:lnTo>
                  <a:lnTo>
                    <a:pt x="2852" y="4301"/>
                  </a:lnTo>
                  <a:lnTo>
                    <a:pt x="3124" y="3871"/>
                  </a:lnTo>
                  <a:lnTo>
                    <a:pt x="3577" y="3056"/>
                  </a:lnTo>
                  <a:lnTo>
                    <a:pt x="3780" y="2717"/>
                  </a:lnTo>
                  <a:lnTo>
                    <a:pt x="3803" y="2853"/>
                  </a:lnTo>
                  <a:lnTo>
                    <a:pt x="3916" y="3147"/>
                  </a:lnTo>
                  <a:lnTo>
                    <a:pt x="3984" y="3305"/>
                  </a:lnTo>
                  <a:lnTo>
                    <a:pt x="4075" y="3441"/>
                  </a:lnTo>
                  <a:lnTo>
                    <a:pt x="4165" y="3532"/>
                  </a:lnTo>
                  <a:lnTo>
                    <a:pt x="4210" y="3554"/>
                  </a:lnTo>
                  <a:lnTo>
                    <a:pt x="4256" y="3554"/>
                  </a:lnTo>
                  <a:lnTo>
                    <a:pt x="4301" y="3509"/>
                  </a:lnTo>
                  <a:lnTo>
                    <a:pt x="4346" y="3418"/>
                  </a:lnTo>
                  <a:lnTo>
                    <a:pt x="4369" y="3283"/>
                  </a:lnTo>
                  <a:lnTo>
                    <a:pt x="4391" y="3102"/>
                  </a:lnTo>
                  <a:lnTo>
                    <a:pt x="4437" y="2649"/>
                  </a:lnTo>
                  <a:lnTo>
                    <a:pt x="4437" y="2106"/>
                  </a:lnTo>
                  <a:lnTo>
                    <a:pt x="4437" y="1110"/>
                  </a:lnTo>
                  <a:lnTo>
                    <a:pt x="4437" y="567"/>
                  </a:lnTo>
                  <a:lnTo>
                    <a:pt x="4142" y="431"/>
                  </a:lnTo>
                  <a:lnTo>
                    <a:pt x="3848" y="273"/>
                  </a:lnTo>
                  <a:lnTo>
                    <a:pt x="3509" y="137"/>
                  </a:lnTo>
                  <a:lnTo>
                    <a:pt x="3305" y="92"/>
                  </a:lnTo>
                  <a:lnTo>
                    <a:pt x="3124" y="46"/>
                  </a:lnTo>
                  <a:lnTo>
                    <a:pt x="2943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849;p52">
              <a:extLst>
                <a:ext uri="{FF2B5EF4-FFF2-40B4-BE49-F238E27FC236}">
                  <a16:creationId xmlns:a16="http://schemas.microsoft.com/office/drawing/2014/main" id="{48AE5804-1B2E-48ED-AA42-E4C871F6F4C8}"/>
                </a:ext>
              </a:extLst>
            </p:cNvPr>
            <p:cNvSpPr/>
            <p:nvPr/>
          </p:nvSpPr>
          <p:spPr>
            <a:xfrm>
              <a:off x="1025492" y="2527605"/>
              <a:ext cx="156385" cy="189372"/>
            </a:xfrm>
            <a:custGeom>
              <a:avLst/>
              <a:gdLst/>
              <a:ahLst/>
              <a:cxnLst/>
              <a:rect l="l" t="t" r="r" b="b"/>
              <a:pathLst>
                <a:path w="7832" h="9484" extrusionOk="0">
                  <a:moveTo>
                    <a:pt x="7832" y="1"/>
                  </a:moveTo>
                  <a:lnTo>
                    <a:pt x="1" y="1268"/>
                  </a:lnTo>
                  <a:lnTo>
                    <a:pt x="1" y="5591"/>
                  </a:lnTo>
                  <a:lnTo>
                    <a:pt x="24" y="5998"/>
                  </a:lnTo>
                  <a:lnTo>
                    <a:pt x="91" y="6383"/>
                  </a:lnTo>
                  <a:lnTo>
                    <a:pt x="182" y="6745"/>
                  </a:lnTo>
                  <a:lnTo>
                    <a:pt x="318" y="7107"/>
                  </a:lnTo>
                  <a:lnTo>
                    <a:pt x="476" y="7446"/>
                  </a:lnTo>
                  <a:lnTo>
                    <a:pt x="680" y="7786"/>
                  </a:lnTo>
                  <a:lnTo>
                    <a:pt x="906" y="8080"/>
                  </a:lnTo>
                  <a:lnTo>
                    <a:pt x="1155" y="8352"/>
                  </a:lnTo>
                  <a:lnTo>
                    <a:pt x="1427" y="8601"/>
                  </a:lnTo>
                  <a:lnTo>
                    <a:pt x="1744" y="8827"/>
                  </a:lnTo>
                  <a:lnTo>
                    <a:pt x="2060" y="9031"/>
                  </a:lnTo>
                  <a:lnTo>
                    <a:pt x="2400" y="9189"/>
                  </a:lnTo>
                  <a:lnTo>
                    <a:pt x="2762" y="9325"/>
                  </a:lnTo>
                  <a:lnTo>
                    <a:pt x="3124" y="9415"/>
                  </a:lnTo>
                  <a:lnTo>
                    <a:pt x="3532" y="9483"/>
                  </a:lnTo>
                  <a:lnTo>
                    <a:pt x="4324" y="9483"/>
                  </a:lnTo>
                  <a:lnTo>
                    <a:pt x="4708" y="9415"/>
                  </a:lnTo>
                  <a:lnTo>
                    <a:pt x="5071" y="9325"/>
                  </a:lnTo>
                  <a:lnTo>
                    <a:pt x="5433" y="9189"/>
                  </a:lnTo>
                  <a:lnTo>
                    <a:pt x="5772" y="9031"/>
                  </a:lnTo>
                  <a:lnTo>
                    <a:pt x="6112" y="8827"/>
                  </a:lnTo>
                  <a:lnTo>
                    <a:pt x="6406" y="8623"/>
                  </a:lnTo>
                  <a:lnTo>
                    <a:pt x="6677" y="8374"/>
                  </a:lnTo>
                  <a:lnTo>
                    <a:pt x="6926" y="8103"/>
                  </a:lnTo>
                  <a:lnTo>
                    <a:pt x="7153" y="7809"/>
                  </a:lnTo>
                  <a:lnTo>
                    <a:pt x="7356" y="7469"/>
                  </a:lnTo>
                  <a:lnTo>
                    <a:pt x="7515" y="7152"/>
                  </a:lnTo>
                  <a:lnTo>
                    <a:pt x="7651" y="6790"/>
                  </a:lnTo>
                  <a:lnTo>
                    <a:pt x="7764" y="6428"/>
                  </a:lnTo>
                  <a:lnTo>
                    <a:pt x="7809" y="6043"/>
                  </a:lnTo>
                  <a:lnTo>
                    <a:pt x="7832" y="5636"/>
                  </a:lnTo>
                  <a:lnTo>
                    <a:pt x="7832" y="5591"/>
                  </a:lnTo>
                  <a:lnTo>
                    <a:pt x="7832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850;p52">
              <a:extLst>
                <a:ext uri="{FF2B5EF4-FFF2-40B4-BE49-F238E27FC236}">
                  <a16:creationId xmlns:a16="http://schemas.microsoft.com/office/drawing/2014/main" id="{915CFB37-12F9-4C45-9284-DD7FD970CCF9}"/>
                </a:ext>
              </a:extLst>
            </p:cNvPr>
            <p:cNvSpPr/>
            <p:nvPr/>
          </p:nvSpPr>
          <p:spPr>
            <a:xfrm>
              <a:off x="987096" y="2593137"/>
              <a:ext cx="57407" cy="57407"/>
            </a:xfrm>
            <a:custGeom>
              <a:avLst/>
              <a:gdLst/>
              <a:ahLst/>
              <a:cxnLst/>
              <a:rect l="l" t="t" r="r" b="b"/>
              <a:pathLst>
                <a:path w="2875" h="2875" extrusionOk="0">
                  <a:moveTo>
                    <a:pt x="1426" y="0"/>
                  </a:moveTo>
                  <a:lnTo>
                    <a:pt x="1290" y="23"/>
                  </a:lnTo>
                  <a:lnTo>
                    <a:pt x="1132" y="45"/>
                  </a:lnTo>
                  <a:lnTo>
                    <a:pt x="996" y="68"/>
                  </a:lnTo>
                  <a:lnTo>
                    <a:pt x="883" y="113"/>
                  </a:lnTo>
                  <a:lnTo>
                    <a:pt x="634" y="249"/>
                  </a:lnTo>
                  <a:lnTo>
                    <a:pt x="408" y="430"/>
                  </a:lnTo>
                  <a:lnTo>
                    <a:pt x="227" y="634"/>
                  </a:lnTo>
                  <a:lnTo>
                    <a:pt x="159" y="747"/>
                  </a:lnTo>
                  <a:lnTo>
                    <a:pt x="113" y="883"/>
                  </a:lnTo>
                  <a:lnTo>
                    <a:pt x="45" y="1019"/>
                  </a:lnTo>
                  <a:lnTo>
                    <a:pt x="23" y="1154"/>
                  </a:lnTo>
                  <a:lnTo>
                    <a:pt x="0" y="1290"/>
                  </a:lnTo>
                  <a:lnTo>
                    <a:pt x="0" y="1449"/>
                  </a:lnTo>
                  <a:lnTo>
                    <a:pt x="0" y="1584"/>
                  </a:lnTo>
                  <a:lnTo>
                    <a:pt x="23" y="1720"/>
                  </a:lnTo>
                  <a:lnTo>
                    <a:pt x="45" y="1879"/>
                  </a:lnTo>
                  <a:lnTo>
                    <a:pt x="113" y="1992"/>
                  </a:lnTo>
                  <a:lnTo>
                    <a:pt x="159" y="2128"/>
                  </a:lnTo>
                  <a:lnTo>
                    <a:pt x="227" y="2241"/>
                  </a:lnTo>
                  <a:lnTo>
                    <a:pt x="408" y="2444"/>
                  </a:lnTo>
                  <a:lnTo>
                    <a:pt x="634" y="2625"/>
                  </a:lnTo>
                  <a:lnTo>
                    <a:pt x="883" y="2761"/>
                  </a:lnTo>
                  <a:lnTo>
                    <a:pt x="996" y="2807"/>
                  </a:lnTo>
                  <a:lnTo>
                    <a:pt x="1132" y="2852"/>
                  </a:lnTo>
                  <a:lnTo>
                    <a:pt x="1290" y="2874"/>
                  </a:lnTo>
                  <a:lnTo>
                    <a:pt x="1584" y="2874"/>
                  </a:lnTo>
                  <a:lnTo>
                    <a:pt x="1720" y="2852"/>
                  </a:lnTo>
                  <a:lnTo>
                    <a:pt x="1856" y="2807"/>
                  </a:lnTo>
                  <a:lnTo>
                    <a:pt x="1992" y="2761"/>
                  </a:lnTo>
                  <a:lnTo>
                    <a:pt x="2241" y="2625"/>
                  </a:lnTo>
                  <a:lnTo>
                    <a:pt x="2444" y="2444"/>
                  </a:lnTo>
                  <a:lnTo>
                    <a:pt x="2626" y="2241"/>
                  </a:lnTo>
                  <a:lnTo>
                    <a:pt x="2693" y="2128"/>
                  </a:lnTo>
                  <a:lnTo>
                    <a:pt x="2761" y="1992"/>
                  </a:lnTo>
                  <a:lnTo>
                    <a:pt x="2807" y="1879"/>
                  </a:lnTo>
                  <a:lnTo>
                    <a:pt x="2852" y="1720"/>
                  </a:lnTo>
                  <a:lnTo>
                    <a:pt x="2874" y="1584"/>
                  </a:lnTo>
                  <a:lnTo>
                    <a:pt x="2874" y="1449"/>
                  </a:lnTo>
                  <a:lnTo>
                    <a:pt x="2874" y="1290"/>
                  </a:lnTo>
                  <a:lnTo>
                    <a:pt x="2852" y="1154"/>
                  </a:lnTo>
                  <a:lnTo>
                    <a:pt x="2807" y="1019"/>
                  </a:lnTo>
                  <a:lnTo>
                    <a:pt x="2761" y="883"/>
                  </a:lnTo>
                  <a:lnTo>
                    <a:pt x="2693" y="747"/>
                  </a:lnTo>
                  <a:lnTo>
                    <a:pt x="2626" y="634"/>
                  </a:lnTo>
                  <a:lnTo>
                    <a:pt x="2444" y="430"/>
                  </a:lnTo>
                  <a:lnTo>
                    <a:pt x="2241" y="249"/>
                  </a:lnTo>
                  <a:lnTo>
                    <a:pt x="1992" y="113"/>
                  </a:lnTo>
                  <a:lnTo>
                    <a:pt x="1856" y="68"/>
                  </a:lnTo>
                  <a:lnTo>
                    <a:pt x="1720" y="45"/>
                  </a:lnTo>
                  <a:lnTo>
                    <a:pt x="1584" y="23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851;p52">
              <a:extLst>
                <a:ext uri="{FF2B5EF4-FFF2-40B4-BE49-F238E27FC236}">
                  <a16:creationId xmlns:a16="http://schemas.microsoft.com/office/drawing/2014/main" id="{7767CE0A-C65B-463D-8A4B-C7B52ECAB58F}"/>
                </a:ext>
              </a:extLst>
            </p:cNvPr>
            <p:cNvSpPr/>
            <p:nvPr/>
          </p:nvSpPr>
          <p:spPr>
            <a:xfrm>
              <a:off x="1025492" y="2639221"/>
              <a:ext cx="117968" cy="198856"/>
            </a:xfrm>
            <a:custGeom>
              <a:avLst/>
              <a:gdLst/>
              <a:ahLst/>
              <a:cxnLst/>
              <a:rect l="l" t="t" r="r" b="b"/>
              <a:pathLst>
                <a:path w="5908" h="9959" extrusionOk="0">
                  <a:moveTo>
                    <a:pt x="1" y="1"/>
                  </a:moveTo>
                  <a:lnTo>
                    <a:pt x="1" y="9393"/>
                  </a:lnTo>
                  <a:lnTo>
                    <a:pt x="137" y="9438"/>
                  </a:lnTo>
                  <a:lnTo>
                    <a:pt x="499" y="9574"/>
                  </a:lnTo>
                  <a:lnTo>
                    <a:pt x="1065" y="9755"/>
                  </a:lnTo>
                  <a:lnTo>
                    <a:pt x="1427" y="9823"/>
                  </a:lnTo>
                  <a:lnTo>
                    <a:pt x="1812" y="9891"/>
                  </a:lnTo>
                  <a:lnTo>
                    <a:pt x="2242" y="9936"/>
                  </a:lnTo>
                  <a:lnTo>
                    <a:pt x="2717" y="9959"/>
                  </a:lnTo>
                  <a:lnTo>
                    <a:pt x="3192" y="9959"/>
                  </a:lnTo>
                  <a:lnTo>
                    <a:pt x="3713" y="9936"/>
                  </a:lnTo>
                  <a:lnTo>
                    <a:pt x="4233" y="9846"/>
                  </a:lnTo>
                  <a:lnTo>
                    <a:pt x="4776" y="9732"/>
                  </a:lnTo>
                  <a:lnTo>
                    <a:pt x="5342" y="9529"/>
                  </a:lnTo>
                  <a:lnTo>
                    <a:pt x="5614" y="9416"/>
                  </a:lnTo>
                  <a:lnTo>
                    <a:pt x="5908" y="9302"/>
                  </a:lnTo>
                  <a:lnTo>
                    <a:pt x="3690" y="16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852;p52">
              <a:extLst>
                <a:ext uri="{FF2B5EF4-FFF2-40B4-BE49-F238E27FC236}">
                  <a16:creationId xmlns:a16="http://schemas.microsoft.com/office/drawing/2014/main" id="{C6B06841-9D31-49FA-A7DB-B1CAF98D38DF}"/>
                </a:ext>
              </a:extLst>
            </p:cNvPr>
            <p:cNvSpPr/>
            <p:nvPr/>
          </p:nvSpPr>
          <p:spPr>
            <a:xfrm>
              <a:off x="1082438" y="2613922"/>
              <a:ext cx="26677" cy="26217"/>
            </a:xfrm>
            <a:custGeom>
              <a:avLst/>
              <a:gdLst/>
              <a:ahLst/>
              <a:cxnLst/>
              <a:rect l="l" t="t" r="r" b="b"/>
              <a:pathLst>
                <a:path w="1336" h="1313" extrusionOk="0">
                  <a:moveTo>
                    <a:pt x="657" y="0"/>
                  </a:moveTo>
                  <a:lnTo>
                    <a:pt x="544" y="23"/>
                  </a:lnTo>
                  <a:lnTo>
                    <a:pt x="408" y="46"/>
                  </a:lnTo>
                  <a:lnTo>
                    <a:pt x="295" y="113"/>
                  </a:lnTo>
                  <a:lnTo>
                    <a:pt x="204" y="204"/>
                  </a:lnTo>
                  <a:lnTo>
                    <a:pt x="114" y="294"/>
                  </a:lnTo>
                  <a:lnTo>
                    <a:pt x="46" y="408"/>
                  </a:lnTo>
                  <a:lnTo>
                    <a:pt x="23" y="521"/>
                  </a:lnTo>
                  <a:lnTo>
                    <a:pt x="1" y="657"/>
                  </a:lnTo>
                  <a:lnTo>
                    <a:pt x="23" y="792"/>
                  </a:lnTo>
                  <a:lnTo>
                    <a:pt x="46" y="906"/>
                  </a:lnTo>
                  <a:lnTo>
                    <a:pt x="114" y="1019"/>
                  </a:lnTo>
                  <a:lnTo>
                    <a:pt x="204" y="1132"/>
                  </a:lnTo>
                  <a:lnTo>
                    <a:pt x="295" y="1200"/>
                  </a:lnTo>
                  <a:lnTo>
                    <a:pt x="408" y="1268"/>
                  </a:lnTo>
                  <a:lnTo>
                    <a:pt x="544" y="1313"/>
                  </a:lnTo>
                  <a:lnTo>
                    <a:pt x="793" y="1313"/>
                  </a:lnTo>
                  <a:lnTo>
                    <a:pt x="928" y="1268"/>
                  </a:lnTo>
                  <a:lnTo>
                    <a:pt x="1042" y="1200"/>
                  </a:lnTo>
                  <a:lnTo>
                    <a:pt x="1132" y="1132"/>
                  </a:lnTo>
                  <a:lnTo>
                    <a:pt x="1223" y="1019"/>
                  </a:lnTo>
                  <a:lnTo>
                    <a:pt x="1268" y="906"/>
                  </a:lnTo>
                  <a:lnTo>
                    <a:pt x="1313" y="792"/>
                  </a:lnTo>
                  <a:lnTo>
                    <a:pt x="1336" y="657"/>
                  </a:lnTo>
                  <a:lnTo>
                    <a:pt x="1313" y="521"/>
                  </a:lnTo>
                  <a:lnTo>
                    <a:pt x="1268" y="408"/>
                  </a:lnTo>
                  <a:lnTo>
                    <a:pt x="1223" y="294"/>
                  </a:lnTo>
                  <a:lnTo>
                    <a:pt x="1132" y="204"/>
                  </a:lnTo>
                  <a:lnTo>
                    <a:pt x="1042" y="113"/>
                  </a:lnTo>
                  <a:lnTo>
                    <a:pt x="928" y="46"/>
                  </a:lnTo>
                  <a:lnTo>
                    <a:pt x="793" y="23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853;p52">
              <a:extLst>
                <a:ext uri="{FF2B5EF4-FFF2-40B4-BE49-F238E27FC236}">
                  <a16:creationId xmlns:a16="http://schemas.microsoft.com/office/drawing/2014/main" id="{D24AFE31-FA92-4B5B-BD4A-83E526CFA263}"/>
                </a:ext>
              </a:extLst>
            </p:cNvPr>
            <p:cNvSpPr/>
            <p:nvPr/>
          </p:nvSpPr>
          <p:spPr>
            <a:xfrm>
              <a:off x="1168756" y="2613922"/>
              <a:ext cx="13119" cy="26217"/>
            </a:xfrm>
            <a:custGeom>
              <a:avLst/>
              <a:gdLst/>
              <a:ahLst/>
              <a:cxnLst/>
              <a:rect l="l" t="t" r="r" b="b"/>
              <a:pathLst>
                <a:path w="657" h="1313" extrusionOk="0">
                  <a:moveTo>
                    <a:pt x="657" y="0"/>
                  </a:moveTo>
                  <a:lnTo>
                    <a:pt x="543" y="23"/>
                  </a:lnTo>
                  <a:lnTo>
                    <a:pt x="408" y="46"/>
                  </a:lnTo>
                  <a:lnTo>
                    <a:pt x="295" y="113"/>
                  </a:lnTo>
                  <a:lnTo>
                    <a:pt x="204" y="204"/>
                  </a:lnTo>
                  <a:lnTo>
                    <a:pt x="113" y="294"/>
                  </a:lnTo>
                  <a:lnTo>
                    <a:pt x="46" y="408"/>
                  </a:lnTo>
                  <a:lnTo>
                    <a:pt x="23" y="521"/>
                  </a:lnTo>
                  <a:lnTo>
                    <a:pt x="0" y="657"/>
                  </a:lnTo>
                  <a:lnTo>
                    <a:pt x="23" y="792"/>
                  </a:lnTo>
                  <a:lnTo>
                    <a:pt x="46" y="906"/>
                  </a:lnTo>
                  <a:lnTo>
                    <a:pt x="113" y="1019"/>
                  </a:lnTo>
                  <a:lnTo>
                    <a:pt x="204" y="1132"/>
                  </a:lnTo>
                  <a:lnTo>
                    <a:pt x="295" y="1200"/>
                  </a:lnTo>
                  <a:lnTo>
                    <a:pt x="408" y="1268"/>
                  </a:lnTo>
                  <a:lnTo>
                    <a:pt x="543" y="1313"/>
                  </a:lnTo>
                  <a:lnTo>
                    <a:pt x="657" y="1313"/>
                  </a:lnTo>
                  <a:lnTo>
                    <a:pt x="657" y="126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854;p52">
              <a:extLst>
                <a:ext uri="{FF2B5EF4-FFF2-40B4-BE49-F238E27FC236}">
                  <a16:creationId xmlns:a16="http://schemas.microsoft.com/office/drawing/2014/main" id="{3336061D-F511-47A8-BD87-FA9DDFD504FE}"/>
                </a:ext>
              </a:extLst>
            </p:cNvPr>
            <p:cNvSpPr/>
            <p:nvPr/>
          </p:nvSpPr>
          <p:spPr>
            <a:xfrm>
              <a:off x="1053965" y="2694349"/>
              <a:ext cx="61041" cy="27136"/>
            </a:xfrm>
            <a:custGeom>
              <a:avLst/>
              <a:gdLst/>
              <a:ahLst/>
              <a:cxnLst/>
              <a:rect l="l" t="t" r="r" b="b"/>
              <a:pathLst>
                <a:path w="3057" h="1359" extrusionOk="0">
                  <a:moveTo>
                    <a:pt x="91" y="1"/>
                  </a:moveTo>
                  <a:lnTo>
                    <a:pt x="46" y="23"/>
                  </a:lnTo>
                  <a:lnTo>
                    <a:pt x="23" y="69"/>
                  </a:lnTo>
                  <a:lnTo>
                    <a:pt x="1" y="114"/>
                  </a:lnTo>
                  <a:lnTo>
                    <a:pt x="23" y="159"/>
                  </a:lnTo>
                  <a:lnTo>
                    <a:pt x="46" y="204"/>
                  </a:lnTo>
                  <a:lnTo>
                    <a:pt x="204" y="385"/>
                  </a:lnTo>
                  <a:lnTo>
                    <a:pt x="386" y="544"/>
                  </a:lnTo>
                  <a:lnTo>
                    <a:pt x="589" y="702"/>
                  </a:lnTo>
                  <a:lnTo>
                    <a:pt x="770" y="816"/>
                  </a:lnTo>
                  <a:lnTo>
                    <a:pt x="951" y="929"/>
                  </a:lnTo>
                  <a:lnTo>
                    <a:pt x="1155" y="1019"/>
                  </a:lnTo>
                  <a:lnTo>
                    <a:pt x="1517" y="1178"/>
                  </a:lnTo>
                  <a:lnTo>
                    <a:pt x="1879" y="1268"/>
                  </a:lnTo>
                  <a:lnTo>
                    <a:pt x="2196" y="1313"/>
                  </a:lnTo>
                  <a:lnTo>
                    <a:pt x="2490" y="1359"/>
                  </a:lnTo>
                  <a:lnTo>
                    <a:pt x="2943" y="1359"/>
                  </a:lnTo>
                  <a:lnTo>
                    <a:pt x="3011" y="1336"/>
                  </a:lnTo>
                  <a:lnTo>
                    <a:pt x="3033" y="1313"/>
                  </a:lnTo>
                  <a:lnTo>
                    <a:pt x="3056" y="1268"/>
                  </a:lnTo>
                  <a:lnTo>
                    <a:pt x="3056" y="1200"/>
                  </a:lnTo>
                  <a:lnTo>
                    <a:pt x="3056" y="1155"/>
                  </a:lnTo>
                  <a:lnTo>
                    <a:pt x="3011" y="1132"/>
                  </a:lnTo>
                  <a:lnTo>
                    <a:pt x="2988" y="1110"/>
                  </a:lnTo>
                  <a:lnTo>
                    <a:pt x="2649" y="1110"/>
                  </a:lnTo>
                  <a:lnTo>
                    <a:pt x="2354" y="1087"/>
                  </a:lnTo>
                  <a:lnTo>
                    <a:pt x="1970" y="1019"/>
                  </a:lnTo>
                  <a:lnTo>
                    <a:pt x="1766" y="974"/>
                  </a:lnTo>
                  <a:lnTo>
                    <a:pt x="1540" y="906"/>
                  </a:lnTo>
                  <a:lnTo>
                    <a:pt x="1313" y="816"/>
                  </a:lnTo>
                  <a:lnTo>
                    <a:pt x="1087" y="725"/>
                  </a:lnTo>
                  <a:lnTo>
                    <a:pt x="861" y="589"/>
                  </a:lnTo>
                  <a:lnTo>
                    <a:pt x="657" y="431"/>
                  </a:lnTo>
                  <a:lnTo>
                    <a:pt x="431" y="250"/>
                  </a:lnTo>
                  <a:lnTo>
                    <a:pt x="227" y="46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855;p52">
              <a:extLst>
                <a:ext uri="{FF2B5EF4-FFF2-40B4-BE49-F238E27FC236}">
                  <a16:creationId xmlns:a16="http://schemas.microsoft.com/office/drawing/2014/main" id="{645E9824-6BA6-4E78-BCA1-EF67A0E9A613}"/>
                </a:ext>
              </a:extLst>
            </p:cNvPr>
            <p:cNvSpPr/>
            <p:nvPr/>
          </p:nvSpPr>
          <p:spPr>
            <a:xfrm>
              <a:off x="1015109" y="2593137"/>
              <a:ext cx="37978" cy="50178"/>
            </a:xfrm>
            <a:custGeom>
              <a:avLst/>
              <a:gdLst/>
              <a:ahLst/>
              <a:cxnLst/>
              <a:rect l="l" t="t" r="r" b="b"/>
              <a:pathLst>
                <a:path w="1902" h="2513" extrusionOk="0">
                  <a:moveTo>
                    <a:pt x="0" y="0"/>
                  </a:moveTo>
                  <a:lnTo>
                    <a:pt x="0" y="2512"/>
                  </a:lnTo>
                  <a:lnTo>
                    <a:pt x="1901" y="2512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856;p52">
              <a:extLst>
                <a:ext uri="{FF2B5EF4-FFF2-40B4-BE49-F238E27FC236}">
                  <a16:creationId xmlns:a16="http://schemas.microsoft.com/office/drawing/2014/main" id="{48CD7AB8-2520-47A0-BE21-D2BA84EB88A7}"/>
                </a:ext>
              </a:extLst>
            </p:cNvPr>
            <p:cNvSpPr/>
            <p:nvPr/>
          </p:nvSpPr>
          <p:spPr>
            <a:xfrm>
              <a:off x="1007881" y="2492802"/>
              <a:ext cx="191628" cy="101255"/>
            </a:xfrm>
            <a:custGeom>
              <a:avLst/>
              <a:gdLst/>
              <a:ahLst/>
              <a:cxnLst/>
              <a:rect l="l" t="t" r="r" b="b"/>
              <a:pathLst>
                <a:path w="9597" h="5071" extrusionOk="0">
                  <a:moveTo>
                    <a:pt x="3802" y="1"/>
                  </a:moveTo>
                  <a:lnTo>
                    <a:pt x="3395" y="91"/>
                  </a:lnTo>
                  <a:lnTo>
                    <a:pt x="3010" y="205"/>
                  </a:lnTo>
                  <a:lnTo>
                    <a:pt x="2648" y="340"/>
                  </a:lnTo>
                  <a:lnTo>
                    <a:pt x="2309" y="521"/>
                  </a:lnTo>
                  <a:lnTo>
                    <a:pt x="1969" y="725"/>
                  </a:lnTo>
                  <a:lnTo>
                    <a:pt x="1652" y="974"/>
                  </a:lnTo>
                  <a:lnTo>
                    <a:pt x="1358" y="1223"/>
                  </a:lnTo>
                  <a:lnTo>
                    <a:pt x="1109" y="1517"/>
                  </a:lnTo>
                  <a:lnTo>
                    <a:pt x="860" y="1811"/>
                  </a:lnTo>
                  <a:lnTo>
                    <a:pt x="634" y="2128"/>
                  </a:lnTo>
                  <a:lnTo>
                    <a:pt x="453" y="2490"/>
                  </a:lnTo>
                  <a:lnTo>
                    <a:pt x="295" y="2852"/>
                  </a:lnTo>
                  <a:lnTo>
                    <a:pt x="181" y="3215"/>
                  </a:lnTo>
                  <a:lnTo>
                    <a:pt x="91" y="3622"/>
                  </a:lnTo>
                  <a:lnTo>
                    <a:pt x="23" y="4007"/>
                  </a:lnTo>
                  <a:lnTo>
                    <a:pt x="0" y="4437"/>
                  </a:lnTo>
                  <a:lnTo>
                    <a:pt x="0" y="5025"/>
                  </a:lnTo>
                  <a:lnTo>
                    <a:pt x="815" y="5025"/>
                  </a:lnTo>
                  <a:lnTo>
                    <a:pt x="2422" y="5070"/>
                  </a:lnTo>
                  <a:lnTo>
                    <a:pt x="2761" y="5070"/>
                  </a:lnTo>
                  <a:lnTo>
                    <a:pt x="3101" y="5003"/>
                  </a:lnTo>
                  <a:lnTo>
                    <a:pt x="3418" y="4912"/>
                  </a:lnTo>
                  <a:lnTo>
                    <a:pt x="3712" y="4799"/>
                  </a:lnTo>
                  <a:lnTo>
                    <a:pt x="4006" y="4663"/>
                  </a:lnTo>
                  <a:lnTo>
                    <a:pt x="4278" y="4482"/>
                  </a:lnTo>
                  <a:lnTo>
                    <a:pt x="4549" y="4278"/>
                  </a:lnTo>
                  <a:lnTo>
                    <a:pt x="4776" y="4029"/>
                  </a:lnTo>
                  <a:lnTo>
                    <a:pt x="5975" y="2717"/>
                  </a:lnTo>
                  <a:lnTo>
                    <a:pt x="6088" y="2604"/>
                  </a:lnTo>
                  <a:lnTo>
                    <a:pt x="6224" y="2513"/>
                  </a:lnTo>
                  <a:lnTo>
                    <a:pt x="6360" y="2445"/>
                  </a:lnTo>
                  <a:lnTo>
                    <a:pt x="6496" y="2400"/>
                  </a:lnTo>
                  <a:lnTo>
                    <a:pt x="6631" y="2355"/>
                  </a:lnTo>
                  <a:lnTo>
                    <a:pt x="6767" y="2332"/>
                  </a:lnTo>
                  <a:lnTo>
                    <a:pt x="6903" y="2332"/>
                  </a:lnTo>
                  <a:lnTo>
                    <a:pt x="7061" y="2355"/>
                  </a:lnTo>
                  <a:lnTo>
                    <a:pt x="7197" y="2377"/>
                  </a:lnTo>
                  <a:lnTo>
                    <a:pt x="7333" y="2422"/>
                  </a:lnTo>
                  <a:lnTo>
                    <a:pt x="7469" y="2490"/>
                  </a:lnTo>
                  <a:lnTo>
                    <a:pt x="7582" y="2581"/>
                  </a:lnTo>
                  <a:lnTo>
                    <a:pt x="7695" y="2671"/>
                  </a:lnTo>
                  <a:lnTo>
                    <a:pt x="7786" y="2785"/>
                  </a:lnTo>
                  <a:lnTo>
                    <a:pt x="7876" y="2898"/>
                  </a:lnTo>
                  <a:lnTo>
                    <a:pt x="7944" y="3056"/>
                  </a:lnTo>
                  <a:lnTo>
                    <a:pt x="8714" y="4799"/>
                  </a:lnTo>
                  <a:lnTo>
                    <a:pt x="8917" y="4686"/>
                  </a:lnTo>
                  <a:lnTo>
                    <a:pt x="9098" y="4550"/>
                  </a:lnTo>
                  <a:lnTo>
                    <a:pt x="9279" y="4369"/>
                  </a:lnTo>
                  <a:lnTo>
                    <a:pt x="9393" y="4165"/>
                  </a:lnTo>
                  <a:lnTo>
                    <a:pt x="9506" y="3961"/>
                  </a:lnTo>
                  <a:lnTo>
                    <a:pt x="9551" y="3735"/>
                  </a:lnTo>
                  <a:lnTo>
                    <a:pt x="9596" y="3509"/>
                  </a:lnTo>
                  <a:lnTo>
                    <a:pt x="9574" y="3283"/>
                  </a:lnTo>
                  <a:lnTo>
                    <a:pt x="9528" y="3034"/>
                  </a:lnTo>
                  <a:lnTo>
                    <a:pt x="9279" y="2309"/>
                  </a:lnTo>
                  <a:lnTo>
                    <a:pt x="9166" y="2060"/>
                  </a:lnTo>
                  <a:lnTo>
                    <a:pt x="9030" y="1811"/>
                  </a:lnTo>
                  <a:lnTo>
                    <a:pt x="8849" y="1608"/>
                  </a:lnTo>
                  <a:lnTo>
                    <a:pt x="8646" y="1427"/>
                  </a:lnTo>
                  <a:lnTo>
                    <a:pt x="8419" y="1291"/>
                  </a:lnTo>
                  <a:lnTo>
                    <a:pt x="8193" y="1178"/>
                  </a:lnTo>
                  <a:lnTo>
                    <a:pt x="7921" y="1087"/>
                  </a:lnTo>
                  <a:lnTo>
                    <a:pt x="7650" y="1042"/>
                  </a:lnTo>
                  <a:lnTo>
                    <a:pt x="6948" y="1019"/>
                  </a:lnTo>
                  <a:lnTo>
                    <a:pt x="6699" y="861"/>
                  </a:lnTo>
                  <a:lnTo>
                    <a:pt x="6428" y="725"/>
                  </a:lnTo>
                  <a:lnTo>
                    <a:pt x="6043" y="567"/>
                  </a:lnTo>
                  <a:lnTo>
                    <a:pt x="5568" y="386"/>
                  </a:lnTo>
                  <a:lnTo>
                    <a:pt x="5047" y="227"/>
                  </a:lnTo>
                  <a:lnTo>
                    <a:pt x="4753" y="137"/>
                  </a:lnTo>
                  <a:lnTo>
                    <a:pt x="4436" y="91"/>
                  </a:lnTo>
                  <a:lnTo>
                    <a:pt x="4119" y="46"/>
                  </a:lnTo>
                  <a:lnTo>
                    <a:pt x="38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857;p52">
              <a:extLst>
                <a:ext uri="{FF2B5EF4-FFF2-40B4-BE49-F238E27FC236}">
                  <a16:creationId xmlns:a16="http://schemas.microsoft.com/office/drawing/2014/main" id="{64EDC3F4-FCDF-46FB-9CA6-502566C77E48}"/>
                </a:ext>
              </a:extLst>
            </p:cNvPr>
            <p:cNvSpPr/>
            <p:nvPr/>
          </p:nvSpPr>
          <p:spPr>
            <a:xfrm>
              <a:off x="1004267" y="2608491"/>
              <a:ext cx="23522" cy="26237"/>
            </a:xfrm>
            <a:custGeom>
              <a:avLst/>
              <a:gdLst/>
              <a:ahLst/>
              <a:cxnLst/>
              <a:rect l="l" t="t" r="r" b="b"/>
              <a:pathLst>
                <a:path w="1178" h="1314" extrusionOk="0">
                  <a:moveTo>
                    <a:pt x="113" y="1"/>
                  </a:moveTo>
                  <a:lnTo>
                    <a:pt x="68" y="23"/>
                  </a:lnTo>
                  <a:lnTo>
                    <a:pt x="23" y="46"/>
                  </a:lnTo>
                  <a:lnTo>
                    <a:pt x="0" y="91"/>
                  </a:lnTo>
                  <a:lnTo>
                    <a:pt x="0" y="136"/>
                  </a:lnTo>
                  <a:lnTo>
                    <a:pt x="0" y="182"/>
                  </a:lnTo>
                  <a:lnTo>
                    <a:pt x="23" y="227"/>
                  </a:lnTo>
                  <a:lnTo>
                    <a:pt x="68" y="250"/>
                  </a:lnTo>
                  <a:lnTo>
                    <a:pt x="860" y="544"/>
                  </a:lnTo>
                  <a:lnTo>
                    <a:pt x="113" y="1087"/>
                  </a:lnTo>
                  <a:lnTo>
                    <a:pt x="68" y="1132"/>
                  </a:lnTo>
                  <a:lnTo>
                    <a:pt x="46" y="1178"/>
                  </a:lnTo>
                  <a:lnTo>
                    <a:pt x="46" y="1223"/>
                  </a:lnTo>
                  <a:lnTo>
                    <a:pt x="68" y="1268"/>
                  </a:lnTo>
                  <a:lnTo>
                    <a:pt x="113" y="1313"/>
                  </a:lnTo>
                  <a:lnTo>
                    <a:pt x="181" y="1313"/>
                  </a:lnTo>
                  <a:lnTo>
                    <a:pt x="249" y="1291"/>
                  </a:lnTo>
                  <a:lnTo>
                    <a:pt x="1109" y="680"/>
                  </a:lnTo>
                  <a:lnTo>
                    <a:pt x="1154" y="657"/>
                  </a:lnTo>
                  <a:lnTo>
                    <a:pt x="1177" y="612"/>
                  </a:lnTo>
                  <a:lnTo>
                    <a:pt x="1177" y="566"/>
                  </a:lnTo>
                  <a:lnTo>
                    <a:pt x="1177" y="521"/>
                  </a:lnTo>
                  <a:lnTo>
                    <a:pt x="1177" y="453"/>
                  </a:lnTo>
                  <a:lnTo>
                    <a:pt x="1154" y="431"/>
                  </a:lnTo>
                  <a:lnTo>
                    <a:pt x="1109" y="385"/>
                  </a:lnTo>
                  <a:lnTo>
                    <a:pt x="1064" y="363"/>
                  </a:lnTo>
                  <a:lnTo>
                    <a:pt x="159" y="23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858;p52">
              <a:extLst>
                <a:ext uri="{FF2B5EF4-FFF2-40B4-BE49-F238E27FC236}">
                  <a16:creationId xmlns:a16="http://schemas.microsoft.com/office/drawing/2014/main" id="{904AF860-4CB7-4EC1-BAB9-8ADEED9241FF}"/>
                </a:ext>
              </a:extLst>
            </p:cNvPr>
            <p:cNvSpPr/>
            <p:nvPr/>
          </p:nvSpPr>
          <p:spPr>
            <a:xfrm>
              <a:off x="903494" y="2786098"/>
              <a:ext cx="447392" cy="202470"/>
            </a:xfrm>
            <a:custGeom>
              <a:avLst/>
              <a:gdLst/>
              <a:ahLst/>
              <a:cxnLst/>
              <a:rect l="l" t="t" r="r" b="b"/>
              <a:pathLst>
                <a:path w="22406" h="10140" extrusionOk="0">
                  <a:moveTo>
                    <a:pt x="11407" y="0"/>
                  </a:moveTo>
                  <a:lnTo>
                    <a:pt x="11203" y="272"/>
                  </a:lnTo>
                  <a:lnTo>
                    <a:pt x="10999" y="498"/>
                  </a:lnTo>
                  <a:lnTo>
                    <a:pt x="10751" y="679"/>
                  </a:lnTo>
                  <a:lnTo>
                    <a:pt x="10479" y="860"/>
                  </a:lnTo>
                  <a:lnTo>
                    <a:pt x="10207" y="973"/>
                  </a:lnTo>
                  <a:lnTo>
                    <a:pt x="9936" y="1086"/>
                  </a:lnTo>
                  <a:lnTo>
                    <a:pt x="9619" y="1154"/>
                  </a:lnTo>
                  <a:lnTo>
                    <a:pt x="9325" y="1222"/>
                  </a:lnTo>
                  <a:lnTo>
                    <a:pt x="9030" y="1245"/>
                  </a:lnTo>
                  <a:lnTo>
                    <a:pt x="8736" y="1267"/>
                  </a:lnTo>
                  <a:lnTo>
                    <a:pt x="8442" y="1267"/>
                  </a:lnTo>
                  <a:lnTo>
                    <a:pt x="8148" y="1245"/>
                  </a:lnTo>
                  <a:lnTo>
                    <a:pt x="7650" y="1200"/>
                  </a:lnTo>
                  <a:lnTo>
                    <a:pt x="7197" y="1086"/>
                  </a:lnTo>
                  <a:lnTo>
                    <a:pt x="6971" y="1018"/>
                  </a:lnTo>
                  <a:lnTo>
                    <a:pt x="6745" y="951"/>
                  </a:lnTo>
                  <a:lnTo>
                    <a:pt x="6405" y="792"/>
                  </a:lnTo>
                  <a:lnTo>
                    <a:pt x="6134" y="656"/>
                  </a:lnTo>
                  <a:lnTo>
                    <a:pt x="5998" y="566"/>
                  </a:lnTo>
                  <a:lnTo>
                    <a:pt x="5998" y="543"/>
                  </a:lnTo>
                  <a:lnTo>
                    <a:pt x="5953" y="588"/>
                  </a:lnTo>
                  <a:lnTo>
                    <a:pt x="4957" y="1449"/>
                  </a:lnTo>
                  <a:lnTo>
                    <a:pt x="4798" y="1584"/>
                  </a:lnTo>
                  <a:lnTo>
                    <a:pt x="4527" y="1811"/>
                  </a:lnTo>
                  <a:lnTo>
                    <a:pt x="4368" y="1946"/>
                  </a:lnTo>
                  <a:lnTo>
                    <a:pt x="3463" y="2739"/>
                  </a:lnTo>
                  <a:lnTo>
                    <a:pt x="3327" y="2852"/>
                  </a:lnTo>
                  <a:lnTo>
                    <a:pt x="0" y="5749"/>
                  </a:lnTo>
                  <a:lnTo>
                    <a:pt x="476" y="6246"/>
                  </a:lnTo>
                  <a:lnTo>
                    <a:pt x="973" y="6722"/>
                  </a:lnTo>
                  <a:lnTo>
                    <a:pt x="1494" y="7152"/>
                  </a:lnTo>
                  <a:lnTo>
                    <a:pt x="2037" y="7582"/>
                  </a:lnTo>
                  <a:lnTo>
                    <a:pt x="2626" y="7967"/>
                  </a:lnTo>
                  <a:lnTo>
                    <a:pt x="3214" y="8329"/>
                  </a:lnTo>
                  <a:lnTo>
                    <a:pt x="3802" y="8645"/>
                  </a:lnTo>
                  <a:lnTo>
                    <a:pt x="4436" y="8940"/>
                  </a:lnTo>
                  <a:lnTo>
                    <a:pt x="5093" y="9211"/>
                  </a:lnTo>
                  <a:lnTo>
                    <a:pt x="5749" y="9460"/>
                  </a:lnTo>
                  <a:lnTo>
                    <a:pt x="6428" y="9664"/>
                  </a:lnTo>
                  <a:lnTo>
                    <a:pt x="7107" y="9822"/>
                  </a:lnTo>
                  <a:lnTo>
                    <a:pt x="7808" y="9958"/>
                  </a:lnTo>
                  <a:lnTo>
                    <a:pt x="8533" y="10049"/>
                  </a:lnTo>
                  <a:lnTo>
                    <a:pt x="9257" y="10117"/>
                  </a:lnTo>
                  <a:lnTo>
                    <a:pt x="10004" y="10139"/>
                  </a:lnTo>
                  <a:lnTo>
                    <a:pt x="10773" y="10094"/>
                  </a:lnTo>
                  <a:lnTo>
                    <a:pt x="11769" y="10003"/>
                  </a:lnTo>
                  <a:lnTo>
                    <a:pt x="12923" y="9868"/>
                  </a:lnTo>
                  <a:lnTo>
                    <a:pt x="14213" y="9664"/>
                  </a:lnTo>
                  <a:lnTo>
                    <a:pt x="15073" y="9528"/>
                  </a:lnTo>
                  <a:lnTo>
                    <a:pt x="15978" y="9370"/>
                  </a:lnTo>
                  <a:lnTo>
                    <a:pt x="16974" y="9166"/>
                  </a:lnTo>
                  <a:lnTo>
                    <a:pt x="17970" y="8962"/>
                  </a:lnTo>
                  <a:lnTo>
                    <a:pt x="18129" y="8940"/>
                  </a:lnTo>
                  <a:lnTo>
                    <a:pt x="19192" y="8691"/>
                  </a:lnTo>
                  <a:lnTo>
                    <a:pt x="20188" y="8419"/>
                  </a:lnTo>
                  <a:lnTo>
                    <a:pt x="20890" y="8215"/>
                  </a:lnTo>
                  <a:lnTo>
                    <a:pt x="21501" y="8012"/>
                  </a:lnTo>
                  <a:lnTo>
                    <a:pt x="21999" y="7808"/>
                  </a:lnTo>
                  <a:lnTo>
                    <a:pt x="22406" y="7627"/>
                  </a:lnTo>
                  <a:lnTo>
                    <a:pt x="21795" y="6880"/>
                  </a:lnTo>
                  <a:lnTo>
                    <a:pt x="20890" y="5749"/>
                  </a:lnTo>
                  <a:lnTo>
                    <a:pt x="20437" y="5205"/>
                  </a:lnTo>
                  <a:lnTo>
                    <a:pt x="19781" y="4413"/>
                  </a:lnTo>
                  <a:lnTo>
                    <a:pt x="19668" y="4255"/>
                  </a:lnTo>
                  <a:lnTo>
                    <a:pt x="19147" y="3599"/>
                  </a:lnTo>
                  <a:lnTo>
                    <a:pt x="19034" y="3463"/>
                  </a:lnTo>
                  <a:lnTo>
                    <a:pt x="18921" y="3350"/>
                  </a:lnTo>
                  <a:lnTo>
                    <a:pt x="18626" y="2897"/>
                  </a:lnTo>
                  <a:lnTo>
                    <a:pt x="18264" y="2490"/>
                  </a:lnTo>
                  <a:lnTo>
                    <a:pt x="18151" y="2354"/>
                  </a:lnTo>
                  <a:lnTo>
                    <a:pt x="17947" y="2150"/>
                  </a:lnTo>
                  <a:lnTo>
                    <a:pt x="17721" y="1946"/>
                  </a:lnTo>
                  <a:lnTo>
                    <a:pt x="17472" y="1743"/>
                  </a:lnTo>
                  <a:lnTo>
                    <a:pt x="17223" y="1562"/>
                  </a:lnTo>
                  <a:lnTo>
                    <a:pt x="16974" y="1381"/>
                  </a:lnTo>
                  <a:lnTo>
                    <a:pt x="16703" y="1222"/>
                  </a:lnTo>
                  <a:lnTo>
                    <a:pt x="16431" y="1086"/>
                  </a:lnTo>
                  <a:lnTo>
                    <a:pt x="16160" y="951"/>
                  </a:lnTo>
                  <a:lnTo>
                    <a:pt x="15797" y="792"/>
                  </a:lnTo>
                  <a:lnTo>
                    <a:pt x="15413" y="656"/>
                  </a:lnTo>
                  <a:lnTo>
                    <a:pt x="15028" y="566"/>
                  </a:lnTo>
                  <a:lnTo>
                    <a:pt x="14643" y="475"/>
                  </a:lnTo>
                  <a:lnTo>
                    <a:pt x="14417" y="453"/>
                  </a:lnTo>
                  <a:lnTo>
                    <a:pt x="13625" y="317"/>
                  </a:lnTo>
                  <a:lnTo>
                    <a:pt x="13059" y="249"/>
                  </a:lnTo>
                  <a:lnTo>
                    <a:pt x="12697" y="204"/>
                  </a:lnTo>
                  <a:lnTo>
                    <a:pt x="11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859;p52">
              <a:extLst>
                <a:ext uri="{FF2B5EF4-FFF2-40B4-BE49-F238E27FC236}">
                  <a16:creationId xmlns:a16="http://schemas.microsoft.com/office/drawing/2014/main" id="{F4ECFD4D-1F6C-40FC-9927-B039ED6A089D}"/>
                </a:ext>
              </a:extLst>
            </p:cNvPr>
            <p:cNvSpPr/>
            <p:nvPr/>
          </p:nvSpPr>
          <p:spPr>
            <a:xfrm>
              <a:off x="867793" y="2796481"/>
              <a:ext cx="396794" cy="272976"/>
            </a:xfrm>
            <a:custGeom>
              <a:avLst/>
              <a:gdLst/>
              <a:ahLst/>
              <a:cxnLst/>
              <a:rect l="l" t="t" r="r" b="b"/>
              <a:pathLst>
                <a:path w="19872" h="13671" extrusionOk="0">
                  <a:moveTo>
                    <a:pt x="7922" y="1"/>
                  </a:moveTo>
                  <a:lnTo>
                    <a:pt x="7808" y="46"/>
                  </a:lnTo>
                  <a:lnTo>
                    <a:pt x="7741" y="68"/>
                  </a:lnTo>
                  <a:lnTo>
                    <a:pt x="6677" y="431"/>
                  </a:lnTo>
                  <a:lnTo>
                    <a:pt x="6632" y="453"/>
                  </a:lnTo>
                  <a:lnTo>
                    <a:pt x="6473" y="498"/>
                  </a:lnTo>
                  <a:lnTo>
                    <a:pt x="6405" y="544"/>
                  </a:lnTo>
                  <a:lnTo>
                    <a:pt x="5749" y="770"/>
                  </a:lnTo>
                  <a:lnTo>
                    <a:pt x="5500" y="861"/>
                  </a:lnTo>
                  <a:lnTo>
                    <a:pt x="5342" y="929"/>
                  </a:lnTo>
                  <a:lnTo>
                    <a:pt x="4866" y="1132"/>
                  </a:lnTo>
                  <a:lnTo>
                    <a:pt x="4414" y="1381"/>
                  </a:lnTo>
                  <a:lnTo>
                    <a:pt x="3961" y="1653"/>
                  </a:lnTo>
                  <a:lnTo>
                    <a:pt x="3531" y="1947"/>
                  </a:lnTo>
                  <a:lnTo>
                    <a:pt x="3327" y="2083"/>
                  </a:lnTo>
                  <a:lnTo>
                    <a:pt x="2897" y="2445"/>
                  </a:lnTo>
                  <a:lnTo>
                    <a:pt x="2490" y="2807"/>
                  </a:lnTo>
                  <a:lnTo>
                    <a:pt x="2105" y="3214"/>
                  </a:lnTo>
                  <a:lnTo>
                    <a:pt x="1743" y="3644"/>
                  </a:lnTo>
                  <a:lnTo>
                    <a:pt x="1404" y="4097"/>
                  </a:lnTo>
                  <a:lnTo>
                    <a:pt x="1087" y="4572"/>
                  </a:lnTo>
                  <a:lnTo>
                    <a:pt x="815" y="5048"/>
                  </a:lnTo>
                  <a:lnTo>
                    <a:pt x="566" y="5568"/>
                  </a:lnTo>
                  <a:lnTo>
                    <a:pt x="0" y="6881"/>
                  </a:lnTo>
                  <a:lnTo>
                    <a:pt x="453" y="7605"/>
                  </a:lnTo>
                  <a:lnTo>
                    <a:pt x="928" y="8284"/>
                  </a:lnTo>
                  <a:lnTo>
                    <a:pt x="1064" y="8442"/>
                  </a:lnTo>
                  <a:lnTo>
                    <a:pt x="1404" y="8872"/>
                  </a:lnTo>
                  <a:lnTo>
                    <a:pt x="1766" y="9280"/>
                  </a:lnTo>
                  <a:lnTo>
                    <a:pt x="1901" y="9416"/>
                  </a:lnTo>
                  <a:lnTo>
                    <a:pt x="1992" y="9529"/>
                  </a:lnTo>
                  <a:lnTo>
                    <a:pt x="2399" y="9913"/>
                  </a:lnTo>
                  <a:lnTo>
                    <a:pt x="2807" y="10276"/>
                  </a:lnTo>
                  <a:lnTo>
                    <a:pt x="3214" y="10638"/>
                  </a:lnTo>
                  <a:lnTo>
                    <a:pt x="3644" y="10977"/>
                  </a:lnTo>
                  <a:lnTo>
                    <a:pt x="4097" y="11294"/>
                  </a:lnTo>
                  <a:lnTo>
                    <a:pt x="4549" y="11588"/>
                  </a:lnTo>
                  <a:lnTo>
                    <a:pt x="5025" y="11882"/>
                  </a:lnTo>
                  <a:lnTo>
                    <a:pt x="5523" y="12154"/>
                  </a:lnTo>
                  <a:lnTo>
                    <a:pt x="6111" y="12426"/>
                  </a:lnTo>
                  <a:lnTo>
                    <a:pt x="6315" y="12516"/>
                  </a:lnTo>
                  <a:lnTo>
                    <a:pt x="6948" y="12788"/>
                  </a:lnTo>
                  <a:lnTo>
                    <a:pt x="7605" y="13014"/>
                  </a:lnTo>
                  <a:lnTo>
                    <a:pt x="8261" y="13218"/>
                  </a:lnTo>
                  <a:lnTo>
                    <a:pt x="8940" y="13376"/>
                  </a:lnTo>
                  <a:lnTo>
                    <a:pt x="9642" y="13512"/>
                  </a:lnTo>
                  <a:lnTo>
                    <a:pt x="10343" y="13602"/>
                  </a:lnTo>
                  <a:lnTo>
                    <a:pt x="11067" y="13648"/>
                  </a:lnTo>
                  <a:lnTo>
                    <a:pt x="11792" y="13670"/>
                  </a:lnTo>
                  <a:lnTo>
                    <a:pt x="12312" y="13648"/>
                  </a:lnTo>
                  <a:lnTo>
                    <a:pt x="12855" y="13625"/>
                  </a:lnTo>
                  <a:lnTo>
                    <a:pt x="13376" y="13580"/>
                  </a:lnTo>
                  <a:lnTo>
                    <a:pt x="13896" y="13512"/>
                  </a:lnTo>
                  <a:lnTo>
                    <a:pt x="14394" y="13421"/>
                  </a:lnTo>
                  <a:lnTo>
                    <a:pt x="14915" y="13308"/>
                  </a:lnTo>
                  <a:lnTo>
                    <a:pt x="15413" y="13195"/>
                  </a:lnTo>
                  <a:lnTo>
                    <a:pt x="15888" y="13037"/>
                  </a:lnTo>
                  <a:lnTo>
                    <a:pt x="16069" y="12969"/>
                  </a:lnTo>
                  <a:lnTo>
                    <a:pt x="16680" y="12765"/>
                  </a:lnTo>
                  <a:lnTo>
                    <a:pt x="16748" y="12720"/>
                  </a:lnTo>
                  <a:lnTo>
                    <a:pt x="16861" y="12697"/>
                  </a:lnTo>
                  <a:lnTo>
                    <a:pt x="16884" y="12697"/>
                  </a:lnTo>
                  <a:lnTo>
                    <a:pt x="17042" y="12629"/>
                  </a:lnTo>
                  <a:lnTo>
                    <a:pt x="17563" y="12403"/>
                  </a:lnTo>
                  <a:lnTo>
                    <a:pt x="18061" y="12131"/>
                  </a:lnTo>
                  <a:lnTo>
                    <a:pt x="18197" y="12063"/>
                  </a:lnTo>
                  <a:lnTo>
                    <a:pt x="18445" y="11928"/>
                  </a:lnTo>
                  <a:lnTo>
                    <a:pt x="18627" y="11837"/>
                  </a:lnTo>
                  <a:lnTo>
                    <a:pt x="19215" y="11475"/>
                  </a:lnTo>
                  <a:lnTo>
                    <a:pt x="19871" y="8352"/>
                  </a:lnTo>
                  <a:lnTo>
                    <a:pt x="19713" y="8080"/>
                  </a:lnTo>
                  <a:lnTo>
                    <a:pt x="19532" y="7809"/>
                  </a:lnTo>
                  <a:lnTo>
                    <a:pt x="19192" y="7379"/>
                  </a:lnTo>
                  <a:lnTo>
                    <a:pt x="18830" y="6971"/>
                  </a:lnTo>
                  <a:lnTo>
                    <a:pt x="18423" y="6541"/>
                  </a:lnTo>
                  <a:lnTo>
                    <a:pt x="17993" y="6134"/>
                  </a:lnTo>
                  <a:lnTo>
                    <a:pt x="17518" y="5726"/>
                  </a:lnTo>
                  <a:lnTo>
                    <a:pt x="17042" y="5319"/>
                  </a:lnTo>
                  <a:lnTo>
                    <a:pt x="16522" y="4934"/>
                  </a:lnTo>
                  <a:lnTo>
                    <a:pt x="15979" y="4550"/>
                  </a:lnTo>
                  <a:lnTo>
                    <a:pt x="15865" y="4459"/>
                  </a:lnTo>
                  <a:lnTo>
                    <a:pt x="15413" y="4142"/>
                  </a:lnTo>
                  <a:lnTo>
                    <a:pt x="14666" y="3667"/>
                  </a:lnTo>
                  <a:lnTo>
                    <a:pt x="13942" y="3192"/>
                  </a:lnTo>
                  <a:lnTo>
                    <a:pt x="13195" y="2762"/>
                  </a:lnTo>
                  <a:lnTo>
                    <a:pt x="12448" y="2354"/>
                  </a:lnTo>
                  <a:lnTo>
                    <a:pt x="12176" y="2196"/>
                  </a:lnTo>
                  <a:lnTo>
                    <a:pt x="11271" y="1698"/>
                  </a:lnTo>
                  <a:lnTo>
                    <a:pt x="10434" y="1268"/>
                  </a:lnTo>
                  <a:lnTo>
                    <a:pt x="9008" y="589"/>
                  </a:lnTo>
                  <a:lnTo>
                    <a:pt x="8985" y="566"/>
                  </a:lnTo>
                  <a:lnTo>
                    <a:pt x="8510" y="340"/>
                  </a:lnTo>
                  <a:lnTo>
                    <a:pt x="8171" y="159"/>
                  </a:lnTo>
                  <a:lnTo>
                    <a:pt x="79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860;p52">
              <a:extLst>
                <a:ext uri="{FF2B5EF4-FFF2-40B4-BE49-F238E27FC236}">
                  <a16:creationId xmlns:a16="http://schemas.microsoft.com/office/drawing/2014/main" id="{8AEDD9C4-E18E-44F0-B6FB-8862E72F12E2}"/>
                </a:ext>
              </a:extLst>
            </p:cNvPr>
            <p:cNvSpPr/>
            <p:nvPr/>
          </p:nvSpPr>
          <p:spPr>
            <a:xfrm>
              <a:off x="841576" y="2865626"/>
              <a:ext cx="259418" cy="239530"/>
            </a:xfrm>
            <a:custGeom>
              <a:avLst/>
              <a:gdLst/>
              <a:ahLst/>
              <a:cxnLst/>
              <a:rect l="l" t="t" r="r" b="b"/>
              <a:pathLst>
                <a:path w="12992" h="11996" extrusionOk="0">
                  <a:moveTo>
                    <a:pt x="3418" y="0"/>
                  </a:moveTo>
                  <a:lnTo>
                    <a:pt x="2988" y="476"/>
                  </a:lnTo>
                  <a:lnTo>
                    <a:pt x="2581" y="996"/>
                  </a:lnTo>
                  <a:lnTo>
                    <a:pt x="2173" y="1562"/>
                  </a:lnTo>
                  <a:lnTo>
                    <a:pt x="1789" y="2173"/>
                  </a:lnTo>
                  <a:lnTo>
                    <a:pt x="1427" y="2829"/>
                  </a:lnTo>
                  <a:lnTo>
                    <a:pt x="1087" y="3486"/>
                  </a:lnTo>
                  <a:lnTo>
                    <a:pt x="748" y="4165"/>
                  </a:lnTo>
                  <a:lnTo>
                    <a:pt x="453" y="4866"/>
                  </a:lnTo>
                  <a:lnTo>
                    <a:pt x="318" y="5206"/>
                  </a:lnTo>
                  <a:lnTo>
                    <a:pt x="182" y="5590"/>
                  </a:lnTo>
                  <a:lnTo>
                    <a:pt x="91" y="5953"/>
                  </a:lnTo>
                  <a:lnTo>
                    <a:pt x="46" y="6337"/>
                  </a:lnTo>
                  <a:lnTo>
                    <a:pt x="1" y="6699"/>
                  </a:lnTo>
                  <a:lnTo>
                    <a:pt x="1" y="7061"/>
                  </a:lnTo>
                  <a:lnTo>
                    <a:pt x="46" y="7424"/>
                  </a:lnTo>
                  <a:lnTo>
                    <a:pt x="91" y="7786"/>
                  </a:lnTo>
                  <a:lnTo>
                    <a:pt x="159" y="8125"/>
                  </a:lnTo>
                  <a:lnTo>
                    <a:pt x="272" y="8465"/>
                  </a:lnTo>
                  <a:lnTo>
                    <a:pt x="385" y="8782"/>
                  </a:lnTo>
                  <a:lnTo>
                    <a:pt x="544" y="9098"/>
                  </a:lnTo>
                  <a:lnTo>
                    <a:pt x="725" y="9415"/>
                  </a:lnTo>
                  <a:lnTo>
                    <a:pt x="906" y="9709"/>
                  </a:lnTo>
                  <a:lnTo>
                    <a:pt x="1110" y="9981"/>
                  </a:lnTo>
                  <a:lnTo>
                    <a:pt x="1336" y="10253"/>
                  </a:lnTo>
                  <a:lnTo>
                    <a:pt x="1585" y="10502"/>
                  </a:lnTo>
                  <a:lnTo>
                    <a:pt x="1834" y="10728"/>
                  </a:lnTo>
                  <a:lnTo>
                    <a:pt x="2128" y="10954"/>
                  </a:lnTo>
                  <a:lnTo>
                    <a:pt x="2400" y="11158"/>
                  </a:lnTo>
                  <a:lnTo>
                    <a:pt x="2717" y="11339"/>
                  </a:lnTo>
                  <a:lnTo>
                    <a:pt x="3033" y="11497"/>
                  </a:lnTo>
                  <a:lnTo>
                    <a:pt x="3350" y="11633"/>
                  </a:lnTo>
                  <a:lnTo>
                    <a:pt x="3690" y="11746"/>
                  </a:lnTo>
                  <a:lnTo>
                    <a:pt x="4029" y="11859"/>
                  </a:lnTo>
                  <a:lnTo>
                    <a:pt x="4391" y="11927"/>
                  </a:lnTo>
                  <a:lnTo>
                    <a:pt x="4753" y="11973"/>
                  </a:lnTo>
                  <a:lnTo>
                    <a:pt x="5116" y="11995"/>
                  </a:lnTo>
                  <a:lnTo>
                    <a:pt x="5500" y="11995"/>
                  </a:lnTo>
                  <a:lnTo>
                    <a:pt x="5862" y="11973"/>
                  </a:lnTo>
                  <a:lnTo>
                    <a:pt x="6247" y="11905"/>
                  </a:lnTo>
                  <a:lnTo>
                    <a:pt x="6632" y="11814"/>
                  </a:lnTo>
                  <a:lnTo>
                    <a:pt x="7017" y="11701"/>
                  </a:lnTo>
                  <a:lnTo>
                    <a:pt x="12991" y="9596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861;p52">
              <a:extLst>
                <a:ext uri="{FF2B5EF4-FFF2-40B4-BE49-F238E27FC236}">
                  <a16:creationId xmlns:a16="http://schemas.microsoft.com/office/drawing/2014/main" id="{20145383-81C9-4AE8-A441-DAB887476D56}"/>
                </a:ext>
              </a:extLst>
            </p:cNvPr>
            <p:cNvSpPr/>
            <p:nvPr/>
          </p:nvSpPr>
          <p:spPr>
            <a:xfrm>
              <a:off x="926536" y="2931138"/>
              <a:ext cx="360194" cy="225533"/>
            </a:xfrm>
            <a:custGeom>
              <a:avLst/>
              <a:gdLst/>
              <a:ahLst/>
              <a:cxnLst/>
              <a:rect l="l" t="t" r="r" b="b"/>
              <a:pathLst>
                <a:path w="18039" h="11295" extrusionOk="0">
                  <a:moveTo>
                    <a:pt x="16499" y="1"/>
                  </a:moveTo>
                  <a:lnTo>
                    <a:pt x="1064" y="386"/>
                  </a:lnTo>
                  <a:lnTo>
                    <a:pt x="838" y="1902"/>
                  </a:lnTo>
                  <a:lnTo>
                    <a:pt x="634" y="3464"/>
                  </a:lnTo>
                  <a:lnTo>
                    <a:pt x="385" y="5274"/>
                  </a:lnTo>
                  <a:lnTo>
                    <a:pt x="182" y="7085"/>
                  </a:lnTo>
                  <a:lnTo>
                    <a:pt x="114" y="7900"/>
                  </a:lnTo>
                  <a:lnTo>
                    <a:pt x="46" y="8646"/>
                  </a:lnTo>
                  <a:lnTo>
                    <a:pt x="1" y="9303"/>
                  </a:lnTo>
                  <a:lnTo>
                    <a:pt x="1" y="9801"/>
                  </a:lnTo>
                  <a:lnTo>
                    <a:pt x="23" y="9982"/>
                  </a:lnTo>
                  <a:lnTo>
                    <a:pt x="46" y="10117"/>
                  </a:lnTo>
                  <a:lnTo>
                    <a:pt x="68" y="10208"/>
                  </a:lnTo>
                  <a:lnTo>
                    <a:pt x="114" y="10253"/>
                  </a:lnTo>
                  <a:lnTo>
                    <a:pt x="1110" y="10480"/>
                  </a:lnTo>
                  <a:lnTo>
                    <a:pt x="2060" y="10661"/>
                  </a:lnTo>
                  <a:lnTo>
                    <a:pt x="3011" y="10842"/>
                  </a:lnTo>
                  <a:lnTo>
                    <a:pt x="3939" y="10977"/>
                  </a:lnTo>
                  <a:lnTo>
                    <a:pt x="4844" y="11068"/>
                  </a:lnTo>
                  <a:lnTo>
                    <a:pt x="5704" y="11159"/>
                  </a:lnTo>
                  <a:lnTo>
                    <a:pt x="6564" y="11226"/>
                  </a:lnTo>
                  <a:lnTo>
                    <a:pt x="7401" y="11272"/>
                  </a:lnTo>
                  <a:lnTo>
                    <a:pt x="8193" y="11294"/>
                  </a:lnTo>
                  <a:lnTo>
                    <a:pt x="8985" y="11294"/>
                  </a:lnTo>
                  <a:lnTo>
                    <a:pt x="9732" y="11272"/>
                  </a:lnTo>
                  <a:lnTo>
                    <a:pt x="10457" y="11249"/>
                  </a:lnTo>
                  <a:lnTo>
                    <a:pt x="11158" y="11204"/>
                  </a:lnTo>
                  <a:lnTo>
                    <a:pt x="11814" y="11159"/>
                  </a:lnTo>
                  <a:lnTo>
                    <a:pt x="13059" y="11023"/>
                  </a:lnTo>
                  <a:lnTo>
                    <a:pt x="14168" y="10842"/>
                  </a:lnTo>
                  <a:lnTo>
                    <a:pt x="15164" y="10661"/>
                  </a:lnTo>
                  <a:lnTo>
                    <a:pt x="16024" y="10457"/>
                  </a:lnTo>
                  <a:lnTo>
                    <a:pt x="16726" y="10276"/>
                  </a:lnTo>
                  <a:lnTo>
                    <a:pt x="17291" y="10117"/>
                  </a:lnTo>
                  <a:lnTo>
                    <a:pt x="17699" y="9982"/>
                  </a:lnTo>
                  <a:lnTo>
                    <a:pt x="18038" y="9869"/>
                  </a:lnTo>
                  <a:lnTo>
                    <a:pt x="164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862;p52">
              <a:extLst>
                <a:ext uri="{FF2B5EF4-FFF2-40B4-BE49-F238E27FC236}">
                  <a16:creationId xmlns:a16="http://schemas.microsoft.com/office/drawing/2014/main" id="{76E750CA-E80D-429E-8CE8-B3CD8D2D85A9}"/>
                </a:ext>
              </a:extLst>
            </p:cNvPr>
            <p:cNvSpPr/>
            <p:nvPr/>
          </p:nvSpPr>
          <p:spPr>
            <a:xfrm>
              <a:off x="1135311" y="2728253"/>
              <a:ext cx="291506" cy="253527"/>
            </a:xfrm>
            <a:custGeom>
              <a:avLst/>
              <a:gdLst/>
              <a:ahLst/>
              <a:cxnLst/>
              <a:rect l="l" t="t" r="r" b="b"/>
              <a:pathLst>
                <a:path w="14599" h="12697" extrusionOk="0">
                  <a:moveTo>
                    <a:pt x="11090" y="0"/>
                  </a:moveTo>
                  <a:lnTo>
                    <a:pt x="7967" y="5251"/>
                  </a:lnTo>
                  <a:lnTo>
                    <a:pt x="4550" y="3848"/>
                  </a:lnTo>
                  <a:lnTo>
                    <a:pt x="2354" y="3372"/>
                  </a:lnTo>
                  <a:lnTo>
                    <a:pt x="2015" y="3237"/>
                  </a:lnTo>
                  <a:lnTo>
                    <a:pt x="1449" y="3146"/>
                  </a:lnTo>
                  <a:lnTo>
                    <a:pt x="1358" y="3123"/>
                  </a:lnTo>
                  <a:lnTo>
                    <a:pt x="1109" y="3101"/>
                  </a:lnTo>
                  <a:lnTo>
                    <a:pt x="1087" y="3101"/>
                  </a:lnTo>
                  <a:lnTo>
                    <a:pt x="1" y="3237"/>
                  </a:lnTo>
                  <a:lnTo>
                    <a:pt x="363" y="4413"/>
                  </a:lnTo>
                  <a:lnTo>
                    <a:pt x="453" y="4640"/>
                  </a:lnTo>
                  <a:lnTo>
                    <a:pt x="453" y="4685"/>
                  </a:lnTo>
                  <a:lnTo>
                    <a:pt x="498" y="4776"/>
                  </a:lnTo>
                  <a:lnTo>
                    <a:pt x="1200" y="7039"/>
                  </a:lnTo>
                  <a:lnTo>
                    <a:pt x="1539" y="8148"/>
                  </a:lnTo>
                  <a:lnTo>
                    <a:pt x="1766" y="8804"/>
                  </a:lnTo>
                  <a:lnTo>
                    <a:pt x="1970" y="8985"/>
                  </a:lnTo>
                  <a:lnTo>
                    <a:pt x="2558" y="9460"/>
                  </a:lnTo>
                  <a:lnTo>
                    <a:pt x="3441" y="10117"/>
                  </a:lnTo>
                  <a:lnTo>
                    <a:pt x="3984" y="10479"/>
                  </a:lnTo>
                  <a:lnTo>
                    <a:pt x="4572" y="10864"/>
                  </a:lnTo>
                  <a:lnTo>
                    <a:pt x="4889" y="11067"/>
                  </a:lnTo>
                  <a:lnTo>
                    <a:pt x="5229" y="11248"/>
                  </a:lnTo>
                  <a:lnTo>
                    <a:pt x="5704" y="11520"/>
                  </a:lnTo>
                  <a:lnTo>
                    <a:pt x="6224" y="11791"/>
                  </a:lnTo>
                  <a:lnTo>
                    <a:pt x="6360" y="11859"/>
                  </a:lnTo>
                  <a:lnTo>
                    <a:pt x="6428" y="11882"/>
                  </a:lnTo>
                  <a:lnTo>
                    <a:pt x="6813" y="12063"/>
                  </a:lnTo>
                  <a:lnTo>
                    <a:pt x="7175" y="12221"/>
                  </a:lnTo>
                  <a:lnTo>
                    <a:pt x="7333" y="12267"/>
                  </a:lnTo>
                  <a:lnTo>
                    <a:pt x="7967" y="12470"/>
                  </a:lnTo>
                  <a:lnTo>
                    <a:pt x="8261" y="12561"/>
                  </a:lnTo>
                  <a:lnTo>
                    <a:pt x="8578" y="12606"/>
                  </a:lnTo>
                  <a:lnTo>
                    <a:pt x="8872" y="12651"/>
                  </a:lnTo>
                  <a:lnTo>
                    <a:pt x="9189" y="12674"/>
                  </a:lnTo>
                  <a:lnTo>
                    <a:pt x="9461" y="12697"/>
                  </a:lnTo>
                  <a:lnTo>
                    <a:pt x="9755" y="12674"/>
                  </a:lnTo>
                  <a:lnTo>
                    <a:pt x="9913" y="12651"/>
                  </a:lnTo>
                  <a:lnTo>
                    <a:pt x="10094" y="12606"/>
                  </a:lnTo>
                  <a:lnTo>
                    <a:pt x="10253" y="12561"/>
                  </a:lnTo>
                  <a:lnTo>
                    <a:pt x="10411" y="12493"/>
                  </a:lnTo>
                  <a:lnTo>
                    <a:pt x="10705" y="12335"/>
                  </a:lnTo>
                  <a:lnTo>
                    <a:pt x="11000" y="12108"/>
                  </a:lnTo>
                  <a:lnTo>
                    <a:pt x="11271" y="11837"/>
                  </a:lnTo>
                  <a:lnTo>
                    <a:pt x="11543" y="11520"/>
                  </a:lnTo>
                  <a:lnTo>
                    <a:pt x="11792" y="11180"/>
                  </a:lnTo>
                  <a:lnTo>
                    <a:pt x="12041" y="10796"/>
                  </a:lnTo>
                  <a:lnTo>
                    <a:pt x="12109" y="10660"/>
                  </a:lnTo>
                  <a:lnTo>
                    <a:pt x="12358" y="10185"/>
                  </a:lnTo>
                  <a:lnTo>
                    <a:pt x="12607" y="9664"/>
                  </a:lnTo>
                  <a:lnTo>
                    <a:pt x="12652" y="9528"/>
                  </a:lnTo>
                  <a:lnTo>
                    <a:pt x="12833" y="9076"/>
                  </a:lnTo>
                  <a:lnTo>
                    <a:pt x="12991" y="8646"/>
                  </a:lnTo>
                  <a:lnTo>
                    <a:pt x="13308" y="7695"/>
                  </a:lnTo>
                  <a:lnTo>
                    <a:pt x="13580" y="6722"/>
                  </a:lnTo>
                  <a:lnTo>
                    <a:pt x="13829" y="5726"/>
                  </a:lnTo>
                  <a:lnTo>
                    <a:pt x="14055" y="4730"/>
                  </a:lnTo>
                  <a:lnTo>
                    <a:pt x="14236" y="3734"/>
                  </a:lnTo>
                  <a:lnTo>
                    <a:pt x="14394" y="2784"/>
                  </a:lnTo>
                  <a:lnTo>
                    <a:pt x="14530" y="1879"/>
                  </a:lnTo>
                  <a:lnTo>
                    <a:pt x="14598" y="1381"/>
                  </a:lnTo>
                  <a:lnTo>
                    <a:pt x="14417" y="1245"/>
                  </a:lnTo>
                  <a:lnTo>
                    <a:pt x="14213" y="1109"/>
                  </a:lnTo>
                  <a:lnTo>
                    <a:pt x="13783" y="883"/>
                  </a:lnTo>
                  <a:lnTo>
                    <a:pt x="13308" y="656"/>
                  </a:lnTo>
                  <a:lnTo>
                    <a:pt x="12833" y="475"/>
                  </a:lnTo>
                  <a:lnTo>
                    <a:pt x="12358" y="317"/>
                  </a:lnTo>
                  <a:lnTo>
                    <a:pt x="11882" y="181"/>
                  </a:lnTo>
                  <a:lnTo>
                    <a:pt x="1109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863;p52">
              <a:extLst>
                <a:ext uri="{FF2B5EF4-FFF2-40B4-BE49-F238E27FC236}">
                  <a16:creationId xmlns:a16="http://schemas.microsoft.com/office/drawing/2014/main" id="{62A76F7B-6989-44C9-842B-CAEE8753EF10}"/>
                </a:ext>
              </a:extLst>
            </p:cNvPr>
            <p:cNvSpPr/>
            <p:nvPr/>
          </p:nvSpPr>
          <p:spPr>
            <a:xfrm>
              <a:off x="1236085" y="2755808"/>
              <a:ext cx="191169" cy="232302"/>
            </a:xfrm>
            <a:custGeom>
              <a:avLst/>
              <a:gdLst/>
              <a:ahLst/>
              <a:cxnLst/>
              <a:rect l="l" t="t" r="r" b="b"/>
              <a:pathLst>
                <a:path w="9574" h="11634" extrusionOk="0">
                  <a:moveTo>
                    <a:pt x="9574" y="1"/>
                  </a:moveTo>
                  <a:lnTo>
                    <a:pt x="8216" y="1087"/>
                  </a:lnTo>
                  <a:lnTo>
                    <a:pt x="6835" y="2219"/>
                  </a:lnTo>
                  <a:lnTo>
                    <a:pt x="5251" y="3554"/>
                  </a:lnTo>
                  <a:lnTo>
                    <a:pt x="3667" y="4889"/>
                  </a:lnTo>
                  <a:lnTo>
                    <a:pt x="2241" y="6111"/>
                  </a:lnTo>
                  <a:lnTo>
                    <a:pt x="1675" y="6632"/>
                  </a:lnTo>
                  <a:lnTo>
                    <a:pt x="1223" y="7062"/>
                  </a:lnTo>
                  <a:lnTo>
                    <a:pt x="928" y="7379"/>
                  </a:lnTo>
                  <a:lnTo>
                    <a:pt x="838" y="7492"/>
                  </a:lnTo>
                  <a:lnTo>
                    <a:pt x="793" y="7582"/>
                  </a:lnTo>
                  <a:lnTo>
                    <a:pt x="340" y="9438"/>
                  </a:lnTo>
                  <a:lnTo>
                    <a:pt x="0" y="10774"/>
                  </a:lnTo>
                  <a:lnTo>
                    <a:pt x="1992" y="11385"/>
                  </a:lnTo>
                  <a:lnTo>
                    <a:pt x="2286" y="11475"/>
                  </a:lnTo>
                  <a:lnTo>
                    <a:pt x="2581" y="11543"/>
                  </a:lnTo>
                  <a:lnTo>
                    <a:pt x="2875" y="11588"/>
                  </a:lnTo>
                  <a:lnTo>
                    <a:pt x="3169" y="11611"/>
                  </a:lnTo>
                  <a:lnTo>
                    <a:pt x="3441" y="11634"/>
                  </a:lnTo>
                  <a:lnTo>
                    <a:pt x="3735" y="11611"/>
                  </a:lnTo>
                  <a:lnTo>
                    <a:pt x="4006" y="11611"/>
                  </a:lnTo>
                  <a:lnTo>
                    <a:pt x="4301" y="11566"/>
                  </a:lnTo>
                  <a:lnTo>
                    <a:pt x="4572" y="11520"/>
                  </a:lnTo>
                  <a:lnTo>
                    <a:pt x="4844" y="11453"/>
                  </a:lnTo>
                  <a:lnTo>
                    <a:pt x="5115" y="11385"/>
                  </a:lnTo>
                  <a:lnTo>
                    <a:pt x="5387" y="11294"/>
                  </a:lnTo>
                  <a:lnTo>
                    <a:pt x="5636" y="11181"/>
                  </a:lnTo>
                  <a:lnTo>
                    <a:pt x="5885" y="11068"/>
                  </a:lnTo>
                  <a:lnTo>
                    <a:pt x="6134" y="10932"/>
                  </a:lnTo>
                  <a:lnTo>
                    <a:pt x="6360" y="10796"/>
                  </a:lnTo>
                  <a:lnTo>
                    <a:pt x="6586" y="10638"/>
                  </a:lnTo>
                  <a:lnTo>
                    <a:pt x="6813" y="10479"/>
                  </a:lnTo>
                  <a:lnTo>
                    <a:pt x="7016" y="10298"/>
                  </a:lnTo>
                  <a:lnTo>
                    <a:pt x="7220" y="10095"/>
                  </a:lnTo>
                  <a:lnTo>
                    <a:pt x="7424" y="9891"/>
                  </a:lnTo>
                  <a:lnTo>
                    <a:pt x="7582" y="9687"/>
                  </a:lnTo>
                  <a:lnTo>
                    <a:pt x="7763" y="9461"/>
                  </a:lnTo>
                  <a:lnTo>
                    <a:pt x="7922" y="9235"/>
                  </a:lnTo>
                  <a:lnTo>
                    <a:pt x="8057" y="8986"/>
                  </a:lnTo>
                  <a:lnTo>
                    <a:pt x="8193" y="8737"/>
                  </a:lnTo>
                  <a:lnTo>
                    <a:pt x="8329" y="8488"/>
                  </a:lnTo>
                  <a:lnTo>
                    <a:pt x="8420" y="8216"/>
                  </a:lnTo>
                  <a:lnTo>
                    <a:pt x="8510" y="7945"/>
                  </a:lnTo>
                  <a:lnTo>
                    <a:pt x="8601" y="7673"/>
                  </a:lnTo>
                  <a:lnTo>
                    <a:pt x="8646" y="7379"/>
                  </a:lnTo>
                  <a:lnTo>
                    <a:pt x="8691" y="7085"/>
                  </a:lnTo>
                  <a:lnTo>
                    <a:pt x="957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864;p52">
              <a:extLst>
                <a:ext uri="{FF2B5EF4-FFF2-40B4-BE49-F238E27FC236}">
                  <a16:creationId xmlns:a16="http://schemas.microsoft.com/office/drawing/2014/main" id="{22F9B229-69CF-414A-8EA6-6DA1CA0ED48F}"/>
                </a:ext>
              </a:extLst>
            </p:cNvPr>
            <p:cNvSpPr/>
            <p:nvPr/>
          </p:nvSpPr>
          <p:spPr>
            <a:xfrm>
              <a:off x="1251439" y="2937029"/>
              <a:ext cx="13578" cy="44747"/>
            </a:xfrm>
            <a:custGeom>
              <a:avLst/>
              <a:gdLst/>
              <a:ahLst/>
              <a:cxnLst/>
              <a:rect l="l" t="t" r="r" b="b"/>
              <a:pathLst>
                <a:path w="680" h="2241" extrusionOk="0">
                  <a:moveTo>
                    <a:pt x="46" y="0"/>
                  </a:moveTo>
                  <a:lnTo>
                    <a:pt x="24" y="45"/>
                  </a:lnTo>
                  <a:lnTo>
                    <a:pt x="1" y="91"/>
                  </a:lnTo>
                  <a:lnTo>
                    <a:pt x="1" y="136"/>
                  </a:lnTo>
                  <a:lnTo>
                    <a:pt x="431" y="2150"/>
                  </a:lnTo>
                  <a:lnTo>
                    <a:pt x="454" y="2195"/>
                  </a:lnTo>
                  <a:lnTo>
                    <a:pt x="476" y="2218"/>
                  </a:lnTo>
                  <a:lnTo>
                    <a:pt x="521" y="2241"/>
                  </a:lnTo>
                  <a:lnTo>
                    <a:pt x="589" y="2241"/>
                  </a:lnTo>
                  <a:lnTo>
                    <a:pt x="635" y="2218"/>
                  </a:lnTo>
                  <a:lnTo>
                    <a:pt x="657" y="2195"/>
                  </a:lnTo>
                  <a:lnTo>
                    <a:pt x="680" y="2150"/>
                  </a:lnTo>
                  <a:lnTo>
                    <a:pt x="680" y="2105"/>
                  </a:lnTo>
                  <a:lnTo>
                    <a:pt x="250" y="91"/>
                  </a:lnTo>
                  <a:lnTo>
                    <a:pt x="227" y="45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65;p52">
              <a:extLst>
                <a:ext uri="{FF2B5EF4-FFF2-40B4-BE49-F238E27FC236}">
                  <a16:creationId xmlns:a16="http://schemas.microsoft.com/office/drawing/2014/main" id="{C3752B19-9839-4C24-BF97-5F868B2B257A}"/>
                </a:ext>
              </a:extLst>
            </p:cNvPr>
            <p:cNvSpPr/>
            <p:nvPr/>
          </p:nvSpPr>
          <p:spPr>
            <a:xfrm>
              <a:off x="1136209" y="2634708"/>
              <a:ext cx="18550" cy="23961"/>
            </a:xfrm>
            <a:custGeom>
              <a:avLst/>
              <a:gdLst/>
              <a:ahLst/>
              <a:cxnLst/>
              <a:rect l="l" t="t" r="r" b="b"/>
              <a:pathLst>
                <a:path w="929" h="1200" extrusionOk="0">
                  <a:moveTo>
                    <a:pt x="363" y="0"/>
                  </a:moveTo>
                  <a:lnTo>
                    <a:pt x="272" y="46"/>
                  </a:lnTo>
                  <a:lnTo>
                    <a:pt x="204" y="91"/>
                  </a:lnTo>
                  <a:lnTo>
                    <a:pt x="137" y="159"/>
                  </a:lnTo>
                  <a:lnTo>
                    <a:pt x="69" y="249"/>
                  </a:lnTo>
                  <a:lnTo>
                    <a:pt x="23" y="362"/>
                  </a:lnTo>
                  <a:lnTo>
                    <a:pt x="1" y="476"/>
                  </a:lnTo>
                  <a:lnTo>
                    <a:pt x="1" y="611"/>
                  </a:lnTo>
                  <a:lnTo>
                    <a:pt x="1" y="725"/>
                  </a:lnTo>
                  <a:lnTo>
                    <a:pt x="23" y="838"/>
                  </a:lnTo>
                  <a:lnTo>
                    <a:pt x="69" y="951"/>
                  </a:lnTo>
                  <a:lnTo>
                    <a:pt x="137" y="1041"/>
                  </a:lnTo>
                  <a:lnTo>
                    <a:pt x="204" y="1109"/>
                  </a:lnTo>
                  <a:lnTo>
                    <a:pt x="272" y="1155"/>
                  </a:lnTo>
                  <a:lnTo>
                    <a:pt x="363" y="1200"/>
                  </a:lnTo>
                  <a:lnTo>
                    <a:pt x="544" y="1200"/>
                  </a:lnTo>
                  <a:lnTo>
                    <a:pt x="634" y="1155"/>
                  </a:lnTo>
                  <a:lnTo>
                    <a:pt x="725" y="1109"/>
                  </a:lnTo>
                  <a:lnTo>
                    <a:pt x="793" y="1041"/>
                  </a:lnTo>
                  <a:lnTo>
                    <a:pt x="838" y="951"/>
                  </a:lnTo>
                  <a:lnTo>
                    <a:pt x="883" y="838"/>
                  </a:lnTo>
                  <a:lnTo>
                    <a:pt x="906" y="725"/>
                  </a:lnTo>
                  <a:lnTo>
                    <a:pt x="929" y="611"/>
                  </a:lnTo>
                  <a:lnTo>
                    <a:pt x="906" y="476"/>
                  </a:lnTo>
                  <a:lnTo>
                    <a:pt x="883" y="362"/>
                  </a:lnTo>
                  <a:lnTo>
                    <a:pt x="838" y="249"/>
                  </a:lnTo>
                  <a:lnTo>
                    <a:pt x="793" y="159"/>
                  </a:lnTo>
                  <a:lnTo>
                    <a:pt x="725" y="91"/>
                  </a:lnTo>
                  <a:lnTo>
                    <a:pt x="634" y="46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66;p52">
              <a:extLst>
                <a:ext uri="{FF2B5EF4-FFF2-40B4-BE49-F238E27FC236}">
                  <a16:creationId xmlns:a16="http://schemas.microsoft.com/office/drawing/2014/main" id="{F4A437F6-3571-4C56-90FF-354E06B4BA72}"/>
                </a:ext>
              </a:extLst>
            </p:cNvPr>
            <p:cNvSpPr/>
            <p:nvPr/>
          </p:nvSpPr>
          <p:spPr>
            <a:xfrm>
              <a:off x="1283526" y="2832182"/>
              <a:ext cx="13578" cy="26677"/>
            </a:xfrm>
            <a:custGeom>
              <a:avLst/>
              <a:gdLst/>
              <a:ahLst/>
              <a:cxnLst/>
              <a:rect l="l" t="t" r="r" b="b"/>
              <a:pathLst>
                <a:path w="680" h="1336" extrusionOk="0">
                  <a:moveTo>
                    <a:pt x="431" y="1"/>
                  </a:moveTo>
                  <a:lnTo>
                    <a:pt x="1" y="1268"/>
                  </a:lnTo>
                  <a:lnTo>
                    <a:pt x="227" y="1336"/>
                  </a:lnTo>
                  <a:lnTo>
                    <a:pt x="680" y="91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67;p52">
              <a:extLst>
                <a:ext uri="{FF2B5EF4-FFF2-40B4-BE49-F238E27FC236}">
                  <a16:creationId xmlns:a16="http://schemas.microsoft.com/office/drawing/2014/main" id="{968504E0-2DDF-4401-856F-00FE4A0D960F}"/>
                </a:ext>
              </a:extLst>
            </p:cNvPr>
            <p:cNvSpPr/>
            <p:nvPr/>
          </p:nvSpPr>
          <p:spPr>
            <a:xfrm>
              <a:off x="771991" y="2969555"/>
              <a:ext cx="207902" cy="249015"/>
            </a:xfrm>
            <a:custGeom>
              <a:avLst/>
              <a:gdLst/>
              <a:ahLst/>
              <a:cxnLst/>
              <a:rect l="l" t="t" r="r" b="b"/>
              <a:pathLst>
                <a:path w="10412" h="12471" extrusionOk="0">
                  <a:moveTo>
                    <a:pt x="3803" y="1"/>
                  </a:moveTo>
                  <a:lnTo>
                    <a:pt x="0" y="10027"/>
                  </a:lnTo>
                  <a:lnTo>
                    <a:pt x="68" y="10117"/>
                  </a:lnTo>
                  <a:lnTo>
                    <a:pt x="295" y="10366"/>
                  </a:lnTo>
                  <a:lnTo>
                    <a:pt x="657" y="10728"/>
                  </a:lnTo>
                  <a:lnTo>
                    <a:pt x="883" y="10909"/>
                  </a:lnTo>
                  <a:lnTo>
                    <a:pt x="1155" y="11136"/>
                  </a:lnTo>
                  <a:lnTo>
                    <a:pt x="1449" y="11339"/>
                  </a:lnTo>
                  <a:lnTo>
                    <a:pt x="1788" y="11566"/>
                  </a:lnTo>
                  <a:lnTo>
                    <a:pt x="2150" y="11769"/>
                  </a:lnTo>
                  <a:lnTo>
                    <a:pt x="2558" y="11950"/>
                  </a:lnTo>
                  <a:lnTo>
                    <a:pt x="2988" y="12131"/>
                  </a:lnTo>
                  <a:lnTo>
                    <a:pt x="3440" y="12267"/>
                  </a:lnTo>
                  <a:lnTo>
                    <a:pt x="3938" y="12380"/>
                  </a:lnTo>
                  <a:lnTo>
                    <a:pt x="4459" y="12471"/>
                  </a:lnTo>
                  <a:lnTo>
                    <a:pt x="5228" y="11407"/>
                  </a:lnTo>
                  <a:lnTo>
                    <a:pt x="6043" y="10276"/>
                  </a:lnTo>
                  <a:lnTo>
                    <a:pt x="6994" y="8895"/>
                  </a:lnTo>
                  <a:lnTo>
                    <a:pt x="8012" y="7424"/>
                  </a:lnTo>
                  <a:lnTo>
                    <a:pt x="8963" y="5930"/>
                  </a:lnTo>
                  <a:lnTo>
                    <a:pt x="9393" y="5229"/>
                  </a:lnTo>
                  <a:lnTo>
                    <a:pt x="9777" y="4572"/>
                  </a:lnTo>
                  <a:lnTo>
                    <a:pt x="10072" y="3984"/>
                  </a:lnTo>
                  <a:lnTo>
                    <a:pt x="10321" y="3486"/>
                  </a:lnTo>
                  <a:lnTo>
                    <a:pt x="10388" y="3260"/>
                  </a:lnTo>
                  <a:lnTo>
                    <a:pt x="10411" y="3033"/>
                  </a:lnTo>
                  <a:lnTo>
                    <a:pt x="10388" y="2830"/>
                  </a:lnTo>
                  <a:lnTo>
                    <a:pt x="10343" y="2626"/>
                  </a:lnTo>
                  <a:lnTo>
                    <a:pt x="10230" y="2422"/>
                  </a:lnTo>
                  <a:lnTo>
                    <a:pt x="10094" y="2241"/>
                  </a:lnTo>
                  <a:lnTo>
                    <a:pt x="9936" y="2060"/>
                  </a:lnTo>
                  <a:lnTo>
                    <a:pt x="9732" y="1902"/>
                  </a:lnTo>
                  <a:lnTo>
                    <a:pt x="9506" y="1721"/>
                  </a:lnTo>
                  <a:lnTo>
                    <a:pt x="9257" y="1585"/>
                  </a:lnTo>
                  <a:lnTo>
                    <a:pt x="9008" y="1426"/>
                  </a:lnTo>
                  <a:lnTo>
                    <a:pt x="8714" y="1291"/>
                  </a:lnTo>
                  <a:lnTo>
                    <a:pt x="8103" y="1042"/>
                  </a:lnTo>
                  <a:lnTo>
                    <a:pt x="7446" y="815"/>
                  </a:lnTo>
                  <a:lnTo>
                    <a:pt x="6790" y="612"/>
                  </a:lnTo>
                  <a:lnTo>
                    <a:pt x="6134" y="453"/>
                  </a:lnTo>
                  <a:lnTo>
                    <a:pt x="5523" y="295"/>
                  </a:lnTo>
                  <a:lnTo>
                    <a:pt x="4957" y="182"/>
                  </a:lnTo>
                  <a:lnTo>
                    <a:pt x="4119" y="46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868;p52">
              <a:extLst>
                <a:ext uri="{FF2B5EF4-FFF2-40B4-BE49-F238E27FC236}">
                  <a16:creationId xmlns:a16="http://schemas.microsoft.com/office/drawing/2014/main" id="{772EC6A0-0D3E-41BE-A683-E4D0B12059A7}"/>
                </a:ext>
              </a:extLst>
            </p:cNvPr>
            <p:cNvSpPr/>
            <p:nvPr/>
          </p:nvSpPr>
          <p:spPr>
            <a:xfrm>
              <a:off x="926536" y="2996670"/>
              <a:ext cx="33006" cy="139653"/>
            </a:xfrm>
            <a:custGeom>
              <a:avLst/>
              <a:gdLst/>
              <a:ahLst/>
              <a:cxnLst/>
              <a:rect l="l" t="t" r="r" b="b"/>
              <a:pathLst>
                <a:path w="1653" h="6994" extrusionOk="0">
                  <a:moveTo>
                    <a:pt x="1404" y="1"/>
                  </a:moveTo>
                  <a:lnTo>
                    <a:pt x="1" y="6949"/>
                  </a:lnTo>
                  <a:lnTo>
                    <a:pt x="227" y="6994"/>
                  </a:lnTo>
                  <a:lnTo>
                    <a:pt x="1653" y="46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9;p52">
              <a:extLst>
                <a:ext uri="{FF2B5EF4-FFF2-40B4-BE49-F238E27FC236}">
                  <a16:creationId xmlns:a16="http://schemas.microsoft.com/office/drawing/2014/main" id="{142E734B-0AB5-4ADD-B541-A9213DFEA1E0}"/>
                </a:ext>
              </a:extLst>
            </p:cNvPr>
            <p:cNvSpPr/>
            <p:nvPr/>
          </p:nvSpPr>
          <p:spPr>
            <a:xfrm>
              <a:off x="1239239" y="2342331"/>
              <a:ext cx="410352" cy="295559"/>
            </a:xfrm>
            <a:custGeom>
              <a:avLst/>
              <a:gdLst/>
              <a:ahLst/>
              <a:cxnLst/>
              <a:rect l="l" t="t" r="r" b="b"/>
              <a:pathLst>
                <a:path w="20551" h="14802" extrusionOk="0">
                  <a:moveTo>
                    <a:pt x="15934" y="0"/>
                  </a:moveTo>
                  <a:lnTo>
                    <a:pt x="15210" y="23"/>
                  </a:lnTo>
                  <a:lnTo>
                    <a:pt x="14485" y="46"/>
                  </a:lnTo>
                  <a:lnTo>
                    <a:pt x="13716" y="114"/>
                  </a:lnTo>
                  <a:lnTo>
                    <a:pt x="12946" y="181"/>
                  </a:lnTo>
                  <a:lnTo>
                    <a:pt x="12132" y="272"/>
                  </a:lnTo>
                  <a:lnTo>
                    <a:pt x="11340" y="385"/>
                  </a:lnTo>
                  <a:lnTo>
                    <a:pt x="9710" y="634"/>
                  </a:lnTo>
                  <a:lnTo>
                    <a:pt x="8126" y="951"/>
                  </a:lnTo>
                  <a:lnTo>
                    <a:pt x="6609" y="1290"/>
                  </a:lnTo>
                  <a:lnTo>
                    <a:pt x="5184" y="1630"/>
                  </a:lnTo>
                  <a:lnTo>
                    <a:pt x="3916" y="1992"/>
                  </a:lnTo>
                  <a:lnTo>
                    <a:pt x="2853" y="2331"/>
                  </a:lnTo>
                  <a:lnTo>
                    <a:pt x="2400" y="2490"/>
                  </a:lnTo>
                  <a:lnTo>
                    <a:pt x="2015" y="2648"/>
                  </a:lnTo>
                  <a:lnTo>
                    <a:pt x="1698" y="2784"/>
                  </a:lnTo>
                  <a:lnTo>
                    <a:pt x="1472" y="2920"/>
                  </a:lnTo>
                  <a:lnTo>
                    <a:pt x="1268" y="3056"/>
                  </a:lnTo>
                  <a:lnTo>
                    <a:pt x="1087" y="3214"/>
                  </a:lnTo>
                  <a:lnTo>
                    <a:pt x="929" y="3418"/>
                  </a:lnTo>
                  <a:lnTo>
                    <a:pt x="770" y="3644"/>
                  </a:lnTo>
                  <a:lnTo>
                    <a:pt x="635" y="3893"/>
                  </a:lnTo>
                  <a:lnTo>
                    <a:pt x="499" y="4165"/>
                  </a:lnTo>
                  <a:lnTo>
                    <a:pt x="386" y="4436"/>
                  </a:lnTo>
                  <a:lnTo>
                    <a:pt x="295" y="4753"/>
                  </a:lnTo>
                  <a:lnTo>
                    <a:pt x="205" y="5070"/>
                  </a:lnTo>
                  <a:lnTo>
                    <a:pt x="137" y="5409"/>
                  </a:lnTo>
                  <a:lnTo>
                    <a:pt x="69" y="5772"/>
                  </a:lnTo>
                  <a:lnTo>
                    <a:pt x="46" y="6134"/>
                  </a:lnTo>
                  <a:lnTo>
                    <a:pt x="1" y="6518"/>
                  </a:lnTo>
                  <a:lnTo>
                    <a:pt x="1" y="6903"/>
                  </a:lnTo>
                  <a:lnTo>
                    <a:pt x="1" y="7288"/>
                  </a:lnTo>
                  <a:lnTo>
                    <a:pt x="24" y="7673"/>
                  </a:lnTo>
                  <a:lnTo>
                    <a:pt x="46" y="8080"/>
                  </a:lnTo>
                  <a:lnTo>
                    <a:pt x="91" y="8487"/>
                  </a:lnTo>
                  <a:lnTo>
                    <a:pt x="159" y="8872"/>
                  </a:lnTo>
                  <a:lnTo>
                    <a:pt x="227" y="9280"/>
                  </a:lnTo>
                  <a:lnTo>
                    <a:pt x="318" y="9664"/>
                  </a:lnTo>
                  <a:lnTo>
                    <a:pt x="408" y="10049"/>
                  </a:lnTo>
                  <a:lnTo>
                    <a:pt x="544" y="10434"/>
                  </a:lnTo>
                  <a:lnTo>
                    <a:pt x="680" y="10796"/>
                  </a:lnTo>
                  <a:lnTo>
                    <a:pt x="816" y="11158"/>
                  </a:lnTo>
                  <a:lnTo>
                    <a:pt x="997" y="11497"/>
                  </a:lnTo>
                  <a:lnTo>
                    <a:pt x="1155" y="11837"/>
                  </a:lnTo>
                  <a:lnTo>
                    <a:pt x="1359" y="12131"/>
                  </a:lnTo>
                  <a:lnTo>
                    <a:pt x="1562" y="12448"/>
                  </a:lnTo>
                  <a:lnTo>
                    <a:pt x="1789" y="12720"/>
                  </a:lnTo>
                  <a:lnTo>
                    <a:pt x="2038" y="12969"/>
                  </a:lnTo>
                  <a:lnTo>
                    <a:pt x="2287" y="13195"/>
                  </a:lnTo>
                  <a:lnTo>
                    <a:pt x="2581" y="13399"/>
                  </a:lnTo>
                  <a:lnTo>
                    <a:pt x="2898" y="13602"/>
                  </a:lnTo>
                  <a:lnTo>
                    <a:pt x="3283" y="13783"/>
                  </a:lnTo>
                  <a:lnTo>
                    <a:pt x="3667" y="13942"/>
                  </a:lnTo>
                  <a:lnTo>
                    <a:pt x="4097" y="14100"/>
                  </a:lnTo>
                  <a:lnTo>
                    <a:pt x="4573" y="14236"/>
                  </a:lnTo>
                  <a:lnTo>
                    <a:pt x="5070" y="14372"/>
                  </a:lnTo>
                  <a:lnTo>
                    <a:pt x="5591" y="14462"/>
                  </a:lnTo>
                  <a:lnTo>
                    <a:pt x="6112" y="14553"/>
                  </a:lnTo>
                  <a:lnTo>
                    <a:pt x="6677" y="14643"/>
                  </a:lnTo>
                  <a:lnTo>
                    <a:pt x="7266" y="14711"/>
                  </a:lnTo>
                  <a:lnTo>
                    <a:pt x="7854" y="14756"/>
                  </a:lnTo>
                  <a:lnTo>
                    <a:pt x="8443" y="14779"/>
                  </a:lnTo>
                  <a:lnTo>
                    <a:pt x="9054" y="14802"/>
                  </a:lnTo>
                  <a:lnTo>
                    <a:pt x="10298" y="14802"/>
                  </a:lnTo>
                  <a:lnTo>
                    <a:pt x="10909" y="14756"/>
                  </a:lnTo>
                  <a:lnTo>
                    <a:pt x="11543" y="14734"/>
                  </a:lnTo>
                  <a:lnTo>
                    <a:pt x="12154" y="14666"/>
                  </a:lnTo>
                  <a:lnTo>
                    <a:pt x="12765" y="14598"/>
                  </a:lnTo>
                  <a:lnTo>
                    <a:pt x="13354" y="14508"/>
                  </a:lnTo>
                  <a:lnTo>
                    <a:pt x="13942" y="14394"/>
                  </a:lnTo>
                  <a:lnTo>
                    <a:pt x="14531" y="14281"/>
                  </a:lnTo>
                  <a:lnTo>
                    <a:pt x="15074" y="14145"/>
                  </a:lnTo>
                  <a:lnTo>
                    <a:pt x="15617" y="14010"/>
                  </a:lnTo>
                  <a:lnTo>
                    <a:pt x="16115" y="13851"/>
                  </a:lnTo>
                  <a:lnTo>
                    <a:pt x="16613" y="13670"/>
                  </a:lnTo>
                  <a:lnTo>
                    <a:pt x="17065" y="13466"/>
                  </a:lnTo>
                  <a:lnTo>
                    <a:pt x="17495" y="13263"/>
                  </a:lnTo>
                  <a:lnTo>
                    <a:pt x="17880" y="13036"/>
                  </a:lnTo>
                  <a:lnTo>
                    <a:pt x="18242" y="12787"/>
                  </a:lnTo>
                  <a:lnTo>
                    <a:pt x="18559" y="12539"/>
                  </a:lnTo>
                  <a:lnTo>
                    <a:pt x="18831" y="12244"/>
                  </a:lnTo>
                  <a:lnTo>
                    <a:pt x="19080" y="11950"/>
                  </a:lnTo>
                  <a:lnTo>
                    <a:pt x="19329" y="11611"/>
                  </a:lnTo>
                  <a:lnTo>
                    <a:pt x="19532" y="11249"/>
                  </a:lnTo>
                  <a:lnTo>
                    <a:pt x="19713" y="10864"/>
                  </a:lnTo>
                  <a:lnTo>
                    <a:pt x="19872" y="10479"/>
                  </a:lnTo>
                  <a:lnTo>
                    <a:pt x="20008" y="10072"/>
                  </a:lnTo>
                  <a:lnTo>
                    <a:pt x="20143" y="9642"/>
                  </a:lnTo>
                  <a:lnTo>
                    <a:pt x="20234" y="9189"/>
                  </a:lnTo>
                  <a:lnTo>
                    <a:pt x="20324" y="8736"/>
                  </a:lnTo>
                  <a:lnTo>
                    <a:pt x="20392" y="8284"/>
                  </a:lnTo>
                  <a:lnTo>
                    <a:pt x="20460" y="7831"/>
                  </a:lnTo>
                  <a:lnTo>
                    <a:pt x="20528" y="6903"/>
                  </a:lnTo>
                  <a:lnTo>
                    <a:pt x="20551" y="5998"/>
                  </a:lnTo>
                  <a:lnTo>
                    <a:pt x="20551" y="5138"/>
                  </a:lnTo>
                  <a:lnTo>
                    <a:pt x="20505" y="4300"/>
                  </a:lnTo>
                  <a:lnTo>
                    <a:pt x="20460" y="3554"/>
                  </a:lnTo>
                  <a:lnTo>
                    <a:pt x="20392" y="2897"/>
                  </a:lnTo>
                  <a:lnTo>
                    <a:pt x="20257" y="1947"/>
                  </a:lnTo>
                  <a:lnTo>
                    <a:pt x="20211" y="1585"/>
                  </a:lnTo>
                  <a:lnTo>
                    <a:pt x="20166" y="1426"/>
                  </a:lnTo>
                  <a:lnTo>
                    <a:pt x="20098" y="1268"/>
                  </a:lnTo>
                  <a:lnTo>
                    <a:pt x="20008" y="1109"/>
                  </a:lnTo>
                  <a:lnTo>
                    <a:pt x="19894" y="974"/>
                  </a:lnTo>
                  <a:lnTo>
                    <a:pt x="19759" y="860"/>
                  </a:lnTo>
                  <a:lnTo>
                    <a:pt x="19600" y="747"/>
                  </a:lnTo>
                  <a:lnTo>
                    <a:pt x="19442" y="634"/>
                  </a:lnTo>
                  <a:lnTo>
                    <a:pt x="19261" y="544"/>
                  </a:lnTo>
                  <a:lnTo>
                    <a:pt x="19057" y="453"/>
                  </a:lnTo>
                  <a:lnTo>
                    <a:pt x="18831" y="363"/>
                  </a:lnTo>
                  <a:lnTo>
                    <a:pt x="18355" y="249"/>
                  </a:lnTo>
                  <a:lnTo>
                    <a:pt x="17812" y="136"/>
                  </a:lnTo>
                  <a:lnTo>
                    <a:pt x="17224" y="68"/>
                  </a:lnTo>
                  <a:lnTo>
                    <a:pt x="16590" y="23"/>
                  </a:lnTo>
                  <a:lnTo>
                    <a:pt x="159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870;p52">
              <a:extLst>
                <a:ext uri="{FF2B5EF4-FFF2-40B4-BE49-F238E27FC236}">
                  <a16:creationId xmlns:a16="http://schemas.microsoft.com/office/drawing/2014/main" id="{062F7824-4ABA-4E4F-9C1B-2798898887C2}"/>
                </a:ext>
              </a:extLst>
            </p:cNvPr>
            <p:cNvSpPr/>
            <p:nvPr/>
          </p:nvSpPr>
          <p:spPr>
            <a:xfrm>
              <a:off x="1259586" y="2559692"/>
              <a:ext cx="69167" cy="117968"/>
            </a:xfrm>
            <a:custGeom>
              <a:avLst/>
              <a:gdLst/>
              <a:ahLst/>
              <a:cxnLst/>
              <a:rect l="l" t="t" r="r" b="b"/>
              <a:pathLst>
                <a:path w="3464" h="5908" extrusionOk="0">
                  <a:moveTo>
                    <a:pt x="1132" y="0"/>
                  </a:moveTo>
                  <a:lnTo>
                    <a:pt x="0" y="5907"/>
                  </a:lnTo>
                  <a:lnTo>
                    <a:pt x="3463" y="1562"/>
                  </a:lnTo>
                  <a:lnTo>
                    <a:pt x="1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871;p52">
              <a:extLst>
                <a:ext uri="{FF2B5EF4-FFF2-40B4-BE49-F238E27FC236}">
                  <a16:creationId xmlns:a16="http://schemas.microsoft.com/office/drawing/2014/main" id="{10315184-B422-46BB-B4CB-240618E60221}"/>
                </a:ext>
              </a:extLst>
            </p:cNvPr>
            <p:cNvSpPr/>
            <p:nvPr/>
          </p:nvSpPr>
          <p:spPr>
            <a:xfrm>
              <a:off x="1345444" y="2427291"/>
              <a:ext cx="208800" cy="133782"/>
            </a:xfrm>
            <a:custGeom>
              <a:avLst/>
              <a:gdLst/>
              <a:ahLst/>
              <a:cxnLst/>
              <a:rect l="l" t="t" r="r" b="b"/>
              <a:pathLst>
                <a:path w="10457" h="6700" extrusionOk="0">
                  <a:moveTo>
                    <a:pt x="5228" y="611"/>
                  </a:moveTo>
                  <a:lnTo>
                    <a:pt x="5274" y="634"/>
                  </a:lnTo>
                  <a:lnTo>
                    <a:pt x="5364" y="634"/>
                  </a:lnTo>
                  <a:lnTo>
                    <a:pt x="5432" y="679"/>
                  </a:lnTo>
                  <a:lnTo>
                    <a:pt x="5500" y="702"/>
                  </a:lnTo>
                  <a:lnTo>
                    <a:pt x="5568" y="770"/>
                  </a:lnTo>
                  <a:lnTo>
                    <a:pt x="5681" y="905"/>
                  </a:lnTo>
                  <a:lnTo>
                    <a:pt x="5794" y="1109"/>
                  </a:lnTo>
                  <a:lnTo>
                    <a:pt x="5839" y="1336"/>
                  </a:lnTo>
                  <a:lnTo>
                    <a:pt x="5885" y="1607"/>
                  </a:lnTo>
                  <a:lnTo>
                    <a:pt x="5907" y="1924"/>
                  </a:lnTo>
                  <a:lnTo>
                    <a:pt x="5885" y="2263"/>
                  </a:lnTo>
                  <a:lnTo>
                    <a:pt x="5862" y="2535"/>
                  </a:lnTo>
                  <a:lnTo>
                    <a:pt x="5817" y="2784"/>
                  </a:lnTo>
                  <a:lnTo>
                    <a:pt x="5749" y="3056"/>
                  </a:lnTo>
                  <a:lnTo>
                    <a:pt x="5681" y="3304"/>
                  </a:lnTo>
                  <a:lnTo>
                    <a:pt x="5590" y="3576"/>
                  </a:lnTo>
                  <a:lnTo>
                    <a:pt x="5500" y="3848"/>
                  </a:lnTo>
                  <a:lnTo>
                    <a:pt x="5387" y="4097"/>
                  </a:lnTo>
                  <a:lnTo>
                    <a:pt x="5251" y="4346"/>
                  </a:lnTo>
                  <a:lnTo>
                    <a:pt x="5047" y="3825"/>
                  </a:lnTo>
                  <a:lnTo>
                    <a:pt x="4889" y="3304"/>
                  </a:lnTo>
                  <a:lnTo>
                    <a:pt x="4776" y="2784"/>
                  </a:lnTo>
                  <a:lnTo>
                    <a:pt x="4708" y="2286"/>
                  </a:lnTo>
                  <a:lnTo>
                    <a:pt x="4685" y="1833"/>
                  </a:lnTo>
                  <a:lnTo>
                    <a:pt x="4708" y="1426"/>
                  </a:lnTo>
                  <a:lnTo>
                    <a:pt x="4753" y="1245"/>
                  </a:lnTo>
                  <a:lnTo>
                    <a:pt x="4776" y="1087"/>
                  </a:lnTo>
                  <a:lnTo>
                    <a:pt x="4844" y="951"/>
                  </a:lnTo>
                  <a:lnTo>
                    <a:pt x="4889" y="838"/>
                  </a:lnTo>
                  <a:lnTo>
                    <a:pt x="4979" y="747"/>
                  </a:lnTo>
                  <a:lnTo>
                    <a:pt x="5047" y="679"/>
                  </a:lnTo>
                  <a:lnTo>
                    <a:pt x="5138" y="634"/>
                  </a:lnTo>
                  <a:lnTo>
                    <a:pt x="5228" y="611"/>
                  </a:lnTo>
                  <a:close/>
                  <a:moveTo>
                    <a:pt x="10207" y="0"/>
                  </a:moveTo>
                  <a:lnTo>
                    <a:pt x="10162" y="23"/>
                  </a:lnTo>
                  <a:lnTo>
                    <a:pt x="10117" y="45"/>
                  </a:lnTo>
                  <a:lnTo>
                    <a:pt x="10094" y="91"/>
                  </a:lnTo>
                  <a:lnTo>
                    <a:pt x="10094" y="136"/>
                  </a:lnTo>
                  <a:lnTo>
                    <a:pt x="10117" y="317"/>
                  </a:lnTo>
                  <a:lnTo>
                    <a:pt x="10162" y="792"/>
                  </a:lnTo>
                  <a:lnTo>
                    <a:pt x="10185" y="1494"/>
                  </a:lnTo>
                  <a:lnTo>
                    <a:pt x="10185" y="2331"/>
                  </a:lnTo>
                  <a:lnTo>
                    <a:pt x="10162" y="2784"/>
                  </a:lnTo>
                  <a:lnTo>
                    <a:pt x="10117" y="3237"/>
                  </a:lnTo>
                  <a:lnTo>
                    <a:pt x="10049" y="3712"/>
                  </a:lnTo>
                  <a:lnTo>
                    <a:pt x="9958" y="4165"/>
                  </a:lnTo>
                  <a:lnTo>
                    <a:pt x="9845" y="4595"/>
                  </a:lnTo>
                  <a:lnTo>
                    <a:pt x="9687" y="5002"/>
                  </a:lnTo>
                  <a:lnTo>
                    <a:pt x="9483" y="5387"/>
                  </a:lnTo>
                  <a:lnTo>
                    <a:pt x="9370" y="5568"/>
                  </a:lnTo>
                  <a:lnTo>
                    <a:pt x="9257" y="5726"/>
                  </a:lnTo>
                  <a:lnTo>
                    <a:pt x="9121" y="5862"/>
                  </a:lnTo>
                  <a:lnTo>
                    <a:pt x="8985" y="5998"/>
                  </a:lnTo>
                  <a:lnTo>
                    <a:pt x="8827" y="6133"/>
                  </a:lnTo>
                  <a:lnTo>
                    <a:pt x="8646" y="6224"/>
                  </a:lnTo>
                  <a:lnTo>
                    <a:pt x="8465" y="6315"/>
                  </a:lnTo>
                  <a:lnTo>
                    <a:pt x="8284" y="6360"/>
                  </a:lnTo>
                  <a:lnTo>
                    <a:pt x="8103" y="6405"/>
                  </a:lnTo>
                  <a:lnTo>
                    <a:pt x="7899" y="6428"/>
                  </a:lnTo>
                  <a:lnTo>
                    <a:pt x="7492" y="6428"/>
                  </a:lnTo>
                  <a:lnTo>
                    <a:pt x="7288" y="6382"/>
                  </a:lnTo>
                  <a:lnTo>
                    <a:pt x="7107" y="6337"/>
                  </a:lnTo>
                  <a:lnTo>
                    <a:pt x="6926" y="6269"/>
                  </a:lnTo>
                  <a:lnTo>
                    <a:pt x="6767" y="6179"/>
                  </a:lnTo>
                  <a:lnTo>
                    <a:pt x="6609" y="6088"/>
                  </a:lnTo>
                  <a:lnTo>
                    <a:pt x="6451" y="5998"/>
                  </a:lnTo>
                  <a:lnTo>
                    <a:pt x="6179" y="5749"/>
                  </a:lnTo>
                  <a:lnTo>
                    <a:pt x="5953" y="5500"/>
                  </a:lnTo>
                  <a:lnTo>
                    <a:pt x="5726" y="5206"/>
                  </a:lnTo>
                  <a:lnTo>
                    <a:pt x="5568" y="4934"/>
                  </a:lnTo>
                  <a:lnTo>
                    <a:pt x="5387" y="4617"/>
                  </a:lnTo>
                  <a:lnTo>
                    <a:pt x="5545" y="4346"/>
                  </a:lnTo>
                  <a:lnTo>
                    <a:pt x="5681" y="4051"/>
                  </a:lnTo>
                  <a:lnTo>
                    <a:pt x="5794" y="3757"/>
                  </a:lnTo>
                  <a:lnTo>
                    <a:pt x="5907" y="3463"/>
                  </a:lnTo>
                  <a:lnTo>
                    <a:pt x="5998" y="3169"/>
                  </a:lnTo>
                  <a:lnTo>
                    <a:pt x="6066" y="2874"/>
                  </a:lnTo>
                  <a:lnTo>
                    <a:pt x="6111" y="2580"/>
                  </a:lnTo>
                  <a:lnTo>
                    <a:pt x="6134" y="2286"/>
                  </a:lnTo>
                  <a:lnTo>
                    <a:pt x="6156" y="1879"/>
                  </a:lnTo>
                  <a:lnTo>
                    <a:pt x="6134" y="1517"/>
                  </a:lnTo>
                  <a:lnTo>
                    <a:pt x="6088" y="1200"/>
                  </a:lnTo>
                  <a:lnTo>
                    <a:pt x="5975" y="928"/>
                  </a:lnTo>
                  <a:lnTo>
                    <a:pt x="5862" y="702"/>
                  </a:lnTo>
                  <a:lnTo>
                    <a:pt x="5794" y="611"/>
                  </a:lnTo>
                  <a:lnTo>
                    <a:pt x="5704" y="543"/>
                  </a:lnTo>
                  <a:lnTo>
                    <a:pt x="5613" y="475"/>
                  </a:lnTo>
                  <a:lnTo>
                    <a:pt x="5523" y="430"/>
                  </a:lnTo>
                  <a:lnTo>
                    <a:pt x="5409" y="385"/>
                  </a:lnTo>
                  <a:lnTo>
                    <a:pt x="5115" y="385"/>
                  </a:lnTo>
                  <a:lnTo>
                    <a:pt x="4957" y="430"/>
                  </a:lnTo>
                  <a:lnTo>
                    <a:pt x="4798" y="543"/>
                  </a:lnTo>
                  <a:lnTo>
                    <a:pt x="4685" y="702"/>
                  </a:lnTo>
                  <a:lnTo>
                    <a:pt x="4617" y="838"/>
                  </a:lnTo>
                  <a:lnTo>
                    <a:pt x="4549" y="1019"/>
                  </a:lnTo>
                  <a:lnTo>
                    <a:pt x="4504" y="1222"/>
                  </a:lnTo>
                  <a:lnTo>
                    <a:pt x="4459" y="1426"/>
                  </a:lnTo>
                  <a:lnTo>
                    <a:pt x="4436" y="1652"/>
                  </a:lnTo>
                  <a:lnTo>
                    <a:pt x="4436" y="1901"/>
                  </a:lnTo>
                  <a:lnTo>
                    <a:pt x="4459" y="2399"/>
                  </a:lnTo>
                  <a:lnTo>
                    <a:pt x="4549" y="2942"/>
                  </a:lnTo>
                  <a:lnTo>
                    <a:pt x="4685" y="3508"/>
                  </a:lnTo>
                  <a:lnTo>
                    <a:pt x="4866" y="4074"/>
                  </a:lnTo>
                  <a:lnTo>
                    <a:pt x="5093" y="4595"/>
                  </a:lnTo>
                  <a:lnTo>
                    <a:pt x="4889" y="4889"/>
                  </a:lnTo>
                  <a:lnTo>
                    <a:pt x="4685" y="5138"/>
                  </a:lnTo>
                  <a:lnTo>
                    <a:pt x="4436" y="5341"/>
                  </a:lnTo>
                  <a:lnTo>
                    <a:pt x="4165" y="5522"/>
                  </a:lnTo>
                  <a:lnTo>
                    <a:pt x="3893" y="5681"/>
                  </a:lnTo>
                  <a:lnTo>
                    <a:pt x="3576" y="5771"/>
                  </a:lnTo>
                  <a:lnTo>
                    <a:pt x="3259" y="5839"/>
                  </a:lnTo>
                  <a:lnTo>
                    <a:pt x="2897" y="5839"/>
                  </a:lnTo>
                  <a:lnTo>
                    <a:pt x="2648" y="5817"/>
                  </a:lnTo>
                  <a:lnTo>
                    <a:pt x="2399" y="5749"/>
                  </a:lnTo>
                  <a:lnTo>
                    <a:pt x="2173" y="5703"/>
                  </a:lnTo>
                  <a:lnTo>
                    <a:pt x="1969" y="5613"/>
                  </a:lnTo>
                  <a:lnTo>
                    <a:pt x="1788" y="5522"/>
                  </a:lnTo>
                  <a:lnTo>
                    <a:pt x="1607" y="5432"/>
                  </a:lnTo>
                  <a:lnTo>
                    <a:pt x="1449" y="5296"/>
                  </a:lnTo>
                  <a:lnTo>
                    <a:pt x="1290" y="5183"/>
                  </a:lnTo>
                  <a:lnTo>
                    <a:pt x="1155" y="5047"/>
                  </a:lnTo>
                  <a:lnTo>
                    <a:pt x="1019" y="4889"/>
                  </a:lnTo>
                  <a:lnTo>
                    <a:pt x="815" y="4595"/>
                  </a:lnTo>
                  <a:lnTo>
                    <a:pt x="634" y="4255"/>
                  </a:lnTo>
                  <a:lnTo>
                    <a:pt x="521" y="3938"/>
                  </a:lnTo>
                  <a:lnTo>
                    <a:pt x="408" y="3599"/>
                  </a:lnTo>
                  <a:lnTo>
                    <a:pt x="340" y="3282"/>
                  </a:lnTo>
                  <a:lnTo>
                    <a:pt x="295" y="2965"/>
                  </a:lnTo>
                  <a:lnTo>
                    <a:pt x="272" y="2693"/>
                  </a:lnTo>
                  <a:lnTo>
                    <a:pt x="249" y="2263"/>
                  </a:lnTo>
                  <a:lnTo>
                    <a:pt x="249" y="2082"/>
                  </a:lnTo>
                  <a:lnTo>
                    <a:pt x="249" y="2037"/>
                  </a:lnTo>
                  <a:lnTo>
                    <a:pt x="227" y="1992"/>
                  </a:lnTo>
                  <a:lnTo>
                    <a:pt x="181" y="1947"/>
                  </a:lnTo>
                  <a:lnTo>
                    <a:pt x="68" y="1947"/>
                  </a:lnTo>
                  <a:lnTo>
                    <a:pt x="46" y="1969"/>
                  </a:lnTo>
                  <a:lnTo>
                    <a:pt x="0" y="2014"/>
                  </a:lnTo>
                  <a:lnTo>
                    <a:pt x="0" y="2060"/>
                  </a:lnTo>
                  <a:lnTo>
                    <a:pt x="0" y="2241"/>
                  </a:lnTo>
                  <a:lnTo>
                    <a:pt x="23" y="2671"/>
                  </a:lnTo>
                  <a:lnTo>
                    <a:pt x="46" y="2965"/>
                  </a:lnTo>
                  <a:lnTo>
                    <a:pt x="91" y="3282"/>
                  </a:lnTo>
                  <a:lnTo>
                    <a:pt x="181" y="3644"/>
                  </a:lnTo>
                  <a:lnTo>
                    <a:pt x="295" y="4006"/>
                  </a:lnTo>
                  <a:lnTo>
                    <a:pt x="430" y="4368"/>
                  </a:lnTo>
                  <a:lnTo>
                    <a:pt x="611" y="4730"/>
                  </a:lnTo>
                  <a:lnTo>
                    <a:pt x="725" y="4889"/>
                  </a:lnTo>
                  <a:lnTo>
                    <a:pt x="838" y="5047"/>
                  </a:lnTo>
                  <a:lnTo>
                    <a:pt x="974" y="5206"/>
                  </a:lnTo>
                  <a:lnTo>
                    <a:pt x="1132" y="5364"/>
                  </a:lnTo>
                  <a:lnTo>
                    <a:pt x="1290" y="5500"/>
                  </a:lnTo>
                  <a:lnTo>
                    <a:pt x="1471" y="5636"/>
                  </a:lnTo>
                  <a:lnTo>
                    <a:pt x="1675" y="5749"/>
                  </a:lnTo>
                  <a:lnTo>
                    <a:pt x="1879" y="5839"/>
                  </a:lnTo>
                  <a:lnTo>
                    <a:pt x="2105" y="5930"/>
                  </a:lnTo>
                  <a:lnTo>
                    <a:pt x="2354" y="5998"/>
                  </a:lnTo>
                  <a:lnTo>
                    <a:pt x="2603" y="6043"/>
                  </a:lnTo>
                  <a:lnTo>
                    <a:pt x="2875" y="6088"/>
                  </a:lnTo>
                  <a:lnTo>
                    <a:pt x="3259" y="6088"/>
                  </a:lnTo>
                  <a:lnTo>
                    <a:pt x="3599" y="6043"/>
                  </a:lnTo>
                  <a:lnTo>
                    <a:pt x="3916" y="5930"/>
                  </a:lnTo>
                  <a:lnTo>
                    <a:pt x="4233" y="5794"/>
                  </a:lnTo>
                  <a:lnTo>
                    <a:pt x="4504" y="5613"/>
                  </a:lnTo>
                  <a:lnTo>
                    <a:pt x="4776" y="5387"/>
                  </a:lnTo>
                  <a:lnTo>
                    <a:pt x="5002" y="5138"/>
                  </a:lnTo>
                  <a:lnTo>
                    <a:pt x="5228" y="4866"/>
                  </a:lnTo>
                  <a:lnTo>
                    <a:pt x="5342" y="5070"/>
                  </a:lnTo>
                  <a:lnTo>
                    <a:pt x="5523" y="5341"/>
                  </a:lnTo>
                  <a:lnTo>
                    <a:pt x="5749" y="5636"/>
                  </a:lnTo>
                  <a:lnTo>
                    <a:pt x="5998" y="5907"/>
                  </a:lnTo>
                  <a:lnTo>
                    <a:pt x="6269" y="6156"/>
                  </a:lnTo>
                  <a:lnTo>
                    <a:pt x="6428" y="6269"/>
                  </a:lnTo>
                  <a:lnTo>
                    <a:pt x="6586" y="6382"/>
                  </a:lnTo>
                  <a:lnTo>
                    <a:pt x="6745" y="6473"/>
                  </a:lnTo>
                  <a:lnTo>
                    <a:pt x="6926" y="6541"/>
                  </a:lnTo>
                  <a:lnTo>
                    <a:pt x="7129" y="6609"/>
                  </a:lnTo>
                  <a:lnTo>
                    <a:pt x="7311" y="6654"/>
                  </a:lnTo>
                  <a:lnTo>
                    <a:pt x="7514" y="6677"/>
                  </a:lnTo>
                  <a:lnTo>
                    <a:pt x="7741" y="6699"/>
                  </a:lnTo>
                  <a:lnTo>
                    <a:pt x="7922" y="6677"/>
                  </a:lnTo>
                  <a:lnTo>
                    <a:pt x="8148" y="6654"/>
                  </a:lnTo>
                  <a:lnTo>
                    <a:pt x="8352" y="6609"/>
                  </a:lnTo>
                  <a:lnTo>
                    <a:pt x="8578" y="6541"/>
                  </a:lnTo>
                  <a:lnTo>
                    <a:pt x="8759" y="6450"/>
                  </a:lnTo>
                  <a:lnTo>
                    <a:pt x="8963" y="6337"/>
                  </a:lnTo>
                  <a:lnTo>
                    <a:pt x="9144" y="6201"/>
                  </a:lnTo>
                  <a:lnTo>
                    <a:pt x="9302" y="6043"/>
                  </a:lnTo>
                  <a:lnTo>
                    <a:pt x="9461" y="5885"/>
                  </a:lnTo>
                  <a:lnTo>
                    <a:pt x="9574" y="5703"/>
                  </a:lnTo>
                  <a:lnTo>
                    <a:pt x="9687" y="5522"/>
                  </a:lnTo>
                  <a:lnTo>
                    <a:pt x="9891" y="5138"/>
                  </a:lnTo>
                  <a:lnTo>
                    <a:pt x="10072" y="4708"/>
                  </a:lnTo>
                  <a:lnTo>
                    <a:pt x="10185" y="4278"/>
                  </a:lnTo>
                  <a:lnTo>
                    <a:pt x="10298" y="3802"/>
                  </a:lnTo>
                  <a:lnTo>
                    <a:pt x="10366" y="3327"/>
                  </a:lnTo>
                  <a:lnTo>
                    <a:pt x="10411" y="2874"/>
                  </a:lnTo>
                  <a:lnTo>
                    <a:pt x="10434" y="2399"/>
                  </a:lnTo>
                  <a:lnTo>
                    <a:pt x="10456" y="1969"/>
                  </a:lnTo>
                  <a:lnTo>
                    <a:pt x="10456" y="1539"/>
                  </a:lnTo>
                  <a:lnTo>
                    <a:pt x="10411" y="838"/>
                  </a:lnTo>
                  <a:lnTo>
                    <a:pt x="10366" y="340"/>
                  </a:lnTo>
                  <a:lnTo>
                    <a:pt x="10343" y="113"/>
                  </a:lnTo>
                  <a:lnTo>
                    <a:pt x="10343" y="68"/>
                  </a:lnTo>
                  <a:lnTo>
                    <a:pt x="10298" y="23"/>
                  </a:lnTo>
                  <a:lnTo>
                    <a:pt x="102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872;p52">
              <a:extLst>
                <a:ext uri="{FF2B5EF4-FFF2-40B4-BE49-F238E27FC236}">
                  <a16:creationId xmlns:a16="http://schemas.microsoft.com/office/drawing/2014/main" id="{E97A54D6-AF23-4EE5-96C6-D6B3DCF88415}"/>
                </a:ext>
              </a:extLst>
            </p:cNvPr>
            <p:cNvSpPr/>
            <p:nvPr/>
          </p:nvSpPr>
          <p:spPr>
            <a:xfrm>
              <a:off x="897623" y="2439031"/>
              <a:ext cx="192527" cy="207442"/>
            </a:xfrm>
            <a:custGeom>
              <a:avLst/>
              <a:gdLst/>
              <a:ahLst/>
              <a:cxnLst/>
              <a:rect l="l" t="t" r="r" b="b"/>
              <a:pathLst>
                <a:path w="9642" h="10389" extrusionOk="0">
                  <a:moveTo>
                    <a:pt x="3169" y="1"/>
                  </a:moveTo>
                  <a:lnTo>
                    <a:pt x="2829" y="23"/>
                  </a:lnTo>
                  <a:lnTo>
                    <a:pt x="2490" y="114"/>
                  </a:lnTo>
                  <a:lnTo>
                    <a:pt x="2195" y="227"/>
                  </a:lnTo>
                  <a:lnTo>
                    <a:pt x="1924" y="385"/>
                  </a:lnTo>
                  <a:lnTo>
                    <a:pt x="1675" y="589"/>
                  </a:lnTo>
                  <a:lnTo>
                    <a:pt x="1426" y="815"/>
                  </a:lnTo>
                  <a:lnTo>
                    <a:pt x="1222" y="1087"/>
                  </a:lnTo>
                  <a:lnTo>
                    <a:pt x="1041" y="1404"/>
                  </a:lnTo>
                  <a:lnTo>
                    <a:pt x="860" y="1721"/>
                  </a:lnTo>
                  <a:lnTo>
                    <a:pt x="702" y="2083"/>
                  </a:lnTo>
                  <a:lnTo>
                    <a:pt x="566" y="2445"/>
                  </a:lnTo>
                  <a:lnTo>
                    <a:pt x="453" y="2852"/>
                  </a:lnTo>
                  <a:lnTo>
                    <a:pt x="340" y="3260"/>
                  </a:lnTo>
                  <a:lnTo>
                    <a:pt x="249" y="3690"/>
                  </a:lnTo>
                  <a:lnTo>
                    <a:pt x="181" y="4120"/>
                  </a:lnTo>
                  <a:lnTo>
                    <a:pt x="113" y="4572"/>
                  </a:lnTo>
                  <a:lnTo>
                    <a:pt x="45" y="5478"/>
                  </a:lnTo>
                  <a:lnTo>
                    <a:pt x="0" y="6360"/>
                  </a:lnTo>
                  <a:lnTo>
                    <a:pt x="0" y="7243"/>
                  </a:lnTo>
                  <a:lnTo>
                    <a:pt x="23" y="8058"/>
                  </a:lnTo>
                  <a:lnTo>
                    <a:pt x="91" y="8805"/>
                  </a:lnTo>
                  <a:lnTo>
                    <a:pt x="181" y="9461"/>
                  </a:lnTo>
                  <a:lnTo>
                    <a:pt x="272" y="10004"/>
                  </a:lnTo>
                  <a:lnTo>
                    <a:pt x="362" y="10389"/>
                  </a:lnTo>
                  <a:lnTo>
                    <a:pt x="498" y="10343"/>
                  </a:lnTo>
                  <a:lnTo>
                    <a:pt x="860" y="10185"/>
                  </a:lnTo>
                  <a:lnTo>
                    <a:pt x="1086" y="10049"/>
                  </a:lnTo>
                  <a:lnTo>
                    <a:pt x="1358" y="9868"/>
                  </a:lnTo>
                  <a:lnTo>
                    <a:pt x="1652" y="9665"/>
                  </a:lnTo>
                  <a:lnTo>
                    <a:pt x="1946" y="9393"/>
                  </a:lnTo>
                  <a:lnTo>
                    <a:pt x="2263" y="9053"/>
                  </a:lnTo>
                  <a:lnTo>
                    <a:pt x="2580" y="8669"/>
                  </a:lnTo>
                  <a:lnTo>
                    <a:pt x="2874" y="8239"/>
                  </a:lnTo>
                  <a:lnTo>
                    <a:pt x="3169" y="7741"/>
                  </a:lnTo>
                  <a:lnTo>
                    <a:pt x="3304" y="7447"/>
                  </a:lnTo>
                  <a:lnTo>
                    <a:pt x="3418" y="7152"/>
                  </a:lnTo>
                  <a:lnTo>
                    <a:pt x="3531" y="6836"/>
                  </a:lnTo>
                  <a:lnTo>
                    <a:pt x="3644" y="6496"/>
                  </a:lnTo>
                  <a:lnTo>
                    <a:pt x="3734" y="6157"/>
                  </a:lnTo>
                  <a:lnTo>
                    <a:pt x="3825" y="5772"/>
                  </a:lnTo>
                  <a:lnTo>
                    <a:pt x="3915" y="5387"/>
                  </a:lnTo>
                  <a:lnTo>
                    <a:pt x="3961" y="4957"/>
                  </a:lnTo>
                  <a:lnTo>
                    <a:pt x="3983" y="4844"/>
                  </a:lnTo>
                  <a:lnTo>
                    <a:pt x="4006" y="4731"/>
                  </a:lnTo>
                  <a:lnTo>
                    <a:pt x="4051" y="4572"/>
                  </a:lnTo>
                  <a:lnTo>
                    <a:pt x="4119" y="4391"/>
                  </a:lnTo>
                  <a:lnTo>
                    <a:pt x="4210" y="4233"/>
                  </a:lnTo>
                  <a:lnTo>
                    <a:pt x="4345" y="4074"/>
                  </a:lnTo>
                  <a:lnTo>
                    <a:pt x="4504" y="3916"/>
                  </a:lnTo>
                  <a:lnTo>
                    <a:pt x="4594" y="3871"/>
                  </a:lnTo>
                  <a:lnTo>
                    <a:pt x="4708" y="3803"/>
                  </a:lnTo>
                  <a:lnTo>
                    <a:pt x="4843" y="3780"/>
                  </a:lnTo>
                  <a:lnTo>
                    <a:pt x="4979" y="3758"/>
                  </a:lnTo>
                  <a:lnTo>
                    <a:pt x="5115" y="3735"/>
                  </a:lnTo>
                  <a:lnTo>
                    <a:pt x="5273" y="3758"/>
                  </a:lnTo>
                  <a:lnTo>
                    <a:pt x="5454" y="3780"/>
                  </a:lnTo>
                  <a:lnTo>
                    <a:pt x="5658" y="3825"/>
                  </a:lnTo>
                  <a:lnTo>
                    <a:pt x="5862" y="3871"/>
                  </a:lnTo>
                  <a:lnTo>
                    <a:pt x="6088" y="3961"/>
                  </a:lnTo>
                  <a:lnTo>
                    <a:pt x="6314" y="4074"/>
                  </a:lnTo>
                  <a:lnTo>
                    <a:pt x="6586" y="4210"/>
                  </a:lnTo>
                  <a:lnTo>
                    <a:pt x="6858" y="4369"/>
                  </a:lnTo>
                  <a:lnTo>
                    <a:pt x="7152" y="4572"/>
                  </a:lnTo>
                  <a:lnTo>
                    <a:pt x="7469" y="4776"/>
                  </a:lnTo>
                  <a:lnTo>
                    <a:pt x="7808" y="5048"/>
                  </a:lnTo>
                  <a:lnTo>
                    <a:pt x="8419" y="5500"/>
                  </a:lnTo>
                  <a:lnTo>
                    <a:pt x="8894" y="5817"/>
                  </a:lnTo>
                  <a:lnTo>
                    <a:pt x="9234" y="6021"/>
                  </a:lnTo>
                  <a:lnTo>
                    <a:pt x="9347" y="6066"/>
                  </a:lnTo>
                  <a:lnTo>
                    <a:pt x="9460" y="6111"/>
                  </a:lnTo>
                  <a:lnTo>
                    <a:pt x="9528" y="6111"/>
                  </a:lnTo>
                  <a:lnTo>
                    <a:pt x="9596" y="6089"/>
                  </a:lnTo>
                  <a:lnTo>
                    <a:pt x="9619" y="6066"/>
                  </a:lnTo>
                  <a:lnTo>
                    <a:pt x="9641" y="5998"/>
                  </a:lnTo>
                  <a:lnTo>
                    <a:pt x="9641" y="5930"/>
                  </a:lnTo>
                  <a:lnTo>
                    <a:pt x="9619" y="5840"/>
                  </a:lnTo>
                  <a:lnTo>
                    <a:pt x="9528" y="5636"/>
                  </a:lnTo>
                  <a:lnTo>
                    <a:pt x="9415" y="5410"/>
                  </a:lnTo>
                  <a:lnTo>
                    <a:pt x="9257" y="5138"/>
                  </a:lnTo>
                  <a:lnTo>
                    <a:pt x="8917" y="4640"/>
                  </a:lnTo>
                  <a:lnTo>
                    <a:pt x="8510" y="4074"/>
                  </a:lnTo>
                  <a:lnTo>
                    <a:pt x="8419" y="3848"/>
                  </a:lnTo>
                  <a:lnTo>
                    <a:pt x="8193" y="3350"/>
                  </a:lnTo>
                  <a:lnTo>
                    <a:pt x="8012" y="3033"/>
                  </a:lnTo>
                  <a:lnTo>
                    <a:pt x="7808" y="2694"/>
                  </a:lnTo>
                  <a:lnTo>
                    <a:pt x="7537" y="2332"/>
                  </a:lnTo>
                  <a:lnTo>
                    <a:pt x="7242" y="1947"/>
                  </a:lnTo>
                  <a:lnTo>
                    <a:pt x="6903" y="1585"/>
                  </a:lnTo>
                  <a:lnTo>
                    <a:pt x="6518" y="1223"/>
                  </a:lnTo>
                  <a:lnTo>
                    <a:pt x="6314" y="1064"/>
                  </a:lnTo>
                  <a:lnTo>
                    <a:pt x="6088" y="906"/>
                  </a:lnTo>
                  <a:lnTo>
                    <a:pt x="5862" y="748"/>
                  </a:lnTo>
                  <a:lnTo>
                    <a:pt x="5613" y="612"/>
                  </a:lnTo>
                  <a:lnTo>
                    <a:pt x="5341" y="476"/>
                  </a:lnTo>
                  <a:lnTo>
                    <a:pt x="5070" y="363"/>
                  </a:lnTo>
                  <a:lnTo>
                    <a:pt x="4798" y="250"/>
                  </a:lnTo>
                  <a:lnTo>
                    <a:pt x="4481" y="182"/>
                  </a:lnTo>
                  <a:lnTo>
                    <a:pt x="4187" y="114"/>
                  </a:lnTo>
                  <a:lnTo>
                    <a:pt x="3848" y="46"/>
                  </a:lnTo>
                  <a:lnTo>
                    <a:pt x="3508" y="23"/>
                  </a:lnTo>
                  <a:lnTo>
                    <a:pt x="31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873;p52">
              <a:extLst>
                <a:ext uri="{FF2B5EF4-FFF2-40B4-BE49-F238E27FC236}">
                  <a16:creationId xmlns:a16="http://schemas.microsoft.com/office/drawing/2014/main" id="{FCAAA2B7-5AC1-4A82-A8F2-982AE106D0FA}"/>
                </a:ext>
              </a:extLst>
            </p:cNvPr>
            <p:cNvSpPr/>
            <p:nvPr/>
          </p:nvSpPr>
          <p:spPr>
            <a:xfrm>
              <a:off x="2276347" y="3188273"/>
              <a:ext cx="70505" cy="777295"/>
            </a:xfrm>
            <a:custGeom>
              <a:avLst/>
              <a:gdLst/>
              <a:ahLst/>
              <a:cxnLst/>
              <a:rect l="l" t="t" r="r" b="b"/>
              <a:pathLst>
                <a:path w="3531" h="38928" extrusionOk="0">
                  <a:moveTo>
                    <a:pt x="68" y="1"/>
                  </a:moveTo>
                  <a:lnTo>
                    <a:pt x="23" y="46"/>
                  </a:lnTo>
                  <a:lnTo>
                    <a:pt x="0" y="91"/>
                  </a:lnTo>
                  <a:lnTo>
                    <a:pt x="0" y="227"/>
                  </a:lnTo>
                  <a:lnTo>
                    <a:pt x="23" y="521"/>
                  </a:lnTo>
                  <a:lnTo>
                    <a:pt x="91" y="1607"/>
                  </a:lnTo>
                  <a:lnTo>
                    <a:pt x="385" y="5410"/>
                  </a:lnTo>
                  <a:lnTo>
                    <a:pt x="815" y="10841"/>
                  </a:lnTo>
                  <a:lnTo>
                    <a:pt x="1381" y="17201"/>
                  </a:lnTo>
                  <a:lnTo>
                    <a:pt x="2512" y="30124"/>
                  </a:lnTo>
                  <a:lnTo>
                    <a:pt x="3282" y="38792"/>
                  </a:lnTo>
                  <a:lnTo>
                    <a:pt x="3282" y="38837"/>
                  </a:lnTo>
                  <a:lnTo>
                    <a:pt x="3305" y="38882"/>
                  </a:lnTo>
                  <a:lnTo>
                    <a:pt x="3350" y="38905"/>
                  </a:lnTo>
                  <a:lnTo>
                    <a:pt x="3395" y="38928"/>
                  </a:lnTo>
                  <a:lnTo>
                    <a:pt x="3418" y="38905"/>
                  </a:lnTo>
                  <a:lnTo>
                    <a:pt x="3463" y="38905"/>
                  </a:lnTo>
                  <a:lnTo>
                    <a:pt x="3486" y="38882"/>
                  </a:lnTo>
                  <a:lnTo>
                    <a:pt x="3508" y="38837"/>
                  </a:lnTo>
                  <a:lnTo>
                    <a:pt x="3531" y="38769"/>
                  </a:lnTo>
                  <a:lnTo>
                    <a:pt x="2512" y="27340"/>
                  </a:lnTo>
                  <a:lnTo>
                    <a:pt x="1426" y="14825"/>
                  </a:lnTo>
                  <a:lnTo>
                    <a:pt x="951" y="9234"/>
                  </a:lnTo>
                  <a:lnTo>
                    <a:pt x="566" y="4640"/>
                  </a:lnTo>
                  <a:lnTo>
                    <a:pt x="317" y="1472"/>
                  </a:lnTo>
                  <a:lnTo>
                    <a:pt x="249" y="566"/>
                  </a:lnTo>
                  <a:lnTo>
                    <a:pt x="249" y="159"/>
                  </a:lnTo>
                  <a:lnTo>
                    <a:pt x="249" y="114"/>
                  </a:lnTo>
                  <a:lnTo>
                    <a:pt x="227" y="68"/>
                  </a:lnTo>
                  <a:lnTo>
                    <a:pt x="204" y="23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874;p52">
              <a:extLst>
                <a:ext uri="{FF2B5EF4-FFF2-40B4-BE49-F238E27FC236}">
                  <a16:creationId xmlns:a16="http://schemas.microsoft.com/office/drawing/2014/main" id="{C60B44DA-1851-4133-88BF-057F252F0570}"/>
                </a:ext>
              </a:extLst>
            </p:cNvPr>
            <p:cNvSpPr/>
            <p:nvPr/>
          </p:nvSpPr>
          <p:spPr>
            <a:xfrm>
              <a:off x="995681" y="2790151"/>
              <a:ext cx="166769" cy="61480"/>
            </a:xfrm>
            <a:custGeom>
              <a:avLst/>
              <a:gdLst/>
              <a:ahLst/>
              <a:cxnLst/>
              <a:rect l="l" t="t" r="r" b="b"/>
              <a:pathLst>
                <a:path w="8352" h="3079" extrusionOk="0">
                  <a:moveTo>
                    <a:pt x="8102" y="1"/>
                  </a:moveTo>
                  <a:lnTo>
                    <a:pt x="7967" y="295"/>
                  </a:lnTo>
                  <a:lnTo>
                    <a:pt x="7808" y="634"/>
                  </a:lnTo>
                  <a:lnTo>
                    <a:pt x="7605" y="974"/>
                  </a:lnTo>
                  <a:lnTo>
                    <a:pt x="7356" y="1313"/>
                  </a:lnTo>
                  <a:lnTo>
                    <a:pt x="7061" y="1653"/>
                  </a:lnTo>
                  <a:lnTo>
                    <a:pt x="6880" y="1811"/>
                  </a:lnTo>
                  <a:lnTo>
                    <a:pt x="6699" y="1970"/>
                  </a:lnTo>
                  <a:lnTo>
                    <a:pt x="6496" y="2128"/>
                  </a:lnTo>
                  <a:lnTo>
                    <a:pt x="6269" y="2264"/>
                  </a:lnTo>
                  <a:lnTo>
                    <a:pt x="6043" y="2400"/>
                  </a:lnTo>
                  <a:lnTo>
                    <a:pt x="5771" y="2513"/>
                  </a:lnTo>
                  <a:lnTo>
                    <a:pt x="5477" y="2626"/>
                  </a:lnTo>
                  <a:lnTo>
                    <a:pt x="5138" y="2739"/>
                  </a:lnTo>
                  <a:lnTo>
                    <a:pt x="4776" y="2807"/>
                  </a:lnTo>
                  <a:lnTo>
                    <a:pt x="4413" y="2830"/>
                  </a:lnTo>
                  <a:lnTo>
                    <a:pt x="4051" y="2830"/>
                  </a:lnTo>
                  <a:lnTo>
                    <a:pt x="3712" y="2784"/>
                  </a:lnTo>
                  <a:lnTo>
                    <a:pt x="3372" y="2694"/>
                  </a:lnTo>
                  <a:lnTo>
                    <a:pt x="3033" y="2581"/>
                  </a:lnTo>
                  <a:lnTo>
                    <a:pt x="2693" y="2468"/>
                  </a:lnTo>
                  <a:lnTo>
                    <a:pt x="2377" y="2309"/>
                  </a:lnTo>
                  <a:lnTo>
                    <a:pt x="2060" y="2128"/>
                  </a:lnTo>
                  <a:lnTo>
                    <a:pt x="1766" y="1947"/>
                  </a:lnTo>
                  <a:lnTo>
                    <a:pt x="1471" y="1766"/>
                  </a:lnTo>
                  <a:lnTo>
                    <a:pt x="1200" y="1562"/>
                  </a:lnTo>
                  <a:lnTo>
                    <a:pt x="702" y="1155"/>
                  </a:lnTo>
                  <a:lnTo>
                    <a:pt x="272" y="748"/>
                  </a:lnTo>
                  <a:lnTo>
                    <a:pt x="227" y="770"/>
                  </a:lnTo>
                  <a:lnTo>
                    <a:pt x="68" y="815"/>
                  </a:lnTo>
                  <a:lnTo>
                    <a:pt x="0" y="861"/>
                  </a:lnTo>
                  <a:lnTo>
                    <a:pt x="362" y="1200"/>
                  </a:lnTo>
                  <a:lnTo>
                    <a:pt x="815" y="1585"/>
                  </a:lnTo>
                  <a:lnTo>
                    <a:pt x="1290" y="1947"/>
                  </a:lnTo>
                  <a:lnTo>
                    <a:pt x="1833" y="2309"/>
                  </a:lnTo>
                  <a:lnTo>
                    <a:pt x="2128" y="2468"/>
                  </a:lnTo>
                  <a:lnTo>
                    <a:pt x="2422" y="2626"/>
                  </a:lnTo>
                  <a:lnTo>
                    <a:pt x="2716" y="2739"/>
                  </a:lnTo>
                  <a:lnTo>
                    <a:pt x="3033" y="2875"/>
                  </a:lnTo>
                  <a:lnTo>
                    <a:pt x="3350" y="2966"/>
                  </a:lnTo>
                  <a:lnTo>
                    <a:pt x="3667" y="3033"/>
                  </a:lnTo>
                  <a:lnTo>
                    <a:pt x="4006" y="3079"/>
                  </a:lnTo>
                  <a:lnTo>
                    <a:pt x="4549" y="3079"/>
                  </a:lnTo>
                  <a:lnTo>
                    <a:pt x="4753" y="3056"/>
                  </a:lnTo>
                  <a:lnTo>
                    <a:pt x="4979" y="3033"/>
                  </a:lnTo>
                  <a:lnTo>
                    <a:pt x="5183" y="2988"/>
                  </a:lnTo>
                  <a:lnTo>
                    <a:pt x="5636" y="2830"/>
                  </a:lnTo>
                  <a:lnTo>
                    <a:pt x="6043" y="2671"/>
                  </a:lnTo>
                  <a:lnTo>
                    <a:pt x="6269" y="2558"/>
                  </a:lnTo>
                  <a:lnTo>
                    <a:pt x="6473" y="2422"/>
                  </a:lnTo>
                  <a:lnTo>
                    <a:pt x="6835" y="2173"/>
                  </a:lnTo>
                  <a:lnTo>
                    <a:pt x="7175" y="1879"/>
                  </a:lnTo>
                  <a:lnTo>
                    <a:pt x="7446" y="1585"/>
                  </a:lnTo>
                  <a:lnTo>
                    <a:pt x="7605" y="1381"/>
                  </a:lnTo>
                  <a:lnTo>
                    <a:pt x="7763" y="1178"/>
                  </a:lnTo>
                  <a:lnTo>
                    <a:pt x="8012" y="770"/>
                  </a:lnTo>
                  <a:lnTo>
                    <a:pt x="8216" y="385"/>
                  </a:lnTo>
                  <a:lnTo>
                    <a:pt x="8351" y="23"/>
                  </a:lnTo>
                  <a:lnTo>
                    <a:pt x="81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0311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468265" y="3088952"/>
            <a:ext cx="5467491" cy="294552"/>
          </a:xfrm>
        </p:spPr>
        <p:txBody>
          <a:bodyPr/>
          <a:lstStyle/>
          <a:p>
            <a:r>
              <a:rPr lang="hr-HR" dirty="0"/>
              <a:t>Na samom početku sami sažimamo </a:t>
            </a:r>
          </a:p>
          <a:p>
            <a:r>
              <a:rPr lang="hr-HR" dirty="0"/>
              <a:t>Kad je klijent sposoban pustite ga da sam sažme seansu</a:t>
            </a:r>
          </a:p>
          <a:p>
            <a:endParaRPr lang="hr-HR" dirty="0"/>
          </a:p>
          <a:p>
            <a:r>
              <a:rPr lang="en-US" sz="1050" dirty="0"/>
              <a:t>“</a:t>
            </a:r>
            <a:r>
              <a:rPr lang="en-US" sz="1050" dirty="0" err="1"/>
              <a:t>Želio</a:t>
            </a:r>
            <a:r>
              <a:rPr lang="en-US" sz="1050" dirty="0"/>
              <a:t> </a:t>
            </a:r>
            <a:r>
              <a:rPr lang="en-US" sz="1050" dirty="0" err="1"/>
              <a:t>bih</a:t>
            </a:r>
            <a:r>
              <a:rPr lang="en-US" sz="1050" dirty="0"/>
              <a:t> </a:t>
            </a:r>
            <a:r>
              <a:rPr lang="en-US" sz="1050" dirty="0" err="1"/>
              <a:t>sažeti</a:t>
            </a:r>
            <a:r>
              <a:rPr lang="en-US" sz="1050" dirty="0"/>
              <a:t> ono o </a:t>
            </a:r>
            <a:r>
              <a:rPr lang="en-US" sz="1050" dirty="0" err="1"/>
              <a:t>čemu</a:t>
            </a:r>
            <a:r>
              <a:rPr lang="en-US" sz="1050" dirty="0"/>
              <a:t> </a:t>
            </a:r>
            <a:r>
              <a:rPr lang="en-US" sz="1050" dirty="0" err="1"/>
              <a:t>smo</a:t>
            </a:r>
            <a:r>
              <a:rPr lang="en-US" sz="1050" dirty="0"/>
              <a:t> </a:t>
            </a:r>
            <a:r>
              <a:rPr lang="en-US" sz="1050" dirty="0" err="1"/>
              <a:t>danas</a:t>
            </a:r>
            <a:r>
              <a:rPr lang="en-US" sz="1050" dirty="0"/>
              <a:t> </a:t>
            </a:r>
            <a:r>
              <a:rPr lang="en-US" sz="1050" dirty="0" err="1"/>
              <a:t>razgovarali</a:t>
            </a:r>
            <a:r>
              <a:rPr lang="en-US" sz="1050" dirty="0"/>
              <a:t>, </a:t>
            </a:r>
            <a:r>
              <a:rPr lang="en-US" sz="1050" dirty="0" err="1"/>
              <a:t>tako</a:t>
            </a:r>
            <a:r>
              <a:rPr lang="en-US" sz="1050" dirty="0"/>
              <a:t> da </a:t>
            </a:r>
            <a:r>
              <a:rPr lang="en-US" sz="1050" dirty="0" err="1"/>
              <a:t>nam</a:t>
            </a:r>
            <a:r>
              <a:rPr lang="en-US" sz="1050" dirty="0"/>
              <a:t> </a:t>
            </a:r>
            <a:r>
              <a:rPr lang="en-US" sz="1050" dirty="0" err="1"/>
              <a:t>obojici</a:t>
            </a:r>
            <a:r>
              <a:rPr lang="en-US" sz="1050" dirty="0"/>
              <a:t> </a:t>
            </a:r>
            <a:r>
              <a:rPr lang="en-US" sz="1050" dirty="0" err="1"/>
              <a:t>bude</a:t>
            </a:r>
            <a:r>
              <a:rPr lang="en-US" sz="1050" dirty="0"/>
              <a:t> </a:t>
            </a:r>
            <a:r>
              <a:rPr lang="en-US" sz="1050" dirty="0" err="1"/>
              <a:t>jasno</a:t>
            </a:r>
            <a:r>
              <a:rPr lang="en-US" sz="1050" dirty="0"/>
              <a:t>. </a:t>
            </a:r>
            <a:r>
              <a:rPr lang="en-US" sz="1050" dirty="0" err="1"/>
              <a:t>Razgovarali</a:t>
            </a:r>
            <a:r>
              <a:rPr lang="en-US" sz="1050" dirty="0"/>
              <a:t> </a:t>
            </a:r>
            <a:r>
              <a:rPr lang="en-US" sz="1050" dirty="0" err="1"/>
              <a:t>smo</a:t>
            </a:r>
            <a:r>
              <a:rPr lang="en-US" sz="1050" dirty="0"/>
              <a:t> o </a:t>
            </a:r>
            <a:r>
              <a:rPr lang="en-US" sz="1050" dirty="0" err="1"/>
              <a:t>vašoj</a:t>
            </a:r>
            <a:r>
              <a:rPr lang="en-US" sz="1050" dirty="0"/>
              <a:t> </a:t>
            </a:r>
            <a:r>
              <a:rPr lang="en-US" sz="1050" dirty="0" err="1"/>
              <a:t>dijagnozi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o tome </a:t>
            </a:r>
            <a:r>
              <a:rPr lang="en-US" sz="1050" dirty="0" err="1"/>
              <a:t>kako</a:t>
            </a:r>
            <a:r>
              <a:rPr lang="en-US" sz="1050" dirty="0"/>
              <a:t> </a:t>
            </a:r>
            <a:r>
              <a:rPr lang="en-US" sz="1050" dirty="0" err="1"/>
              <a:t>vaše</a:t>
            </a:r>
            <a:r>
              <a:rPr lang="en-US" sz="1050" dirty="0"/>
              <a:t> </a:t>
            </a:r>
            <a:r>
              <a:rPr lang="en-US" sz="1050" dirty="0" err="1"/>
              <a:t>misli</a:t>
            </a:r>
            <a:r>
              <a:rPr lang="en-US" sz="1050" dirty="0"/>
              <a:t> </a:t>
            </a:r>
            <a:r>
              <a:rPr lang="en-US" sz="1050" dirty="0" err="1"/>
              <a:t>utječu</a:t>
            </a:r>
            <a:r>
              <a:rPr lang="en-US" sz="1050" dirty="0"/>
              <a:t> </a:t>
            </a:r>
            <a:r>
              <a:rPr lang="en-US" sz="1050" dirty="0" err="1"/>
              <a:t>na</a:t>
            </a:r>
            <a:r>
              <a:rPr lang="en-US" sz="1050" dirty="0"/>
              <a:t> to </a:t>
            </a:r>
            <a:r>
              <a:rPr lang="en-US" sz="1050" dirty="0" err="1"/>
              <a:t>kako</a:t>
            </a:r>
            <a:r>
              <a:rPr lang="en-US" sz="1050" dirty="0"/>
              <a:t> se </a:t>
            </a:r>
            <a:r>
              <a:rPr lang="en-US" sz="1050" dirty="0" err="1"/>
              <a:t>osjećate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što</a:t>
            </a:r>
            <a:r>
              <a:rPr lang="en-US" sz="1050" dirty="0"/>
              <a:t> </a:t>
            </a:r>
            <a:r>
              <a:rPr lang="en-US" sz="1050" dirty="0" err="1"/>
              <a:t>radite</a:t>
            </a:r>
            <a:r>
              <a:rPr lang="en-US" sz="1050" dirty="0"/>
              <a:t>. </a:t>
            </a:r>
            <a:r>
              <a:rPr lang="en-US" sz="1050" dirty="0" err="1"/>
              <a:t>Identificirali</a:t>
            </a:r>
            <a:r>
              <a:rPr lang="en-US" sz="1050" dirty="0"/>
              <a:t> </a:t>
            </a:r>
            <a:r>
              <a:rPr lang="en-US" sz="1050" dirty="0" err="1"/>
              <a:t>smo</a:t>
            </a:r>
            <a:r>
              <a:rPr lang="en-US" sz="1050" dirty="0"/>
              <a:t> </a:t>
            </a:r>
            <a:r>
              <a:rPr lang="en-US" sz="1050" dirty="0" err="1"/>
              <a:t>što</a:t>
            </a:r>
            <a:r>
              <a:rPr lang="en-US" sz="1050" dirty="0"/>
              <a:t> </a:t>
            </a:r>
            <a:r>
              <a:rPr lang="en-US" sz="1050" dirty="0" err="1"/>
              <a:t>vam</a:t>
            </a:r>
            <a:r>
              <a:rPr lang="en-US" sz="1050" dirty="0"/>
              <a:t> je </a:t>
            </a:r>
            <a:r>
              <a:rPr lang="en-US" sz="1050" dirty="0" err="1"/>
              <a:t>stvarno</a:t>
            </a:r>
            <a:r>
              <a:rPr lang="en-US" sz="1050" dirty="0"/>
              <a:t> </a:t>
            </a:r>
            <a:r>
              <a:rPr lang="en-US" sz="1050" dirty="0" err="1"/>
              <a:t>važno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što</a:t>
            </a:r>
            <a:r>
              <a:rPr lang="en-US" sz="1050" dirty="0"/>
              <a:t> </a:t>
            </a:r>
            <a:r>
              <a:rPr lang="en-US" sz="1050" dirty="0" err="1"/>
              <a:t>želite</a:t>
            </a:r>
            <a:r>
              <a:rPr lang="en-US" sz="1050" dirty="0"/>
              <a:t> za </a:t>
            </a:r>
            <a:r>
              <a:rPr lang="en-US" sz="1050" dirty="0" err="1"/>
              <a:t>svoj</a:t>
            </a:r>
            <a:r>
              <a:rPr lang="en-US" sz="1050" dirty="0"/>
              <a:t> </a:t>
            </a:r>
            <a:r>
              <a:rPr lang="en-US" sz="1050" dirty="0" err="1"/>
              <a:t>život</a:t>
            </a:r>
            <a:r>
              <a:rPr lang="en-US" sz="1050" dirty="0"/>
              <a:t>. </a:t>
            </a:r>
            <a:r>
              <a:rPr lang="en-US" sz="1050" dirty="0" err="1"/>
              <a:t>Zatim</a:t>
            </a:r>
            <a:r>
              <a:rPr lang="en-US" sz="1050" dirty="0"/>
              <a:t> </a:t>
            </a:r>
            <a:r>
              <a:rPr lang="en-US" sz="1050" dirty="0" err="1"/>
              <a:t>smo</a:t>
            </a:r>
            <a:r>
              <a:rPr lang="en-US" sz="1050" dirty="0"/>
              <a:t> </a:t>
            </a:r>
            <a:r>
              <a:rPr lang="en-US" sz="1050" dirty="0" err="1"/>
              <a:t>postavili</a:t>
            </a:r>
            <a:r>
              <a:rPr lang="en-US" sz="1050" dirty="0"/>
              <a:t> </a:t>
            </a:r>
            <a:r>
              <a:rPr lang="en-US" sz="1050" dirty="0" err="1"/>
              <a:t>ciljeve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osmislili</a:t>
            </a:r>
            <a:r>
              <a:rPr lang="en-US" sz="1050" dirty="0"/>
              <a:t> </a:t>
            </a:r>
            <a:r>
              <a:rPr lang="en-US" sz="1050" dirty="0" err="1"/>
              <a:t>neke</a:t>
            </a:r>
            <a:r>
              <a:rPr lang="en-US" sz="1050" dirty="0"/>
              <a:t> </a:t>
            </a:r>
            <a:r>
              <a:rPr lang="en-US" sz="1050" dirty="0" err="1"/>
              <a:t>aktivnosti</a:t>
            </a:r>
            <a:r>
              <a:rPr lang="en-US" sz="1050" dirty="0"/>
              <a:t> za vas </a:t>
            </a:r>
            <a:r>
              <a:rPr lang="en-US" sz="1050" dirty="0" err="1"/>
              <a:t>ovaj</a:t>
            </a:r>
            <a:r>
              <a:rPr lang="en-US" sz="1050" dirty="0"/>
              <a:t> </a:t>
            </a:r>
            <a:r>
              <a:rPr lang="en-US" sz="1050" dirty="0" err="1"/>
              <a:t>tjedan</a:t>
            </a:r>
            <a:r>
              <a:rPr lang="en-US" sz="1050" dirty="0"/>
              <a:t>.”</a:t>
            </a:r>
            <a:endParaRPr lang="hr-HR" sz="1050" dirty="0"/>
          </a:p>
          <a:p>
            <a:endParaRPr lang="hr-HR" sz="1050" dirty="0"/>
          </a:p>
          <a:p>
            <a:r>
              <a:rPr lang="en-US" dirty="0" err="1"/>
              <a:t>Sažetak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pregled</a:t>
            </a:r>
            <a:r>
              <a:rPr lang="en-US" dirty="0"/>
              <a:t> </a:t>
            </a:r>
            <a:r>
              <a:rPr lang="en-US" dirty="0" err="1"/>
              <a:t>onoga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pristali</a:t>
            </a:r>
            <a:r>
              <a:rPr lang="en-US" dirty="0"/>
              <a:t> </a:t>
            </a:r>
            <a:r>
              <a:rPr lang="en-US" dirty="0" err="1"/>
              <a:t>učiniti</a:t>
            </a:r>
            <a:r>
              <a:rPr lang="en-US" dirty="0"/>
              <a:t> za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akcijski</a:t>
            </a:r>
            <a:r>
              <a:rPr lang="en-US" dirty="0"/>
              <a:t> plan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procjenu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vjerojatno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dovršiti</a:t>
            </a:r>
            <a:r>
              <a:rPr lang="en-US" dirty="0"/>
              <a:t>.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1976522" y="914921"/>
            <a:ext cx="6010482" cy="457200"/>
          </a:xfrm>
        </p:spPr>
        <p:txBody>
          <a:bodyPr/>
          <a:lstStyle/>
          <a:p>
            <a:r>
              <a:rPr lang="hr-HR" sz="2000" dirty="0"/>
              <a:t>8.</a:t>
            </a:r>
            <a:r>
              <a:rPr lang="en-US" sz="2000" dirty="0"/>
              <a:t> PROVJER</a:t>
            </a:r>
            <a:r>
              <a:rPr lang="hr-HR" sz="2000" dirty="0"/>
              <a:t>A </a:t>
            </a:r>
            <a:r>
              <a:rPr lang="en-US" sz="2000" dirty="0"/>
              <a:t>VJEROJATNOST</a:t>
            </a:r>
            <a:r>
              <a:rPr lang="hr-HR" sz="2000" dirty="0"/>
              <a:t>I</a:t>
            </a:r>
            <a:r>
              <a:rPr lang="en-US" sz="2000" dirty="0"/>
              <a:t> ISPUN</a:t>
            </a:r>
            <a:r>
              <a:rPr lang="hr-HR" sz="2000" dirty="0"/>
              <a:t>JAVANJA</a:t>
            </a:r>
            <a:r>
              <a:rPr lang="en-US" sz="2000" dirty="0"/>
              <a:t> NOV</a:t>
            </a:r>
            <a:r>
              <a:rPr lang="hr-HR" sz="2000" dirty="0"/>
              <a:t>OG</a:t>
            </a:r>
            <a:r>
              <a:rPr lang="en-US" sz="2000" dirty="0"/>
              <a:t> AKCIJSK</a:t>
            </a:r>
            <a:r>
              <a:rPr lang="hr-HR" sz="2000" dirty="0"/>
              <a:t>OG</a:t>
            </a:r>
            <a:r>
              <a:rPr lang="en-US" sz="2000" dirty="0"/>
              <a:t> PLAN</a:t>
            </a:r>
            <a:r>
              <a:rPr lang="hr-HR" sz="2000" dirty="0"/>
              <a:t>A</a:t>
            </a:r>
            <a:br>
              <a:rPr lang="hr-HR" sz="2000" dirty="0"/>
            </a:br>
            <a:endParaRPr lang="en-US" sz="20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D646BA04-F8CC-4FEE-A684-10B461F54548}"/>
              </a:ext>
            </a:extLst>
          </p:cNvPr>
          <p:cNvSpPr txBox="1">
            <a:spLocks/>
          </p:cNvSpPr>
          <p:nvPr/>
        </p:nvSpPr>
        <p:spPr>
          <a:xfrm>
            <a:off x="-849109" y="162119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damina"/>
              <a:buNone/>
              <a:defRPr sz="3300" b="1" i="0" u="none" strike="noStrike" cap="none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000" dirty="0"/>
              <a:t>9.</a:t>
            </a:r>
            <a:r>
              <a:rPr lang="en-US" sz="2000" dirty="0"/>
              <a:t>SAŽETAK NA KRAJU </a:t>
            </a:r>
            <a:r>
              <a:rPr lang="hr-HR" sz="2000" dirty="0"/>
              <a:t>SEANSE</a:t>
            </a:r>
            <a:br>
              <a:rPr lang="hr-HR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772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868676" y="3011709"/>
            <a:ext cx="3767678" cy="294552"/>
          </a:xfrm>
        </p:spPr>
        <p:txBody>
          <a:bodyPr/>
          <a:lstStyle/>
          <a:p>
            <a:r>
              <a:rPr lang="en-US" sz="1200" dirty="0"/>
              <a:t>Do </a:t>
            </a:r>
            <a:r>
              <a:rPr lang="en-US" sz="1200" dirty="0" err="1"/>
              <a:t>kraja</a:t>
            </a:r>
            <a:r>
              <a:rPr lang="en-US" sz="1200" dirty="0"/>
              <a:t> </a:t>
            </a:r>
            <a:r>
              <a:rPr lang="en-US" sz="1200" dirty="0" err="1"/>
              <a:t>ove</a:t>
            </a:r>
            <a:r>
              <a:rPr lang="en-US" sz="1200" dirty="0"/>
              <a:t> </a:t>
            </a:r>
            <a:r>
              <a:rPr lang="hr-HR" sz="1200" dirty="0"/>
              <a:t>seanse</a:t>
            </a:r>
            <a:r>
              <a:rPr lang="en-US" sz="1200" dirty="0"/>
              <a:t>, </a:t>
            </a:r>
            <a:r>
              <a:rPr lang="en-US" sz="1200" dirty="0" err="1"/>
              <a:t>većina</a:t>
            </a:r>
            <a:r>
              <a:rPr lang="en-US" sz="1200" dirty="0"/>
              <a:t> </a:t>
            </a:r>
            <a:r>
              <a:rPr lang="en-US" sz="1200" dirty="0" err="1"/>
              <a:t>klijenata</a:t>
            </a:r>
            <a:r>
              <a:rPr lang="en-US" sz="1200" dirty="0"/>
              <a:t> </a:t>
            </a:r>
            <a:r>
              <a:rPr lang="en-US" sz="1200" dirty="0" err="1"/>
              <a:t>osjeća</a:t>
            </a:r>
            <a:r>
              <a:rPr lang="en-US" sz="1200" dirty="0"/>
              <a:t> se </a:t>
            </a:r>
            <a:r>
              <a:rPr lang="en-US" sz="1200" dirty="0" err="1"/>
              <a:t>pozitivno</a:t>
            </a:r>
            <a:r>
              <a:rPr lang="en-US" sz="1200" dirty="0"/>
              <a:t> o </a:t>
            </a:r>
            <a:r>
              <a:rPr lang="en-US" sz="1200" dirty="0" err="1"/>
              <a:t>terapeutu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terapiji</a:t>
            </a:r>
            <a:r>
              <a:rPr lang="en-US" sz="1200" dirty="0"/>
              <a:t>. </a:t>
            </a:r>
            <a:endParaRPr lang="hr-HR" sz="1200" dirty="0"/>
          </a:p>
          <a:p>
            <a:endParaRPr lang="hr-HR" sz="1200" dirty="0"/>
          </a:p>
          <a:p>
            <a:r>
              <a:rPr lang="en-US" sz="1200" dirty="0" err="1"/>
              <a:t>Dobivanje</a:t>
            </a:r>
            <a:r>
              <a:rPr lang="en-US" sz="1200" dirty="0"/>
              <a:t> </a:t>
            </a:r>
            <a:r>
              <a:rPr lang="en-US" sz="1200" dirty="0" err="1"/>
              <a:t>povratnih</a:t>
            </a:r>
            <a:r>
              <a:rPr lang="en-US" sz="1200" dirty="0"/>
              <a:t> </a:t>
            </a:r>
            <a:r>
              <a:rPr lang="en-US" sz="1200" dirty="0" err="1"/>
              <a:t>informacija</a:t>
            </a:r>
            <a:r>
              <a:rPr lang="en-US" sz="1200" dirty="0"/>
              <a:t> </a:t>
            </a:r>
            <a:r>
              <a:rPr lang="en-US" sz="1200" dirty="0" err="1"/>
              <a:t>dodatno</a:t>
            </a:r>
            <a:r>
              <a:rPr lang="en-US" sz="1200" dirty="0"/>
              <a:t> </a:t>
            </a:r>
            <a:r>
              <a:rPr lang="en-US" sz="1200" dirty="0" err="1"/>
              <a:t>jača</a:t>
            </a:r>
            <a:r>
              <a:rPr lang="en-US" sz="1200" dirty="0"/>
              <a:t> </a:t>
            </a:r>
            <a:r>
              <a:rPr lang="en-US" sz="1200" dirty="0" err="1"/>
              <a:t>odnos</a:t>
            </a:r>
            <a:r>
              <a:rPr lang="en-US" sz="1200" dirty="0"/>
              <a:t>, </a:t>
            </a:r>
            <a:r>
              <a:rPr lang="en-US" sz="1200" dirty="0" err="1"/>
              <a:t>dajući</a:t>
            </a:r>
            <a:r>
              <a:rPr lang="en-US" sz="1200" dirty="0"/>
              <a:t> </a:t>
            </a:r>
            <a:r>
              <a:rPr lang="en-US" sz="1200" dirty="0" err="1"/>
              <a:t>poruku</a:t>
            </a:r>
            <a:r>
              <a:rPr lang="en-US" sz="1200" dirty="0"/>
              <a:t> da </a:t>
            </a:r>
            <a:r>
              <a:rPr lang="hr-HR" sz="1200" dirty="0"/>
              <a:t>v</a:t>
            </a:r>
            <a:r>
              <a:rPr lang="en-US" sz="1200" dirty="0"/>
              <a:t>am je </a:t>
            </a:r>
            <a:r>
              <a:rPr lang="en-US" sz="1200" dirty="0" err="1"/>
              <a:t>stalo</a:t>
            </a:r>
            <a:r>
              <a:rPr lang="en-US" sz="1200" dirty="0"/>
              <a:t> do </a:t>
            </a:r>
            <a:r>
              <a:rPr lang="en-US" sz="1200" dirty="0" err="1"/>
              <a:t>onoga</a:t>
            </a:r>
            <a:r>
              <a:rPr lang="en-US" sz="1200" dirty="0"/>
              <a:t> </a:t>
            </a:r>
            <a:r>
              <a:rPr lang="en-US" sz="1200" dirty="0" err="1"/>
              <a:t>što</a:t>
            </a:r>
            <a:r>
              <a:rPr lang="en-US" sz="1200" dirty="0"/>
              <a:t> </a:t>
            </a:r>
            <a:r>
              <a:rPr lang="en-US" sz="1200" dirty="0" err="1"/>
              <a:t>klijent</a:t>
            </a:r>
            <a:r>
              <a:rPr lang="en-US" sz="1200" dirty="0"/>
              <a:t> </a:t>
            </a:r>
            <a:r>
              <a:rPr lang="en-US" sz="1200" dirty="0" err="1"/>
              <a:t>misli</a:t>
            </a:r>
            <a:r>
              <a:rPr lang="en-US" sz="1200" dirty="0"/>
              <a:t>. </a:t>
            </a:r>
            <a:endParaRPr lang="hr-HR" sz="1200" dirty="0"/>
          </a:p>
          <a:p>
            <a:endParaRPr lang="hr-HR" sz="1200" dirty="0"/>
          </a:p>
          <a:p>
            <a:r>
              <a:rPr lang="en-US" sz="1200" dirty="0" err="1"/>
              <a:t>Također</a:t>
            </a:r>
            <a:r>
              <a:rPr lang="en-US" sz="1200" dirty="0"/>
              <a:t> </a:t>
            </a:r>
            <a:r>
              <a:rPr lang="en-US" sz="1200" dirty="0" err="1"/>
              <a:t>klijentima</a:t>
            </a:r>
            <a:r>
              <a:rPr lang="en-US" sz="1200" dirty="0"/>
              <a:t> </a:t>
            </a:r>
            <a:r>
              <a:rPr lang="en-US" sz="1200" dirty="0" err="1"/>
              <a:t>daje</a:t>
            </a:r>
            <a:r>
              <a:rPr lang="en-US" sz="1200" dirty="0"/>
              <a:t> </a:t>
            </a:r>
            <a:r>
              <a:rPr lang="en-US" sz="1200" dirty="0" err="1"/>
              <a:t>priliku</a:t>
            </a:r>
            <a:r>
              <a:rPr lang="en-US" sz="1200" dirty="0"/>
              <a:t> </a:t>
            </a:r>
            <a:r>
              <a:rPr lang="en-US" sz="1200" dirty="0" err="1"/>
              <a:t>izraziti</a:t>
            </a:r>
            <a:r>
              <a:rPr lang="en-US" sz="1200" dirty="0"/>
              <a:t>, a </a:t>
            </a:r>
            <a:r>
              <a:rPr lang="en-US" sz="1200" dirty="0" err="1"/>
              <a:t>vama</a:t>
            </a:r>
            <a:r>
              <a:rPr lang="en-US" sz="1200" dirty="0"/>
              <a:t> </a:t>
            </a:r>
            <a:r>
              <a:rPr lang="en-US" sz="1200" dirty="0" err="1"/>
              <a:t>riješiti</a:t>
            </a:r>
            <a:r>
              <a:rPr lang="en-US" sz="1200" dirty="0"/>
              <a:t> </a:t>
            </a:r>
            <a:r>
              <a:rPr lang="en-US" sz="1200" dirty="0" err="1"/>
              <a:t>sve</a:t>
            </a:r>
            <a:r>
              <a:rPr lang="en-US" sz="1200" dirty="0"/>
              <a:t> </a:t>
            </a:r>
            <a:r>
              <a:rPr lang="en-US" sz="1200" dirty="0" err="1"/>
              <a:t>nesporazume</a:t>
            </a:r>
            <a:r>
              <a:rPr lang="en-US" sz="1200" dirty="0"/>
              <a:t>.</a:t>
            </a:r>
            <a:endParaRPr lang="hr-HR" sz="1200" dirty="0"/>
          </a:p>
          <a:p>
            <a:endParaRPr lang="hr-HR" sz="1200" dirty="0"/>
          </a:p>
          <a:p>
            <a:r>
              <a:rPr lang="en-US" sz="1200" dirty="0" err="1"/>
              <a:t>Pitajući</a:t>
            </a:r>
            <a:r>
              <a:rPr lang="en-US" sz="1200" dirty="0"/>
              <a:t> </a:t>
            </a:r>
            <a:r>
              <a:rPr lang="en-US" sz="1200" dirty="0" err="1"/>
              <a:t>ih</a:t>
            </a:r>
            <a:r>
              <a:rPr lang="en-US" sz="1200" dirty="0"/>
              <a:t> je li </a:t>
            </a:r>
            <a:r>
              <a:rPr lang="en-US" sz="1200" dirty="0" err="1"/>
              <a:t>ih</a:t>
            </a:r>
            <a:r>
              <a:rPr lang="en-US" sz="1200" dirty="0"/>
              <a:t> </a:t>
            </a:r>
            <a:r>
              <a:rPr lang="en-US" sz="1200" dirty="0" err="1"/>
              <a:t>nešto</a:t>
            </a:r>
            <a:r>
              <a:rPr lang="en-US" sz="1200" dirty="0"/>
              <a:t> </a:t>
            </a:r>
            <a:r>
              <a:rPr lang="en-US" sz="1200" dirty="0" err="1"/>
              <a:t>zasmetalo</a:t>
            </a:r>
            <a:r>
              <a:rPr lang="en-US" sz="1200" dirty="0"/>
              <a:t> </a:t>
            </a:r>
            <a:r>
              <a:rPr lang="en-US" sz="1200" dirty="0" err="1"/>
              <a:t>daje</a:t>
            </a:r>
            <a:r>
              <a:rPr lang="en-US" sz="1200" dirty="0"/>
              <a:t> </a:t>
            </a:r>
            <a:r>
              <a:rPr lang="en-US" sz="1200" dirty="0" err="1"/>
              <a:t>im</a:t>
            </a:r>
            <a:r>
              <a:rPr lang="en-US" sz="1200" dirty="0"/>
              <a:t> </a:t>
            </a:r>
            <a:r>
              <a:rPr lang="en-US" sz="1200" dirty="0" err="1"/>
              <a:t>priliku</a:t>
            </a:r>
            <a:r>
              <a:rPr lang="en-US" sz="1200" dirty="0"/>
              <a:t> da </a:t>
            </a:r>
            <a:r>
              <a:rPr lang="en-US" sz="1200" dirty="0" err="1"/>
              <a:t>iznesu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zatim</a:t>
            </a:r>
            <a:r>
              <a:rPr lang="en-US" sz="1200" dirty="0"/>
              <a:t> </a:t>
            </a:r>
            <a:r>
              <a:rPr lang="en-US" sz="1200" dirty="0" err="1"/>
              <a:t>testiraju</a:t>
            </a:r>
            <a:r>
              <a:rPr lang="en-US" sz="1200" dirty="0"/>
              <a:t> </a:t>
            </a:r>
            <a:r>
              <a:rPr lang="en-US" sz="1200" dirty="0" err="1"/>
              <a:t>svoje</a:t>
            </a:r>
            <a:r>
              <a:rPr lang="en-US" sz="1200" dirty="0"/>
              <a:t> </a:t>
            </a:r>
            <a:r>
              <a:rPr lang="en-US" sz="1200" dirty="0" err="1"/>
              <a:t>zaključke</a:t>
            </a:r>
            <a:r>
              <a:rPr lang="en-US" sz="1200" dirty="0"/>
              <a:t>.</a:t>
            </a:r>
            <a:endParaRPr lang="hr-HR" sz="1200" dirty="0"/>
          </a:p>
          <a:p>
            <a:endParaRPr lang="hr-HR" sz="1200" dirty="0"/>
          </a:p>
          <a:p>
            <a:r>
              <a:rPr lang="en-US" sz="1200" dirty="0" err="1"/>
              <a:t>Osim</a:t>
            </a:r>
            <a:r>
              <a:rPr lang="en-US" sz="1200" dirty="0"/>
              <a:t> </a:t>
            </a:r>
            <a:r>
              <a:rPr lang="en-US" sz="1200" dirty="0" err="1"/>
              <a:t>verbalnih</a:t>
            </a:r>
            <a:r>
              <a:rPr lang="en-US" sz="1200" dirty="0"/>
              <a:t> </a:t>
            </a:r>
            <a:r>
              <a:rPr lang="en-US" sz="1200" dirty="0" err="1"/>
              <a:t>povratnih</a:t>
            </a:r>
            <a:r>
              <a:rPr lang="en-US" sz="1200" dirty="0"/>
              <a:t> </a:t>
            </a:r>
            <a:r>
              <a:rPr lang="en-US" sz="1200" dirty="0" err="1"/>
              <a:t>informacija</a:t>
            </a:r>
            <a:r>
              <a:rPr lang="en-US" sz="1200" dirty="0"/>
              <a:t>, dobra je </a:t>
            </a:r>
            <a:r>
              <a:rPr lang="en-US" sz="1200" dirty="0" err="1"/>
              <a:t>ideja</a:t>
            </a:r>
            <a:r>
              <a:rPr lang="en-US" sz="1200" dirty="0"/>
              <a:t> </a:t>
            </a:r>
            <a:r>
              <a:rPr lang="en-US" sz="1200" dirty="0" err="1"/>
              <a:t>zamoliti</a:t>
            </a:r>
            <a:r>
              <a:rPr lang="en-US" sz="1200" dirty="0"/>
              <a:t> </a:t>
            </a:r>
            <a:r>
              <a:rPr lang="en-US" sz="1200" dirty="0" err="1"/>
              <a:t>klijente</a:t>
            </a:r>
            <a:r>
              <a:rPr lang="en-US" sz="1200" dirty="0"/>
              <a:t> da </a:t>
            </a:r>
            <a:r>
              <a:rPr lang="en-US" sz="1200" dirty="0" err="1"/>
              <a:t>ispune</a:t>
            </a:r>
            <a:r>
              <a:rPr lang="en-US" sz="1200" dirty="0"/>
              <a:t> </a:t>
            </a:r>
            <a:r>
              <a:rPr lang="en-US" sz="1200" dirty="0" err="1"/>
              <a:t>pismeni</a:t>
            </a:r>
            <a:r>
              <a:rPr lang="en-US" sz="1200" dirty="0"/>
              <a:t> </a:t>
            </a:r>
            <a:r>
              <a:rPr lang="en-US" sz="1200" dirty="0" err="1"/>
              <a:t>obrazac</a:t>
            </a:r>
            <a:r>
              <a:rPr lang="en-US" sz="1200" dirty="0"/>
              <a:t> za </a:t>
            </a:r>
            <a:r>
              <a:rPr lang="en-US" sz="1200" dirty="0" err="1"/>
              <a:t>povratne</a:t>
            </a:r>
            <a:r>
              <a:rPr lang="en-US" sz="1200" dirty="0"/>
              <a:t> </a:t>
            </a:r>
            <a:r>
              <a:rPr lang="en-US" sz="1200" dirty="0" err="1"/>
              <a:t>informacije</a:t>
            </a:r>
            <a:r>
              <a:rPr lang="hr-HR" sz="1200" dirty="0"/>
              <a:t>.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440079" y="989565"/>
            <a:ext cx="7704000" cy="457200"/>
          </a:xfrm>
        </p:spPr>
        <p:txBody>
          <a:bodyPr/>
          <a:lstStyle/>
          <a:p>
            <a:r>
              <a:rPr lang="hr-HR" sz="2000" dirty="0"/>
              <a:t>10.</a:t>
            </a:r>
            <a:r>
              <a:rPr lang="en-US" sz="2000" dirty="0"/>
              <a:t>POVRATNE INFORMACIJE</a:t>
            </a:r>
            <a:br>
              <a:rPr lang="hr-HR" sz="2000" dirty="0"/>
            </a:br>
            <a:endParaRPr lang="en-US" sz="2000" dirty="0"/>
          </a:p>
        </p:txBody>
      </p:sp>
      <p:grpSp>
        <p:nvGrpSpPr>
          <p:cNvPr id="7" name="Google Shape;1574;p41">
            <a:extLst>
              <a:ext uri="{FF2B5EF4-FFF2-40B4-BE49-F238E27FC236}">
                <a16:creationId xmlns:a16="http://schemas.microsoft.com/office/drawing/2014/main" id="{5CD5C58E-B994-4BFE-8855-98AD5A72E223}"/>
              </a:ext>
            </a:extLst>
          </p:cNvPr>
          <p:cNvGrpSpPr/>
          <p:nvPr/>
        </p:nvGrpSpPr>
        <p:grpSpPr>
          <a:xfrm>
            <a:off x="4780825" y="1856623"/>
            <a:ext cx="2471355" cy="1864403"/>
            <a:chOff x="2253972" y="2377684"/>
            <a:chExt cx="2471355" cy="1864403"/>
          </a:xfrm>
        </p:grpSpPr>
        <p:sp>
          <p:nvSpPr>
            <p:cNvPr id="9" name="Google Shape;1575;p41">
              <a:extLst>
                <a:ext uri="{FF2B5EF4-FFF2-40B4-BE49-F238E27FC236}">
                  <a16:creationId xmlns:a16="http://schemas.microsoft.com/office/drawing/2014/main" id="{2E129981-01AF-4DA1-99B0-D62F68F078B4}"/>
                </a:ext>
              </a:extLst>
            </p:cNvPr>
            <p:cNvSpPr/>
            <p:nvPr/>
          </p:nvSpPr>
          <p:spPr>
            <a:xfrm>
              <a:off x="2253972" y="4105063"/>
              <a:ext cx="2471355" cy="137024"/>
            </a:xfrm>
            <a:custGeom>
              <a:avLst/>
              <a:gdLst/>
              <a:ahLst/>
              <a:cxnLst/>
              <a:rect l="l" t="t" r="r" b="b"/>
              <a:pathLst>
                <a:path w="163045" h="9040" extrusionOk="0">
                  <a:moveTo>
                    <a:pt x="67616" y="1"/>
                  </a:moveTo>
                  <a:lnTo>
                    <a:pt x="59167" y="28"/>
                  </a:lnTo>
                  <a:lnTo>
                    <a:pt x="51362" y="54"/>
                  </a:lnTo>
                  <a:lnTo>
                    <a:pt x="44308" y="135"/>
                  </a:lnTo>
                  <a:lnTo>
                    <a:pt x="38220" y="189"/>
                  </a:lnTo>
                  <a:lnTo>
                    <a:pt x="29423" y="323"/>
                  </a:lnTo>
                  <a:lnTo>
                    <a:pt x="26204" y="376"/>
                  </a:lnTo>
                  <a:lnTo>
                    <a:pt x="23897" y="484"/>
                  </a:lnTo>
                  <a:lnTo>
                    <a:pt x="21698" y="564"/>
                  </a:lnTo>
                  <a:lnTo>
                    <a:pt x="19633" y="671"/>
                  </a:lnTo>
                  <a:lnTo>
                    <a:pt x="17702" y="805"/>
                  </a:lnTo>
                  <a:lnTo>
                    <a:pt x="15851" y="913"/>
                  </a:lnTo>
                  <a:lnTo>
                    <a:pt x="14135" y="1074"/>
                  </a:lnTo>
                  <a:lnTo>
                    <a:pt x="12525" y="1208"/>
                  </a:lnTo>
                  <a:lnTo>
                    <a:pt x="11050" y="1369"/>
                  </a:lnTo>
                  <a:lnTo>
                    <a:pt x="9656" y="1530"/>
                  </a:lnTo>
                  <a:lnTo>
                    <a:pt x="8368" y="1691"/>
                  </a:lnTo>
                  <a:lnTo>
                    <a:pt x="7188" y="1851"/>
                  </a:lnTo>
                  <a:lnTo>
                    <a:pt x="6088" y="2039"/>
                  </a:lnTo>
                  <a:lnTo>
                    <a:pt x="5123" y="2227"/>
                  </a:lnTo>
                  <a:lnTo>
                    <a:pt x="4211" y="2388"/>
                  </a:lnTo>
                  <a:lnTo>
                    <a:pt x="3433" y="2602"/>
                  </a:lnTo>
                  <a:lnTo>
                    <a:pt x="2709" y="2790"/>
                  </a:lnTo>
                  <a:lnTo>
                    <a:pt x="2092" y="2978"/>
                  </a:lnTo>
                  <a:lnTo>
                    <a:pt x="1556" y="3166"/>
                  </a:lnTo>
                  <a:lnTo>
                    <a:pt x="1100" y="3380"/>
                  </a:lnTo>
                  <a:lnTo>
                    <a:pt x="724" y="3568"/>
                  </a:lnTo>
                  <a:lnTo>
                    <a:pt x="456" y="3783"/>
                  </a:lnTo>
                  <a:lnTo>
                    <a:pt x="215" y="3970"/>
                  </a:lnTo>
                  <a:lnTo>
                    <a:pt x="80" y="4185"/>
                  </a:lnTo>
                  <a:lnTo>
                    <a:pt x="27" y="4265"/>
                  </a:lnTo>
                  <a:lnTo>
                    <a:pt x="0" y="4373"/>
                  </a:lnTo>
                  <a:lnTo>
                    <a:pt x="0" y="4480"/>
                  </a:lnTo>
                  <a:lnTo>
                    <a:pt x="0" y="4560"/>
                  </a:lnTo>
                  <a:lnTo>
                    <a:pt x="80" y="4775"/>
                  </a:lnTo>
                  <a:lnTo>
                    <a:pt x="188" y="4963"/>
                  </a:lnTo>
                  <a:lnTo>
                    <a:pt x="402" y="5150"/>
                  </a:lnTo>
                  <a:lnTo>
                    <a:pt x="644" y="5311"/>
                  </a:lnTo>
                  <a:lnTo>
                    <a:pt x="939" y="5499"/>
                  </a:lnTo>
                  <a:lnTo>
                    <a:pt x="1314" y="5660"/>
                  </a:lnTo>
                  <a:lnTo>
                    <a:pt x="1717" y="5848"/>
                  </a:lnTo>
                  <a:lnTo>
                    <a:pt x="2065" y="5955"/>
                  </a:lnTo>
                  <a:lnTo>
                    <a:pt x="2521" y="6062"/>
                  </a:lnTo>
                  <a:lnTo>
                    <a:pt x="3111" y="6170"/>
                  </a:lnTo>
                  <a:lnTo>
                    <a:pt x="3835" y="6277"/>
                  </a:lnTo>
                  <a:lnTo>
                    <a:pt x="5606" y="6518"/>
                  </a:lnTo>
                  <a:lnTo>
                    <a:pt x="7885" y="6760"/>
                  </a:lnTo>
                  <a:lnTo>
                    <a:pt x="10702" y="7001"/>
                  </a:lnTo>
                  <a:lnTo>
                    <a:pt x="14027" y="7216"/>
                  </a:lnTo>
                  <a:lnTo>
                    <a:pt x="17916" y="7457"/>
                  </a:lnTo>
                  <a:lnTo>
                    <a:pt x="22342" y="7672"/>
                  </a:lnTo>
                  <a:lnTo>
                    <a:pt x="27357" y="7886"/>
                  </a:lnTo>
                  <a:lnTo>
                    <a:pt x="32936" y="8101"/>
                  </a:lnTo>
                  <a:lnTo>
                    <a:pt x="39105" y="8288"/>
                  </a:lnTo>
                  <a:lnTo>
                    <a:pt x="45917" y="8449"/>
                  </a:lnTo>
                  <a:lnTo>
                    <a:pt x="53320" y="8610"/>
                  </a:lnTo>
                  <a:lnTo>
                    <a:pt x="61366" y="8744"/>
                  </a:lnTo>
                  <a:lnTo>
                    <a:pt x="70083" y="8879"/>
                  </a:lnTo>
                  <a:lnTo>
                    <a:pt x="79444" y="8959"/>
                  </a:lnTo>
                  <a:lnTo>
                    <a:pt x="88563" y="9013"/>
                  </a:lnTo>
                  <a:lnTo>
                    <a:pt x="97601" y="9039"/>
                  </a:lnTo>
                  <a:lnTo>
                    <a:pt x="106184" y="9013"/>
                  </a:lnTo>
                  <a:lnTo>
                    <a:pt x="114498" y="8959"/>
                  </a:lnTo>
                  <a:lnTo>
                    <a:pt x="122464" y="8852"/>
                  </a:lnTo>
                  <a:lnTo>
                    <a:pt x="129974" y="8718"/>
                  </a:lnTo>
                  <a:lnTo>
                    <a:pt x="136948" y="8530"/>
                  </a:lnTo>
                  <a:lnTo>
                    <a:pt x="140220" y="8423"/>
                  </a:lnTo>
                  <a:lnTo>
                    <a:pt x="143304" y="8315"/>
                  </a:lnTo>
                  <a:lnTo>
                    <a:pt x="146201" y="8181"/>
                  </a:lnTo>
                  <a:lnTo>
                    <a:pt x="148910" y="8047"/>
                  </a:lnTo>
                  <a:lnTo>
                    <a:pt x="151431" y="7886"/>
                  </a:lnTo>
                  <a:lnTo>
                    <a:pt x="153711" y="7725"/>
                  </a:lnTo>
                  <a:lnTo>
                    <a:pt x="155803" y="7538"/>
                  </a:lnTo>
                  <a:lnTo>
                    <a:pt x="157627" y="7350"/>
                  </a:lnTo>
                  <a:lnTo>
                    <a:pt x="159209" y="7135"/>
                  </a:lnTo>
                  <a:lnTo>
                    <a:pt x="160550" y="6921"/>
                  </a:lnTo>
                  <a:lnTo>
                    <a:pt x="161113" y="6813"/>
                  </a:lnTo>
                  <a:lnTo>
                    <a:pt x="161596" y="6706"/>
                  </a:lnTo>
                  <a:lnTo>
                    <a:pt x="162025" y="6572"/>
                  </a:lnTo>
                  <a:lnTo>
                    <a:pt x="162374" y="6438"/>
                  </a:lnTo>
                  <a:lnTo>
                    <a:pt x="162642" y="6331"/>
                  </a:lnTo>
                  <a:lnTo>
                    <a:pt x="162857" y="6196"/>
                  </a:lnTo>
                  <a:lnTo>
                    <a:pt x="162991" y="6062"/>
                  </a:lnTo>
                  <a:lnTo>
                    <a:pt x="163018" y="5982"/>
                  </a:lnTo>
                  <a:lnTo>
                    <a:pt x="163044" y="5928"/>
                  </a:lnTo>
                  <a:lnTo>
                    <a:pt x="163018" y="5848"/>
                  </a:lnTo>
                  <a:lnTo>
                    <a:pt x="163018" y="5767"/>
                  </a:lnTo>
                  <a:lnTo>
                    <a:pt x="162883" y="5633"/>
                  </a:lnTo>
                  <a:lnTo>
                    <a:pt x="162696" y="5499"/>
                  </a:lnTo>
                  <a:lnTo>
                    <a:pt x="162427" y="5338"/>
                  </a:lnTo>
                  <a:lnTo>
                    <a:pt x="162079" y="5177"/>
                  </a:lnTo>
                  <a:lnTo>
                    <a:pt x="161623" y="5016"/>
                  </a:lnTo>
                  <a:lnTo>
                    <a:pt x="161086" y="4855"/>
                  </a:lnTo>
                  <a:lnTo>
                    <a:pt x="160470" y="4694"/>
                  </a:lnTo>
                  <a:lnTo>
                    <a:pt x="159772" y="4534"/>
                  </a:lnTo>
                  <a:lnTo>
                    <a:pt x="158968" y="4346"/>
                  </a:lnTo>
                  <a:lnTo>
                    <a:pt x="157063" y="3997"/>
                  </a:lnTo>
                  <a:lnTo>
                    <a:pt x="154810" y="3622"/>
                  </a:lnTo>
                  <a:lnTo>
                    <a:pt x="152128" y="3219"/>
                  </a:lnTo>
                  <a:lnTo>
                    <a:pt x="150304" y="2978"/>
                  </a:lnTo>
                  <a:lnTo>
                    <a:pt x="148346" y="2763"/>
                  </a:lnTo>
                  <a:lnTo>
                    <a:pt x="146335" y="2549"/>
                  </a:lnTo>
                  <a:lnTo>
                    <a:pt x="144216" y="2334"/>
                  </a:lnTo>
                  <a:lnTo>
                    <a:pt x="141990" y="2147"/>
                  </a:lnTo>
                  <a:lnTo>
                    <a:pt x="139710" y="1959"/>
                  </a:lnTo>
                  <a:lnTo>
                    <a:pt x="134936" y="1610"/>
                  </a:lnTo>
                  <a:lnTo>
                    <a:pt x="129867" y="1315"/>
                  </a:lnTo>
                  <a:lnTo>
                    <a:pt x="124610" y="1047"/>
                  </a:lnTo>
                  <a:lnTo>
                    <a:pt x="119138" y="832"/>
                  </a:lnTo>
                  <a:lnTo>
                    <a:pt x="113533" y="618"/>
                  </a:lnTo>
                  <a:lnTo>
                    <a:pt x="107793" y="457"/>
                  </a:lnTo>
                  <a:lnTo>
                    <a:pt x="102000" y="323"/>
                  </a:lnTo>
                  <a:lnTo>
                    <a:pt x="96153" y="215"/>
                  </a:lnTo>
                  <a:lnTo>
                    <a:pt x="90306" y="135"/>
                  </a:lnTo>
                  <a:lnTo>
                    <a:pt x="84486" y="81"/>
                  </a:lnTo>
                  <a:lnTo>
                    <a:pt x="78746" y="28"/>
                  </a:lnTo>
                  <a:lnTo>
                    <a:pt x="73114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76;p41">
              <a:extLst>
                <a:ext uri="{FF2B5EF4-FFF2-40B4-BE49-F238E27FC236}">
                  <a16:creationId xmlns:a16="http://schemas.microsoft.com/office/drawing/2014/main" id="{CB40B445-81DD-4682-B8C8-03DC562C114E}"/>
                </a:ext>
              </a:extLst>
            </p:cNvPr>
            <p:cNvSpPr/>
            <p:nvPr/>
          </p:nvSpPr>
          <p:spPr>
            <a:xfrm>
              <a:off x="2253972" y="4105063"/>
              <a:ext cx="2471355" cy="137024"/>
            </a:xfrm>
            <a:custGeom>
              <a:avLst/>
              <a:gdLst/>
              <a:ahLst/>
              <a:cxnLst/>
              <a:rect l="l" t="t" r="r" b="b"/>
              <a:pathLst>
                <a:path w="163045" h="9040" fill="none" extrusionOk="0">
                  <a:moveTo>
                    <a:pt x="67616" y="1"/>
                  </a:moveTo>
                  <a:lnTo>
                    <a:pt x="67616" y="1"/>
                  </a:lnTo>
                  <a:lnTo>
                    <a:pt x="59167" y="28"/>
                  </a:lnTo>
                  <a:lnTo>
                    <a:pt x="51362" y="54"/>
                  </a:lnTo>
                  <a:lnTo>
                    <a:pt x="44308" y="135"/>
                  </a:lnTo>
                  <a:lnTo>
                    <a:pt x="38220" y="189"/>
                  </a:lnTo>
                  <a:lnTo>
                    <a:pt x="29423" y="323"/>
                  </a:lnTo>
                  <a:lnTo>
                    <a:pt x="26204" y="376"/>
                  </a:lnTo>
                  <a:lnTo>
                    <a:pt x="26204" y="376"/>
                  </a:lnTo>
                  <a:lnTo>
                    <a:pt x="23897" y="484"/>
                  </a:lnTo>
                  <a:lnTo>
                    <a:pt x="21698" y="564"/>
                  </a:lnTo>
                  <a:lnTo>
                    <a:pt x="19633" y="671"/>
                  </a:lnTo>
                  <a:lnTo>
                    <a:pt x="17702" y="805"/>
                  </a:lnTo>
                  <a:lnTo>
                    <a:pt x="15851" y="913"/>
                  </a:lnTo>
                  <a:lnTo>
                    <a:pt x="14135" y="1074"/>
                  </a:lnTo>
                  <a:lnTo>
                    <a:pt x="12525" y="1208"/>
                  </a:lnTo>
                  <a:lnTo>
                    <a:pt x="11050" y="1369"/>
                  </a:lnTo>
                  <a:lnTo>
                    <a:pt x="9656" y="1530"/>
                  </a:lnTo>
                  <a:lnTo>
                    <a:pt x="8368" y="1691"/>
                  </a:lnTo>
                  <a:lnTo>
                    <a:pt x="7188" y="1851"/>
                  </a:lnTo>
                  <a:lnTo>
                    <a:pt x="6088" y="2039"/>
                  </a:lnTo>
                  <a:lnTo>
                    <a:pt x="5123" y="2227"/>
                  </a:lnTo>
                  <a:lnTo>
                    <a:pt x="4211" y="2388"/>
                  </a:lnTo>
                  <a:lnTo>
                    <a:pt x="3433" y="2602"/>
                  </a:lnTo>
                  <a:lnTo>
                    <a:pt x="2709" y="2790"/>
                  </a:lnTo>
                  <a:lnTo>
                    <a:pt x="2092" y="2978"/>
                  </a:lnTo>
                  <a:lnTo>
                    <a:pt x="1556" y="3166"/>
                  </a:lnTo>
                  <a:lnTo>
                    <a:pt x="1100" y="3380"/>
                  </a:lnTo>
                  <a:lnTo>
                    <a:pt x="724" y="3568"/>
                  </a:lnTo>
                  <a:lnTo>
                    <a:pt x="456" y="3783"/>
                  </a:lnTo>
                  <a:lnTo>
                    <a:pt x="215" y="3970"/>
                  </a:lnTo>
                  <a:lnTo>
                    <a:pt x="80" y="4185"/>
                  </a:lnTo>
                  <a:lnTo>
                    <a:pt x="27" y="4265"/>
                  </a:lnTo>
                  <a:lnTo>
                    <a:pt x="0" y="4373"/>
                  </a:lnTo>
                  <a:lnTo>
                    <a:pt x="0" y="4480"/>
                  </a:lnTo>
                  <a:lnTo>
                    <a:pt x="0" y="4560"/>
                  </a:lnTo>
                  <a:lnTo>
                    <a:pt x="80" y="4775"/>
                  </a:lnTo>
                  <a:lnTo>
                    <a:pt x="188" y="4963"/>
                  </a:lnTo>
                  <a:lnTo>
                    <a:pt x="402" y="5150"/>
                  </a:lnTo>
                  <a:lnTo>
                    <a:pt x="644" y="5311"/>
                  </a:lnTo>
                  <a:lnTo>
                    <a:pt x="939" y="5499"/>
                  </a:lnTo>
                  <a:lnTo>
                    <a:pt x="1314" y="5660"/>
                  </a:lnTo>
                  <a:lnTo>
                    <a:pt x="1717" y="5848"/>
                  </a:lnTo>
                  <a:lnTo>
                    <a:pt x="1717" y="5848"/>
                  </a:lnTo>
                  <a:lnTo>
                    <a:pt x="2065" y="5955"/>
                  </a:lnTo>
                  <a:lnTo>
                    <a:pt x="2521" y="6062"/>
                  </a:lnTo>
                  <a:lnTo>
                    <a:pt x="3111" y="6170"/>
                  </a:lnTo>
                  <a:lnTo>
                    <a:pt x="3835" y="6277"/>
                  </a:lnTo>
                  <a:lnTo>
                    <a:pt x="5606" y="6518"/>
                  </a:lnTo>
                  <a:lnTo>
                    <a:pt x="7885" y="6760"/>
                  </a:lnTo>
                  <a:lnTo>
                    <a:pt x="10702" y="7001"/>
                  </a:lnTo>
                  <a:lnTo>
                    <a:pt x="14027" y="7216"/>
                  </a:lnTo>
                  <a:lnTo>
                    <a:pt x="17916" y="7457"/>
                  </a:lnTo>
                  <a:lnTo>
                    <a:pt x="22342" y="7672"/>
                  </a:lnTo>
                  <a:lnTo>
                    <a:pt x="27357" y="7886"/>
                  </a:lnTo>
                  <a:lnTo>
                    <a:pt x="32936" y="8101"/>
                  </a:lnTo>
                  <a:lnTo>
                    <a:pt x="39105" y="8288"/>
                  </a:lnTo>
                  <a:lnTo>
                    <a:pt x="45917" y="8449"/>
                  </a:lnTo>
                  <a:lnTo>
                    <a:pt x="53320" y="8610"/>
                  </a:lnTo>
                  <a:lnTo>
                    <a:pt x="61366" y="8744"/>
                  </a:lnTo>
                  <a:lnTo>
                    <a:pt x="70083" y="8879"/>
                  </a:lnTo>
                  <a:lnTo>
                    <a:pt x="79444" y="8959"/>
                  </a:lnTo>
                  <a:lnTo>
                    <a:pt x="79444" y="8959"/>
                  </a:lnTo>
                  <a:lnTo>
                    <a:pt x="88563" y="9013"/>
                  </a:lnTo>
                  <a:lnTo>
                    <a:pt x="97601" y="9039"/>
                  </a:lnTo>
                  <a:lnTo>
                    <a:pt x="97601" y="9039"/>
                  </a:lnTo>
                  <a:lnTo>
                    <a:pt x="106184" y="9013"/>
                  </a:lnTo>
                  <a:lnTo>
                    <a:pt x="114498" y="8959"/>
                  </a:lnTo>
                  <a:lnTo>
                    <a:pt x="122464" y="8852"/>
                  </a:lnTo>
                  <a:lnTo>
                    <a:pt x="129974" y="8718"/>
                  </a:lnTo>
                  <a:lnTo>
                    <a:pt x="136948" y="8530"/>
                  </a:lnTo>
                  <a:lnTo>
                    <a:pt x="140220" y="8423"/>
                  </a:lnTo>
                  <a:lnTo>
                    <a:pt x="143304" y="8315"/>
                  </a:lnTo>
                  <a:lnTo>
                    <a:pt x="146201" y="8181"/>
                  </a:lnTo>
                  <a:lnTo>
                    <a:pt x="148910" y="8047"/>
                  </a:lnTo>
                  <a:lnTo>
                    <a:pt x="151431" y="7886"/>
                  </a:lnTo>
                  <a:lnTo>
                    <a:pt x="153711" y="7725"/>
                  </a:lnTo>
                  <a:lnTo>
                    <a:pt x="155803" y="7538"/>
                  </a:lnTo>
                  <a:lnTo>
                    <a:pt x="157627" y="7350"/>
                  </a:lnTo>
                  <a:lnTo>
                    <a:pt x="159209" y="7135"/>
                  </a:lnTo>
                  <a:lnTo>
                    <a:pt x="160550" y="6921"/>
                  </a:lnTo>
                  <a:lnTo>
                    <a:pt x="161113" y="6813"/>
                  </a:lnTo>
                  <a:lnTo>
                    <a:pt x="161596" y="6706"/>
                  </a:lnTo>
                  <a:lnTo>
                    <a:pt x="162025" y="6572"/>
                  </a:lnTo>
                  <a:lnTo>
                    <a:pt x="162374" y="6438"/>
                  </a:lnTo>
                  <a:lnTo>
                    <a:pt x="162642" y="6331"/>
                  </a:lnTo>
                  <a:lnTo>
                    <a:pt x="162857" y="6196"/>
                  </a:lnTo>
                  <a:lnTo>
                    <a:pt x="162991" y="6062"/>
                  </a:lnTo>
                  <a:lnTo>
                    <a:pt x="163018" y="5982"/>
                  </a:lnTo>
                  <a:lnTo>
                    <a:pt x="163044" y="5928"/>
                  </a:lnTo>
                  <a:lnTo>
                    <a:pt x="163018" y="5848"/>
                  </a:lnTo>
                  <a:lnTo>
                    <a:pt x="163018" y="5767"/>
                  </a:lnTo>
                  <a:lnTo>
                    <a:pt x="162883" y="5633"/>
                  </a:lnTo>
                  <a:lnTo>
                    <a:pt x="162696" y="5499"/>
                  </a:lnTo>
                  <a:lnTo>
                    <a:pt x="162427" y="5338"/>
                  </a:lnTo>
                  <a:lnTo>
                    <a:pt x="162079" y="5177"/>
                  </a:lnTo>
                  <a:lnTo>
                    <a:pt x="161623" y="5016"/>
                  </a:lnTo>
                  <a:lnTo>
                    <a:pt x="161086" y="4855"/>
                  </a:lnTo>
                  <a:lnTo>
                    <a:pt x="160470" y="4694"/>
                  </a:lnTo>
                  <a:lnTo>
                    <a:pt x="159772" y="4534"/>
                  </a:lnTo>
                  <a:lnTo>
                    <a:pt x="158968" y="4346"/>
                  </a:lnTo>
                  <a:lnTo>
                    <a:pt x="157063" y="3997"/>
                  </a:lnTo>
                  <a:lnTo>
                    <a:pt x="154810" y="3622"/>
                  </a:lnTo>
                  <a:lnTo>
                    <a:pt x="152128" y="3219"/>
                  </a:lnTo>
                  <a:lnTo>
                    <a:pt x="152128" y="3219"/>
                  </a:lnTo>
                  <a:lnTo>
                    <a:pt x="150304" y="2978"/>
                  </a:lnTo>
                  <a:lnTo>
                    <a:pt x="148346" y="2763"/>
                  </a:lnTo>
                  <a:lnTo>
                    <a:pt x="146335" y="2549"/>
                  </a:lnTo>
                  <a:lnTo>
                    <a:pt x="144216" y="2334"/>
                  </a:lnTo>
                  <a:lnTo>
                    <a:pt x="141990" y="2147"/>
                  </a:lnTo>
                  <a:lnTo>
                    <a:pt x="139710" y="1959"/>
                  </a:lnTo>
                  <a:lnTo>
                    <a:pt x="134936" y="1610"/>
                  </a:lnTo>
                  <a:lnTo>
                    <a:pt x="129867" y="1315"/>
                  </a:lnTo>
                  <a:lnTo>
                    <a:pt x="124610" y="1047"/>
                  </a:lnTo>
                  <a:lnTo>
                    <a:pt x="119138" y="832"/>
                  </a:lnTo>
                  <a:lnTo>
                    <a:pt x="113533" y="618"/>
                  </a:lnTo>
                  <a:lnTo>
                    <a:pt x="107793" y="457"/>
                  </a:lnTo>
                  <a:lnTo>
                    <a:pt x="102000" y="323"/>
                  </a:lnTo>
                  <a:lnTo>
                    <a:pt x="96153" y="215"/>
                  </a:lnTo>
                  <a:lnTo>
                    <a:pt x="90306" y="135"/>
                  </a:lnTo>
                  <a:lnTo>
                    <a:pt x="84486" y="81"/>
                  </a:lnTo>
                  <a:lnTo>
                    <a:pt x="78746" y="28"/>
                  </a:lnTo>
                  <a:lnTo>
                    <a:pt x="73114" y="1"/>
                  </a:lnTo>
                  <a:lnTo>
                    <a:pt x="67616" y="1"/>
                  </a:lnTo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77;p41">
              <a:extLst>
                <a:ext uri="{FF2B5EF4-FFF2-40B4-BE49-F238E27FC236}">
                  <a16:creationId xmlns:a16="http://schemas.microsoft.com/office/drawing/2014/main" id="{A3B41BEB-2AF7-4533-82D4-F46A13BC74E4}"/>
                </a:ext>
              </a:extLst>
            </p:cNvPr>
            <p:cNvSpPr/>
            <p:nvPr/>
          </p:nvSpPr>
          <p:spPr>
            <a:xfrm>
              <a:off x="2449913" y="3781875"/>
              <a:ext cx="134583" cy="392322"/>
            </a:xfrm>
            <a:custGeom>
              <a:avLst/>
              <a:gdLst/>
              <a:ahLst/>
              <a:cxnLst/>
              <a:rect l="l" t="t" r="r" b="b"/>
              <a:pathLst>
                <a:path w="8879" h="25883" extrusionOk="0">
                  <a:moveTo>
                    <a:pt x="1583" y="0"/>
                  </a:moveTo>
                  <a:lnTo>
                    <a:pt x="1449" y="1100"/>
                  </a:lnTo>
                  <a:lnTo>
                    <a:pt x="1127" y="3997"/>
                  </a:lnTo>
                  <a:lnTo>
                    <a:pt x="913" y="5928"/>
                  </a:lnTo>
                  <a:lnTo>
                    <a:pt x="698" y="8100"/>
                  </a:lnTo>
                  <a:lnTo>
                    <a:pt x="483" y="10434"/>
                  </a:lnTo>
                  <a:lnTo>
                    <a:pt x="296" y="12821"/>
                  </a:lnTo>
                  <a:lnTo>
                    <a:pt x="162" y="15208"/>
                  </a:lnTo>
                  <a:lnTo>
                    <a:pt x="28" y="17541"/>
                  </a:lnTo>
                  <a:lnTo>
                    <a:pt x="1" y="19740"/>
                  </a:lnTo>
                  <a:lnTo>
                    <a:pt x="1" y="20760"/>
                  </a:lnTo>
                  <a:lnTo>
                    <a:pt x="1" y="21698"/>
                  </a:lnTo>
                  <a:lnTo>
                    <a:pt x="54" y="22583"/>
                  </a:lnTo>
                  <a:lnTo>
                    <a:pt x="108" y="23388"/>
                  </a:lnTo>
                  <a:lnTo>
                    <a:pt x="215" y="24085"/>
                  </a:lnTo>
                  <a:lnTo>
                    <a:pt x="323" y="24675"/>
                  </a:lnTo>
                  <a:lnTo>
                    <a:pt x="483" y="25185"/>
                  </a:lnTo>
                  <a:lnTo>
                    <a:pt x="564" y="25373"/>
                  </a:lnTo>
                  <a:lnTo>
                    <a:pt x="644" y="25534"/>
                  </a:lnTo>
                  <a:lnTo>
                    <a:pt x="752" y="25695"/>
                  </a:lnTo>
                  <a:lnTo>
                    <a:pt x="859" y="25802"/>
                  </a:lnTo>
                  <a:lnTo>
                    <a:pt x="966" y="25856"/>
                  </a:lnTo>
                  <a:lnTo>
                    <a:pt x="1100" y="25882"/>
                  </a:lnTo>
                  <a:lnTo>
                    <a:pt x="1234" y="25882"/>
                  </a:lnTo>
                  <a:lnTo>
                    <a:pt x="1369" y="25856"/>
                  </a:lnTo>
                  <a:lnTo>
                    <a:pt x="1503" y="25802"/>
                  </a:lnTo>
                  <a:lnTo>
                    <a:pt x="1637" y="25695"/>
                  </a:lnTo>
                  <a:lnTo>
                    <a:pt x="1798" y="25561"/>
                  </a:lnTo>
                  <a:lnTo>
                    <a:pt x="1932" y="25400"/>
                  </a:lnTo>
                  <a:lnTo>
                    <a:pt x="2227" y="24997"/>
                  </a:lnTo>
                  <a:lnTo>
                    <a:pt x="2522" y="24488"/>
                  </a:lnTo>
                  <a:lnTo>
                    <a:pt x="2844" y="23871"/>
                  </a:lnTo>
                  <a:lnTo>
                    <a:pt x="3166" y="23173"/>
                  </a:lnTo>
                  <a:lnTo>
                    <a:pt x="3487" y="22396"/>
                  </a:lnTo>
                  <a:lnTo>
                    <a:pt x="3809" y="21537"/>
                  </a:lnTo>
                  <a:lnTo>
                    <a:pt x="4131" y="20652"/>
                  </a:lnTo>
                  <a:lnTo>
                    <a:pt x="4775" y="18668"/>
                  </a:lnTo>
                  <a:lnTo>
                    <a:pt x="5419" y="16549"/>
                  </a:lnTo>
                  <a:lnTo>
                    <a:pt x="6035" y="14376"/>
                  </a:lnTo>
                  <a:lnTo>
                    <a:pt x="6599" y="12177"/>
                  </a:lnTo>
                  <a:lnTo>
                    <a:pt x="7162" y="10031"/>
                  </a:lnTo>
                  <a:lnTo>
                    <a:pt x="7645" y="8047"/>
                  </a:lnTo>
                  <a:lnTo>
                    <a:pt x="8047" y="6276"/>
                  </a:lnTo>
                  <a:lnTo>
                    <a:pt x="8664" y="3594"/>
                  </a:lnTo>
                  <a:lnTo>
                    <a:pt x="8878" y="2575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78;p41">
              <a:extLst>
                <a:ext uri="{FF2B5EF4-FFF2-40B4-BE49-F238E27FC236}">
                  <a16:creationId xmlns:a16="http://schemas.microsoft.com/office/drawing/2014/main" id="{DA0978A7-5BAD-4BC4-B954-F244CDE29BA6}"/>
                </a:ext>
              </a:extLst>
            </p:cNvPr>
            <p:cNvSpPr/>
            <p:nvPr/>
          </p:nvSpPr>
          <p:spPr>
            <a:xfrm>
              <a:off x="4344783" y="3781875"/>
              <a:ext cx="134993" cy="392322"/>
            </a:xfrm>
            <a:custGeom>
              <a:avLst/>
              <a:gdLst/>
              <a:ahLst/>
              <a:cxnLst/>
              <a:rect l="l" t="t" r="r" b="b"/>
              <a:pathLst>
                <a:path w="8906" h="25883" extrusionOk="0">
                  <a:moveTo>
                    <a:pt x="7296" y="0"/>
                  </a:moveTo>
                  <a:lnTo>
                    <a:pt x="1" y="2575"/>
                  </a:lnTo>
                  <a:lnTo>
                    <a:pt x="216" y="3594"/>
                  </a:lnTo>
                  <a:lnTo>
                    <a:pt x="832" y="6276"/>
                  </a:lnTo>
                  <a:lnTo>
                    <a:pt x="1262" y="8047"/>
                  </a:lnTo>
                  <a:lnTo>
                    <a:pt x="1744" y="10031"/>
                  </a:lnTo>
                  <a:lnTo>
                    <a:pt x="2281" y="12177"/>
                  </a:lnTo>
                  <a:lnTo>
                    <a:pt x="2844" y="14376"/>
                  </a:lnTo>
                  <a:lnTo>
                    <a:pt x="3461" y="16549"/>
                  </a:lnTo>
                  <a:lnTo>
                    <a:pt x="4105" y="18668"/>
                  </a:lnTo>
                  <a:lnTo>
                    <a:pt x="4748" y="20652"/>
                  </a:lnTo>
                  <a:lnTo>
                    <a:pt x="5070" y="21537"/>
                  </a:lnTo>
                  <a:lnTo>
                    <a:pt x="5392" y="22396"/>
                  </a:lnTo>
                  <a:lnTo>
                    <a:pt x="5714" y="23173"/>
                  </a:lnTo>
                  <a:lnTo>
                    <a:pt x="6036" y="23871"/>
                  </a:lnTo>
                  <a:lnTo>
                    <a:pt x="6358" y="24488"/>
                  </a:lnTo>
                  <a:lnTo>
                    <a:pt x="6653" y="24997"/>
                  </a:lnTo>
                  <a:lnTo>
                    <a:pt x="6948" y="25400"/>
                  </a:lnTo>
                  <a:lnTo>
                    <a:pt x="7109" y="25561"/>
                  </a:lnTo>
                  <a:lnTo>
                    <a:pt x="7243" y="25695"/>
                  </a:lnTo>
                  <a:lnTo>
                    <a:pt x="7377" y="25802"/>
                  </a:lnTo>
                  <a:lnTo>
                    <a:pt x="7511" y="25856"/>
                  </a:lnTo>
                  <a:lnTo>
                    <a:pt x="7645" y="25882"/>
                  </a:lnTo>
                  <a:lnTo>
                    <a:pt x="7779" y="25882"/>
                  </a:lnTo>
                  <a:lnTo>
                    <a:pt x="7913" y="25856"/>
                  </a:lnTo>
                  <a:lnTo>
                    <a:pt x="8020" y="25802"/>
                  </a:lnTo>
                  <a:lnTo>
                    <a:pt x="8128" y="25695"/>
                  </a:lnTo>
                  <a:lnTo>
                    <a:pt x="8235" y="25534"/>
                  </a:lnTo>
                  <a:lnTo>
                    <a:pt x="8315" y="25373"/>
                  </a:lnTo>
                  <a:lnTo>
                    <a:pt x="8423" y="25185"/>
                  </a:lnTo>
                  <a:lnTo>
                    <a:pt x="8557" y="24675"/>
                  </a:lnTo>
                  <a:lnTo>
                    <a:pt x="8664" y="24085"/>
                  </a:lnTo>
                  <a:lnTo>
                    <a:pt x="8771" y="23388"/>
                  </a:lnTo>
                  <a:lnTo>
                    <a:pt x="8825" y="22583"/>
                  </a:lnTo>
                  <a:lnTo>
                    <a:pt x="8879" y="21698"/>
                  </a:lnTo>
                  <a:lnTo>
                    <a:pt x="8906" y="20760"/>
                  </a:lnTo>
                  <a:lnTo>
                    <a:pt x="8906" y="19740"/>
                  </a:lnTo>
                  <a:lnTo>
                    <a:pt x="8852" y="17541"/>
                  </a:lnTo>
                  <a:lnTo>
                    <a:pt x="8745" y="15208"/>
                  </a:lnTo>
                  <a:lnTo>
                    <a:pt x="8584" y="12821"/>
                  </a:lnTo>
                  <a:lnTo>
                    <a:pt x="8396" y="10434"/>
                  </a:lnTo>
                  <a:lnTo>
                    <a:pt x="8181" y="8100"/>
                  </a:lnTo>
                  <a:lnTo>
                    <a:pt x="7967" y="5928"/>
                  </a:lnTo>
                  <a:lnTo>
                    <a:pt x="7779" y="3997"/>
                  </a:lnTo>
                  <a:lnTo>
                    <a:pt x="7430" y="1100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79;p41">
              <a:extLst>
                <a:ext uri="{FF2B5EF4-FFF2-40B4-BE49-F238E27FC236}">
                  <a16:creationId xmlns:a16="http://schemas.microsoft.com/office/drawing/2014/main" id="{325DCA73-BE3D-437E-90C6-EA0B94BF79E1}"/>
                </a:ext>
              </a:extLst>
            </p:cNvPr>
            <p:cNvSpPr/>
            <p:nvPr/>
          </p:nvSpPr>
          <p:spPr>
            <a:xfrm>
              <a:off x="2275511" y="2836259"/>
              <a:ext cx="2394112" cy="1113940"/>
            </a:xfrm>
            <a:custGeom>
              <a:avLst/>
              <a:gdLst/>
              <a:ahLst/>
              <a:cxnLst/>
              <a:rect l="l" t="t" r="r" b="b"/>
              <a:pathLst>
                <a:path w="157949" h="73491" extrusionOk="0">
                  <a:moveTo>
                    <a:pt x="66811" y="1"/>
                  </a:moveTo>
                  <a:lnTo>
                    <a:pt x="64183" y="28"/>
                  </a:lnTo>
                  <a:lnTo>
                    <a:pt x="61581" y="108"/>
                  </a:lnTo>
                  <a:lnTo>
                    <a:pt x="59060" y="215"/>
                  </a:lnTo>
                  <a:lnTo>
                    <a:pt x="56593" y="376"/>
                  </a:lnTo>
                  <a:lnTo>
                    <a:pt x="54152" y="564"/>
                  </a:lnTo>
                  <a:lnTo>
                    <a:pt x="51792" y="806"/>
                  </a:lnTo>
                  <a:lnTo>
                    <a:pt x="49485" y="1101"/>
                  </a:lnTo>
                  <a:lnTo>
                    <a:pt x="47259" y="1422"/>
                  </a:lnTo>
                  <a:lnTo>
                    <a:pt x="45060" y="1798"/>
                  </a:lnTo>
                  <a:lnTo>
                    <a:pt x="42941" y="2200"/>
                  </a:lnTo>
                  <a:lnTo>
                    <a:pt x="40902" y="2683"/>
                  </a:lnTo>
                  <a:lnTo>
                    <a:pt x="38918" y="3193"/>
                  </a:lnTo>
                  <a:lnTo>
                    <a:pt x="37925" y="3461"/>
                  </a:lnTo>
                  <a:lnTo>
                    <a:pt x="36987" y="3729"/>
                  </a:lnTo>
                  <a:lnTo>
                    <a:pt x="36048" y="4024"/>
                  </a:lnTo>
                  <a:lnTo>
                    <a:pt x="35136" y="4346"/>
                  </a:lnTo>
                  <a:lnTo>
                    <a:pt x="34224" y="4668"/>
                  </a:lnTo>
                  <a:lnTo>
                    <a:pt x="33339" y="4990"/>
                  </a:lnTo>
                  <a:lnTo>
                    <a:pt x="32481" y="5338"/>
                  </a:lnTo>
                  <a:lnTo>
                    <a:pt x="31622" y="5714"/>
                  </a:lnTo>
                  <a:lnTo>
                    <a:pt x="30818" y="6089"/>
                  </a:lnTo>
                  <a:lnTo>
                    <a:pt x="29986" y="6465"/>
                  </a:lnTo>
                  <a:lnTo>
                    <a:pt x="29208" y="6867"/>
                  </a:lnTo>
                  <a:lnTo>
                    <a:pt x="28431" y="7269"/>
                  </a:lnTo>
                  <a:lnTo>
                    <a:pt x="27680" y="7699"/>
                  </a:lnTo>
                  <a:lnTo>
                    <a:pt x="26956" y="8154"/>
                  </a:lnTo>
                  <a:lnTo>
                    <a:pt x="26231" y="8584"/>
                  </a:lnTo>
                  <a:lnTo>
                    <a:pt x="25561" y="9066"/>
                  </a:lnTo>
                  <a:lnTo>
                    <a:pt x="24917" y="9576"/>
                  </a:lnTo>
                  <a:lnTo>
                    <a:pt x="24273" y="10112"/>
                  </a:lnTo>
                  <a:lnTo>
                    <a:pt x="23657" y="10676"/>
                  </a:lnTo>
                  <a:lnTo>
                    <a:pt x="23040" y="11266"/>
                  </a:lnTo>
                  <a:lnTo>
                    <a:pt x="22450" y="11883"/>
                  </a:lnTo>
                  <a:lnTo>
                    <a:pt x="21886" y="12499"/>
                  </a:lnTo>
                  <a:lnTo>
                    <a:pt x="21350" y="13170"/>
                  </a:lnTo>
                  <a:lnTo>
                    <a:pt x="20814" y="13840"/>
                  </a:lnTo>
                  <a:lnTo>
                    <a:pt x="20304" y="14511"/>
                  </a:lnTo>
                  <a:lnTo>
                    <a:pt x="19794" y="15235"/>
                  </a:lnTo>
                  <a:lnTo>
                    <a:pt x="19312" y="15959"/>
                  </a:lnTo>
                  <a:lnTo>
                    <a:pt x="18856" y="16710"/>
                  </a:lnTo>
                  <a:lnTo>
                    <a:pt x="18400" y="17461"/>
                  </a:lnTo>
                  <a:lnTo>
                    <a:pt x="17971" y="18239"/>
                  </a:lnTo>
                  <a:lnTo>
                    <a:pt x="17568" y="19017"/>
                  </a:lnTo>
                  <a:lnTo>
                    <a:pt x="17166" y="19795"/>
                  </a:lnTo>
                  <a:lnTo>
                    <a:pt x="16764" y="20599"/>
                  </a:lnTo>
                  <a:lnTo>
                    <a:pt x="16388" y="21404"/>
                  </a:lnTo>
                  <a:lnTo>
                    <a:pt x="15691" y="23040"/>
                  </a:lnTo>
                  <a:lnTo>
                    <a:pt x="15047" y="24703"/>
                  </a:lnTo>
                  <a:lnTo>
                    <a:pt x="14457" y="26366"/>
                  </a:lnTo>
                  <a:lnTo>
                    <a:pt x="13921" y="28056"/>
                  </a:lnTo>
                  <a:lnTo>
                    <a:pt x="13411" y="29718"/>
                  </a:lnTo>
                  <a:lnTo>
                    <a:pt x="12982" y="31355"/>
                  </a:lnTo>
                  <a:lnTo>
                    <a:pt x="12580" y="32964"/>
                  </a:lnTo>
                  <a:lnTo>
                    <a:pt x="12204" y="34546"/>
                  </a:lnTo>
                  <a:lnTo>
                    <a:pt x="11882" y="36075"/>
                  </a:lnTo>
                  <a:lnTo>
                    <a:pt x="11614" y="37550"/>
                  </a:lnTo>
                  <a:lnTo>
                    <a:pt x="11373" y="38972"/>
                  </a:lnTo>
                  <a:lnTo>
                    <a:pt x="11158" y="40313"/>
                  </a:lnTo>
                  <a:lnTo>
                    <a:pt x="10970" y="41573"/>
                  </a:lnTo>
                  <a:lnTo>
                    <a:pt x="10809" y="42727"/>
                  </a:lnTo>
                  <a:lnTo>
                    <a:pt x="10568" y="44738"/>
                  </a:lnTo>
                  <a:lnTo>
                    <a:pt x="10434" y="46267"/>
                  </a:lnTo>
                  <a:lnTo>
                    <a:pt x="10353" y="47581"/>
                  </a:lnTo>
                  <a:lnTo>
                    <a:pt x="9629" y="47957"/>
                  </a:lnTo>
                  <a:lnTo>
                    <a:pt x="8959" y="48332"/>
                  </a:lnTo>
                  <a:lnTo>
                    <a:pt x="8288" y="48734"/>
                  </a:lnTo>
                  <a:lnTo>
                    <a:pt x="7671" y="49110"/>
                  </a:lnTo>
                  <a:lnTo>
                    <a:pt x="7054" y="49512"/>
                  </a:lnTo>
                  <a:lnTo>
                    <a:pt x="6491" y="49915"/>
                  </a:lnTo>
                  <a:lnTo>
                    <a:pt x="5928" y="50317"/>
                  </a:lnTo>
                  <a:lnTo>
                    <a:pt x="5418" y="50746"/>
                  </a:lnTo>
                  <a:lnTo>
                    <a:pt x="4909" y="51148"/>
                  </a:lnTo>
                  <a:lnTo>
                    <a:pt x="4453" y="51577"/>
                  </a:lnTo>
                  <a:lnTo>
                    <a:pt x="3997" y="52007"/>
                  </a:lnTo>
                  <a:lnTo>
                    <a:pt x="3568" y="52436"/>
                  </a:lnTo>
                  <a:lnTo>
                    <a:pt x="3165" y="52892"/>
                  </a:lnTo>
                  <a:lnTo>
                    <a:pt x="2817" y="53321"/>
                  </a:lnTo>
                  <a:lnTo>
                    <a:pt x="2468" y="53777"/>
                  </a:lnTo>
                  <a:lnTo>
                    <a:pt x="2146" y="54206"/>
                  </a:lnTo>
                  <a:lnTo>
                    <a:pt x="1824" y="54662"/>
                  </a:lnTo>
                  <a:lnTo>
                    <a:pt x="1556" y="55118"/>
                  </a:lnTo>
                  <a:lnTo>
                    <a:pt x="1315" y="55547"/>
                  </a:lnTo>
                  <a:lnTo>
                    <a:pt x="1073" y="56003"/>
                  </a:lnTo>
                  <a:lnTo>
                    <a:pt x="886" y="56459"/>
                  </a:lnTo>
                  <a:lnTo>
                    <a:pt x="698" y="56915"/>
                  </a:lnTo>
                  <a:lnTo>
                    <a:pt x="537" y="57371"/>
                  </a:lnTo>
                  <a:lnTo>
                    <a:pt x="403" y="57800"/>
                  </a:lnTo>
                  <a:lnTo>
                    <a:pt x="269" y="58256"/>
                  </a:lnTo>
                  <a:lnTo>
                    <a:pt x="188" y="58712"/>
                  </a:lnTo>
                  <a:lnTo>
                    <a:pt x="108" y="59168"/>
                  </a:lnTo>
                  <a:lnTo>
                    <a:pt x="54" y="59597"/>
                  </a:lnTo>
                  <a:lnTo>
                    <a:pt x="27" y="60053"/>
                  </a:lnTo>
                  <a:lnTo>
                    <a:pt x="1" y="60482"/>
                  </a:lnTo>
                  <a:lnTo>
                    <a:pt x="27" y="60938"/>
                  </a:lnTo>
                  <a:lnTo>
                    <a:pt x="54" y="61367"/>
                  </a:lnTo>
                  <a:lnTo>
                    <a:pt x="108" y="61796"/>
                  </a:lnTo>
                  <a:lnTo>
                    <a:pt x="161" y="62225"/>
                  </a:lnTo>
                  <a:lnTo>
                    <a:pt x="269" y="62628"/>
                  </a:lnTo>
                  <a:lnTo>
                    <a:pt x="376" y="63057"/>
                  </a:lnTo>
                  <a:lnTo>
                    <a:pt x="483" y="63459"/>
                  </a:lnTo>
                  <a:lnTo>
                    <a:pt x="644" y="63861"/>
                  </a:lnTo>
                  <a:lnTo>
                    <a:pt x="805" y="64264"/>
                  </a:lnTo>
                  <a:lnTo>
                    <a:pt x="993" y="64666"/>
                  </a:lnTo>
                  <a:lnTo>
                    <a:pt x="1181" y="65042"/>
                  </a:lnTo>
                  <a:lnTo>
                    <a:pt x="1395" y="65417"/>
                  </a:lnTo>
                  <a:lnTo>
                    <a:pt x="1637" y="65793"/>
                  </a:lnTo>
                  <a:lnTo>
                    <a:pt x="1905" y="66168"/>
                  </a:lnTo>
                  <a:lnTo>
                    <a:pt x="2173" y="66517"/>
                  </a:lnTo>
                  <a:lnTo>
                    <a:pt x="2441" y="66865"/>
                  </a:lnTo>
                  <a:lnTo>
                    <a:pt x="2763" y="67214"/>
                  </a:lnTo>
                  <a:lnTo>
                    <a:pt x="3085" y="67536"/>
                  </a:lnTo>
                  <a:lnTo>
                    <a:pt x="3407" y="67858"/>
                  </a:lnTo>
                  <a:lnTo>
                    <a:pt x="3755" y="68153"/>
                  </a:lnTo>
                  <a:lnTo>
                    <a:pt x="4131" y="68475"/>
                  </a:lnTo>
                  <a:lnTo>
                    <a:pt x="4506" y="68743"/>
                  </a:lnTo>
                  <a:lnTo>
                    <a:pt x="4909" y="69038"/>
                  </a:lnTo>
                  <a:lnTo>
                    <a:pt x="5311" y="69306"/>
                  </a:lnTo>
                  <a:lnTo>
                    <a:pt x="5740" y="69547"/>
                  </a:lnTo>
                  <a:lnTo>
                    <a:pt x="6196" y="69789"/>
                  </a:lnTo>
                  <a:lnTo>
                    <a:pt x="6652" y="70030"/>
                  </a:lnTo>
                  <a:lnTo>
                    <a:pt x="7108" y="70245"/>
                  </a:lnTo>
                  <a:lnTo>
                    <a:pt x="7591" y="70433"/>
                  </a:lnTo>
                  <a:lnTo>
                    <a:pt x="8100" y="70620"/>
                  </a:lnTo>
                  <a:lnTo>
                    <a:pt x="8610" y="70808"/>
                  </a:lnTo>
                  <a:lnTo>
                    <a:pt x="9120" y="70969"/>
                  </a:lnTo>
                  <a:lnTo>
                    <a:pt x="9656" y="71103"/>
                  </a:lnTo>
                  <a:lnTo>
                    <a:pt x="10192" y="71237"/>
                  </a:lnTo>
                  <a:lnTo>
                    <a:pt x="11426" y="71479"/>
                  </a:lnTo>
                  <a:lnTo>
                    <a:pt x="12901" y="71693"/>
                  </a:lnTo>
                  <a:lnTo>
                    <a:pt x="14591" y="71908"/>
                  </a:lnTo>
                  <a:lnTo>
                    <a:pt x="16522" y="72095"/>
                  </a:lnTo>
                  <a:lnTo>
                    <a:pt x="18641" y="72283"/>
                  </a:lnTo>
                  <a:lnTo>
                    <a:pt x="20974" y="72471"/>
                  </a:lnTo>
                  <a:lnTo>
                    <a:pt x="23469" y="72632"/>
                  </a:lnTo>
                  <a:lnTo>
                    <a:pt x="26124" y="72766"/>
                  </a:lnTo>
                  <a:lnTo>
                    <a:pt x="28967" y="72900"/>
                  </a:lnTo>
                  <a:lnTo>
                    <a:pt x="31944" y="73007"/>
                  </a:lnTo>
                  <a:lnTo>
                    <a:pt x="35055" y="73115"/>
                  </a:lnTo>
                  <a:lnTo>
                    <a:pt x="38301" y="73195"/>
                  </a:lnTo>
                  <a:lnTo>
                    <a:pt x="45113" y="73356"/>
                  </a:lnTo>
                  <a:lnTo>
                    <a:pt x="52274" y="73463"/>
                  </a:lnTo>
                  <a:lnTo>
                    <a:pt x="59677" y="73490"/>
                  </a:lnTo>
                  <a:lnTo>
                    <a:pt x="67267" y="73490"/>
                  </a:lnTo>
                  <a:lnTo>
                    <a:pt x="74938" y="73463"/>
                  </a:lnTo>
                  <a:lnTo>
                    <a:pt x="82582" y="73356"/>
                  </a:lnTo>
                  <a:lnTo>
                    <a:pt x="90119" y="73222"/>
                  </a:lnTo>
                  <a:lnTo>
                    <a:pt x="97468" y="73034"/>
                  </a:lnTo>
                  <a:lnTo>
                    <a:pt x="104495" y="72820"/>
                  </a:lnTo>
                  <a:lnTo>
                    <a:pt x="111120" y="72551"/>
                  </a:lnTo>
                  <a:lnTo>
                    <a:pt x="113614" y="72444"/>
                  </a:lnTo>
                  <a:lnTo>
                    <a:pt x="116055" y="72364"/>
                  </a:lnTo>
                  <a:lnTo>
                    <a:pt x="120856" y="72230"/>
                  </a:lnTo>
                  <a:lnTo>
                    <a:pt x="129921" y="72042"/>
                  </a:lnTo>
                  <a:lnTo>
                    <a:pt x="134132" y="71908"/>
                  </a:lnTo>
                  <a:lnTo>
                    <a:pt x="136143" y="71827"/>
                  </a:lnTo>
                  <a:lnTo>
                    <a:pt x="138101" y="71720"/>
                  </a:lnTo>
                  <a:lnTo>
                    <a:pt x="139979" y="71613"/>
                  </a:lnTo>
                  <a:lnTo>
                    <a:pt x="141776" y="71452"/>
                  </a:lnTo>
                  <a:lnTo>
                    <a:pt x="143519" y="71264"/>
                  </a:lnTo>
                  <a:lnTo>
                    <a:pt x="145155" y="71049"/>
                  </a:lnTo>
                  <a:lnTo>
                    <a:pt x="146738" y="70808"/>
                  </a:lnTo>
                  <a:lnTo>
                    <a:pt x="148213" y="70513"/>
                  </a:lnTo>
                  <a:lnTo>
                    <a:pt x="148910" y="70352"/>
                  </a:lnTo>
                  <a:lnTo>
                    <a:pt x="149608" y="70164"/>
                  </a:lnTo>
                  <a:lnTo>
                    <a:pt x="150251" y="69977"/>
                  </a:lnTo>
                  <a:lnTo>
                    <a:pt x="150895" y="69762"/>
                  </a:lnTo>
                  <a:lnTo>
                    <a:pt x="151512" y="69547"/>
                  </a:lnTo>
                  <a:lnTo>
                    <a:pt x="152102" y="69333"/>
                  </a:lnTo>
                  <a:lnTo>
                    <a:pt x="152665" y="69091"/>
                  </a:lnTo>
                  <a:lnTo>
                    <a:pt x="153175" y="68823"/>
                  </a:lnTo>
                  <a:lnTo>
                    <a:pt x="153684" y="68555"/>
                  </a:lnTo>
                  <a:lnTo>
                    <a:pt x="154167" y="68260"/>
                  </a:lnTo>
                  <a:lnTo>
                    <a:pt x="154623" y="67965"/>
                  </a:lnTo>
                  <a:lnTo>
                    <a:pt x="155052" y="67643"/>
                  </a:lnTo>
                  <a:lnTo>
                    <a:pt x="155455" y="67294"/>
                  </a:lnTo>
                  <a:lnTo>
                    <a:pt x="155830" y="66946"/>
                  </a:lnTo>
                  <a:lnTo>
                    <a:pt x="156179" y="66570"/>
                  </a:lnTo>
                  <a:lnTo>
                    <a:pt x="156501" y="66168"/>
                  </a:lnTo>
                  <a:lnTo>
                    <a:pt x="156769" y="65766"/>
                  </a:lnTo>
                  <a:lnTo>
                    <a:pt x="157037" y="65337"/>
                  </a:lnTo>
                  <a:lnTo>
                    <a:pt x="157252" y="64881"/>
                  </a:lnTo>
                  <a:lnTo>
                    <a:pt x="157439" y="64425"/>
                  </a:lnTo>
                  <a:lnTo>
                    <a:pt x="157627" y="63915"/>
                  </a:lnTo>
                  <a:lnTo>
                    <a:pt x="157734" y="63405"/>
                  </a:lnTo>
                  <a:lnTo>
                    <a:pt x="157842" y="62869"/>
                  </a:lnTo>
                  <a:lnTo>
                    <a:pt x="157895" y="62333"/>
                  </a:lnTo>
                  <a:lnTo>
                    <a:pt x="157949" y="61743"/>
                  </a:lnTo>
                  <a:lnTo>
                    <a:pt x="157949" y="61126"/>
                  </a:lnTo>
                  <a:lnTo>
                    <a:pt x="157895" y="60509"/>
                  </a:lnTo>
                  <a:lnTo>
                    <a:pt x="157842" y="59865"/>
                  </a:lnTo>
                  <a:lnTo>
                    <a:pt x="157681" y="58846"/>
                  </a:lnTo>
                  <a:lnTo>
                    <a:pt x="157520" y="57907"/>
                  </a:lnTo>
                  <a:lnTo>
                    <a:pt x="157332" y="56995"/>
                  </a:lnTo>
                  <a:lnTo>
                    <a:pt x="157144" y="56137"/>
                  </a:lnTo>
                  <a:lnTo>
                    <a:pt x="156903" y="55332"/>
                  </a:lnTo>
                  <a:lnTo>
                    <a:pt x="156661" y="54555"/>
                  </a:lnTo>
                  <a:lnTo>
                    <a:pt x="156393" y="53857"/>
                  </a:lnTo>
                  <a:lnTo>
                    <a:pt x="156098" y="53160"/>
                  </a:lnTo>
                  <a:lnTo>
                    <a:pt x="155803" y="52543"/>
                  </a:lnTo>
                  <a:lnTo>
                    <a:pt x="155455" y="51926"/>
                  </a:lnTo>
                  <a:lnTo>
                    <a:pt x="155106" y="51390"/>
                  </a:lnTo>
                  <a:lnTo>
                    <a:pt x="154704" y="50853"/>
                  </a:lnTo>
                  <a:lnTo>
                    <a:pt x="154301" y="50371"/>
                  </a:lnTo>
                  <a:lnTo>
                    <a:pt x="153872" y="49941"/>
                  </a:lnTo>
                  <a:lnTo>
                    <a:pt x="153416" y="49512"/>
                  </a:lnTo>
                  <a:lnTo>
                    <a:pt x="152933" y="49137"/>
                  </a:lnTo>
                  <a:lnTo>
                    <a:pt x="152397" y="48788"/>
                  </a:lnTo>
                  <a:lnTo>
                    <a:pt x="151861" y="48466"/>
                  </a:lnTo>
                  <a:lnTo>
                    <a:pt x="151297" y="48171"/>
                  </a:lnTo>
                  <a:lnTo>
                    <a:pt x="150680" y="47903"/>
                  </a:lnTo>
                  <a:lnTo>
                    <a:pt x="150064" y="47662"/>
                  </a:lnTo>
                  <a:lnTo>
                    <a:pt x="149393" y="47447"/>
                  </a:lnTo>
                  <a:lnTo>
                    <a:pt x="148722" y="47259"/>
                  </a:lnTo>
                  <a:lnTo>
                    <a:pt x="147998" y="47098"/>
                  </a:lnTo>
                  <a:lnTo>
                    <a:pt x="147247" y="46937"/>
                  </a:lnTo>
                  <a:lnTo>
                    <a:pt x="146443" y="46803"/>
                  </a:lnTo>
                  <a:lnTo>
                    <a:pt x="145638" y="46696"/>
                  </a:lnTo>
                  <a:lnTo>
                    <a:pt x="144780" y="46616"/>
                  </a:lnTo>
                  <a:lnTo>
                    <a:pt x="143895" y="46508"/>
                  </a:lnTo>
                  <a:lnTo>
                    <a:pt x="142983" y="46455"/>
                  </a:lnTo>
                  <a:lnTo>
                    <a:pt x="141052" y="46347"/>
                  </a:lnTo>
                  <a:lnTo>
                    <a:pt x="141079" y="45918"/>
                  </a:lnTo>
                  <a:lnTo>
                    <a:pt x="141186" y="44684"/>
                  </a:lnTo>
                  <a:lnTo>
                    <a:pt x="141213" y="43799"/>
                  </a:lnTo>
                  <a:lnTo>
                    <a:pt x="141213" y="42753"/>
                  </a:lnTo>
                  <a:lnTo>
                    <a:pt x="141213" y="41573"/>
                  </a:lnTo>
                  <a:lnTo>
                    <a:pt x="141159" y="40259"/>
                  </a:lnTo>
                  <a:lnTo>
                    <a:pt x="141079" y="38811"/>
                  </a:lnTo>
                  <a:lnTo>
                    <a:pt x="140918" y="37255"/>
                  </a:lnTo>
                  <a:lnTo>
                    <a:pt x="140703" y="35592"/>
                  </a:lnTo>
                  <a:lnTo>
                    <a:pt x="140569" y="34761"/>
                  </a:lnTo>
                  <a:lnTo>
                    <a:pt x="140408" y="33876"/>
                  </a:lnTo>
                  <a:lnTo>
                    <a:pt x="140247" y="32991"/>
                  </a:lnTo>
                  <a:lnTo>
                    <a:pt x="140059" y="32079"/>
                  </a:lnTo>
                  <a:lnTo>
                    <a:pt x="139845" y="31167"/>
                  </a:lnTo>
                  <a:lnTo>
                    <a:pt x="139603" y="30228"/>
                  </a:lnTo>
                  <a:lnTo>
                    <a:pt x="139335" y="29289"/>
                  </a:lnTo>
                  <a:lnTo>
                    <a:pt x="139040" y="28351"/>
                  </a:lnTo>
                  <a:lnTo>
                    <a:pt x="138718" y="27385"/>
                  </a:lnTo>
                  <a:lnTo>
                    <a:pt x="138370" y="26419"/>
                  </a:lnTo>
                  <a:lnTo>
                    <a:pt x="137967" y="25454"/>
                  </a:lnTo>
                  <a:lnTo>
                    <a:pt x="137565" y="24488"/>
                  </a:lnTo>
                  <a:lnTo>
                    <a:pt x="137109" y="23523"/>
                  </a:lnTo>
                  <a:lnTo>
                    <a:pt x="136653" y="22557"/>
                  </a:lnTo>
                  <a:lnTo>
                    <a:pt x="136143" y="21592"/>
                  </a:lnTo>
                  <a:lnTo>
                    <a:pt x="135580" y="20626"/>
                  </a:lnTo>
                  <a:lnTo>
                    <a:pt x="134990" y="19687"/>
                  </a:lnTo>
                  <a:lnTo>
                    <a:pt x="134373" y="18722"/>
                  </a:lnTo>
                  <a:lnTo>
                    <a:pt x="133730" y="17783"/>
                  </a:lnTo>
                  <a:lnTo>
                    <a:pt x="133005" y="16871"/>
                  </a:lnTo>
                  <a:lnTo>
                    <a:pt x="132281" y="15959"/>
                  </a:lnTo>
                  <a:lnTo>
                    <a:pt x="131477" y="15047"/>
                  </a:lnTo>
                  <a:lnTo>
                    <a:pt x="130672" y="14189"/>
                  </a:lnTo>
                  <a:lnTo>
                    <a:pt x="129787" y="13304"/>
                  </a:lnTo>
                  <a:lnTo>
                    <a:pt x="128875" y="12473"/>
                  </a:lnTo>
                  <a:lnTo>
                    <a:pt x="127909" y="11641"/>
                  </a:lnTo>
                  <a:lnTo>
                    <a:pt x="126890" y="10837"/>
                  </a:lnTo>
                  <a:lnTo>
                    <a:pt x="125817" y="10059"/>
                  </a:lnTo>
                  <a:lnTo>
                    <a:pt x="124691" y="9308"/>
                  </a:lnTo>
                  <a:lnTo>
                    <a:pt x="123538" y="8584"/>
                  </a:lnTo>
                  <a:lnTo>
                    <a:pt x="122304" y="7886"/>
                  </a:lnTo>
                  <a:lnTo>
                    <a:pt x="121043" y="7216"/>
                  </a:lnTo>
                  <a:lnTo>
                    <a:pt x="119702" y="6599"/>
                  </a:lnTo>
                  <a:lnTo>
                    <a:pt x="118334" y="6009"/>
                  </a:lnTo>
                  <a:lnTo>
                    <a:pt x="116886" y="5446"/>
                  </a:lnTo>
                  <a:lnTo>
                    <a:pt x="115384" y="4909"/>
                  </a:lnTo>
                  <a:lnTo>
                    <a:pt x="113802" y="4426"/>
                  </a:lnTo>
                  <a:lnTo>
                    <a:pt x="112192" y="3970"/>
                  </a:lnTo>
                  <a:lnTo>
                    <a:pt x="110503" y="3568"/>
                  </a:lnTo>
                  <a:lnTo>
                    <a:pt x="108759" y="3219"/>
                  </a:lnTo>
                  <a:lnTo>
                    <a:pt x="106935" y="2898"/>
                  </a:lnTo>
                  <a:lnTo>
                    <a:pt x="105058" y="2656"/>
                  </a:lnTo>
                  <a:lnTo>
                    <a:pt x="101893" y="2254"/>
                  </a:lnTo>
                  <a:lnTo>
                    <a:pt x="98755" y="1905"/>
                  </a:lnTo>
                  <a:lnTo>
                    <a:pt x="95644" y="1557"/>
                  </a:lnTo>
                  <a:lnTo>
                    <a:pt x="92586" y="1262"/>
                  </a:lnTo>
                  <a:lnTo>
                    <a:pt x="89556" y="993"/>
                  </a:lnTo>
                  <a:lnTo>
                    <a:pt x="86552" y="752"/>
                  </a:lnTo>
                  <a:lnTo>
                    <a:pt x="83601" y="537"/>
                  </a:lnTo>
                  <a:lnTo>
                    <a:pt x="80705" y="376"/>
                  </a:lnTo>
                  <a:lnTo>
                    <a:pt x="77835" y="215"/>
                  </a:lnTo>
                  <a:lnTo>
                    <a:pt x="74992" y="108"/>
                  </a:lnTo>
                  <a:lnTo>
                    <a:pt x="72229" y="28"/>
                  </a:lnTo>
                  <a:lnTo>
                    <a:pt x="6949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0;p41">
              <a:extLst>
                <a:ext uri="{FF2B5EF4-FFF2-40B4-BE49-F238E27FC236}">
                  <a16:creationId xmlns:a16="http://schemas.microsoft.com/office/drawing/2014/main" id="{68571FEF-9D08-4A4B-AB48-D76BFB5B102C}"/>
                </a:ext>
              </a:extLst>
            </p:cNvPr>
            <p:cNvSpPr/>
            <p:nvPr/>
          </p:nvSpPr>
          <p:spPr>
            <a:xfrm>
              <a:off x="2532037" y="3562743"/>
              <a:ext cx="1699338" cy="193531"/>
            </a:xfrm>
            <a:custGeom>
              <a:avLst/>
              <a:gdLst/>
              <a:ahLst/>
              <a:cxnLst/>
              <a:rect l="l" t="t" r="r" b="b"/>
              <a:pathLst>
                <a:path w="112112" h="12768" extrusionOk="0">
                  <a:moveTo>
                    <a:pt x="53589" y="1"/>
                  </a:moveTo>
                  <a:lnTo>
                    <a:pt x="46079" y="323"/>
                  </a:lnTo>
                  <a:lnTo>
                    <a:pt x="39266" y="698"/>
                  </a:lnTo>
                  <a:lnTo>
                    <a:pt x="33124" y="1047"/>
                  </a:lnTo>
                  <a:lnTo>
                    <a:pt x="27572" y="1449"/>
                  </a:lnTo>
                  <a:lnTo>
                    <a:pt x="22637" y="1825"/>
                  </a:lnTo>
                  <a:lnTo>
                    <a:pt x="18292" y="2227"/>
                  </a:lnTo>
                  <a:lnTo>
                    <a:pt x="16308" y="2442"/>
                  </a:lnTo>
                  <a:lnTo>
                    <a:pt x="14457" y="2629"/>
                  </a:lnTo>
                  <a:lnTo>
                    <a:pt x="12740" y="2844"/>
                  </a:lnTo>
                  <a:lnTo>
                    <a:pt x="11158" y="3058"/>
                  </a:lnTo>
                  <a:lnTo>
                    <a:pt x="9710" y="3273"/>
                  </a:lnTo>
                  <a:lnTo>
                    <a:pt x="8342" y="3488"/>
                  </a:lnTo>
                  <a:lnTo>
                    <a:pt x="7108" y="3702"/>
                  </a:lnTo>
                  <a:lnTo>
                    <a:pt x="6008" y="3890"/>
                  </a:lnTo>
                  <a:lnTo>
                    <a:pt x="4989" y="4104"/>
                  </a:lnTo>
                  <a:lnTo>
                    <a:pt x="4077" y="4319"/>
                  </a:lnTo>
                  <a:lnTo>
                    <a:pt x="3273" y="4534"/>
                  </a:lnTo>
                  <a:lnTo>
                    <a:pt x="2548" y="4748"/>
                  </a:lnTo>
                  <a:lnTo>
                    <a:pt x="1932" y="4963"/>
                  </a:lnTo>
                  <a:lnTo>
                    <a:pt x="1422" y="5177"/>
                  </a:lnTo>
                  <a:lnTo>
                    <a:pt x="993" y="5392"/>
                  </a:lnTo>
                  <a:lnTo>
                    <a:pt x="617" y="5606"/>
                  </a:lnTo>
                  <a:lnTo>
                    <a:pt x="349" y="5821"/>
                  </a:lnTo>
                  <a:lnTo>
                    <a:pt x="161" y="6035"/>
                  </a:lnTo>
                  <a:lnTo>
                    <a:pt x="54" y="6250"/>
                  </a:lnTo>
                  <a:lnTo>
                    <a:pt x="1" y="6357"/>
                  </a:lnTo>
                  <a:lnTo>
                    <a:pt x="1" y="6465"/>
                  </a:lnTo>
                  <a:lnTo>
                    <a:pt x="1" y="6545"/>
                  </a:lnTo>
                  <a:lnTo>
                    <a:pt x="1" y="6652"/>
                  </a:lnTo>
                  <a:lnTo>
                    <a:pt x="81" y="6867"/>
                  </a:lnTo>
                  <a:lnTo>
                    <a:pt x="215" y="7082"/>
                  </a:lnTo>
                  <a:lnTo>
                    <a:pt x="403" y="7269"/>
                  </a:lnTo>
                  <a:lnTo>
                    <a:pt x="671" y="7457"/>
                  </a:lnTo>
                  <a:lnTo>
                    <a:pt x="966" y="7672"/>
                  </a:lnTo>
                  <a:lnTo>
                    <a:pt x="1288" y="7859"/>
                  </a:lnTo>
                  <a:lnTo>
                    <a:pt x="1690" y="8047"/>
                  </a:lnTo>
                  <a:lnTo>
                    <a:pt x="2093" y="8235"/>
                  </a:lnTo>
                  <a:lnTo>
                    <a:pt x="2548" y="8423"/>
                  </a:lnTo>
                  <a:lnTo>
                    <a:pt x="3568" y="8771"/>
                  </a:lnTo>
                  <a:lnTo>
                    <a:pt x="4667" y="9120"/>
                  </a:lnTo>
                  <a:lnTo>
                    <a:pt x="5847" y="9442"/>
                  </a:lnTo>
                  <a:lnTo>
                    <a:pt x="7054" y="9764"/>
                  </a:lnTo>
                  <a:lnTo>
                    <a:pt x="8315" y="10059"/>
                  </a:lnTo>
                  <a:lnTo>
                    <a:pt x="10729" y="10568"/>
                  </a:lnTo>
                  <a:lnTo>
                    <a:pt x="12875" y="10997"/>
                  </a:lnTo>
                  <a:lnTo>
                    <a:pt x="14511" y="11319"/>
                  </a:lnTo>
                  <a:lnTo>
                    <a:pt x="15288" y="11453"/>
                  </a:lnTo>
                  <a:lnTo>
                    <a:pt x="16308" y="11561"/>
                  </a:lnTo>
                  <a:lnTo>
                    <a:pt x="17488" y="11695"/>
                  </a:lnTo>
                  <a:lnTo>
                    <a:pt x="18882" y="11802"/>
                  </a:lnTo>
                  <a:lnTo>
                    <a:pt x="20465" y="11936"/>
                  </a:lnTo>
                  <a:lnTo>
                    <a:pt x="22208" y="12043"/>
                  </a:lnTo>
                  <a:lnTo>
                    <a:pt x="26151" y="12231"/>
                  </a:lnTo>
                  <a:lnTo>
                    <a:pt x="30603" y="12419"/>
                  </a:lnTo>
                  <a:lnTo>
                    <a:pt x="35485" y="12553"/>
                  </a:lnTo>
                  <a:lnTo>
                    <a:pt x="40688" y="12660"/>
                  </a:lnTo>
                  <a:lnTo>
                    <a:pt x="46132" y="12741"/>
                  </a:lnTo>
                  <a:lnTo>
                    <a:pt x="51711" y="12768"/>
                  </a:lnTo>
                  <a:lnTo>
                    <a:pt x="57290" y="12741"/>
                  </a:lnTo>
                  <a:lnTo>
                    <a:pt x="62842" y="12660"/>
                  </a:lnTo>
                  <a:lnTo>
                    <a:pt x="68206" y="12526"/>
                  </a:lnTo>
                  <a:lnTo>
                    <a:pt x="70781" y="12446"/>
                  </a:lnTo>
                  <a:lnTo>
                    <a:pt x="73302" y="12338"/>
                  </a:lnTo>
                  <a:lnTo>
                    <a:pt x="75716" y="12231"/>
                  </a:lnTo>
                  <a:lnTo>
                    <a:pt x="78023" y="12097"/>
                  </a:lnTo>
                  <a:lnTo>
                    <a:pt x="80222" y="11936"/>
                  </a:lnTo>
                  <a:lnTo>
                    <a:pt x="82314" y="11775"/>
                  </a:lnTo>
                  <a:lnTo>
                    <a:pt x="84245" y="11587"/>
                  </a:lnTo>
                  <a:lnTo>
                    <a:pt x="86015" y="11373"/>
                  </a:lnTo>
                  <a:lnTo>
                    <a:pt x="89341" y="10944"/>
                  </a:lnTo>
                  <a:lnTo>
                    <a:pt x="92425" y="10515"/>
                  </a:lnTo>
                  <a:lnTo>
                    <a:pt x="95242" y="10112"/>
                  </a:lnTo>
                  <a:lnTo>
                    <a:pt x="97816" y="9710"/>
                  </a:lnTo>
                  <a:lnTo>
                    <a:pt x="100150" y="9334"/>
                  </a:lnTo>
                  <a:lnTo>
                    <a:pt x="102269" y="8932"/>
                  </a:lnTo>
                  <a:lnTo>
                    <a:pt x="104146" y="8583"/>
                  </a:lnTo>
                  <a:lnTo>
                    <a:pt x="105809" y="8208"/>
                  </a:lnTo>
                  <a:lnTo>
                    <a:pt x="107257" y="7859"/>
                  </a:lnTo>
                  <a:lnTo>
                    <a:pt x="108518" y="7511"/>
                  </a:lnTo>
                  <a:lnTo>
                    <a:pt x="109564" y="7189"/>
                  </a:lnTo>
                  <a:lnTo>
                    <a:pt x="110422" y="6867"/>
                  </a:lnTo>
                  <a:lnTo>
                    <a:pt x="110798" y="6706"/>
                  </a:lnTo>
                  <a:lnTo>
                    <a:pt x="111093" y="6545"/>
                  </a:lnTo>
                  <a:lnTo>
                    <a:pt x="111388" y="6411"/>
                  </a:lnTo>
                  <a:lnTo>
                    <a:pt x="111602" y="6250"/>
                  </a:lnTo>
                  <a:lnTo>
                    <a:pt x="111790" y="6089"/>
                  </a:lnTo>
                  <a:lnTo>
                    <a:pt x="111924" y="5955"/>
                  </a:lnTo>
                  <a:lnTo>
                    <a:pt x="112031" y="5821"/>
                  </a:lnTo>
                  <a:lnTo>
                    <a:pt x="112085" y="5660"/>
                  </a:lnTo>
                  <a:lnTo>
                    <a:pt x="112112" y="5526"/>
                  </a:lnTo>
                  <a:lnTo>
                    <a:pt x="112085" y="5392"/>
                  </a:lnTo>
                  <a:lnTo>
                    <a:pt x="112031" y="5258"/>
                  </a:lnTo>
                  <a:lnTo>
                    <a:pt x="111924" y="5124"/>
                  </a:lnTo>
                  <a:lnTo>
                    <a:pt x="111790" y="4989"/>
                  </a:lnTo>
                  <a:lnTo>
                    <a:pt x="111629" y="4855"/>
                  </a:lnTo>
                  <a:lnTo>
                    <a:pt x="111441" y="4721"/>
                  </a:lnTo>
                  <a:lnTo>
                    <a:pt x="111200" y="4614"/>
                  </a:lnTo>
                  <a:lnTo>
                    <a:pt x="110637" y="4373"/>
                  </a:lnTo>
                  <a:lnTo>
                    <a:pt x="109939" y="4131"/>
                  </a:lnTo>
                  <a:lnTo>
                    <a:pt x="109108" y="3890"/>
                  </a:lnTo>
                  <a:lnTo>
                    <a:pt x="108196" y="3675"/>
                  </a:lnTo>
                  <a:lnTo>
                    <a:pt x="107150" y="3461"/>
                  </a:lnTo>
                  <a:lnTo>
                    <a:pt x="106024" y="3273"/>
                  </a:lnTo>
                  <a:lnTo>
                    <a:pt x="104790" y="3058"/>
                  </a:lnTo>
                  <a:lnTo>
                    <a:pt x="103476" y="2871"/>
                  </a:lnTo>
                  <a:lnTo>
                    <a:pt x="102081" y="2683"/>
                  </a:lnTo>
                  <a:lnTo>
                    <a:pt x="100606" y="2522"/>
                  </a:lnTo>
                  <a:lnTo>
                    <a:pt x="97468" y="2200"/>
                  </a:lnTo>
                  <a:lnTo>
                    <a:pt x="94115" y="1878"/>
                  </a:lnTo>
                  <a:lnTo>
                    <a:pt x="90602" y="1610"/>
                  </a:lnTo>
                  <a:lnTo>
                    <a:pt x="86981" y="1369"/>
                  </a:lnTo>
                  <a:lnTo>
                    <a:pt x="83306" y="1127"/>
                  </a:lnTo>
                  <a:lnTo>
                    <a:pt x="79605" y="940"/>
                  </a:lnTo>
                  <a:lnTo>
                    <a:pt x="75984" y="752"/>
                  </a:lnTo>
                  <a:lnTo>
                    <a:pt x="69038" y="457"/>
                  </a:lnTo>
                  <a:lnTo>
                    <a:pt x="62896" y="242"/>
                  </a:lnTo>
                  <a:lnTo>
                    <a:pt x="58014" y="108"/>
                  </a:lnTo>
                  <a:lnTo>
                    <a:pt x="53589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81;p41">
              <a:extLst>
                <a:ext uri="{FF2B5EF4-FFF2-40B4-BE49-F238E27FC236}">
                  <a16:creationId xmlns:a16="http://schemas.microsoft.com/office/drawing/2014/main" id="{7214A515-EB51-40B5-8E43-7E769E802BD2}"/>
                </a:ext>
              </a:extLst>
            </p:cNvPr>
            <p:cNvSpPr/>
            <p:nvPr/>
          </p:nvSpPr>
          <p:spPr>
            <a:xfrm>
              <a:off x="2432846" y="3028562"/>
              <a:ext cx="769182" cy="672826"/>
            </a:xfrm>
            <a:custGeom>
              <a:avLst/>
              <a:gdLst/>
              <a:ahLst/>
              <a:cxnLst/>
              <a:rect l="l" t="t" r="r" b="b"/>
              <a:pathLst>
                <a:path w="50746" h="44389" extrusionOk="0">
                  <a:moveTo>
                    <a:pt x="38461" y="0"/>
                  </a:moveTo>
                  <a:lnTo>
                    <a:pt x="38220" y="54"/>
                  </a:lnTo>
                  <a:lnTo>
                    <a:pt x="37979" y="134"/>
                  </a:lnTo>
                  <a:lnTo>
                    <a:pt x="37764" y="268"/>
                  </a:lnTo>
                  <a:lnTo>
                    <a:pt x="37549" y="429"/>
                  </a:lnTo>
                  <a:lnTo>
                    <a:pt x="37362" y="644"/>
                  </a:lnTo>
                  <a:lnTo>
                    <a:pt x="37174" y="885"/>
                  </a:lnTo>
                  <a:lnTo>
                    <a:pt x="36986" y="1127"/>
                  </a:lnTo>
                  <a:lnTo>
                    <a:pt x="36664" y="1717"/>
                  </a:lnTo>
                  <a:lnTo>
                    <a:pt x="36343" y="2387"/>
                  </a:lnTo>
                  <a:lnTo>
                    <a:pt x="35752" y="3728"/>
                  </a:lnTo>
                  <a:lnTo>
                    <a:pt x="35457" y="4399"/>
                  </a:lnTo>
                  <a:lnTo>
                    <a:pt x="35136" y="4989"/>
                  </a:lnTo>
                  <a:lnTo>
                    <a:pt x="34975" y="5257"/>
                  </a:lnTo>
                  <a:lnTo>
                    <a:pt x="34814" y="5498"/>
                  </a:lnTo>
                  <a:lnTo>
                    <a:pt x="34626" y="5713"/>
                  </a:lnTo>
                  <a:lnTo>
                    <a:pt x="34465" y="5901"/>
                  </a:lnTo>
                  <a:lnTo>
                    <a:pt x="34251" y="6062"/>
                  </a:lnTo>
                  <a:lnTo>
                    <a:pt x="34063" y="6142"/>
                  </a:lnTo>
                  <a:lnTo>
                    <a:pt x="33848" y="6223"/>
                  </a:lnTo>
                  <a:lnTo>
                    <a:pt x="33607" y="6223"/>
                  </a:lnTo>
                  <a:lnTo>
                    <a:pt x="33339" y="6249"/>
                  </a:lnTo>
                  <a:lnTo>
                    <a:pt x="32936" y="6276"/>
                  </a:lnTo>
                  <a:lnTo>
                    <a:pt x="31837" y="6464"/>
                  </a:lnTo>
                  <a:lnTo>
                    <a:pt x="30415" y="6759"/>
                  </a:lnTo>
                  <a:lnTo>
                    <a:pt x="28725" y="7161"/>
                  </a:lnTo>
                  <a:lnTo>
                    <a:pt x="26821" y="7617"/>
                  </a:lnTo>
                  <a:lnTo>
                    <a:pt x="24756" y="8154"/>
                  </a:lnTo>
                  <a:lnTo>
                    <a:pt x="20411" y="9307"/>
                  </a:lnTo>
                  <a:lnTo>
                    <a:pt x="16173" y="10487"/>
                  </a:lnTo>
                  <a:lnTo>
                    <a:pt x="12552" y="11506"/>
                  </a:lnTo>
                  <a:lnTo>
                    <a:pt x="9066" y="12499"/>
                  </a:lnTo>
                  <a:lnTo>
                    <a:pt x="8288" y="12472"/>
                  </a:lnTo>
                  <a:lnTo>
                    <a:pt x="7403" y="12472"/>
                  </a:lnTo>
                  <a:lnTo>
                    <a:pt x="6330" y="12526"/>
                  </a:lnTo>
                  <a:lnTo>
                    <a:pt x="5069" y="12633"/>
                  </a:lnTo>
                  <a:lnTo>
                    <a:pt x="4426" y="12713"/>
                  </a:lnTo>
                  <a:lnTo>
                    <a:pt x="3755" y="12821"/>
                  </a:lnTo>
                  <a:lnTo>
                    <a:pt x="3085" y="12955"/>
                  </a:lnTo>
                  <a:lnTo>
                    <a:pt x="2441" y="13089"/>
                  </a:lnTo>
                  <a:lnTo>
                    <a:pt x="1797" y="13277"/>
                  </a:lnTo>
                  <a:lnTo>
                    <a:pt x="1180" y="13491"/>
                  </a:lnTo>
                  <a:lnTo>
                    <a:pt x="671" y="13732"/>
                  </a:lnTo>
                  <a:lnTo>
                    <a:pt x="322" y="13920"/>
                  </a:lnTo>
                  <a:lnTo>
                    <a:pt x="188" y="14028"/>
                  </a:lnTo>
                  <a:lnTo>
                    <a:pt x="107" y="14108"/>
                  </a:lnTo>
                  <a:lnTo>
                    <a:pt x="27" y="14215"/>
                  </a:lnTo>
                  <a:lnTo>
                    <a:pt x="0" y="14296"/>
                  </a:lnTo>
                  <a:lnTo>
                    <a:pt x="0" y="14403"/>
                  </a:lnTo>
                  <a:lnTo>
                    <a:pt x="54" y="14510"/>
                  </a:lnTo>
                  <a:lnTo>
                    <a:pt x="107" y="14591"/>
                  </a:lnTo>
                  <a:lnTo>
                    <a:pt x="161" y="14698"/>
                  </a:lnTo>
                  <a:lnTo>
                    <a:pt x="376" y="14939"/>
                  </a:lnTo>
                  <a:lnTo>
                    <a:pt x="671" y="15208"/>
                  </a:lnTo>
                  <a:lnTo>
                    <a:pt x="1395" y="15824"/>
                  </a:lnTo>
                  <a:lnTo>
                    <a:pt x="1797" y="16227"/>
                  </a:lnTo>
                  <a:lnTo>
                    <a:pt x="2200" y="16710"/>
                  </a:lnTo>
                  <a:lnTo>
                    <a:pt x="2602" y="17246"/>
                  </a:lnTo>
                  <a:lnTo>
                    <a:pt x="2816" y="17541"/>
                  </a:lnTo>
                  <a:lnTo>
                    <a:pt x="3004" y="17863"/>
                  </a:lnTo>
                  <a:lnTo>
                    <a:pt x="3165" y="18212"/>
                  </a:lnTo>
                  <a:lnTo>
                    <a:pt x="3353" y="18560"/>
                  </a:lnTo>
                  <a:lnTo>
                    <a:pt x="3514" y="18963"/>
                  </a:lnTo>
                  <a:lnTo>
                    <a:pt x="3648" y="19365"/>
                  </a:lnTo>
                  <a:lnTo>
                    <a:pt x="5338" y="24622"/>
                  </a:lnTo>
                  <a:lnTo>
                    <a:pt x="6786" y="29074"/>
                  </a:lnTo>
                  <a:lnTo>
                    <a:pt x="8020" y="32775"/>
                  </a:lnTo>
                  <a:lnTo>
                    <a:pt x="9012" y="35752"/>
                  </a:lnTo>
                  <a:lnTo>
                    <a:pt x="10326" y="39588"/>
                  </a:lnTo>
                  <a:lnTo>
                    <a:pt x="10782" y="40822"/>
                  </a:lnTo>
                  <a:lnTo>
                    <a:pt x="10648" y="41465"/>
                  </a:lnTo>
                  <a:lnTo>
                    <a:pt x="10594" y="42055"/>
                  </a:lnTo>
                  <a:lnTo>
                    <a:pt x="10594" y="42538"/>
                  </a:lnTo>
                  <a:lnTo>
                    <a:pt x="10621" y="42779"/>
                  </a:lnTo>
                  <a:lnTo>
                    <a:pt x="10648" y="42967"/>
                  </a:lnTo>
                  <a:lnTo>
                    <a:pt x="10702" y="43182"/>
                  </a:lnTo>
                  <a:lnTo>
                    <a:pt x="10782" y="43343"/>
                  </a:lnTo>
                  <a:lnTo>
                    <a:pt x="10863" y="43504"/>
                  </a:lnTo>
                  <a:lnTo>
                    <a:pt x="10943" y="43638"/>
                  </a:lnTo>
                  <a:lnTo>
                    <a:pt x="11050" y="43772"/>
                  </a:lnTo>
                  <a:lnTo>
                    <a:pt x="11158" y="43906"/>
                  </a:lnTo>
                  <a:lnTo>
                    <a:pt x="11292" y="43986"/>
                  </a:lnTo>
                  <a:lnTo>
                    <a:pt x="11426" y="44094"/>
                  </a:lnTo>
                  <a:lnTo>
                    <a:pt x="11721" y="44228"/>
                  </a:lnTo>
                  <a:lnTo>
                    <a:pt x="12043" y="44335"/>
                  </a:lnTo>
                  <a:lnTo>
                    <a:pt x="12418" y="44362"/>
                  </a:lnTo>
                  <a:lnTo>
                    <a:pt x="12794" y="44389"/>
                  </a:lnTo>
                  <a:lnTo>
                    <a:pt x="13196" y="44362"/>
                  </a:lnTo>
                  <a:lnTo>
                    <a:pt x="13625" y="44308"/>
                  </a:lnTo>
                  <a:lnTo>
                    <a:pt x="14081" y="44228"/>
                  </a:lnTo>
                  <a:lnTo>
                    <a:pt x="14537" y="44094"/>
                  </a:lnTo>
                  <a:lnTo>
                    <a:pt x="14993" y="43960"/>
                  </a:lnTo>
                  <a:lnTo>
                    <a:pt x="15449" y="43825"/>
                  </a:lnTo>
                  <a:lnTo>
                    <a:pt x="16388" y="43477"/>
                  </a:lnTo>
                  <a:lnTo>
                    <a:pt x="17246" y="43101"/>
                  </a:lnTo>
                  <a:lnTo>
                    <a:pt x="18051" y="42726"/>
                  </a:lnTo>
                  <a:lnTo>
                    <a:pt x="19338" y="42109"/>
                  </a:lnTo>
                  <a:lnTo>
                    <a:pt x="19714" y="41921"/>
                  </a:lnTo>
                  <a:lnTo>
                    <a:pt x="19928" y="41841"/>
                  </a:lnTo>
                  <a:lnTo>
                    <a:pt x="22101" y="41519"/>
                  </a:lnTo>
                  <a:lnTo>
                    <a:pt x="24166" y="41170"/>
                  </a:lnTo>
                  <a:lnTo>
                    <a:pt x="26124" y="40795"/>
                  </a:lnTo>
                  <a:lnTo>
                    <a:pt x="27974" y="40419"/>
                  </a:lnTo>
                  <a:lnTo>
                    <a:pt x="29745" y="40044"/>
                  </a:lnTo>
                  <a:lnTo>
                    <a:pt x="31407" y="39641"/>
                  </a:lnTo>
                  <a:lnTo>
                    <a:pt x="32990" y="39212"/>
                  </a:lnTo>
                  <a:lnTo>
                    <a:pt x="34492" y="38810"/>
                  </a:lnTo>
                  <a:lnTo>
                    <a:pt x="35887" y="38381"/>
                  </a:lnTo>
                  <a:lnTo>
                    <a:pt x="37201" y="37925"/>
                  </a:lnTo>
                  <a:lnTo>
                    <a:pt x="38435" y="37469"/>
                  </a:lnTo>
                  <a:lnTo>
                    <a:pt x="39615" y="37040"/>
                  </a:lnTo>
                  <a:lnTo>
                    <a:pt x="40688" y="36557"/>
                  </a:lnTo>
                  <a:lnTo>
                    <a:pt x="41707" y="36101"/>
                  </a:lnTo>
                  <a:lnTo>
                    <a:pt x="42645" y="35645"/>
                  </a:lnTo>
                  <a:lnTo>
                    <a:pt x="43531" y="35189"/>
                  </a:lnTo>
                  <a:lnTo>
                    <a:pt x="44335" y="34706"/>
                  </a:lnTo>
                  <a:lnTo>
                    <a:pt x="45086" y="34250"/>
                  </a:lnTo>
                  <a:lnTo>
                    <a:pt x="45784" y="33768"/>
                  </a:lnTo>
                  <a:lnTo>
                    <a:pt x="46400" y="33312"/>
                  </a:lnTo>
                  <a:lnTo>
                    <a:pt x="46990" y="32856"/>
                  </a:lnTo>
                  <a:lnTo>
                    <a:pt x="47500" y="32400"/>
                  </a:lnTo>
                  <a:lnTo>
                    <a:pt x="47983" y="31944"/>
                  </a:lnTo>
                  <a:lnTo>
                    <a:pt x="48412" y="31488"/>
                  </a:lnTo>
                  <a:lnTo>
                    <a:pt x="48814" y="31059"/>
                  </a:lnTo>
                  <a:lnTo>
                    <a:pt x="49163" y="30630"/>
                  </a:lnTo>
                  <a:lnTo>
                    <a:pt x="49485" y="30200"/>
                  </a:lnTo>
                  <a:lnTo>
                    <a:pt x="49753" y="29798"/>
                  </a:lnTo>
                  <a:lnTo>
                    <a:pt x="49994" y="29396"/>
                  </a:lnTo>
                  <a:lnTo>
                    <a:pt x="50209" y="29020"/>
                  </a:lnTo>
                  <a:lnTo>
                    <a:pt x="50397" y="28645"/>
                  </a:lnTo>
                  <a:lnTo>
                    <a:pt x="50558" y="28296"/>
                  </a:lnTo>
                  <a:lnTo>
                    <a:pt x="50638" y="28108"/>
                  </a:lnTo>
                  <a:lnTo>
                    <a:pt x="50692" y="27921"/>
                  </a:lnTo>
                  <a:lnTo>
                    <a:pt x="50719" y="27706"/>
                  </a:lnTo>
                  <a:lnTo>
                    <a:pt x="50745" y="27492"/>
                  </a:lnTo>
                  <a:lnTo>
                    <a:pt x="50745" y="27009"/>
                  </a:lnTo>
                  <a:lnTo>
                    <a:pt x="50692" y="26499"/>
                  </a:lnTo>
                  <a:lnTo>
                    <a:pt x="50584" y="25936"/>
                  </a:lnTo>
                  <a:lnTo>
                    <a:pt x="50450" y="25346"/>
                  </a:lnTo>
                  <a:lnTo>
                    <a:pt x="50263" y="24702"/>
                  </a:lnTo>
                  <a:lnTo>
                    <a:pt x="50021" y="24059"/>
                  </a:lnTo>
                  <a:lnTo>
                    <a:pt x="49753" y="23388"/>
                  </a:lnTo>
                  <a:lnTo>
                    <a:pt x="49458" y="22691"/>
                  </a:lnTo>
                  <a:lnTo>
                    <a:pt x="49136" y="21966"/>
                  </a:lnTo>
                  <a:lnTo>
                    <a:pt x="48787" y="21242"/>
                  </a:lnTo>
                  <a:lnTo>
                    <a:pt x="48036" y="19740"/>
                  </a:lnTo>
                  <a:lnTo>
                    <a:pt x="47232" y="18265"/>
                  </a:lnTo>
                  <a:lnTo>
                    <a:pt x="46400" y="16790"/>
                  </a:lnTo>
                  <a:lnTo>
                    <a:pt x="45569" y="15369"/>
                  </a:lnTo>
                  <a:lnTo>
                    <a:pt x="44067" y="12821"/>
                  </a:lnTo>
                  <a:lnTo>
                    <a:pt x="43450" y="11748"/>
                  </a:lnTo>
                  <a:lnTo>
                    <a:pt x="42940" y="10836"/>
                  </a:lnTo>
                  <a:lnTo>
                    <a:pt x="42592" y="10138"/>
                  </a:lnTo>
                  <a:lnTo>
                    <a:pt x="42485" y="9870"/>
                  </a:lnTo>
                  <a:lnTo>
                    <a:pt x="42404" y="9683"/>
                  </a:lnTo>
                  <a:lnTo>
                    <a:pt x="42377" y="9307"/>
                  </a:lnTo>
                  <a:lnTo>
                    <a:pt x="42350" y="8878"/>
                  </a:lnTo>
                  <a:lnTo>
                    <a:pt x="42377" y="7886"/>
                  </a:lnTo>
                  <a:lnTo>
                    <a:pt x="42431" y="6759"/>
                  </a:lnTo>
                  <a:lnTo>
                    <a:pt x="42431" y="6142"/>
                  </a:lnTo>
                  <a:lnTo>
                    <a:pt x="42404" y="5498"/>
                  </a:lnTo>
                  <a:lnTo>
                    <a:pt x="42324" y="4855"/>
                  </a:lnTo>
                  <a:lnTo>
                    <a:pt x="42216" y="4211"/>
                  </a:lnTo>
                  <a:lnTo>
                    <a:pt x="42136" y="3889"/>
                  </a:lnTo>
                  <a:lnTo>
                    <a:pt x="42055" y="3567"/>
                  </a:lnTo>
                  <a:lnTo>
                    <a:pt x="41948" y="3246"/>
                  </a:lnTo>
                  <a:lnTo>
                    <a:pt x="41814" y="2924"/>
                  </a:lnTo>
                  <a:lnTo>
                    <a:pt x="41653" y="2602"/>
                  </a:lnTo>
                  <a:lnTo>
                    <a:pt x="41492" y="2307"/>
                  </a:lnTo>
                  <a:lnTo>
                    <a:pt x="41278" y="1985"/>
                  </a:lnTo>
                  <a:lnTo>
                    <a:pt x="41063" y="1690"/>
                  </a:lnTo>
                  <a:lnTo>
                    <a:pt x="40822" y="1395"/>
                  </a:lnTo>
                  <a:lnTo>
                    <a:pt x="40553" y="1100"/>
                  </a:lnTo>
                  <a:lnTo>
                    <a:pt x="40258" y="832"/>
                  </a:lnTo>
                  <a:lnTo>
                    <a:pt x="39937" y="563"/>
                  </a:lnTo>
                  <a:lnTo>
                    <a:pt x="39588" y="322"/>
                  </a:lnTo>
                  <a:lnTo>
                    <a:pt x="39293" y="161"/>
                  </a:lnTo>
                  <a:lnTo>
                    <a:pt x="38998" y="54"/>
                  </a:lnTo>
                  <a:lnTo>
                    <a:pt x="387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82;p41">
              <a:extLst>
                <a:ext uri="{FF2B5EF4-FFF2-40B4-BE49-F238E27FC236}">
                  <a16:creationId xmlns:a16="http://schemas.microsoft.com/office/drawing/2014/main" id="{557B5646-25B2-4401-8C12-EEE525C056D7}"/>
                </a:ext>
              </a:extLst>
            </p:cNvPr>
            <p:cNvSpPr/>
            <p:nvPr/>
          </p:nvSpPr>
          <p:spPr>
            <a:xfrm>
              <a:off x="3268282" y="2441922"/>
              <a:ext cx="224013" cy="468761"/>
            </a:xfrm>
            <a:custGeom>
              <a:avLst/>
              <a:gdLst/>
              <a:ahLst/>
              <a:cxnLst/>
              <a:rect l="l" t="t" r="r" b="b"/>
              <a:pathLst>
                <a:path w="14779" h="30926" extrusionOk="0">
                  <a:moveTo>
                    <a:pt x="6705" y="1"/>
                  </a:moveTo>
                  <a:lnTo>
                    <a:pt x="6491" y="28"/>
                  </a:lnTo>
                  <a:lnTo>
                    <a:pt x="6008" y="28"/>
                  </a:lnTo>
                  <a:lnTo>
                    <a:pt x="5740" y="54"/>
                  </a:lnTo>
                  <a:lnTo>
                    <a:pt x="5472" y="108"/>
                  </a:lnTo>
                  <a:lnTo>
                    <a:pt x="5203" y="242"/>
                  </a:lnTo>
                  <a:lnTo>
                    <a:pt x="4962" y="403"/>
                  </a:lnTo>
                  <a:lnTo>
                    <a:pt x="4694" y="618"/>
                  </a:lnTo>
                  <a:lnTo>
                    <a:pt x="4426" y="859"/>
                  </a:lnTo>
                  <a:lnTo>
                    <a:pt x="4184" y="1127"/>
                  </a:lnTo>
                  <a:lnTo>
                    <a:pt x="3943" y="1449"/>
                  </a:lnTo>
                  <a:lnTo>
                    <a:pt x="3701" y="1825"/>
                  </a:lnTo>
                  <a:lnTo>
                    <a:pt x="3460" y="2200"/>
                  </a:lnTo>
                  <a:lnTo>
                    <a:pt x="3246" y="2629"/>
                  </a:lnTo>
                  <a:lnTo>
                    <a:pt x="3031" y="3085"/>
                  </a:lnTo>
                  <a:lnTo>
                    <a:pt x="2790" y="3568"/>
                  </a:lnTo>
                  <a:lnTo>
                    <a:pt x="2387" y="4614"/>
                  </a:lnTo>
                  <a:lnTo>
                    <a:pt x="2012" y="5767"/>
                  </a:lnTo>
                  <a:lnTo>
                    <a:pt x="1636" y="7001"/>
                  </a:lnTo>
                  <a:lnTo>
                    <a:pt x="1314" y="8315"/>
                  </a:lnTo>
                  <a:lnTo>
                    <a:pt x="1019" y="9683"/>
                  </a:lnTo>
                  <a:lnTo>
                    <a:pt x="751" y="11105"/>
                  </a:lnTo>
                  <a:lnTo>
                    <a:pt x="510" y="12553"/>
                  </a:lnTo>
                  <a:lnTo>
                    <a:pt x="322" y="14028"/>
                  </a:lnTo>
                  <a:lnTo>
                    <a:pt x="188" y="15530"/>
                  </a:lnTo>
                  <a:lnTo>
                    <a:pt x="81" y="17032"/>
                  </a:lnTo>
                  <a:lnTo>
                    <a:pt x="0" y="18507"/>
                  </a:lnTo>
                  <a:lnTo>
                    <a:pt x="0" y="19955"/>
                  </a:lnTo>
                  <a:lnTo>
                    <a:pt x="27" y="21377"/>
                  </a:lnTo>
                  <a:lnTo>
                    <a:pt x="107" y="22745"/>
                  </a:lnTo>
                  <a:lnTo>
                    <a:pt x="215" y="24059"/>
                  </a:lnTo>
                  <a:lnTo>
                    <a:pt x="322" y="24676"/>
                  </a:lnTo>
                  <a:lnTo>
                    <a:pt x="402" y="25266"/>
                  </a:lnTo>
                  <a:lnTo>
                    <a:pt x="510" y="25856"/>
                  </a:lnTo>
                  <a:lnTo>
                    <a:pt x="644" y="26419"/>
                  </a:lnTo>
                  <a:lnTo>
                    <a:pt x="778" y="26956"/>
                  </a:lnTo>
                  <a:lnTo>
                    <a:pt x="939" y="27465"/>
                  </a:lnTo>
                  <a:lnTo>
                    <a:pt x="1100" y="27948"/>
                  </a:lnTo>
                  <a:lnTo>
                    <a:pt x="1288" y="28377"/>
                  </a:lnTo>
                  <a:lnTo>
                    <a:pt x="1475" y="28806"/>
                  </a:lnTo>
                  <a:lnTo>
                    <a:pt x="1690" y="29182"/>
                  </a:lnTo>
                  <a:lnTo>
                    <a:pt x="1931" y="29530"/>
                  </a:lnTo>
                  <a:lnTo>
                    <a:pt x="2173" y="29852"/>
                  </a:lnTo>
                  <a:lnTo>
                    <a:pt x="2441" y="30147"/>
                  </a:lnTo>
                  <a:lnTo>
                    <a:pt x="2709" y="30362"/>
                  </a:lnTo>
                  <a:lnTo>
                    <a:pt x="3004" y="30576"/>
                  </a:lnTo>
                  <a:lnTo>
                    <a:pt x="3326" y="30737"/>
                  </a:lnTo>
                  <a:lnTo>
                    <a:pt x="3648" y="30845"/>
                  </a:lnTo>
                  <a:lnTo>
                    <a:pt x="3996" y="30898"/>
                  </a:lnTo>
                  <a:lnTo>
                    <a:pt x="4345" y="30925"/>
                  </a:lnTo>
                  <a:lnTo>
                    <a:pt x="4721" y="30898"/>
                  </a:lnTo>
                  <a:lnTo>
                    <a:pt x="5472" y="30791"/>
                  </a:lnTo>
                  <a:lnTo>
                    <a:pt x="6169" y="30657"/>
                  </a:lnTo>
                  <a:lnTo>
                    <a:pt x="6813" y="30496"/>
                  </a:lnTo>
                  <a:lnTo>
                    <a:pt x="7430" y="30308"/>
                  </a:lnTo>
                  <a:lnTo>
                    <a:pt x="7966" y="30121"/>
                  </a:lnTo>
                  <a:lnTo>
                    <a:pt x="8476" y="29906"/>
                  </a:lnTo>
                  <a:lnTo>
                    <a:pt x="8958" y="29665"/>
                  </a:lnTo>
                  <a:lnTo>
                    <a:pt x="9361" y="29423"/>
                  </a:lnTo>
                  <a:lnTo>
                    <a:pt x="9763" y="29182"/>
                  </a:lnTo>
                  <a:lnTo>
                    <a:pt x="10112" y="28914"/>
                  </a:lnTo>
                  <a:lnTo>
                    <a:pt x="10407" y="28619"/>
                  </a:lnTo>
                  <a:lnTo>
                    <a:pt x="10702" y="28324"/>
                  </a:lnTo>
                  <a:lnTo>
                    <a:pt x="10943" y="28028"/>
                  </a:lnTo>
                  <a:lnTo>
                    <a:pt x="11158" y="27707"/>
                  </a:lnTo>
                  <a:lnTo>
                    <a:pt x="11345" y="27385"/>
                  </a:lnTo>
                  <a:lnTo>
                    <a:pt x="11506" y="27036"/>
                  </a:lnTo>
                  <a:lnTo>
                    <a:pt x="11640" y="26714"/>
                  </a:lnTo>
                  <a:lnTo>
                    <a:pt x="11748" y="26366"/>
                  </a:lnTo>
                  <a:lnTo>
                    <a:pt x="11828" y="26017"/>
                  </a:lnTo>
                  <a:lnTo>
                    <a:pt x="11909" y="25668"/>
                  </a:lnTo>
                  <a:lnTo>
                    <a:pt x="11962" y="25293"/>
                  </a:lnTo>
                  <a:lnTo>
                    <a:pt x="11989" y="24944"/>
                  </a:lnTo>
                  <a:lnTo>
                    <a:pt x="12043" y="24220"/>
                  </a:lnTo>
                  <a:lnTo>
                    <a:pt x="12016" y="23496"/>
                  </a:lnTo>
                  <a:lnTo>
                    <a:pt x="11989" y="22798"/>
                  </a:lnTo>
                  <a:lnTo>
                    <a:pt x="11882" y="21431"/>
                  </a:lnTo>
                  <a:lnTo>
                    <a:pt x="11882" y="21082"/>
                  </a:lnTo>
                  <a:lnTo>
                    <a:pt x="11909" y="20706"/>
                  </a:lnTo>
                  <a:lnTo>
                    <a:pt x="11962" y="20331"/>
                  </a:lnTo>
                  <a:lnTo>
                    <a:pt x="12016" y="19929"/>
                  </a:lnTo>
                  <a:lnTo>
                    <a:pt x="12231" y="19097"/>
                  </a:lnTo>
                  <a:lnTo>
                    <a:pt x="12526" y="18158"/>
                  </a:lnTo>
                  <a:lnTo>
                    <a:pt x="13223" y="16174"/>
                  </a:lnTo>
                  <a:lnTo>
                    <a:pt x="13572" y="15101"/>
                  </a:lnTo>
                  <a:lnTo>
                    <a:pt x="13920" y="14028"/>
                  </a:lnTo>
                  <a:lnTo>
                    <a:pt x="14242" y="12902"/>
                  </a:lnTo>
                  <a:lnTo>
                    <a:pt x="14376" y="12338"/>
                  </a:lnTo>
                  <a:lnTo>
                    <a:pt x="14510" y="11748"/>
                  </a:lnTo>
                  <a:lnTo>
                    <a:pt x="14618" y="11185"/>
                  </a:lnTo>
                  <a:lnTo>
                    <a:pt x="14698" y="10622"/>
                  </a:lnTo>
                  <a:lnTo>
                    <a:pt x="14752" y="10032"/>
                  </a:lnTo>
                  <a:lnTo>
                    <a:pt x="14779" y="9468"/>
                  </a:lnTo>
                  <a:lnTo>
                    <a:pt x="14779" y="8878"/>
                  </a:lnTo>
                  <a:lnTo>
                    <a:pt x="14752" y="8315"/>
                  </a:lnTo>
                  <a:lnTo>
                    <a:pt x="14671" y="7752"/>
                  </a:lnTo>
                  <a:lnTo>
                    <a:pt x="14591" y="7189"/>
                  </a:lnTo>
                  <a:lnTo>
                    <a:pt x="14430" y="6625"/>
                  </a:lnTo>
                  <a:lnTo>
                    <a:pt x="14242" y="6089"/>
                  </a:lnTo>
                  <a:lnTo>
                    <a:pt x="14028" y="5553"/>
                  </a:lnTo>
                  <a:lnTo>
                    <a:pt x="13732" y="5016"/>
                  </a:lnTo>
                  <a:lnTo>
                    <a:pt x="13437" y="4507"/>
                  </a:lnTo>
                  <a:lnTo>
                    <a:pt x="13116" y="4024"/>
                  </a:lnTo>
                  <a:lnTo>
                    <a:pt x="12821" y="3568"/>
                  </a:lnTo>
                  <a:lnTo>
                    <a:pt x="12499" y="3166"/>
                  </a:lnTo>
                  <a:lnTo>
                    <a:pt x="12177" y="2790"/>
                  </a:lnTo>
                  <a:lnTo>
                    <a:pt x="11855" y="2441"/>
                  </a:lnTo>
                  <a:lnTo>
                    <a:pt x="11533" y="2120"/>
                  </a:lnTo>
                  <a:lnTo>
                    <a:pt x="11211" y="1851"/>
                  </a:lnTo>
                  <a:lnTo>
                    <a:pt x="10889" y="1583"/>
                  </a:lnTo>
                  <a:lnTo>
                    <a:pt x="10594" y="1342"/>
                  </a:lnTo>
                  <a:lnTo>
                    <a:pt x="10273" y="1127"/>
                  </a:lnTo>
                  <a:lnTo>
                    <a:pt x="9978" y="939"/>
                  </a:lnTo>
                  <a:lnTo>
                    <a:pt x="9361" y="644"/>
                  </a:lnTo>
                  <a:lnTo>
                    <a:pt x="8797" y="403"/>
                  </a:lnTo>
                  <a:lnTo>
                    <a:pt x="8288" y="242"/>
                  </a:lnTo>
                  <a:lnTo>
                    <a:pt x="7805" y="108"/>
                  </a:lnTo>
                  <a:lnTo>
                    <a:pt x="7376" y="54"/>
                  </a:lnTo>
                  <a:lnTo>
                    <a:pt x="7000" y="28"/>
                  </a:lnTo>
                  <a:lnTo>
                    <a:pt x="67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83;p41">
              <a:extLst>
                <a:ext uri="{FF2B5EF4-FFF2-40B4-BE49-F238E27FC236}">
                  <a16:creationId xmlns:a16="http://schemas.microsoft.com/office/drawing/2014/main" id="{6277EBB1-7B19-49CE-AAEB-91E5DCA653A8}"/>
                </a:ext>
              </a:extLst>
            </p:cNvPr>
            <p:cNvSpPr/>
            <p:nvPr/>
          </p:nvSpPr>
          <p:spPr>
            <a:xfrm>
              <a:off x="2825971" y="2542340"/>
              <a:ext cx="639495" cy="1174494"/>
            </a:xfrm>
            <a:custGeom>
              <a:avLst/>
              <a:gdLst/>
              <a:ahLst/>
              <a:cxnLst/>
              <a:rect l="l" t="t" r="r" b="b"/>
              <a:pathLst>
                <a:path w="42190" h="77486" extrusionOk="0">
                  <a:moveTo>
                    <a:pt x="25694" y="0"/>
                  </a:moveTo>
                  <a:lnTo>
                    <a:pt x="25560" y="671"/>
                  </a:lnTo>
                  <a:lnTo>
                    <a:pt x="25212" y="2414"/>
                  </a:lnTo>
                  <a:lnTo>
                    <a:pt x="24675" y="4909"/>
                  </a:lnTo>
                  <a:lnTo>
                    <a:pt x="24327" y="6303"/>
                  </a:lnTo>
                  <a:lnTo>
                    <a:pt x="23978" y="7752"/>
                  </a:lnTo>
                  <a:lnTo>
                    <a:pt x="23576" y="9227"/>
                  </a:lnTo>
                  <a:lnTo>
                    <a:pt x="23146" y="10648"/>
                  </a:lnTo>
                  <a:lnTo>
                    <a:pt x="22717" y="11989"/>
                  </a:lnTo>
                  <a:lnTo>
                    <a:pt x="22261" y="13196"/>
                  </a:lnTo>
                  <a:lnTo>
                    <a:pt x="22047" y="13760"/>
                  </a:lnTo>
                  <a:lnTo>
                    <a:pt x="21805" y="14242"/>
                  </a:lnTo>
                  <a:lnTo>
                    <a:pt x="21591" y="14698"/>
                  </a:lnTo>
                  <a:lnTo>
                    <a:pt x="21349" y="15074"/>
                  </a:lnTo>
                  <a:lnTo>
                    <a:pt x="21135" y="15396"/>
                  </a:lnTo>
                  <a:lnTo>
                    <a:pt x="20894" y="15637"/>
                  </a:lnTo>
                  <a:lnTo>
                    <a:pt x="20679" y="15798"/>
                  </a:lnTo>
                  <a:lnTo>
                    <a:pt x="20545" y="15878"/>
                  </a:lnTo>
                  <a:lnTo>
                    <a:pt x="20438" y="15905"/>
                  </a:lnTo>
                  <a:lnTo>
                    <a:pt x="19445" y="16093"/>
                  </a:lnTo>
                  <a:lnTo>
                    <a:pt x="18453" y="16281"/>
                  </a:lnTo>
                  <a:lnTo>
                    <a:pt x="17487" y="16468"/>
                  </a:lnTo>
                  <a:lnTo>
                    <a:pt x="16522" y="16710"/>
                  </a:lnTo>
                  <a:lnTo>
                    <a:pt x="16039" y="16871"/>
                  </a:lnTo>
                  <a:lnTo>
                    <a:pt x="15556" y="17032"/>
                  </a:lnTo>
                  <a:lnTo>
                    <a:pt x="15047" y="17219"/>
                  </a:lnTo>
                  <a:lnTo>
                    <a:pt x="14564" y="17461"/>
                  </a:lnTo>
                  <a:lnTo>
                    <a:pt x="14081" y="17702"/>
                  </a:lnTo>
                  <a:lnTo>
                    <a:pt x="13571" y="17997"/>
                  </a:lnTo>
                  <a:lnTo>
                    <a:pt x="13089" y="18346"/>
                  </a:lnTo>
                  <a:lnTo>
                    <a:pt x="12579" y="18721"/>
                  </a:lnTo>
                  <a:lnTo>
                    <a:pt x="12069" y="19151"/>
                  </a:lnTo>
                  <a:lnTo>
                    <a:pt x="11560" y="19606"/>
                  </a:lnTo>
                  <a:lnTo>
                    <a:pt x="11050" y="20143"/>
                  </a:lnTo>
                  <a:lnTo>
                    <a:pt x="10514" y="20733"/>
                  </a:lnTo>
                  <a:lnTo>
                    <a:pt x="9977" y="21377"/>
                  </a:lnTo>
                  <a:lnTo>
                    <a:pt x="9441" y="22101"/>
                  </a:lnTo>
                  <a:lnTo>
                    <a:pt x="8905" y="22905"/>
                  </a:lnTo>
                  <a:lnTo>
                    <a:pt x="8341" y="23764"/>
                  </a:lnTo>
                  <a:lnTo>
                    <a:pt x="7778" y="24702"/>
                  </a:lnTo>
                  <a:lnTo>
                    <a:pt x="7188" y="25722"/>
                  </a:lnTo>
                  <a:lnTo>
                    <a:pt x="6625" y="26821"/>
                  </a:lnTo>
                  <a:lnTo>
                    <a:pt x="6008" y="28001"/>
                  </a:lnTo>
                  <a:lnTo>
                    <a:pt x="5418" y="29289"/>
                  </a:lnTo>
                  <a:lnTo>
                    <a:pt x="4774" y="30684"/>
                  </a:lnTo>
                  <a:lnTo>
                    <a:pt x="4157" y="32159"/>
                  </a:lnTo>
                  <a:lnTo>
                    <a:pt x="3514" y="33741"/>
                  </a:lnTo>
                  <a:lnTo>
                    <a:pt x="3192" y="34573"/>
                  </a:lnTo>
                  <a:lnTo>
                    <a:pt x="2870" y="35404"/>
                  </a:lnTo>
                  <a:lnTo>
                    <a:pt x="2602" y="36235"/>
                  </a:lnTo>
                  <a:lnTo>
                    <a:pt x="2307" y="37094"/>
                  </a:lnTo>
                  <a:lnTo>
                    <a:pt x="2065" y="37952"/>
                  </a:lnTo>
                  <a:lnTo>
                    <a:pt x="1797" y="38810"/>
                  </a:lnTo>
                  <a:lnTo>
                    <a:pt x="1582" y="39695"/>
                  </a:lnTo>
                  <a:lnTo>
                    <a:pt x="1368" y="40580"/>
                  </a:lnTo>
                  <a:lnTo>
                    <a:pt x="1153" y="41465"/>
                  </a:lnTo>
                  <a:lnTo>
                    <a:pt x="966" y="42351"/>
                  </a:lnTo>
                  <a:lnTo>
                    <a:pt x="805" y="43236"/>
                  </a:lnTo>
                  <a:lnTo>
                    <a:pt x="644" y="44148"/>
                  </a:lnTo>
                  <a:lnTo>
                    <a:pt x="510" y="45059"/>
                  </a:lnTo>
                  <a:lnTo>
                    <a:pt x="402" y="45945"/>
                  </a:lnTo>
                  <a:lnTo>
                    <a:pt x="295" y="46856"/>
                  </a:lnTo>
                  <a:lnTo>
                    <a:pt x="215" y="47768"/>
                  </a:lnTo>
                  <a:lnTo>
                    <a:pt x="134" y="48653"/>
                  </a:lnTo>
                  <a:lnTo>
                    <a:pt x="80" y="49565"/>
                  </a:lnTo>
                  <a:lnTo>
                    <a:pt x="27" y="50477"/>
                  </a:lnTo>
                  <a:lnTo>
                    <a:pt x="27" y="51362"/>
                  </a:lnTo>
                  <a:lnTo>
                    <a:pt x="0" y="52274"/>
                  </a:lnTo>
                  <a:lnTo>
                    <a:pt x="27" y="53159"/>
                  </a:lnTo>
                  <a:lnTo>
                    <a:pt x="54" y="54044"/>
                  </a:lnTo>
                  <a:lnTo>
                    <a:pt x="107" y="54930"/>
                  </a:lnTo>
                  <a:lnTo>
                    <a:pt x="161" y="55815"/>
                  </a:lnTo>
                  <a:lnTo>
                    <a:pt x="241" y="56673"/>
                  </a:lnTo>
                  <a:lnTo>
                    <a:pt x="349" y="57531"/>
                  </a:lnTo>
                  <a:lnTo>
                    <a:pt x="456" y="58389"/>
                  </a:lnTo>
                  <a:lnTo>
                    <a:pt x="590" y="59221"/>
                  </a:lnTo>
                  <a:lnTo>
                    <a:pt x="751" y="60079"/>
                  </a:lnTo>
                  <a:lnTo>
                    <a:pt x="912" y="60884"/>
                  </a:lnTo>
                  <a:lnTo>
                    <a:pt x="1100" y="61715"/>
                  </a:lnTo>
                  <a:lnTo>
                    <a:pt x="1314" y="62493"/>
                  </a:lnTo>
                  <a:lnTo>
                    <a:pt x="1529" y="63298"/>
                  </a:lnTo>
                  <a:lnTo>
                    <a:pt x="1770" y="64075"/>
                  </a:lnTo>
                  <a:lnTo>
                    <a:pt x="2038" y="64826"/>
                  </a:lnTo>
                  <a:lnTo>
                    <a:pt x="2333" y="65577"/>
                  </a:lnTo>
                  <a:lnTo>
                    <a:pt x="2628" y="66302"/>
                  </a:lnTo>
                  <a:lnTo>
                    <a:pt x="2950" y="67026"/>
                  </a:lnTo>
                  <a:lnTo>
                    <a:pt x="3299" y="67723"/>
                  </a:lnTo>
                  <a:lnTo>
                    <a:pt x="3648" y="68394"/>
                  </a:lnTo>
                  <a:lnTo>
                    <a:pt x="4023" y="69064"/>
                  </a:lnTo>
                  <a:lnTo>
                    <a:pt x="4425" y="69708"/>
                  </a:lnTo>
                  <a:lnTo>
                    <a:pt x="4855" y="70325"/>
                  </a:lnTo>
                  <a:lnTo>
                    <a:pt x="5284" y="70915"/>
                  </a:lnTo>
                  <a:lnTo>
                    <a:pt x="5740" y="71505"/>
                  </a:lnTo>
                  <a:lnTo>
                    <a:pt x="6222" y="72068"/>
                  </a:lnTo>
                  <a:lnTo>
                    <a:pt x="6705" y="72605"/>
                  </a:lnTo>
                  <a:lnTo>
                    <a:pt x="7242" y="73114"/>
                  </a:lnTo>
                  <a:lnTo>
                    <a:pt x="7778" y="73597"/>
                  </a:lnTo>
                  <a:lnTo>
                    <a:pt x="8341" y="74053"/>
                  </a:lnTo>
                  <a:lnTo>
                    <a:pt x="8905" y="74509"/>
                  </a:lnTo>
                  <a:lnTo>
                    <a:pt x="9521" y="74911"/>
                  </a:lnTo>
                  <a:lnTo>
                    <a:pt x="10138" y="75287"/>
                  </a:lnTo>
                  <a:lnTo>
                    <a:pt x="10782" y="75662"/>
                  </a:lnTo>
                  <a:lnTo>
                    <a:pt x="11453" y="75984"/>
                  </a:lnTo>
                  <a:lnTo>
                    <a:pt x="12123" y="76279"/>
                  </a:lnTo>
                  <a:lnTo>
                    <a:pt x="12847" y="76547"/>
                  </a:lnTo>
                  <a:lnTo>
                    <a:pt x="13571" y="76789"/>
                  </a:lnTo>
                  <a:lnTo>
                    <a:pt x="14322" y="77003"/>
                  </a:lnTo>
                  <a:lnTo>
                    <a:pt x="15100" y="77164"/>
                  </a:lnTo>
                  <a:lnTo>
                    <a:pt x="15878" y="77298"/>
                  </a:lnTo>
                  <a:lnTo>
                    <a:pt x="16709" y="77405"/>
                  </a:lnTo>
                  <a:lnTo>
                    <a:pt x="17541" y="77486"/>
                  </a:lnTo>
                  <a:lnTo>
                    <a:pt x="18104" y="77486"/>
                  </a:lnTo>
                  <a:lnTo>
                    <a:pt x="18828" y="77432"/>
                  </a:lnTo>
                  <a:lnTo>
                    <a:pt x="19687" y="77298"/>
                  </a:lnTo>
                  <a:lnTo>
                    <a:pt x="20625" y="77137"/>
                  </a:lnTo>
                  <a:lnTo>
                    <a:pt x="21698" y="76896"/>
                  </a:lnTo>
                  <a:lnTo>
                    <a:pt x="22825" y="76601"/>
                  </a:lnTo>
                  <a:lnTo>
                    <a:pt x="24058" y="76225"/>
                  </a:lnTo>
                  <a:lnTo>
                    <a:pt x="25319" y="75823"/>
                  </a:lnTo>
                  <a:lnTo>
                    <a:pt x="26633" y="75367"/>
                  </a:lnTo>
                  <a:lnTo>
                    <a:pt x="27974" y="74857"/>
                  </a:lnTo>
                  <a:lnTo>
                    <a:pt x="29342" y="74294"/>
                  </a:lnTo>
                  <a:lnTo>
                    <a:pt x="30710" y="73677"/>
                  </a:lnTo>
                  <a:lnTo>
                    <a:pt x="32051" y="73034"/>
                  </a:lnTo>
                  <a:lnTo>
                    <a:pt x="33392" y="72309"/>
                  </a:lnTo>
                  <a:lnTo>
                    <a:pt x="34679" y="71558"/>
                  </a:lnTo>
                  <a:lnTo>
                    <a:pt x="35296" y="71183"/>
                  </a:lnTo>
                  <a:lnTo>
                    <a:pt x="35886" y="70781"/>
                  </a:lnTo>
                  <a:lnTo>
                    <a:pt x="36476" y="70352"/>
                  </a:lnTo>
                  <a:lnTo>
                    <a:pt x="37067" y="69949"/>
                  </a:lnTo>
                  <a:lnTo>
                    <a:pt x="37603" y="69520"/>
                  </a:lnTo>
                  <a:lnTo>
                    <a:pt x="38139" y="69064"/>
                  </a:lnTo>
                  <a:lnTo>
                    <a:pt x="38649" y="68608"/>
                  </a:lnTo>
                  <a:lnTo>
                    <a:pt x="39105" y="68152"/>
                  </a:lnTo>
                  <a:lnTo>
                    <a:pt x="39561" y="67696"/>
                  </a:lnTo>
                  <a:lnTo>
                    <a:pt x="39990" y="67214"/>
                  </a:lnTo>
                  <a:lnTo>
                    <a:pt x="40366" y="66704"/>
                  </a:lnTo>
                  <a:lnTo>
                    <a:pt x="40741" y="66221"/>
                  </a:lnTo>
                  <a:lnTo>
                    <a:pt x="41063" y="65712"/>
                  </a:lnTo>
                  <a:lnTo>
                    <a:pt x="41331" y="65202"/>
                  </a:lnTo>
                  <a:lnTo>
                    <a:pt x="41572" y="64666"/>
                  </a:lnTo>
                  <a:lnTo>
                    <a:pt x="41787" y="64129"/>
                  </a:lnTo>
                  <a:lnTo>
                    <a:pt x="41948" y="63593"/>
                  </a:lnTo>
                  <a:lnTo>
                    <a:pt x="42082" y="63056"/>
                  </a:lnTo>
                  <a:lnTo>
                    <a:pt x="42163" y="62493"/>
                  </a:lnTo>
                  <a:lnTo>
                    <a:pt x="42189" y="61930"/>
                  </a:lnTo>
                  <a:lnTo>
                    <a:pt x="42163" y="61367"/>
                  </a:lnTo>
                  <a:lnTo>
                    <a:pt x="42082" y="60803"/>
                  </a:lnTo>
                  <a:lnTo>
                    <a:pt x="41975" y="60213"/>
                  </a:lnTo>
                  <a:lnTo>
                    <a:pt x="41787" y="59623"/>
                  </a:lnTo>
                  <a:lnTo>
                    <a:pt x="41572" y="59006"/>
                  </a:lnTo>
                  <a:lnTo>
                    <a:pt x="41277" y="58416"/>
                  </a:lnTo>
                  <a:lnTo>
                    <a:pt x="40929" y="57799"/>
                  </a:lnTo>
                  <a:lnTo>
                    <a:pt x="40500" y="57183"/>
                  </a:lnTo>
                  <a:lnTo>
                    <a:pt x="40044" y="56566"/>
                  </a:lnTo>
                  <a:lnTo>
                    <a:pt x="39507" y="55949"/>
                  </a:lnTo>
                  <a:lnTo>
                    <a:pt x="38890" y="55305"/>
                  </a:lnTo>
                  <a:lnTo>
                    <a:pt x="38220" y="54661"/>
                  </a:lnTo>
                  <a:lnTo>
                    <a:pt x="37469" y="54018"/>
                  </a:lnTo>
                  <a:lnTo>
                    <a:pt x="36664" y="53374"/>
                  </a:lnTo>
                  <a:lnTo>
                    <a:pt x="36101" y="52918"/>
                  </a:lnTo>
                  <a:lnTo>
                    <a:pt x="35538" y="52435"/>
                  </a:lnTo>
                  <a:lnTo>
                    <a:pt x="35055" y="51952"/>
                  </a:lnTo>
                  <a:lnTo>
                    <a:pt x="34572" y="51470"/>
                  </a:lnTo>
                  <a:lnTo>
                    <a:pt x="34143" y="50960"/>
                  </a:lnTo>
                  <a:lnTo>
                    <a:pt x="33741" y="50450"/>
                  </a:lnTo>
                  <a:lnTo>
                    <a:pt x="33365" y="49941"/>
                  </a:lnTo>
                  <a:lnTo>
                    <a:pt x="33017" y="49404"/>
                  </a:lnTo>
                  <a:lnTo>
                    <a:pt x="32695" y="48868"/>
                  </a:lnTo>
                  <a:lnTo>
                    <a:pt x="32427" y="48305"/>
                  </a:lnTo>
                  <a:lnTo>
                    <a:pt x="32158" y="47768"/>
                  </a:lnTo>
                  <a:lnTo>
                    <a:pt x="31917" y="47205"/>
                  </a:lnTo>
                  <a:lnTo>
                    <a:pt x="31729" y="46615"/>
                  </a:lnTo>
                  <a:lnTo>
                    <a:pt x="31541" y="46052"/>
                  </a:lnTo>
                  <a:lnTo>
                    <a:pt x="31380" y="45462"/>
                  </a:lnTo>
                  <a:lnTo>
                    <a:pt x="31246" y="44899"/>
                  </a:lnTo>
                  <a:lnTo>
                    <a:pt x="31139" y="44309"/>
                  </a:lnTo>
                  <a:lnTo>
                    <a:pt x="31059" y="43718"/>
                  </a:lnTo>
                  <a:lnTo>
                    <a:pt x="31005" y="43128"/>
                  </a:lnTo>
                  <a:lnTo>
                    <a:pt x="30951" y="42512"/>
                  </a:lnTo>
                  <a:lnTo>
                    <a:pt x="30925" y="41921"/>
                  </a:lnTo>
                  <a:lnTo>
                    <a:pt x="30898" y="41305"/>
                  </a:lnTo>
                  <a:lnTo>
                    <a:pt x="30925" y="40715"/>
                  </a:lnTo>
                  <a:lnTo>
                    <a:pt x="30951" y="40098"/>
                  </a:lnTo>
                  <a:lnTo>
                    <a:pt x="31032" y="38891"/>
                  </a:lnTo>
                  <a:lnTo>
                    <a:pt x="31193" y="37684"/>
                  </a:lnTo>
                  <a:lnTo>
                    <a:pt x="31380" y="36477"/>
                  </a:lnTo>
                  <a:lnTo>
                    <a:pt x="31622" y="35297"/>
                  </a:lnTo>
                  <a:lnTo>
                    <a:pt x="31890" y="34117"/>
                  </a:lnTo>
                  <a:lnTo>
                    <a:pt x="32185" y="32936"/>
                  </a:lnTo>
                  <a:lnTo>
                    <a:pt x="32507" y="31810"/>
                  </a:lnTo>
                  <a:lnTo>
                    <a:pt x="32829" y="30684"/>
                  </a:lnTo>
                  <a:lnTo>
                    <a:pt x="33526" y="28538"/>
                  </a:lnTo>
                  <a:lnTo>
                    <a:pt x="34170" y="26553"/>
                  </a:lnTo>
                  <a:lnTo>
                    <a:pt x="34733" y="24729"/>
                  </a:lnTo>
                  <a:lnTo>
                    <a:pt x="34948" y="23898"/>
                  </a:lnTo>
                  <a:lnTo>
                    <a:pt x="35135" y="23147"/>
                  </a:lnTo>
                  <a:lnTo>
                    <a:pt x="35296" y="22423"/>
                  </a:lnTo>
                  <a:lnTo>
                    <a:pt x="35377" y="21779"/>
                  </a:lnTo>
                  <a:lnTo>
                    <a:pt x="35377" y="21457"/>
                  </a:lnTo>
                  <a:lnTo>
                    <a:pt x="35377" y="21189"/>
                  </a:lnTo>
                  <a:lnTo>
                    <a:pt x="35377" y="20921"/>
                  </a:lnTo>
                  <a:lnTo>
                    <a:pt x="35323" y="20679"/>
                  </a:lnTo>
                  <a:lnTo>
                    <a:pt x="35216" y="20250"/>
                  </a:lnTo>
                  <a:lnTo>
                    <a:pt x="35082" y="19875"/>
                  </a:lnTo>
                  <a:lnTo>
                    <a:pt x="34894" y="19580"/>
                  </a:lnTo>
                  <a:lnTo>
                    <a:pt x="34679" y="19365"/>
                  </a:lnTo>
                  <a:lnTo>
                    <a:pt x="34438" y="19177"/>
                  </a:lnTo>
                  <a:lnTo>
                    <a:pt x="34170" y="19043"/>
                  </a:lnTo>
                  <a:lnTo>
                    <a:pt x="33875" y="18936"/>
                  </a:lnTo>
                  <a:lnTo>
                    <a:pt x="33580" y="18882"/>
                  </a:lnTo>
                  <a:lnTo>
                    <a:pt x="33285" y="18856"/>
                  </a:lnTo>
                  <a:lnTo>
                    <a:pt x="32963" y="18829"/>
                  </a:lnTo>
                  <a:lnTo>
                    <a:pt x="32346" y="18802"/>
                  </a:lnTo>
                  <a:lnTo>
                    <a:pt x="31756" y="18775"/>
                  </a:lnTo>
                  <a:lnTo>
                    <a:pt x="31488" y="18748"/>
                  </a:lnTo>
                  <a:lnTo>
                    <a:pt x="31246" y="18695"/>
                  </a:lnTo>
                  <a:lnTo>
                    <a:pt x="31032" y="18587"/>
                  </a:lnTo>
                  <a:lnTo>
                    <a:pt x="30817" y="18453"/>
                  </a:lnTo>
                  <a:lnTo>
                    <a:pt x="30656" y="18292"/>
                  </a:lnTo>
                  <a:lnTo>
                    <a:pt x="30522" y="18051"/>
                  </a:lnTo>
                  <a:lnTo>
                    <a:pt x="30442" y="17756"/>
                  </a:lnTo>
                  <a:lnTo>
                    <a:pt x="30415" y="17380"/>
                  </a:lnTo>
                  <a:lnTo>
                    <a:pt x="30415" y="16951"/>
                  </a:lnTo>
                  <a:lnTo>
                    <a:pt x="30495" y="16442"/>
                  </a:lnTo>
                  <a:lnTo>
                    <a:pt x="30603" y="15825"/>
                  </a:lnTo>
                  <a:lnTo>
                    <a:pt x="30790" y="15127"/>
                  </a:lnTo>
                  <a:lnTo>
                    <a:pt x="31059" y="14323"/>
                  </a:lnTo>
                  <a:lnTo>
                    <a:pt x="31380" y="13411"/>
                  </a:lnTo>
                  <a:lnTo>
                    <a:pt x="31783" y="12392"/>
                  </a:lnTo>
                  <a:lnTo>
                    <a:pt x="32266" y="11238"/>
                  </a:lnTo>
                  <a:lnTo>
                    <a:pt x="32856" y="9951"/>
                  </a:lnTo>
                  <a:lnTo>
                    <a:pt x="33499" y="8529"/>
                  </a:lnTo>
                  <a:lnTo>
                    <a:pt x="25694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84;p41">
              <a:extLst>
                <a:ext uri="{FF2B5EF4-FFF2-40B4-BE49-F238E27FC236}">
                  <a16:creationId xmlns:a16="http://schemas.microsoft.com/office/drawing/2014/main" id="{9F43FD20-AB15-4612-820E-DEEBED77A878}"/>
                </a:ext>
              </a:extLst>
            </p:cNvPr>
            <p:cNvSpPr/>
            <p:nvPr/>
          </p:nvSpPr>
          <p:spPr>
            <a:xfrm>
              <a:off x="3181687" y="2479330"/>
              <a:ext cx="248810" cy="273608"/>
            </a:xfrm>
            <a:custGeom>
              <a:avLst/>
              <a:gdLst/>
              <a:ahLst/>
              <a:cxnLst/>
              <a:rect l="l" t="t" r="r" b="b"/>
              <a:pathLst>
                <a:path w="16415" h="18051" extrusionOk="0">
                  <a:moveTo>
                    <a:pt x="9575" y="0"/>
                  </a:moveTo>
                  <a:lnTo>
                    <a:pt x="8529" y="27"/>
                  </a:lnTo>
                  <a:lnTo>
                    <a:pt x="7510" y="107"/>
                  </a:lnTo>
                  <a:lnTo>
                    <a:pt x="6518" y="242"/>
                  </a:lnTo>
                  <a:lnTo>
                    <a:pt x="5579" y="403"/>
                  </a:lnTo>
                  <a:lnTo>
                    <a:pt x="4721" y="563"/>
                  </a:lnTo>
                  <a:lnTo>
                    <a:pt x="3970" y="751"/>
                  </a:lnTo>
                  <a:lnTo>
                    <a:pt x="2870" y="1019"/>
                  </a:lnTo>
                  <a:lnTo>
                    <a:pt x="2468" y="1153"/>
                  </a:lnTo>
                  <a:lnTo>
                    <a:pt x="2226" y="1368"/>
                  </a:lnTo>
                  <a:lnTo>
                    <a:pt x="2012" y="1583"/>
                  </a:lnTo>
                  <a:lnTo>
                    <a:pt x="1797" y="1824"/>
                  </a:lnTo>
                  <a:lnTo>
                    <a:pt x="1610" y="2065"/>
                  </a:lnTo>
                  <a:lnTo>
                    <a:pt x="1422" y="2307"/>
                  </a:lnTo>
                  <a:lnTo>
                    <a:pt x="1234" y="2602"/>
                  </a:lnTo>
                  <a:lnTo>
                    <a:pt x="912" y="3165"/>
                  </a:lnTo>
                  <a:lnTo>
                    <a:pt x="644" y="3782"/>
                  </a:lnTo>
                  <a:lnTo>
                    <a:pt x="429" y="4426"/>
                  </a:lnTo>
                  <a:lnTo>
                    <a:pt x="242" y="5096"/>
                  </a:lnTo>
                  <a:lnTo>
                    <a:pt x="134" y="5794"/>
                  </a:lnTo>
                  <a:lnTo>
                    <a:pt x="27" y="6518"/>
                  </a:lnTo>
                  <a:lnTo>
                    <a:pt x="0" y="7242"/>
                  </a:lnTo>
                  <a:lnTo>
                    <a:pt x="0" y="7993"/>
                  </a:lnTo>
                  <a:lnTo>
                    <a:pt x="81" y="8744"/>
                  </a:lnTo>
                  <a:lnTo>
                    <a:pt x="161" y="9495"/>
                  </a:lnTo>
                  <a:lnTo>
                    <a:pt x="322" y="10246"/>
                  </a:lnTo>
                  <a:lnTo>
                    <a:pt x="510" y="10997"/>
                  </a:lnTo>
                  <a:lnTo>
                    <a:pt x="751" y="11721"/>
                  </a:lnTo>
                  <a:lnTo>
                    <a:pt x="1020" y="12445"/>
                  </a:lnTo>
                  <a:lnTo>
                    <a:pt x="1341" y="13142"/>
                  </a:lnTo>
                  <a:lnTo>
                    <a:pt x="1717" y="13786"/>
                  </a:lnTo>
                  <a:lnTo>
                    <a:pt x="2119" y="14430"/>
                  </a:lnTo>
                  <a:lnTo>
                    <a:pt x="2575" y="15020"/>
                  </a:lnTo>
                  <a:lnTo>
                    <a:pt x="3058" y="15583"/>
                  </a:lnTo>
                  <a:lnTo>
                    <a:pt x="3621" y="16093"/>
                  </a:lnTo>
                  <a:lnTo>
                    <a:pt x="3889" y="16334"/>
                  </a:lnTo>
                  <a:lnTo>
                    <a:pt x="4184" y="16575"/>
                  </a:lnTo>
                  <a:lnTo>
                    <a:pt x="4506" y="16790"/>
                  </a:lnTo>
                  <a:lnTo>
                    <a:pt x="4828" y="16978"/>
                  </a:lnTo>
                  <a:lnTo>
                    <a:pt x="5150" y="17166"/>
                  </a:lnTo>
                  <a:lnTo>
                    <a:pt x="5499" y="17326"/>
                  </a:lnTo>
                  <a:lnTo>
                    <a:pt x="5847" y="17487"/>
                  </a:lnTo>
                  <a:lnTo>
                    <a:pt x="6196" y="17622"/>
                  </a:lnTo>
                  <a:lnTo>
                    <a:pt x="6571" y="17729"/>
                  </a:lnTo>
                  <a:lnTo>
                    <a:pt x="6947" y="17836"/>
                  </a:lnTo>
                  <a:lnTo>
                    <a:pt x="7349" y="17917"/>
                  </a:lnTo>
                  <a:lnTo>
                    <a:pt x="7752" y="17970"/>
                  </a:lnTo>
                  <a:lnTo>
                    <a:pt x="8154" y="18024"/>
                  </a:lnTo>
                  <a:lnTo>
                    <a:pt x="8583" y="18051"/>
                  </a:lnTo>
                  <a:lnTo>
                    <a:pt x="9012" y="18051"/>
                  </a:lnTo>
                  <a:lnTo>
                    <a:pt x="9441" y="18024"/>
                  </a:lnTo>
                  <a:lnTo>
                    <a:pt x="9897" y="17997"/>
                  </a:lnTo>
                  <a:lnTo>
                    <a:pt x="10353" y="17917"/>
                  </a:lnTo>
                  <a:lnTo>
                    <a:pt x="10648" y="17863"/>
                  </a:lnTo>
                  <a:lnTo>
                    <a:pt x="10943" y="17809"/>
                  </a:lnTo>
                  <a:lnTo>
                    <a:pt x="11238" y="17729"/>
                  </a:lnTo>
                  <a:lnTo>
                    <a:pt x="11506" y="17622"/>
                  </a:lnTo>
                  <a:lnTo>
                    <a:pt x="12016" y="17380"/>
                  </a:lnTo>
                  <a:lnTo>
                    <a:pt x="12526" y="17085"/>
                  </a:lnTo>
                  <a:lnTo>
                    <a:pt x="12982" y="16736"/>
                  </a:lnTo>
                  <a:lnTo>
                    <a:pt x="13411" y="16361"/>
                  </a:lnTo>
                  <a:lnTo>
                    <a:pt x="13813" y="15932"/>
                  </a:lnTo>
                  <a:lnTo>
                    <a:pt x="14189" y="15476"/>
                  </a:lnTo>
                  <a:lnTo>
                    <a:pt x="14510" y="14966"/>
                  </a:lnTo>
                  <a:lnTo>
                    <a:pt x="14832" y="14430"/>
                  </a:lnTo>
                  <a:lnTo>
                    <a:pt x="15127" y="13867"/>
                  </a:lnTo>
                  <a:lnTo>
                    <a:pt x="15369" y="13277"/>
                  </a:lnTo>
                  <a:lnTo>
                    <a:pt x="15610" y="12686"/>
                  </a:lnTo>
                  <a:lnTo>
                    <a:pt x="15798" y="12043"/>
                  </a:lnTo>
                  <a:lnTo>
                    <a:pt x="15959" y="11399"/>
                  </a:lnTo>
                  <a:lnTo>
                    <a:pt x="16120" y="10755"/>
                  </a:lnTo>
                  <a:lnTo>
                    <a:pt x="16227" y="10112"/>
                  </a:lnTo>
                  <a:lnTo>
                    <a:pt x="16307" y="9441"/>
                  </a:lnTo>
                  <a:lnTo>
                    <a:pt x="16388" y="8771"/>
                  </a:lnTo>
                  <a:lnTo>
                    <a:pt x="16415" y="8127"/>
                  </a:lnTo>
                  <a:lnTo>
                    <a:pt x="16415" y="7456"/>
                  </a:lnTo>
                  <a:lnTo>
                    <a:pt x="16388" y="6813"/>
                  </a:lnTo>
                  <a:lnTo>
                    <a:pt x="16361" y="6196"/>
                  </a:lnTo>
                  <a:lnTo>
                    <a:pt x="16281" y="5579"/>
                  </a:lnTo>
                  <a:lnTo>
                    <a:pt x="16173" y="4989"/>
                  </a:lnTo>
                  <a:lnTo>
                    <a:pt x="16066" y="4426"/>
                  </a:lnTo>
                  <a:lnTo>
                    <a:pt x="15905" y="3889"/>
                  </a:lnTo>
                  <a:lnTo>
                    <a:pt x="15744" y="3380"/>
                  </a:lnTo>
                  <a:lnTo>
                    <a:pt x="15530" y="2897"/>
                  </a:lnTo>
                  <a:lnTo>
                    <a:pt x="15315" y="2468"/>
                  </a:lnTo>
                  <a:lnTo>
                    <a:pt x="15074" y="2065"/>
                  </a:lnTo>
                  <a:lnTo>
                    <a:pt x="14805" y="1717"/>
                  </a:lnTo>
                  <a:lnTo>
                    <a:pt x="14510" y="1395"/>
                  </a:lnTo>
                  <a:lnTo>
                    <a:pt x="14162" y="1127"/>
                  </a:lnTo>
                  <a:lnTo>
                    <a:pt x="13813" y="885"/>
                  </a:lnTo>
                  <a:lnTo>
                    <a:pt x="13411" y="671"/>
                  </a:lnTo>
                  <a:lnTo>
                    <a:pt x="12982" y="510"/>
                  </a:lnTo>
                  <a:lnTo>
                    <a:pt x="12553" y="349"/>
                  </a:lnTo>
                  <a:lnTo>
                    <a:pt x="12097" y="242"/>
                  </a:lnTo>
                  <a:lnTo>
                    <a:pt x="11614" y="134"/>
                  </a:lnTo>
                  <a:lnTo>
                    <a:pt x="11104" y="81"/>
                  </a:lnTo>
                  <a:lnTo>
                    <a:pt x="10595" y="27"/>
                  </a:lnTo>
                  <a:lnTo>
                    <a:pt x="10085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85;p41">
              <a:extLst>
                <a:ext uri="{FF2B5EF4-FFF2-40B4-BE49-F238E27FC236}">
                  <a16:creationId xmlns:a16="http://schemas.microsoft.com/office/drawing/2014/main" id="{CE32B736-9444-4A3A-B0C3-35FD65BF98BC}"/>
                </a:ext>
              </a:extLst>
            </p:cNvPr>
            <p:cNvSpPr/>
            <p:nvPr/>
          </p:nvSpPr>
          <p:spPr>
            <a:xfrm>
              <a:off x="3050378" y="2891963"/>
              <a:ext cx="941144" cy="822037"/>
            </a:xfrm>
            <a:custGeom>
              <a:avLst/>
              <a:gdLst/>
              <a:ahLst/>
              <a:cxnLst/>
              <a:rect l="l" t="t" r="r" b="b"/>
              <a:pathLst>
                <a:path w="62091" h="54233" extrusionOk="0">
                  <a:moveTo>
                    <a:pt x="29825" y="0"/>
                  </a:moveTo>
                  <a:lnTo>
                    <a:pt x="29503" y="27"/>
                  </a:lnTo>
                  <a:lnTo>
                    <a:pt x="29208" y="54"/>
                  </a:lnTo>
                  <a:lnTo>
                    <a:pt x="28886" y="108"/>
                  </a:lnTo>
                  <a:lnTo>
                    <a:pt x="28564" y="161"/>
                  </a:lnTo>
                  <a:lnTo>
                    <a:pt x="27948" y="349"/>
                  </a:lnTo>
                  <a:lnTo>
                    <a:pt x="27304" y="617"/>
                  </a:lnTo>
                  <a:lnTo>
                    <a:pt x="26660" y="912"/>
                  </a:lnTo>
                  <a:lnTo>
                    <a:pt x="26016" y="1288"/>
                  </a:lnTo>
                  <a:lnTo>
                    <a:pt x="25373" y="1717"/>
                  </a:lnTo>
                  <a:lnTo>
                    <a:pt x="24729" y="2200"/>
                  </a:lnTo>
                  <a:lnTo>
                    <a:pt x="24085" y="2736"/>
                  </a:lnTo>
                  <a:lnTo>
                    <a:pt x="23442" y="3326"/>
                  </a:lnTo>
                  <a:lnTo>
                    <a:pt x="22798" y="3970"/>
                  </a:lnTo>
                  <a:lnTo>
                    <a:pt x="22127" y="4667"/>
                  </a:lnTo>
                  <a:lnTo>
                    <a:pt x="21484" y="5391"/>
                  </a:lnTo>
                  <a:lnTo>
                    <a:pt x="20840" y="6169"/>
                  </a:lnTo>
                  <a:lnTo>
                    <a:pt x="20196" y="6974"/>
                  </a:lnTo>
                  <a:lnTo>
                    <a:pt x="19553" y="7832"/>
                  </a:lnTo>
                  <a:lnTo>
                    <a:pt x="18909" y="8717"/>
                  </a:lnTo>
                  <a:lnTo>
                    <a:pt x="18292" y="9629"/>
                  </a:lnTo>
                  <a:lnTo>
                    <a:pt x="17648" y="10595"/>
                  </a:lnTo>
                  <a:lnTo>
                    <a:pt x="17031" y="11560"/>
                  </a:lnTo>
                  <a:lnTo>
                    <a:pt x="16388" y="12579"/>
                  </a:lnTo>
                  <a:lnTo>
                    <a:pt x="15771" y="13599"/>
                  </a:lnTo>
                  <a:lnTo>
                    <a:pt x="14564" y="15744"/>
                  </a:lnTo>
                  <a:lnTo>
                    <a:pt x="13357" y="17944"/>
                  </a:lnTo>
                  <a:lnTo>
                    <a:pt x="12177" y="20196"/>
                  </a:lnTo>
                  <a:lnTo>
                    <a:pt x="11050" y="22476"/>
                  </a:lnTo>
                  <a:lnTo>
                    <a:pt x="9924" y="24783"/>
                  </a:lnTo>
                  <a:lnTo>
                    <a:pt x="8878" y="27089"/>
                  </a:lnTo>
                  <a:lnTo>
                    <a:pt x="7859" y="29369"/>
                  </a:lnTo>
                  <a:lnTo>
                    <a:pt x="6866" y="31622"/>
                  </a:lnTo>
                  <a:lnTo>
                    <a:pt x="5954" y="33821"/>
                  </a:lnTo>
                  <a:lnTo>
                    <a:pt x="5069" y="35940"/>
                  </a:lnTo>
                  <a:lnTo>
                    <a:pt x="4265" y="37979"/>
                  </a:lnTo>
                  <a:lnTo>
                    <a:pt x="2816" y="41707"/>
                  </a:lnTo>
                  <a:lnTo>
                    <a:pt x="1636" y="44845"/>
                  </a:lnTo>
                  <a:lnTo>
                    <a:pt x="751" y="47259"/>
                  </a:lnTo>
                  <a:lnTo>
                    <a:pt x="27" y="49378"/>
                  </a:lnTo>
                  <a:lnTo>
                    <a:pt x="0" y="49592"/>
                  </a:lnTo>
                  <a:lnTo>
                    <a:pt x="27" y="49860"/>
                  </a:lnTo>
                  <a:lnTo>
                    <a:pt x="81" y="50182"/>
                  </a:lnTo>
                  <a:lnTo>
                    <a:pt x="161" y="50558"/>
                  </a:lnTo>
                  <a:lnTo>
                    <a:pt x="322" y="50987"/>
                  </a:lnTo>
                  <a:lnTo>
                    <a:pt x="402" y="51228"/>
                  </a:lnTo>
                  <a:lnTo>
                    <a:pt x="537" y="51470"/>
                  </a:lnTo>
                  <a:lnTo>
                    <a:pt x="671" y="51684"/>
                  </a:lnTo>
                  <a:lnTo>
                    <a:pt x="832" y="51926"/>
                  </a:lnTo>
                  <a:lnTo>
                    <a:pt x="1046" y="52167"/>
                  </a:lnTo>
                  <a:lnTo>
                    <a:pt x="1261" y="52382"/>
                  </a:lnTo>
                  <a:lnTo>
                    <a:pt x="1502" y="52623"/>
                  </a:lnTo>
                  <a:lnTo>
                    <a:pt x="1770" y="52837"/>
                  </a:lnTo>
                  <a:lnTo>
                    <a:pt x="2092" y="53052"/>
                  </a:lnTo>
                  <a:lnTo>
                    <a:pt x="2441" y="53240"/>
                  </a:lnTo>
                  <a:lnTo>
                    <a:pt x="2816" y="53428"/>
                  </a:lnTo>
                  <a:lnTo>
                    <a:pt x="3219" y="53588"/>
                  </a:lnTo>
                  <a:lnTo>
                    <a:pt x="3675" y="53749"/>
                  </a:lnTo>
                  <a:lnTo>
                    <a:pt x="4184" y="53883"/>
                  </a:lnTo>
                  <a:lnTo>
                    <a:pt x="4721" y="54018"/>
                  </a:lnTo>
                  <a:lnTo>
                    <a:pt x="5311" y="54098"/>
                  </a:lnTo>
                  <a:lnTo>
                    <a:pt x="5954" y="54179"/>
                  </a:lnTo>
                  <a:lnTo>
                    <a:pt x="6625" y="54205"/>
                  </a:lnTo>
                  <a:lnTo>
                    <a:pt x="7349" y="54232"/>
                  </a:lnTo>
                  <a:lnTo>
                    <a:pt x="8127" y="54205"/>
                  </a:lnTo>
                  <a:lnTo>
                    <a:pt x="8851" y="54152"/>
                  </a:lnTo>
                  <a:lnTo>
                    <a:pt x="9575" y="54071"/>
                  </a:lnTo>
                  <a:lnTo>
                    <a:pt x="10246" y="53937"/>
                  </a:lnTo>
                  <a:lnTo>
                    <a:pt x="10943" y="53776"/>
                  </a:lnTo>
                  <a:lnTo>
                    <a:pt x="11614" y="53562"/>
                  </a:lnTo>
                  <a:lnTo>
                    <a:pt x="12257" y="53347"/>
                  </a:lnTo>
                  <a:lnTo>
                    <a:pt x="12901" y="53079"/>
                  </a:lnTo>
                  <a:lnTo>
                    <a:pt x="13518" y="52784"/>
                  </a:lnTo>
                  <a:lnTo>
                    <a:pt x="14135" y="52435"/>
                  </a:lnTo>
                  <a:lnTo>
                    <a:pt x="14725" y="52086"/>
                  </a:lnTo>
                  <a:lnTo>
                    <a:pt x="15315" y="51684"/>
                  </a:lnTo>
                  <a:lnTo>
                    <a:pt x="15905" y="51282"/>
                  </a:lnTo>
                  <a:lnTo>
                    <a:pt x="16468" y="50853"/>
                  </a:lnTo>
                  <a:lnTo>
                    <a:pt x="17005" y="50370"/>
                  </a:lnTo>
                  <a:lnTo>
                    <a:pt x="17541" y="49887"/>
                  </a:lnTo>
                  <a:lnTo>
                    <a:pt x="18077" y="49378"/>
                  </a:lnTo>
                  <a:lnTo>
                    <a:pt x="18587" y="48868"/>
                  </a:lnTo>
                  <a:lnTo>
                    <a:pt x="19070" y="48305"/>
                  </a:lnTo>
                  <a:lnTo>
                    <a:pt x="19553" y="47742"/>
                  </a:lnTo>
                  <a:lnTo>
                    <a:pt x="20035" y="47178"/>
                  </a:lnTo>
                  <a:lnTo>
                    <a:pt x="20491" y="46588"/>
                  </a:lnTo>
                  <a:lnTo>
                    <a:pt x="20947" y="45971"/>
                  </a:lnTo>
                  <a:lnTo>
                    <a:pt x="21832" y="44711"/>
                  </a:lnTo>
                  <a:lnTo>
                    <a:pt x="22637" y="43423"/>
                  </a:lnTo>
                  <a:lnTo>
                    <a:pt x="23415" y="42109"/>
                  </a:lnTo>
                  <a:lnTo>
                    <a:pt x="24166" y="40768"/>
                  </a:lnTo>
                  <a:lnTo>
                    <a:pt x="24863" y="39427"/>
                  </a:lnTo>
                  <a:lnTo>
                    <a:pt x="25507" y="38086"/>
                  </a:lnTo>
                  <a:lnTo>
                    <a:pt x="26124" y="36745"/>
                  </a:lnTo>
                  <a:lnTo>
                    <a:pt x="26687" y="35431"/>
                  </a:lnTo>
                  <a:lnTo>
                    <a:pt x="27223" y="34170"/>
                  </a:lnTo>
                  <a:lnTo>
                    <a:pt x="27706" y="32936"/>
                  </a:lnTo>
                  <a:lnTo>
                    <a:pt x="28162" y="31756"/>
                  </a:lnTo>
                  <a:lnTo>
                    <a:pt x="28967" y="29637"/>
                  </a:lnTo>
                  <a:lnTo>
                    <a:pt x="29637" y="27814"/>
                  </a:lnTo>
                  <a:lnTo>
                    <a:pt x="30147" y="26446"/>
                  </a:lnTo>
                  <a:lnTo>
                    <a:pt x="30388" y="25936"/>
                  </a:lnTo>
                  <a:lnTo>
                    <a:pt x="30576" y="25587"/>
                  </a:lnTo>
                  <a:lnTo>
                    <a:pt x="30656" y="25453"/>
                  </a:lnTo>
                  <a:lnTo>
                    <a:pt x="30710" y="25373"/>
                  </a:lnTo>
                  <a:lnTo>
                    <a:pt x="30791" y="25319"/>
                  </a:lnTo>
                  <a:lnTo>
                    <a:pt x="30844" y="25319"/>
                  </a:lnTo>
                  <a:lnTo>
                    <a:pt x="30925" y="25346"/>
                  </a:lnTo>
                  <a:lnTo>
                    <a:pt x="31005" y="25400"/>
                  </a:lnTo>
                  <a:lnTo>
                    <a:pt x="31220" y="25641"/>
                  </a:lnTo>
                  <a:lnTo>
                    <a:pt x="31515" y="26017"/>
                  </a:lnTo>
                  <a:lnTo>
                    <a:pt x="31863" y="26526"/>
                  </a:lnTo>
                  <a:lnTo>
                    <a:pt x="32722" y="27867"/>
                  </a:lnTo>
                  <a:lnTo>
                    <a:pt x="33795" y="29584"/>
                  </a:lnTo>
                  <a:lnTo>
                    <a:pt x="36423" y="33875"/>
                  </a:lnTo>
                  <a:lnTo>
                    <a:pt x="37952" y="36262"/>
                  </a:lnTo>
                  <a:lnTo>
                    <a:pt x="39588" y="38757"/>
                  </a:lnTo>
                  <a:lnTo>
                    <a:pt x="40419" y="40017"/>
                  </a:lnTo>
                  <a:lnTo>
                    <a:pt x="41278" y="41251"/>
                  </a:lnTo>
                  <a:lnTo>
                    <a:pt x="42163" y="42485"/>
                  </a:lnTo>
                  <a:lnTo>
                    <a:pt x="43048" y="43692"/>
                  </a:lnTo>
                  <a:lnTo>
                    <a:pt x="43906" y="44845"/>
                  </a:lnTo>
                  <a:lnTo>
                    <a:pt x="44791" y="45945"/>
                  </a:lnTo>
                  <a:lnTo>
                    <a:pt x="45676" y="47017"/>
                  </a:lnTo>
                  <a:lnTo>
                    <a:pt x="46561" y="47983"/>
                  </a:lnTo>
                  <a:lnTo>
                    <a:pt x="47420" y="48922"/>
                  </a:lnTo>
                  <a:lnTo>
                    <a:pt x="48278" y="49753"/>
                  </a:lnTo>
                  <a:lnTo>
                    <a:pt x="49109" y="50477"/>
                  </a:lnTo>
                  <a:lnTo>
                    <a:pt x="49538" y="50799"/>
                  </a:lnTo>
                  <a:lnTo>
                    <a:pt x="49941" y="51121"/>
                  </a:lnTo>
                  <a:lnTo>
                    <a:pt x="50343" y="51389"/>
                  </a:lnTo>
                  <a:lnTo>
                    <a:pt x="50745" y="51631"/>
                  </a:lnTo>
                  <a:lnTo>
                    <a:pt x="51121" y="51845"/>
                  </a:lnTo>
                  <a:lnTo>
                    <a:pt x="51523" y="52033"/>
                  </a:lnTo>
                  <a:lnTo>
                    <a:pt x="51899" y="52167"/>
                  </a:lnTo>
                  <a:lnTo>
                    <a:pt x="52274" y="52274"/>
                  </a:lnTo>
                  <a:lnTo>
                    <a:pt x="52623" y="52355"/>
                  </a:lnTo>
                  <a:lnTo>
                    <a:pt x="52971" y="52408"/>
                  </a:lnTo>
                  <a:lnTo>
                    <a:pt x="55359" y="52596"/>
                  </a:lnTo>
                  <a:lnTo>
                    <a:pt x="56995" y="52730"/>
                  </a:lnTo>
                  <a:lnTo>
                    <a:pt x="58067" y="52837"/>
                  </a:lnTo>
                  <a:lnTo>
                    <a:pt x="58792" y="52864"/>
                  </a:lnTo>
                  <a:lnTo>
                    <a:pt x="59060" y="52864"/>
                  </a:lnTo>
                  <a:lnTo>
                    <a:pt x="59301" y="52811"/>
                  </a:lnTo>
                  <a:lnTo>
                    <a:pt x="59516" y="52757"/>
                  </a:lnTo>
                  <a:lnTo>
                    <a:pt x="59757" y="52677"/>
                  </a:lnTo>
                  <a:lnTo>
                    <a:pt x="60374" y="52435"/>
                  </a:lnTo>
                  <a:lnTo>
                    <a:pt x="61313" y="52060"/>
                  </a:lnTo>
                  <a:lnTo>
                    <a:pt x="61769" y="51872"/>
                  </a:lnTo>
                  <a:lnTo>
                    <a:pt x="61930" y="51791"/>
                  </a:lnTo>
                  <a:lnTo>
                    <a:pt x="62037" y="51711"/>
                  </a:lnTo>
                  <a:lnTo>
                    <a:pt x="62091" y="51631"/>
                  </a:lnTo>
                  <a:lnTo>
                    <a:pt x="62091" y="51550"/>
                  </a:lnTo>
                  <a:lnTo>
                    <a:pt x="62064" y="51496"/>
                  </a:lnTo>
                  <a:lnTo>
                    <a:pt x="62010" y="51443"/>
                  </a:lnTo>
                  <a:lnTo>
                    <a:pt x="61903" y="51389"/>
                  </a:lnTo>
                  <a:lnTo>
                    <a:pt x="61769" y="51336"/>
                  </a:lnTo>
                  <a:lnTo>
                    <a:pt x="61420" y="51228"/>
                  </a:lnTo>
                  <a:lnTo>
                    <a:pt x="60401" y="51014"/>
                  </a:lnTo>
                  <a:lnTo>
                    <a:pt x="59087" y="50772"/>
                  </a:lnTo>
                  <a:lnTo>
                    <a:pt x="58389" y="50611"/>
                  </a:lnTo>
                  <a:lnTo>
                    <a:pt x="57692" y="50424"/>
                  </a:lnTo>
                  <a:lnTo>
                    <a:pt x="56995" y="50209"/>
                  </a:lnTo>
                  <a:lnTo>
                    <a:pt x="56324" y="49941"/>
                  </a:lnTo>
                  <a:lnTo>
                    <a:pt x="56002" y="49780"/>
                  </a:lnTo>
                  <a:lnTo>
                    <a:pt x="55707" y="49619"/>
                  </a:lnTo>
                  <a:lnTo>
                    <a:pt x="55412" y="49431"/>
                  </a:lnTo>
                  <a:lnTo>
                    <a:pt x="55144" y="49243"/>
                  </a:lnTo>
                  <a:lnTo>
                    <a:pt x="55010" y="49109"/>
                  </a:lnTo>
                  <a:lnTo>
                    <a:pt x="54876" y="48895"/>
                  </a:lnTo>
                  <a:lnTo>
                    <a:pt x="54715" y="48653"/>
                  </a:lnTo>
                  <a:lnTo>
                    <a:pt x="54554" y="48332"/>
                  </a:lnTo>
                  <a:lnTo>
                    <a:pt x="54205" y="47527"/>
                  </a:lnTo>
                  <a:lnTo>
                    <a:pt x="53803" y="46481"/>
                  </a:lnTo>
                  <a:lnTo>
                    <a:pt x="53374" y="45274"/>
                  </a:lnTo>
                  <a:lnTo>
                    <a:pt x="52918" y="43879"/>
                  </a:lnTo>
                  <a:lnTo>
                    <a:pt x="51899" y="40607"/>
                  </a:lnTo>
                  <a:lnTo>
                    <a:pt x="50719" y="36825"/>
                  </a:lnTo>
                  <a:lnTo>
                    <a:pt x="49431" y="32641"/>
                  </a:lnTo>
                  <a:lnTo>
                    <a:pt x="48734" y="30469"/>
                  </a:lnTo>
                  <a:lnTo>
                    <a:pt x="48010" y="28243"/>
                  </a:lnTo>
                  <a:lnTo>
                    <a:pt x="47232" y="25990"/>
                  </a:lnTo>
                  <a:lnTo>
                    <a:pt x="46427" y="23737"/>
                  </a:lnTo>
                  <a:lnTo>
                    <a:pt x="45623" y="21484"/>
                  </a:lnTo>
                  <a:lnTo>
                    <a:pt x="44764" y="19231"/>
                  </a:lnTo>
                  <a:lnTo>
                    <a:pt x="43879" y="17058"/>
                  </a:lnTo>
                  <a:lnTo>
                    <a:pt x="42940" y="14913"/>
                  </a:lnTo>
                  <a:lnTo>
                    <a:pt x="42002" y="12848"/>
                  </a:lnTo>
                  <a:lnTo>
                    <a:pt x="41519" y="11855"/>
                  </a:lnTo>
                  <a:lnTo>
                    <a:pt x="41036" y="10890"/>
                  </a:lnTo>
                  <a:lnTo>
                    <a:pt x="40527" y="9951"/>
                  </a:lnTo>
                  <a:lnTo>
                    <a:pt x="40017" y="9039"/>
                  </a:lnTo>
                  <a:lnTo>
                    <a:pt x="39507" y="8154"/>
                  </a:lnTo>
                  <a:lnTo>
                    <a:pt x="38998" y="7296"/>
                  </a:lnTo>
                  <a:lnTo>
                    <a:pt x="38488" y="6491"/>
                  </a:lnTo>
                  <a:lnTo>
                    <a:pt x="37952" y="5713"/>
                  </a:lnTo>
                  <a:lnTo>
                    <a:pt x="37415" y="4989"/>
                  </a:lnTo>
                  <a:lnTo>
                    <a:pt x="36852" y="4292"/>
                  </a:lnTo>
                  <a:lnTo>
                    <a:pt x="36316" y="3621"/>
                  </a:lnTo>
                  <a:lnTo>
                    <a:pt x="35752" y="3031"/>
                  </a:lnTo>
                  <a:lnTo>
                    <a:pt x="35189" y="2468"/>
                  </a:lnTo>
                  <a:lnTo>
                    <a:pt x="34626" y="1985"/>
                  </a:lnTo>
                  <a:lnTo>
                    <a:pt x="34036" y="1529"/>
                  </a:lnTo>
                  <a:lnTo>
                    <a:pt x="33446" y="1127"/>
                  </a:lnTo>
                  <a:lnTo>
                    <a:pt x="32856" y="778"/>
                  </a:lnTo>
                  <a:lnTo>
                    <a:pt x="32266" y="510"/>
                  </a:lnTo>
                  <a:lnTo>
                    <a:pt x="31676" y="295"/>
                  </a:lnTo>
                  <a:lnTo>
                    <a:pt x="31059" y="134"/>
                  </a:lnTo>
                  <a:lnTo>
                    <a:pt x="30764" y="81"/>
                  </a:lnTo>
                  <a:lnTo>
                    <a:pt x="30442" y="27"/>
                  </a:lnTo>
                  <a:lnTo>
                    <a:pt x="30147" y="27"/>
                  </a:lnTo>
                  <a:lnTo>
                    <a:pt x="29825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86;p41">
              <a:extLst>
                <a:ext uri="{FF2B5EF4-FFF2-40B4-BE49-F238E27FC236}">
                  <a16:creationId xmlns:a16="http://schemas.microsoft.com/office/drawing/2014/main" id="{0BB1F29A-D8FF-4667-A18A-BF6D9753421C}"/>
                </a:ext>
              </a:extLst>
            </p:cNvPr>
            <p:cNvSpPr/>
            <p:nvPr/>
          </p:nvSpPr>
          <p:spPr>
            <a:xfrm>
              <a:off x="3154858" y="2887901"/>
              <a:ext cx="941144" cy="821627"/>
            </a:xfrm>
            <a:custGeom>
              <a:avLst/>
              <a:gdLst/>
              <a:ahLst/>
              <a:cxnLst/>
              <a:rect l="l" t="t" r="r" b="b"/>
              <a:pathLst>
                <a:path w="62091" h="54206" extrusionOk="0">
                  <a:moveTo>
                    <a:pt x="29825" y="0"/>
                  </a:moveTo>
                  <a:lnTo>
                    <a:pt x="29503" y="27"/>
                  </a:lnTo>
                  <a:lnTo>
                    <a:pt x="29208" y="54"/>
                  </a:lnTo>
                  <a:lnTo>
                    <a:pt x="28886" y="107"/>
                  </a:lnTo>
                  <a:lnTo>
                    <a:pt x="28564" y="161"/>
                  </a:lnTo>
                  <a:lnTo>
                    <a:pt x="27921" y="349"/>
                  </a:lnTo>
                  <a:lnTo>
                    <a:pt x="27304" y="590"/>
                  </a:lnTo>
                  <a:lnTo>
                    <a:pt x="26660" y="912"/>
                  </a:lnTo>
                  <a:lnTo>
                    <a:pt x="26016" y="1261"/>
                  </a:lnTo>
                  <a:lnTo>
                    <a:pt x="25373" y="1690"/>
                  </a:lnTo>
                  <a:lnTo>
                    <a:pt x="24729" y="2199"/>
                  </a:lnTo>
                  <a:lnTo>
                    <a:pt x="24085" y="2736"/>
                  </a:lnTo>
                  <a:lnTo>
                    <a:pt x="23442" y="3326"/>
                  </a:lnTo>
                  <a:lnTo>
                    <a:pt x="22771" y="3943"/>
                  </a:lnTo>
                  <a:lnTo>
                    <a:pt x="22127" y="4640"/>
                  </a:lnTo>
                  <a:lnTo>
                    <a:pt x="21484" y="5364"/>
                  </a:lnTo>
                  <a:lnTo>
                    <a:pt x="20840" y="6142"/>
                  </a:lnTo>
                  <a:lnTo>
                    <a:pt x="20196" y="6947"/>
                  </a:lnTo>
                  <a:lnTo>
                    <a:pt x="19553" y="7805"/>
                  </a:lnTo>
                  <a:lnTo>
                    <a:pt x="18909" y="8690"/>
                  </a:lnTo>
                  <a:lnTo>
                    <a:pt x="18292" y="9629"/>
                  </a:lnTo>
                  <a:lnTo>
                    <a:pt x="17648" y="10568"/>
                  </a:lnTo>
                  <a:lnTo>
                    <a:pt x="17031" y="11560"/>
                  </a:lnTo>
                  <a:lnTo>
                    <a:pt x="16388" y="12552"/>
                  </a:lnTo>
                  <a:lnTo>
                    <a:pt x="15771" y="13598"/>
                  </a:lnTo>
                  <a:lnTo>
                    <a:pt x="14537" y="15717"/>
                  </a:lnTo>
                  <a:lnTo>
                    <a:pt x="13357" y="17917"/>
                  </a:lnTo>
                  <a:lnTo>
                    <a:pt x="12177" y="20169"/>
                  </a:lnTo>
                  <a:lnTo>
                    <a:pt x="11050" y="22476"/>
                  </a:lnTo>
                  <a:lnTo>
                    <a:pt x="9924" y="24783"/>
                  </a:lnTo>
                  <a:lnTo>
                    <a:pt x="8878" y="27089"/>
                  </a:lnTo>
                  <a:lnTo>
                    <a:pt x="7832" y="29369"/>
                  </a:lnTo>
                  <a:lnTo>
                    <a:pt x="6866" y="31622"/>
                  </a:lnTo>
                  <a:lnTo>
                    <a:pt x="5928" y="33821"/>
                  </a:lnTo>
                  <a:lnTo>
                    <a:pt x="5069" y="35940"/>
                  </a:lnTo>
                  <a:lnTo>
                    <a:pt x="4238" y="37952"/>
                  </a:lnTo>
                  <a:lnTo>
                    <a:pt x="2790" y="41680"/>
                  </a:lnTo>
                  <a:lnTo>
                    <a:pt x="1636" y="44845"/>
                  </a:lnTo>
                  <a:lnTo>
                    <a:pt x="751" y="47259"/>
                  </a:lnTo>
                  <a:lnTo>
                    <a:pt x="0" y="49377"/>
                  </a:lnTo>
                  <a:lnTo>
                    <a:pt x="0" y="49592"/>
                  </a:lnTo>
                  <a:lnTo>
                    <a:pt x="27" y="49833"/>
                  </a:lnTo>
                  <a:lnTo>
                    <a:pt x="81" y="50182"/>
                  </a:lnTo>
                  <a:lnTo>
                    <a:pt x="161" y="50557"/>
                  </a:lnTo>
                  <a:lnTo>
                    <a:pt x="322" y="50987"/>
                  </a:lnTo>
                  <a:lnTo>
                    <a:pt x="402" y="51201"/>
                  </a:lnTo>
                  <a:lnTo>
                    <a:pt x="537" y="51443"/>
                  </a:lnTo>
                  <a:lnTo>
                    <a:pt x="671" y="51684"/>
                  </a:lnTo>
                  <a:lnTo>
                    <a:pt x="832" y="51925"/>
                  </a:lnTo>
                  <a:lnTo>
                    <a:pt x="1019" y="52140"/>
                  </a:lnTo>
                  <a:lnTo>
                    <a:pt x="1261" y="52381"/>
                  </a:lnTo>
                  <a:lnTo>
                    <a:pt x="1502" y="52596"/>
                  </a:lnTo>
                  <a:lnTo>
                    <a:pt x="1770" y="52810"/>
                  </a:lnTo>
                  <a:lnTo>
                    <a:pt x="2092" y="53025"/>
                  </a:lnTo>
                  <a:lnTo>
                    <a:pt x="2441" y="53240"/>
                  </a:lnTo>
                  <a:lnTo>
                    <a:pt x="2816" y="53427"/>
                  </a:lnTo>
                  <a:lnTo>
                    <a:pt x="3219" y="53588"/>
                  </a:lnTo>
                  <a:lnTo>
                    <a:pt x="3675" y="53749"/>
                  </a:lnTo>
                  <a:lnTo>
                    <a:pt x="4184" y="53883"/>
                  </a:lnTo>
                  <a:lnTo>
                    <a:pt x="4721" y="53991"/>
                  </a:lnTo>
                  <a:lnTo>
                    <a:pt x="5311" y="54098"/>
                  </a:lnTo>
                  <a:lnTo>
                    <a:pt x="5928" y="54151"/>
                  </a:lnTo>
                  <a:lnTo>
                    <a:pt x="6625" y="54205"/>
                  </a:lnTo>
                  <a:lnTo>
                    <a:pt x="8127" y="54205"/>
                  </a:lnTo>
                  <a:lnTo>
                    <a:pt x="8851" y="54151"/>
                  </a:lnTo>
                  <a:lnTo>
                    <a:pt x="9548" y="54044"/>
                  </a:lnTo>
                  <a:lnTo>
                    <a:pt x="10219" y="53937"/>
                  </a:lnTo>
                  <a:lnTo>
                    <a:pt x="10889" y="53776"/>
                  </a:lnTo>
                  <a:lnTo>
                    <a:pt x="11533" y="53561"/>
                  </a:lnTo>
                  <a:lnTo>
                    <a:pt x="12150" y="53347"/>
                  </a:lnTo>
                  <a:lnTo>
                    <a:pt x="12767" y="53079"/>
                  </a:lnTo>
                  <a:lnTo>
                    <a:pt x="13357" y="52784"/>
                  </a:lnTo>
                  <a:lnTo>
                    <a:pt x="13920" y="52435"/>
                  </a:lnTo>
                  <a:lnTo>
                    <a:pt x="14483" y="52086"/>
                  </a:lnTo>
                  <a:lnTo>
                    <a:pt x="15020" y="51711"/>
                  </a:lnTo>
                  <a:lnTo>
                    <a:pt x="15556" y="51308"/>
                  </a:lnTo>
                  <a:lnTo>
                    <a:pt x="16066" y="50853"/>
                  </a:lnTo>
                  <a:lnTo>
                    <a:pt x="16549" y="50397"/>
                  </a:lnTo>
                  <a:lnTo>
                    <a:pt x="17031" y="49914"/>
                  </a:lnTo>
                  <a:lnTo>
                    <a:pt x="17487" y="49431"/>
                  </a:lnTo>
                  <a:lnTo>
                    <a:pt x="17943" y="48895"/>
                  </a:lnTo>
                  <a:lnTo>
                    <a:pt x="18399" y="48358"/>
                  </a:lnTo>
                  <a:lnTo>
                    <a:pt x="18802" y="47795"/>
                  </a:lnTo>
                  <a:lnTo>
                    <a:pt x="19231" y="47232"/>
                  </a:lnTo>
                  <a:lnTo>
                    <a:pt x="19633" y="46642"/>
                  </a:lnTo>
                  <a:lnTo>
                    <a:pt x="20009" y="46025"/>
                  </a:lnTo>
                  <a:lnTo>
                    <a:pt x="20760" y="44791"/>
                  </a:lnTo>
                  <a:lnTo>
                    <a:pt x="21457" y="43504"/>
                  </a:lnTo>
                  <a:lnTo>
                    <a:pt x="22127" y="42189"/>
                  </a:lnTo>
                  <a:lnTo>
                    <a:pt x="22744" y="40875"/>
                  </a:lnTo>
                  <a:lnTo>
                    <a:pt x="23334" y="39534"/>
                  </a:lnTo>
                  <a:lnTo>
                    <a:pt x="23898" y="38193"/>
                  </a:lnTo>
                  <a:lnTo>
                    <a:pt x="24434" y="36879"/>
                  </a:lnTo>
                  <a:lnTo>
                    <a:pt x="25453" y="34304"/>
                  </a:lnTo>
                  <a:lnTo>
                    <a:pt x="26392" y="31890"/>
                  </a:lnTo>
                  <a:lnTo>
                    <a:pt x="26821" y="30791"/>
                  </a:lnTo>
                  <a:lnTo>
                    <a:pt x="27277" y="29745"/>
                  </a:lnTo>
                  <a:lnTo>
                    <a:pt x="27706" y="28779"/>
                  </a:lnTo>
                  <a:lnTo>
                    <a:pt x="28135" y="27921"/>
                  </a:lnTo>
                  <a:lnTo>
                    <a:pt x="28564" y="27170"/>
                  </a:lnTo>
                  <a:lnTo>
                    <a:pt x="28779" y="26821"/>
                  </a:lnTo>
                  <a:lnTo>
                    <a:pt x="28994" y="26526"/>
                  </a:lnTo>
                  <a:lnTo>
                    <a:pt x="29235" y="26258"/>
                  </a:lnTo>
                  <a:lnTo>
                    <a:pt x="29450" y="26016"/>
                  </a:lnTo>
                  <a:lnTo>
                    <a:pt x="29664" y="25802"/>
                  </a:lnTo>
                  <a:lnTo>
                    <a:pt x="29905" y="25614"/>
                  </a:lnTo>
                  <a:lnTo>
                    <a:pt x="30120" y="25480"/>
                  </a:lnTo>
                  <a:lnTo>
                    <a:pt x="30361" y="25373"/>
                  </a:lnTo>
                  <a:lnTo>
                    <a:pt x="30603" y="25319"/>
                  </a:lnTo>
                  <a:lnTo>
                    <a:pt x="30844" y="25292"/>
                  </a:lnTo>
                  <a:lnTo>
                    <a:pt x="30925" y="25319"/>
                  </a:lnTo>
                  <a:lnTo>
                    <a:pt x="31005" y="25373"/>
                  </a:lnTo>
                  <a:lnTo>
                    <a:pt x="31220" y="25587"/>
                  </a:lnTo>
                  <a:lnTo>
                    <a:pt x="31515" y="25963"/>
                  </a:lnTo>
                  <a:lnTo>
                    <a:pt x="31863" y="26446"/>
                  </a:lnTo>
                  <a:lnTo>
                    <a:pt x="32722" y="27760"/>
                  </a:lnTo>
                  <a:lnTo>
                    <a:pt x="33794" y="29449"/>
                  </a:lnTo>
                  <a:lnTo>
                    <a:pt x="36450" y="33741"/>
                  </a:lnTo>
                  <a:lnTo>
                    <a:pt x="37979" y="36155"/>
                  </a:lnTo>
                  <a:lnTo>
                    <a:pt x="39588" y="38649"/>
                  </a:lnTo>
                  <a:lnTo>
                    <a:pt x="40446" y="39910"/>
                  </a:lnTo>
                  <a:lnTo>
                    <a:pt x="41304" y="41170"/>
                  </a:lnTo>
                  <a:lnTo>
                    <a:pt x="42163" y="42404"/>
                  </a:lnTo>
                  <a:lnTo>
                    <a:pt x="43048" y="43584"/>
                  </a:lnTo>
                  <a:lnTo>
                    <a:pt x="43906" y="44764"/>
                  </a:lnTo>
                  <a:lnTo>
                    <a:pt x="44791" y="45891"/>
                  </a:lnTo>
                  <a:lnTo>
                    <a:pt x="45676" y="46937"/>
                  </a:lnTo>
                  <a:lnTo>
                    <a:pt x="46561" y="47956"/>
                  </a:lnTo>
                  <a:lnTo>
                    <a:pt x="47420" y="48868"/>
                  </a:lnTo>
                  <a:lnTo>
                    <a:pt x="48278" y="49699"/>
                  </a:lnTo>
                  <a:lnTo>
                    <a:pt x="48707" y="50102"/>
                  </a:lnTo>
                  <a:lnTo>
                    <a:pt x="49109" y="50450"/>
                  </a:lnTo>
                  <a:lnTo>
                    <a:pt x="49538" y="50772"/>
                  </a:lnTo>
                  <a:lnTo>
                    <a:pt x="49941" y="51094"/>
                  </a:lnTo>
                  <a:lnTo>
                    <a:pt x="50343" y="51362"/>
                  </a:lnTo>
                  <a:lnTo>
                    <a:pt x="50745" y="51604"/>
                  </a:lnTo>
                  <a:lnTo>
                    <a:pt x="51121" y="51818"/>
                  </a:lnTo>
                  <a:lnTo>
                    <a:pt x="51523" y="52006"/>
                  </a:lnTo>
                  <a:lnTo>
                    <a:pt x="51899" y="52167"/>
                  </a:lnTo>
                  <a:lnTo>
                    <a:pt x="52274" y="52274"/>
                  </a:lnTo>
                  <a:lnTo>
                    <a:pt x="52623" y="52354"/>
                  </a:lnTo>
                  <a:lnTo>
                    <a:pt x="52971" y="52408"/>
                  </a:lnTo>
                  <a:lnTo>
                    <a:pt x="55332" y="52569"/>
                  </a:lnTo>
                  <a:lnTo>
                    <a:pt x="56995" y="52730"/>
                  </a:lnTo>
                  <a:lnTo>
                    <a:pt x="58067" y="52810"/>
                  </a:lnTo>
                  <a:lnTo>
                    <a:pt x="58792" y="52864"/>
                  </a:lnTo>
                  <a:lnTo>
                    <a:pt x="59060" y="52837"/>
                  </a:lnTo>
                  <a:lnTo>
                    <a:pt x="59301" y="52810"/>
                  </a:lnTo>
                  <a:lnTo>
                    <a:pt x="59516" y="52757"/>
                  </a:lnTo>
                  <a:lnTo>
                    <a:pt x="59757" y="52676"/>
                  </a:lnTo>
                  <a:lnTo>
                    <a:pt x="60374" y="52435"/>
                  </a:lnTo>
                  <a:lnTo>
                    <a:pt x="61313" y="52059"/>
                  </a:lnTo>
                  <a:lnTo>
                    <a:pt x="61769" y="51845"/>
                  </a:lnTo>
                  <a:lnTo>
                    <a:pt x="61930" y="51764"/>
                  </a:lnTo>
                  <a:lnTo>
                    <a:pt x="62010" y="51684"/>
                  </a:lnTo>
                  <a:lnTo>
                    <a:pt x="62091" y="51604"/>
                  </a:lnTo>
                  <a:lnTo>
                    <a:pt x="62091" y="51550"/>
                  </a:lnTo>
                  <a:lnTo>
                    <a:pt x="62064" y="51496"/>
                  </a:lnTo>
                  <a:lnTo>
                    <a:pt x="62010" y="51416"/>
                  </a:lnTo>
                  <a:lnTo>
                    <a:pt x="61903" y="51362"/>
                  </a:lnTo>
                  <a:lnTo>
                    <a:pt x="61769" y="51308"/>
                  </a:lnTo>
                  <a:lnTo>
                    <a:pt x="61420" y="51228"/>
                  </a:lnTo>
                  <a:lnTo>
                    <a:pt x="60401" y="51013"/>
                  </a:lnTo>
                  <a:lnTo>
                    <a:pt x="59087" y="50772"/>
                  </a:lnTo>
                  <a:lnTo>
                    <a:pt x="58389" y="50611"/>
                  </a:lnTo>
                  <a:lnTo>
                    <a:pt x="57692" y="50423"/>
                  </a:lnTo>
                  <a:lnTo>
                    <a:pt x="56995" y="50182"/>
                  </a:lnTo>
                  <a:lnTo>
                    <a:pt x="56324" y="49914"/>
                  </a:lnTo>
                  <a:lnTo>
                    <a:pt x="56002" y="49753"/>
                  </a:lnTo>
                  <a:lnTo>
                    <a:pt x="55680" y="49592"/>
                  </a:lnTo>
                  <a:lnTo>
                    <a:pt x="55412" y="49431"/>
                  </a:lnTo>
                  <a:lnTo>
                    <a:pt x="55144" y="49216"/>
                  </a:lnTo>
                  <a:lnTo>
                    <a:pt x="55010" y="49082"/>
                  </a:lnTo>
                  <a:lnTo>
                    <a:pt x="54849" y="48895"/>
                  </a:lnTo>
                  <a:lnTo>
                    <a:pt x="54715" y="48626"/>
                  </a:lnTo>
                  <a:lnTo>
                    <a:pt x="54554" y="48305"/>
                  </a:lnTo>
                  <a:lnTo>
                    <a:pt x="54205" y="47500"/>
                  </a:lnTo>
                  <a:lnTo>
                    <a:pt x="53803" y="46481"/>
                  </a:lnTo>
                  <a:lnTo>
                    <a:pt x="53374" y="45247"/>
                  </a:lnTo>
                  <a:lnTo>
                    <a:pt x="52918" y="43852"/>
                  </a:lnTo>
                  <a:lnTo>
                    <a:pt x="51899" y="40580"/>
                  </a:lnTo>
                  <a:lnTo>
                    <a:pt x="50718" y="36798"/>
                  </a:lnTo>
                  <a:lnTo>
                    <a:pt x="49431" y="32641"/>
                  </a:lnTo>
                  <a:lnTo>
                    <a:pt x="48734" y="30469"/>
                  </a:lnTo>
                  <a:lnTo>
                    <a:pt x="47983" y="28243"/>
                  </a:lnTo>
                  <a:lnTo>
                    <a:pt x="47232" y="25990"/>
                  </a:lnTo>
                  <a:lnTo>
                    <a:pt x="46427" y="23710"/>
                  </a:lnTo>
                  <a:lnTo>
                    <a:pt x="45596" y="21457"/>
                  </a:lnTo>
                  <a:lnTo>
                    <a:pt x="44764" y="19231"/>
                  </a:lnTo>
                  <a:lnTo>
                    <a:pt x="43852" y="17031"/>
                  </a:lnTo>
                  <a:lnTo>
                    <a:pt x="42940" y="14913"/>
                  </a:lnTo>
                  <a:lnTo>
                    <a:pt x="42002" y="12847"/>
                  </a:lnTo>
                  <a:lnTo>
                    <a:pt x="41519" y="11855"/>
                  </a:lnTo>
                  <a:lnTo>
                    <a:pt x="41036" y="10889"/>
                  </a:lnTo>
                  <a:lnTo>
                    <a:pt x="40527" y="9924"/>
                  </a:lnTo>
                  <a:lnTo>
                    <a:pt x="40017" y="9012"/>
                  </a:lnTo>
                  <a:lnTo>
                    <a:pt x="39507" y="8127"/>
                  </a:lnTo>
                  <a:lnTo>
                    <a:pt x="38998" y="7295"/>
                  </a:lnTo>
                  <a:lnTo>
                    <a:pt x="38461" y="6464"/>
                  </a:lnTo>
                  <a:lnTo>
                    <a:pt x="37952" y="5713"/>
                  </a:lnTo>
                  <a:lnTo>
                    <a:pt x="37388" y="4962"/>
                  </a:lnTo>
                  <a:lnTo>
                    <a:pt x="36852" y="4265"/>
                  </a:lnTo>
                  <a:lnTo>
                    <a:pt x="36316" y="3621"/>
                  </a:lnTo>
                  <a:lnTo>
                    <a:pt x="35752" y="3031"/>
                  </a:lnTo>
                  <a:lnTo>
                    <a:pt x="35189" y="2468"/>
                  </a:lnTo>
                  <a:lnTo>
                    <a:pt x="34599" y="1958"/>
                  </a:lnTo>
                  <a:lnTo>
                    <a:pt x="34036" y="1502"/>
                  </a:lnTo>
                  <a:lnTo>
                    <a:pt x="33446" y="1100"/>
                  </a:lnTo>
                  <a:lnTo>
                    <a:pt x="32856" y="778"/>
                  </a:lnTo>
                  <a:lnTo>
                    <a:pt x="32266" y="483"/>
                  </a:lnTo>
                  <a:lnTo>
                    <a:pt x="31676" y="268"/>
                  </a:lnTo>
                  <a:lnTo>
                    <a:pt x="31059" y="107"/>
                  </a:lnTo>
                  <a:lnTo>
                    <a:pt x="30737" y="54"/>
                  </a:lnTo>
                  <a:lnTo>
                    <a:pt x="30442" y="27"/>
                  </a:lnTo>
                  <a:lnTo>
                    <a:pt x="30120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87;p41">
              <a:extLst>
                <a:ext uri="{FF2B5EF4-FFF2-40B4-BE49-F238E27FC236}">
                  <a16:creationId xmlns:a16="http://schemas.microsoft.com/office/drawing/2014/main" id="{A5C6E845-7D76-42B4-A960-F377D0AD6B89}"/>
                </a:ext>
              </a:extLst>
            </p:cNvPr>
            <p:cNvSpPr/>
            <p:nvPr/>
          </p:nvSpPr>
          <p:spPr>
            <a:xfrm>
              <a:off x="3247137" y="2826104"/>
              <a:ext cx="525268" cy="311426"/>
            </a:xfrm>
            <a:custGeom>
              <a:avLst/>
              <a:gdLst/>
              <a:ahLst/>
              <a:cxnLst/>
              <a:rect l="l" t="t" r="r" b="b"/>
              <a:pathLst>
                <a:path w="34654" h="20546" extrusionOk="0">
                  <a:moveTo>
                    <a:pt x="4667" y="0"/>
                  </a:moveTo>
                  <a:lnTo>
                    <a:pt x="4426" y="27"/>
                  </a:lnTo>
                  <a:lnTo>
                    <a:pt x="4211" y="108"/>
                  </a:lnTo>
                  <a:lnTo>
                    <a:pt x="3997" y="188"/>
                  </a:lnTo>
                  <a:lnTo>
                    <a:pt x="3782" y="295"/>
                  </a:lnTo>
                  <a:lnTo>
                    <a:pt x="3568" y="456"/>
                  </a:lnTo>
                  <a:lnTo>
                    <a:pt x="3353" y="617"/>
                  </a:lnTo>
                  <a:lnTo>
                    <a:pt x="3139" y="805"/>
                  </a:lnTo>
                  <a:lnTo>
                    <a:pt x="2924" y="993"/>
                  </a:lnTo>
                  <a:lnTo>
                    <a:pt x="2548" y="1476"/>
                  </a:lnTo>
                  <a:lnTo>
                    <a:pt x="2146" y="2012"/>
                  </a:lnTo>
                  <a:lnTo>
                    <a:pt x="1797" y="2629"/>
                  </a:lnTo>
                  <a:lnTo>
                    <a:pt x="1449" y="3299"/>
                  </a:lnTo>
                  <a:lnTo>
                    <a:pt x="1154" y="4050"/>
                  </a:lnTo>
                  <a:lnTo>
                    <a:pt x="859" y="4828"/>
                  </a:lnTo>
                  <a:lnTo>
                    <a:pt x="617" y="5633"/>
                  </a:lnTo>
                  <a:lnTo>
                    <a:pt x="403" y="6491"/>
                  </a:lnTo>
                  <a:lnTo>
                    <a:pt x="242" y="7376"/>
                  </a:lnTo>
                  <a:lnTo>
                    <a:pt x="108" y="8261"/>
                  </a:lnTo>
                  <a:lnTo>
                    <a:pt x="27" y="9173"/>
                  </a:lnTo>
                  <a:lnTo>
                    <a:pt x="0" y="10112"/>
                  </a:lnTo>
                  <a:lnTo>
                    <a:pt x="0" y="11024"/>
                  </a:lnTo>
                  <a:lnTo>
                    <a:pt x="81" y="11936"/>
                  </a:lnTo>
                  <a:lnTo>
                    <a:pt x="215" y="12821"/>
                  </a:lnTo>
                  <a:lnTo>
                    <a:pt x="296" y="13250"/>
                  </a:lnTo>
                  <a:lnTo>
                    <a:pt x="403" y="13706"/>
                  </a:lnTo>
                  <a:lnTo>
                    <a:pt x="510" y="14108"/>
                  </a:lnTo>
                  <a:lnTo>
                    <a:pt x="644" y="14537"/>
                  </a:lnTo>
                  <a:lnTo>
                    <a:pt x="805" y="14940"/>
                  </a:lnTo>
                  <a:lnTo>
                    <a:pt x="966" y="15342"/>
                  </a:lnTo>
                  <a:lnTo>
                    <a:pt x="1154" y="15744"/>
                  </a:lnTo>
                  <a:lnTo>
                    <a:pt x="1368" y="16120"/>
                  </a:lnTo>
                  <a:lnTo>
                    <a:pt x="1583" y="16468"/>
                  </a:lnTo>
                  <a:lnTo>
                    <a:pt x="1824" y="16817"/>
                  </a:lnTo>
                  <a:lnTo>
                    <a:pt x="2093" y="17166"/>
                  </a:lnTo>
                  <a:lnTo>
                    <a:pt x="2388" y="17488"/>
                  </a:lnTo>
                  <a:lnTo>
                    <a:pt x="2683" y="17809"/>
                  </a:lnTo>
                  <a:lnTo>
                    <a:pt x="3004" y="18078"/>
                  </a:lnTo>
                  <a:lnTo>
                    <a:pt x="3326" y="18373"/>
                  </a:lnTo>
                  <a:lnTo>
                    <a:pt x="3702" y="18614"/>
                  </a:lnTo>
                  <a:lnTo>
                    <a:pt x="4077" y="18855"/>
                  </a:lnTo>
                  <a:lnTo>
                    <a:pt x="4480" y="19070"/>
                  </a:lnTo>
                  <a:lnTo>
                    <a:pt x="4909" y="19258"/>
                  </a:lnTo>
                  <a:lnTo>
                    <a:pt x="5365" y="19446"/>
                  </a:lnTo>
                  <a:lnTo>
                    <a:pt x="5847" y="19580"/>
                  </a:lnTo>
                  <a:lnTo>
                    <a:pt x="6330" y="19714"/>
                  </a:lnTo>
                  <a:lnTo>
                    <a:pt x="7349" y="19928"/>
                  </a:lnTo>
                  <a:lnTo>
                    <a:pt x="8395" y="20089"/>
                  </a:lnTo>
                  <a:lnTo>
                    <a:pt x="9468" y="20250"/>
                  </a:lnTo>
                  <a:lnTo>
                    <a:pt x="10541" y="20384"/>
                  </a:lnTo>
                  <a:lnTo>
                    <a:pt x="11614" y="20465"/>
                  </a:lnTo>
                  <a:lnTo>
                    <a:pt x="12687" y="20518"/>
                  </a:lnTo>
                  <a:lnTo>
                    <a:pt x="13786" y="20545"/>
                  </a:lnTo>
                  <a:lnTo>
                    <a:pt x="14886" y="20545"/>
                  </a:lnTo>
                  <a:lnTo>
                    <a:pt x="15959" y="20518"/>
                  </a:lnTo>
                  <a:lnTo>
                    <a:pt x="17059" y="20438"/>
                  </a:lnTo>
                  <a:lnTo>
                    <a:pt x="18131" y="20357"/>
                  </a:lnTo>
                  <a:lnTo>
                    <a:pt x="19204" y="20223"/>
                  </a:lnTo>
                  <a:lnTo>
                    <a:pt x="20250" y="20089"/>
                  </a:lnTo>
                  <a:lnTo>
                    <a:pt x="21296" y="19901"/>
                  </a:lnTo>
                  <a:lnTo>
                    <a:pt x="22315" y="19687"/>
                  </a:lnTo>
                  <a:lnTo>
                    <a:pt x="23308" y="19446"/>
                  </a:lnTo>
                  <a:lnTo>
                    <a:pt x="24300" y="19177"/>
                  </a:lnTo>
                  <a:lnTo>
                    <a:pt x="25239" y="18882"/>
                  </a:lnTo>
                  <a:lnTo>
                    <a:pt x="26151" y="18534"/>
                  </a:lnTo>
                  <a:lnTo>
                    <a:pt x="27036" y="18185"/>
                  </a:lnTo>
                  <a:lnTo>
                    <a:pt x="27894" y="17809"/>
                  </a:lnTo>
                  <a:lnTo>
                    <a:pt x="28726" y="17380"/>
                  </a:lnTo>
                  <a:lnTo>
                    <a:pt x="29477" y="16951"/>
                  </a:lnTo>
                  <a:lnTo>
                    <a:pt x="30228" y="16468"/>
                  </a:lnTo>
                  <a:lnTo>
                    <a:pt x="30898" y="15959"/>
                  </a:lnTo>
                  <a:lnTo>
                    <a:pt x="31542" y="15449"/>
                  </a:lnTo>
                  <a:lnTo>
                    <a:pt x="32132" y="14886"/>
                  </a:lnTo>
                  <a:lnTo>
                    <a:pt x="32668" y="14296"/>
                  </a:lnTo>
                  <a:lnTo>
                    <a:pt x="33151" y="13679"/>
                  </a:lnTo>
                  <a:lnTo>
                    <a:pt x="33366" y="13357"/>
                  </a:lnTo>
                  <a:lnTo>
                    <a:pt x="33553" y="13035"/>
                  </a:lnTo>
                  <a:lnTo>
                    <a:pt x="33741" y="12713"/>
                  </a:lnTo>
                  <a:lnTo>
                    <a:pt x="33902" y="12392"/>
                  </a:lnTo>
                  <a:lnTo>
                    <a:pt x="34063" y="12043"/>
                  </a:lnTo>
                  <a:lnTo>
                    <a:pt x="34197" y="11694"/>
                  </a:lnTo>
                  <a:lnTo>
                    <a:pt x="34385" y="11077"/>
                  </a:lnTo>
                  <a:lnTo>
                    <a:pt x="34546" y="10514"/>
                  </a:lnTo>
                  <a:lnTo>
                    <a:pt x="34626" y="9951"/>
                  </a:lnTo>
                  <a:lnTo>
                    <a:pt x="34653" y="9388"/>
                  </a:lnTo>
                  <a:lnTo>
                    <a:pt x="34653" y="8878"/>
                  </a:lnTo>
                  <a:lnTo>
                    <a:pt x="34573" y="8369"/>
                  </a:lnTo>
                  <a:lnTo>
                    <a:pt x="34465" y="7886"/>
                  </a:lnTo>
                  <a:lnTo>
                    <a:pt x="34331" y="7430"/>
                  </a:lnTo>
                  <a:lnTo>
                    <a:pt x="34144" y="7001"/>
                  </a:lnTo>
                  <a:lnTo>
                    <a:pt x="33902" y="6572"/>
                  </a:lnTo>
                  <a:lnTo>
                    <a:pt x="33634" y="6142"/>
                  </a:lnTo>
                  <a:lnTo>
                    <a:pt x="33312" y="5767"/>
                  </a:lnTo>
                  <a:lnTo>
                    <a:pt x="32963" y="5391"/>
                  </a:lnTo>
                  <a:lnTo>
                    <a:pt x="32588" y="5016"/>
                  </a:lnTo>
                  <a:lnTo>
                    <a:pt x="32159" y="4694"/>
                  </a:lnTo>
                  <a:lnTo>
                    <a:pt x="31703" y="4372"/>
                  </a:lnTo>
                  <a:lnTo>
                    <a:pt x="31247" y="4050"/>
                  </a:lnTo>
                  <a:lnTo>
                    <a:pt x="30737" y="3755"/>
                  </a:lnTo>
                  <a:lnTo>
                    <a:pt x="30201" y="3487"/>
                  </a:lnTo>
                  <a:lnTo>
                    <a:pt x="29638" y="3219"/>
                  </a:lnTo>
                  <a:lnTo>
                    <a:pt x="29074" y="2951"/>
                  </a:lnTo>
                  <a:lnTo>
                    <a:pt x="28457" y="2709"/>
                  </a:lnTo>
                  <a:lnTo>
                    <a:pt x="27841" y="2495"/>
                  </a:lnTo>
                  <a:lnTo>
                    <a:pt x="27197" y="2280"/>
                  </a:lnTo>
                  <a:lnTo>
                    <a:pt x="26553" y="2092"/>
                  </a:lnTo>
                  <a:lnTo>
                    <a:pt x="25883" y="1905"/>
                  </a:lnTo>
                  <a:lnTo>
                    <a:pt x="24515" y="1556"/>
                  </a:lnTo>
                  <a:lnTo>
                    <a:pt x="23093" y="1261"/>
                  </a:lnTo>
                  <a:lnTo>
                    <a:pt x="21645" y="993"/>
                  </a:lnTo>
                  <a:lnTo>
                    <a:pt x="20170" y="778"/>
                  </a:lnTo>
                  <a:lnTo>
                    <a:pt x="18721" y="617"/>
                  </a:lnTo>
                  <a:lnTo>
                    <a:pt x="17273" y="456"/>
                  </a:lnTo>
                  <a:lnTo>
                    <a:pt x="15852" y="349"/>
                  </a:lnTo>
                  <a:lnTo>
                    <a:pt x="14457" y="242"/>
                  </a:lnTo>
                  <a:lnTo>
                    <a:pt x="13143" y="188"/>
                  </a:lnTo>
                  <a:lnTo>
                    <a:pt x="11882" y="135"/>
                  </a:lnTo>
                  <a:lnTo>
                    <a:pt x="10675" y="108"/>
                  </a:lnTo>
                  <a:lnTo>
                    <a:pt x="8583" y="81"/>
                  </a:lnTo>
                  <a:lnTo>
                    <a:pt x="6974" y="81"/>
                  </a:lnTo>
                  <a:lnTo>
                    <a:pt x="5552" y="135"/>
                  </a:lnTo>
                  <a:lnTo>
                    <a:pt x="5311" y="54"/>
                  </a:lnTo>
                  <a:lnTo>
                    <a:pt x="509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88;p41">
              <a:extLst>
                <a:ext uri="{FF2B5EF4-FFF2-40B4-BE49-F238E27FC236}">
                  <a16:creationId xmlns:a16="http://schemas.microsoft.com/office/drawing/2014/main" id="{02EEDF30-5BDC-4A29-9FD6-00DF0403561D}"/>
                </a:ext>
              </a:extLst>
            </p:cNvPr>
            <p:cNvSpPr/>
            <p:nvPr/>
          </p:nvSpPr>
          <p:spPr>
            <a:xfrm>
              <a:off x="2973938" y="2928144"/>
              <a:ext cx="914331" cy="789918"/>
            </a:xfrm>
            <a:custGeom>
              <a:avLst/>
              <a:gdLst/>
              <a:ahLst/>
              <a:cxnLst/>
              <a:rect l="l" t="t" r="r" b="b"/>
              <a:pathLst>
                <a:path w="60322" h="52114" extrusionOk="0">
                  <a:moveTo>
                    <a:pt x="39991" y="0"/>
                  </a:moveTo>
                  <a:lnTo>
                    <a:pt x="39481" y="54"/>
                  </a:lnTo>
                  <a:lnTo>
                    <a:pt x="38945" y="161"/>
                  </a:lnTo>
                  <a:lnTo>
                    <a:pt x="38382" y="349"/>
                  </a:lnTo>
                  <a:lnTo>
                    <a:pt x="37818" y="564"/>
                  </a:lnTo>
                  <a:lnTo>
                    <a:pt x="37201" y="832"/>
                  </a:lnTo>
                  <a:lnTo>
                    <a:pt x="36585" y="1154"/>
                  </a:lnTo>
                  <a:lnTo>
                    <a:pt x="35941" y="1529"/>
                  </a:lnTo>
                  <a:lnTo>
                    <a:pt x="35297" y="1958"/>
                  </a:lnTo>
                  <a:lnTo>
                    <a:pt x="34627" y="2414"/>
                  </a:lnTo>
                  <a:lnTo>
                    <a:pt x="33929" y="2924"/>
                  </a:lnTo>
                  <a:lnTo>
                    <a:pt x="33232" y="3487"/>
                  </a:lnTo>
                  <a:lnTo>
                    <a:pt x="32508" y="4077"/>
                  </a:lnTo>
                  <a:lnTo>
                    <a:pt x="31784" y="4694"/>
                  </a:lnTo>
                  <a:lnTo>
                    <a:pt x="31033" y="5365"/>
                  </a:lnTo>
                  <a:lnTo>
                    <a:pt x="30282" y="6062"/>
                  </a:lnTo>
                  <a:lnTo>
                    <a:pt x="29504" y="6813"/>
                  </a:lnTo>
                  <a:lnTo>
                    <a:pt x="28753" y="7564"/>
                  </a:lnTo>
                  <a:lnTo>
                    <a:pt x="27170" y="9200"/>
                  </a:lnTo>
                  <a:lnTo>
                    <a:pt x="25588" y="10917"/>
                  </a:lnTo>
                  <a:lnTo>
                    <a:pt x="23979" y="12740"/>
                  </a:lnTo>
                  <a:lnTo>
                    <a:pt x="22343" y="14645"/>
                  </a:lnTo>
                  <a:lnTo>
                    <a:pt x="20733" y="16603"/>
                  </a:lnTo>
                  <a:lnTo>
                    <a:pt x="19124" y="18614"/>
                  </a:lnTo>
                  <a:lnTo>
                    <a:pt x="17515" y="20653"/>
                  </a:lnTo>
                  <a:lnTo>
                    <a:pt x="15932" y="22718"/>
                  </a:lnTo>
                  <a:lnTo>
                    <a:pt x="14404" y="24783"/>
                  </a:lnTo>
                  <a:lnTo>
                    <a:pt x="12875" y="26848"/>
                  </a:lnTo>
                  <a:lnTo>
                    <a:pt x="11427" y="28887"/>
                  </a:lnTo>
                  <a:lnTo>
                    <a:pt x="10005" y="30898"/>
                  </a:lnTo>
                  <a:lnTo>
                    <a:pt x="8664" y="32856"/>
                  </a:lnTo>
                  <a:lnTo>
                    <a:pt x="7377" y="34760"/>
                  </a:lnTo>
                  <a:lnTo>
                    <a:pt x="6196" y="36557"/>
                  </a:lnTo>
                  <a:lnTo>
                    <a:pt x="5070" y="38301"/>
                  </a:lnTo>
                  <a:lnTo>
                    <a:pt x="4051" y="39910"/>
                  </a:lnTo>
                  <a:lnTo>
                    <a:pt x="3112" y="41412"/>
                  </a:lnTo>
                  <a:lnTo>
                    <a:pt x="2307" y="42780"/>
                  </a:lnTo>
                  <a:lnTo>
                    <a:pt x="1610" y="43987"/>
                  </a:lnTo>
                  <a:lnTo>
                    <a:pt x="1020" y="45059"/>
                  </a:lnTo>
                  <a:lnTo>
                    <a:pt x="591" y="45918"/>
                  </a:lnTo>
                  <a:lnTo>
                    <a:pt x="269" y="46615"/>
                  </a:lnTo>
                  <a:lnTo>
                    <a:pt x="162" y="46910"/>
                  </a:lnTo>
                  <a:lnTo>
                    <a:pt x="81" y="47178"/>
                  </a:lnTo>
                  <a:lnTo>
                    <a:pt x="54" y="47447"/>
                  </a:lnTo>
                  <a:lnTo>
                    <a:pt x="1" y="47715"/>
                  </a:lnTo>
                  <a:lnTo>
                    <a:pt x="1" y="47983"/>
                  </a:lnTo>
                  <a:lnTo>
                    <a:pt x="28" y="48224"/>
                  </a:lnTo>
                  <a:lnTo>
                    <a:pt x="81" y="48439"/>
                  </a:lnTo>
                  <a:lnTo>
                    <a:pt x="135" y="48680"/>
                  </a:lnTo>
                  <a:lnTo>
                    <a:pt x="215" y="48895"/>
                  </a:lnTo>
                  <a:lnTo>
                    <a:pt x="350" y="49109"/>
                  </a:lnTo>
                  <a:lnTo>
                    <a:pt x="457" y="49297"/>
                  </a:lnTo>
                  <a:lnTo>
                    <a:pt x="618" y="49485"/>
                  </a:lnTo>
                  <a:lnTo>
                    <a:pt x="779" y="49673"/>
                  </a:lnTo>
                  <a:lnTo>
                    <a:pt x="966" y="49860"/>
                  </a:lnTo>
                  <a:lnTo>
                    <a:pt x="1181" y="50021"/>
                  </a:lnTo>
                  <a:lnTo>
                    <a:pt x="1396" y="50182"/>
                  </a:lnTo>
                  <a:lnTo>
                    <a:pt x="1905" y="50477"/>
                  </a:lnTo>
                  <a:lnTo>
                    <a:pt x="2468" y="50746"/>
                  </a:lnTo>
                  <a:lnTo>
                    <a:pt x="3085" y="50987"/>
                  </a:lnTo>
                  <a:lnTo>
                    <a:pt x="3756" y="51201"/>
                  </a:lnTo>
                  <a:lnTo>
                    <a:pt x="4480" y="51416"/>
                  </a:lnTo>
                  <a:lnTo>
                    <a:pt x="5258" y="51577"/>
                  </a:lnTo>
                  <a:lnTo>
                    <a:pt x="6062" y="51711"/>
                  </a:lnTo>
                  <a:lnTo>
                    <a:pt x="6894" y="51818"/>
                  </a:lnTo>
                  <a:lnTo>
                    <a:pt x="7779" y="51926"/>
                  </a:lnTo>
                  <a:lnTo>
                    <a:pt x="8664" y="52006"/>
                  </a:lnTo>
                  <a:lnTo>
                    <a:pt x="9576" y="52060"/>
                  </a:lnTo>
                  <a:lnTo>
                    <a:pt x="10515" y="52087"/>
                  </a:lnTo>
                  <a:lnTo>
                    <a:pt x="11453" y="52113"/>
                  </a:lnTo>
                  <a:lnTo>
                    <a:pt x="12419" y="52113"/>
                  </a:lnTo>
                  <a:lnTo>
                    <a:pt x="14296" y="52087"/>
                  </a:lnTo>
                  <a:lnTo>
                    <a:pt x="16174" y="52006"/>
                  </a:lnTo>
                  <a:lnTo>
                    <a:pt x="17971" y="51872"/>
                  </a:lnTo>
                  <a:lnTo>
                    <a:pt x="19634" y="51711"/>
                  </a:lnTo>
                  <a:lnTo>
                    <a:pt x="21189" y="51523"/>
                  </a:lnTo>
                  <a:lnTo>
                    <a:pt x="21779" y="51416"/>
                  </a:lnTo>
                  <a:lnTo>
                    <a:pt x="22343" y="51282"/>
                  </a:lnTo>
                  <a:lnTo>
                    <a:pt x="22906" y="51121"/>
                  </a:lnTo>
                  <a:lnTo>
                    <a:pt x="23469" y="50933"/>
                  </a:lnTo>
                  <a:lnTo>
                    <a:pt x="24006" y="50719"/>
                  </a:lnTo>
                  <a:lnTo>
                    <a:pt x="24515" y="50477"/>
                  </a:lnTo>
                  <a:lnTo>
                    <a:pt x="25025" y="50209"/>
                  </a:lnTo>
                  <a:lnTo>
                    <a:pt x="25534" y="49914"/>
                  </a:lnTo>
                  <a:lnTo>
                    <a:pt x="26017" y="49619"/>
                  </a:lnTo>
                  <a:lnTo>
                    <a:pt x="26500" y="49270"/>
                  </a:lnTo>
                  <a:lnTo>
                    <a:pt x="26956" y="48922"/>
                  </a:lnTo>
                  <a:lnTo>
                    <a:pt x="27412" y="48546"/>
                  </a:lnTo>
                  <a:lnTo>
                    <a:pt x="27841" y="48144"/>
                  </a:lnTo>
                  <a:lnTo>
                    <a:pt x="28270" y="47742"/>
                  </a:lnTo>
                  <a:lnTo>
                    <a:pt x="28672" y="47312"/>
                  </a:lnTo>
                  <a:lnTo>
                    <a:pt x="29075" y="46856"/>
                  </a:lnTo>
                  <a:lnTo>
                    <a:pt x="29450" y="46401"/>
                  </a:lnTo>
                  <a:lnTo>
                    <a:pt x="29853" y="45945"/>
                  </a:lnTo>
                  <a:lnTo>
                    <a:pt x="30550" y="44952"/>
                  </a:lnTo>
                  <a:lnTo>
                    <a:pt x="31247" y="43933"/>
                  </a:lnTo>
                  <a:lnTo>
                    <a:pt x="31864" y="42887"/>
                  </a:lnTo>
                  <a:lnTo>
                    <a:pt x="32454" y="41814"/>
                  </a:lnTo>
                  <a:lnTo>
                    <a:pt x="33017" y="40715"/>
                  </a:lnTo>
                  <a:lnTo>
                    <a:pt x="33527" y="39615"/>
                  </a:lnTo>
                  <a:lnTo>
                    <a:pt x="34010" y="38515"/>
                  </a:lnTo>
                  <a:lnTo>
                    <a:pt x="34439" y="37442"/>
                  </a:lnTo>
                  <a:lnTo>
                    <a:pt x="34841" y="36370"/>
                  </a:lnTo>
                  <a:lnTo>
                    <a:pt x="35217" y="35350"/>
                  </a:lnTo>
                  <a:lnTo>
                    <a:pt x="35565" y="34358"/>
                  </a:lnTo>
                  <a:lnTo>
                    <a:pt x="36129" y="32507"/>
                  </a:lnTo>
                  <a:lnTo>
                    <a:pt x="36611" y="30925"/>
                  </a:lnTo>
                  <a:lnTo>
                    <a:pt x="36960" y="29637"/>
                  </a:lnTo>
                  <a:lnTo>
                    <a:pt x="37228" y="28752"/>
                  </a:lnTo>
                  <a:lnTo>
                    <a:pt x="37309" y="28484"/>
                  </a:lnTo>
                  <a:lnTo>
                    <a:pt x="37389" y="28323"/>
                  </a:lnTo>
                  <a:lnTo>
                    <a:pt x="37443" y="28323"/>
                  </a:lnTo>
                  <a:lnTo>
                    <a:pt x="37470" y="28431"/>
                  </a:lnTo>
                  <a:lnTo>
                    <a:pt x="37577" y="29021"/>
                  </a:lnTo>
                  <a:lnTo>
                    <a:pt x="37711" y="29637"/>
                  </a:lnTo>
                  <a:lnTo>
                    <a:pt x="37845" y="30254"/>
                  </a:lnTo>
                  <a:lnTo>
                    <a:pt x="38033" y="30925"/>
                  </a:lnTo>
                  <a:lnTo>
                    <a:pt x="38435" y="32293"/>
                  </a:lnTo>
                  <a:lnTo>
                    <a:pt x="38918" y="33741"/>
                  </a:lnTo>
                  <a:lnTo>
                    <a:pt x="39481" y="35189"/>
                  </a:lnTo>
                  <a:lnTo>
                    <a:pt x="40098" y="36638"/>
                  </a:lnTo>
                  <a:lnTo>
                    <a:pt x="40769" y="38059"/>
                  </a:lnTo>
                  <a:lnTo>
                    <a:pt x="41466" y="39454"/>
                  </a:lnTo>
                  <a:lnTo>
                    <a:pt x="42190" y="40741"/>
                  </a:lnTo>
                  <a:lnTo>
                    <a:pt x="42566" y="41358"/>
                  </a:lnTo>
                  <a:lnTo>
                    <a:pt x="42941" y="41948"/>
                  </a:lnTo>
                  <a:lnTo>
                    <a:pt x="43317" y="42485"/>
                  </a:lnTo>
                  <a:lnTo>
                    <a:pt x="43665" y="42994"/>
                  </a:lnTo>
                  <a:lnTo>
                    <a:pt x="44041" y="43477"/>
                  </a:lnTo>
                  <a:lnTo>
                    <a:pt x="44416" y="43906"/>
                  </a:lnTo>
                  <a:lnTo>
                    <a:pt x="44765" y="44309"/>
                  </a:lnTo>
                  <a:lnTo>
                    <a:pt x="45140" y="44630"/>
                  </a:lnTo>
                  <a:lnTo>
                    <a:pt x="45489" y="44925"/>
                  </a:lnTo>
                  <a:lnTo>
                    <a:pt x="45811" y="45140"/>
                  </a:lnTo>
                  <a:lnTo>
                    <a:pt x="46160" y="45328"/>
                  </a:lnTo>
                  <a:lnTo>
                    <a:pt x="46481" y="45408"/>
                  </a:lnTo>
                  <a:lnTo>
                    <a:pt x="46642" y="45462"/>
                  </a:lnTo>
                  <a:lnTo>
                    <a:pt x="46937" y="45462"/>
                  </a:lnTo>
                  <a:lnTo>
                    <a:pt x="47072" y="45435"/>
                  </a:lnTo>
                  <a:lnTo>
                    <a:pt x="47796" y="45355"/>
                  </a:lnTo>
                  <a:lnTo>
                    <a:pt x="49244" y="45194"/>
                  </a:lnTo>
                  <a:lnTo>
                    <a:pt x="51229" y="44979"/>
                  </a:lnTo>
                  <a:lnTo>
                    <a:pt x="52328" y="44845"/>
                  </a:lnTo>
                  <a:lnTo>
                    <a:pt x="53482" y="44684"/>
                  </a:lnTo>
                  <a:lnTo>
                    <a:pt x="54635" y="44523"/>
                  </a:lnTo>
                  <a:lnTo>
                    <a:pt x="55735" y="44309"/>
                  </a:lnTo>
                  <a:lnTo>
                    <a:pt x="56808" y="44094"/>
                  </a:lnTo>
                  <a:lnTo>
                    <a:pt x="57800" y="43853"/>
                  </a:lnTo>
                  <a:lnTo>
                    <a:pt x="58658" y="43584"/>
                  </a:lnTo>
                  <a:lnTo>
                    <a:pt x="59034" y="43450"/>
                  </a:lnTo>
                  <a:lnTo>
                    <a:pt x="59382" y="43289"/>
                  </a:lnTo>
                  <a:lnTo>
                    <a:pt x="59677" y="43128"/>
                  </a:lnTo>
                  <a:lnTo>
                    <a:pt x="59919" y="42967"/>
                  </a:lnTo>
                  <a:lnTo>
                    <a:pt x="60107" y="42807"/>
                  </a:lnTo>
                  <a:lnTo>
                    <a:pt x="60241" y="42646"/>
                  </a:lnTo>
                  <a:lnTo>
                    <a:pt x="60294" y="42512"/>
                  </a:lnTo>
                  <a:lnTo>
                    <a:pt x="60321" y="42351"/>
                  </a:lnTo>
                  <a:lnTo>
                    <a:pt x="60321" y="42136"/>
                  </a:lnTo>
                  <a:lnTo>
                    <a:pt x="60321" y="41841"/>
                  </a:lnTo>
                  <a:lnTo>
                    <a:pt x="60267" y="41170"/>
                  </a:lnTo>
                  <a:lnTo>
                    <a:pt x="60133" y="40285"/>
                  </a:lnTo>
                  <a:lnTo>
                    <a:pt x="59972" y="39266"/>
                  </a:lnTo>
                  <a:lnTo>
                    <a:pt x="59731" y="38059"/>
                  </a:lnTo>
                  <a:lnTo>
                    <a:pt x="59409" y="36745"/>
                  </a:lnTo>
                  <a:lnTo>
                    <a:pt x="59060" y="35297"/>
                  </a:lnTo>
                  <a:lnTo>
                    <a:pt x="58658" y="33714"/>
                  </a:lnTo>
                  <a:lnTo>
                    <a:pt x="58202" y="32078"/>
                  </a:lnTo>
                  <a:lnTo>
                    <a:pt x="57719" y="30335"/>
                  </a:lnTo>
                  <a:lnTo>
                    <a:pt x="57156" y="28538"/>
                  </a:lnTo>
                  <a:lnTo>
                    <a:pt x="56593" y="26660"/>
                  </a:lnTo>
                  <a:lnTo>
                    <a:pt x="55949" y="24783"/>
                  </a:lnTo>
                  <a:lnTo>
                    <a:pt x="55279" y="22852"/>
                  </a:lnTo>
                  <a:lnTo>
                    <a:pt x="54581" y="20921"/>
                  </a:lnTo>
                  <a:lnTo>
                    <a:pt x="53857" y="18990"/>
                  </a:lnTo>
                  <a:lnTo>
                    <a:pt x="53106" y="17085"/>
                  </a:lnTo>
                  <a:lnTo>
                    <a:pt x="52302" y="15208"/>
                  </a:lnTo>
                  <a:lnTo>
                    <a:pt x="51497" y="13357"/>
                  </a:lnTo>
                  <a:lnTo>
                    <a:pt x="50639" y="11587"/>
                  </a:lnTo>
                  <a:lnTo>
                    <a:pt x="49780" y="9871"/>
                  </a:lnTo>
                  <a:lnTo>
                    <a:pt x="48895" y="8261"/>
                  </a:lnTo>
                  <a:lnTo>
                    <a:pt x="48439" y="7510"/>
                  </a:lnTo>
                  <a:lnTo>
                    <a:pt x="48010" y="6759"/>
                  </a:lnTo>
                  <a:lnTo>
                    <a:pt x="47554" y="6035"/>
                  </a:lnTo>
                  <a:lnTo>
                    <a:pt x="47098" y="5365"/>
                  </a:lnTo>
                  <a:lnTo>
                    <a:pt x="46616" y="4721"/>
                  </a:lnTo>
                  <a:lnTo>
                    <a:pt x="46160" y="4104"/>
                  </a:lnTo>
                  <a:lnTo>
                    <a:pt x="45704" y="3514"/>
                  </a:lnTo>
                  <a:lnTo>
                    <a:pt x="45221" y="2978"/>
                  </a:lnTo>
                  <a:lnTo>
                    <a:pt x="44765" y="2468"/>
                  </a:lnTo>
                  <a:lnTo>
                    <a:pt x="44282" y="2012"/>
                  </a:lnTo>
                  <a:lnTo>
                    <a:pt x="43799" y="1583"/>
                  </a:lnTo>
                  <a:lnTo>
                    <a:pt x="43343" y="1207"/>
                  </a:lnTo>
                  <a:lnTo>
                    <a:pt x="42861" y="886"/>
                  </a:lnTo>
                  <a:lnTo>
                    <a:pt x="42378" y="617"/>
                  </a:lnTo>
                  <a:lnTo>
                    <a:pt x="41895" y="376"/>
                  </a:lnTo>
                  <a:lnTo>
                    <a:pt x="41439" y="215"/>
                  </a:lnTo>
                  <a:lnTo>
                    <a:pt x="40956" y="81"/>
                  </a:lnTo>
                  <a:lnTo>
                    <a:pt x="40474" y="27"/>
                  </a:lnTo>
                  <a:lnTo>
                    <a:pt x="3999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589;p41">
              <a:extLst>
                <a:ext uri="{FF2B5EF4-FFF2-40B4-BE49-F238E27FC236}">
                  <a16:creationId xmlns:a16="http://schemas.microsoft.com/office/drawing/2014/main" id="{A71E1926-D6DC-4539-BBBC-E37ED56594C3}"/>
                </a:ext>
              </a:extLst>
            </p:cNvPr>
            <p:cNvSpPr/>
            <p:nvPr/>
          </p:nvSpPr>
          <p:spPr>
            <a:xfrm>
              <a:off x="3524807" y="2915139"/>
              <a:ext cx="448010" cy="672417"/>
            </a:xfrm>
            <a:custGeom>
              <a:avLst/>
              <a:gdLst/>
              <a:ahLst/>
              <a:cxnLst/>
              <a:rect l="l" t="t" r="r" b="b"/>
              <a:pathLst>
                <a:path w="29557" h="44362" extrusionOk="0">
                  <a:moveTo>
                    <a:pt x="7403" y="0"/>
                  </a:moveTo>
                  <a:lnTo>
                    <a:pt x="6813" y="54"/>
                  </a:lnTo>
                  <a:lnTo>
                    <a:pt x="6249" y="134"/>
                  </a:lnTo>
                  <a:lnTo>
                    <a:pt x="5686" y="295"/>
                  </a:lnTo>
                  <a:lnTo>
                    <a:pt x="5177" y="483"/>
                  </a:lnTo>
                  <a:lnTo>
                    <a:pt x="4640" y="698"/>
                  </a:lnTo>
                  <a:lnTo>
                    <a:pt x="4157" y="966"/>
                  </a:lnTo>
                  <a:lnTo>
                    <a:pt x="3701" y="1261"/>
                  </a:lnTo>
                  <a:lnTo>
                    <a:pt x="3246" y="1609"/>
                  </a:lnTo>
                  <a:lnTo>
                    <a:pt x="2843" y="1958"/>
                  </a:lnTo>
                  <a:lnTo>
                    <a:pt x="2441" y="2334"/>
                  </a:lnTo>
                  <a:lnTo>
                    <a:pt x="2065" y="2736"/>
                  </a:lnTo>
                  <a:lnTo>
                    <a:pt x="1744" y="3138"/>
                  </a:lnTo>
                  <a:lnTo>
                    <a:pt x="1422" y="3567"/>
                  </a:lnTo>
                  <a:lnTo>
                    <a:pt x="1127" y="3996"/>
                  </a:lnTo>
                  <a:lnTo>
                    <a:pt x="885" y="4426"/>
                  </a:lnTo>
                  <a:lnTo>
                    <a:pt x="644" y="4882"/>
                  </a:lnTo>
                  <a:lnTo>
                    <a:pt x="456" y="5311"/>
                  </a:lnTo>
                  <a:lnTo>
                    <a:pt x="295" y="5740"/>
                  </a:lnTo>
                  <a:lnTo>
                    <a:pt x="161" y="6142"/>
                  </a:lnTo>
                  <a:lnTo>
                    <a:pt x="81" y="6571"/>
                  </a:lnTo>
                  <a:lnTo>
                    <a:pt x="27" y="6947"/>
                  </a:lnTo>
                  <a:lnTo>
                    <a:pt x="0" y="7322"/>
                  </a:lnTo>
                  <a:lnTo>
                    <a:pt x="0" y="7671"/>
                  </a:lnTo>
                  <a:lnTo>
                    <a:pt x="54" y="7993"/>
                  </a:lnTo>
                  <a:lnTo>
                    <a:pt x="161" y="8368"/>
                  </a:lnTo>
                  <a:lnTo>
                    <a:pt x="376" y="8958"/>
                  </a:lnTo>
                  <a:lnTo>
                    <a:pt x="671" y="9683"/>
                  </a:lnTo>
                  <a:lnTo>
                    <a:pt x="1046" y="10594"/>
                  </a:lnTo>
                  <a:lnTo>
                    <a:pt x="1985" y="12767"/>
                  </a:lnTo>
                  <a:lnTo>
                    <a:pt x="3219" y="15422"/>
                  </a:lnTo>
                  <a:lnTo>
                    <a:pt x="4640" y="18399"/>
                  </a:lnTo>
                  <a:lnTo>
                    <a:pt x="6249" y="21645"/>
                  </a:lnTo>
                  <a:lnTo>
                    <a:pt x="7108" y="23307"/>
                  </a:lnTo>
                  <a:lnTo>
                    <a:pt x="7993" y="24997"/>
                  </a:lnTo>
                  <a:lnTo>
                    <a:pt x="8905" y="26714"/>
                  </a:lnTo>
                  <a:lnTo>
                    <a:pt x="9817" y="28403"/>
                  </a:lnTo>
                  <a:lnTo>
                    <a:pt x="10755" y="30093"/>
                  </a:lnTo>
                  <a:lnTo>
                    <a:pt x="11721" y="31729"/>
                  </a:lnTo>
                  <a:lnTo>
                    <a:pt x="12686" y="33339"/>
                  </a:lnTo>
                  <a:lnTo>
                    <a:pt x="13625" y="34894"/>
                  </a:lnTo>
                  <a:lnTo>
                    <a:pt x="14591" y="36369"/>
                  </a:lnTo>
                  <a:lnTo>
                    <a:pt x="15529" y="37737"/>
                  </a:lnTo>
                  <a:lnTo>
                    <a:pt x="16441" y="39051"/>
                  </a:lnTo>
                  <a:lnTo>
                    <a:pt x="17353" y="40231"/>
                  </a:lnTo>
                  <a:lnTo>
                    <a:pt x="18212" y="41304"/>
                  </a:lnTo>
                  <a:lnTo>
                    <a:pt x="18641" y="41787"/>
                  </a:lnTo>
                  <a:lnTo>
                    <a:pt x="19070" y="42216"/>
                  </a:lnTo>
                  <a:lnTo>
                    <a:pt x="19472" y="42645"/>
                  </a:lnTo>
                  <a:lnTo>
                    <a:pt x="19874" y="42994"/>
                  </a:lnTo>
                  <a:lnTo>
                    <a:pt x="20250" y="43343"/>
                  </a:lnTo>
                  <a:lnTo>
                    <a:pt x="20625" y="43611"/>
                  </a:lnTo>
                  <a:lnTo>
                    <a:pt x="21001" y="43852"/>
                  </a:lnTo>
                  <a:lnTo>
                    <a:pt x="21350" y="44067"/>
                  </a:lnTo>
                  <a:lnTo>
                    <a:pt x="21698" y="44201"/>
                  </a:lnTo>
                  <a:lnTo>
                    <a:pt x="22020" y="44308"/>
                  </a:lnTo>
                  <a:lnTo>
                    <a:pt x="22342" y="44362"/>
                  </a:lnTo>
                  <a:lnTo>
                    <a:pt x="22637" y="44362"/>
                  </a:lnTo>
                  <a:lnTo>
                    <a:pt x="22932" y="44308"/>
                  </a:lnTo>
                  <a:lnTo>
                    <a:pt x="23200" y="44201"/>
                  </a:lnTo>
                  <a:lnTo>
                    <a:pt x="24166" y="44013"/>
                  </a:lnTo>
                  <a:lnTo>
                    <a:pt x="25131" y="43799"/>
                  </a:lnTo>
                  <a:lnTo>
                    <a:pt x="26285" y="43530"/>
                  </a:lnTo>
                  <a:lnTo>
                    <a:pt x="27438" y="43182"/>
                  </a:lnTo>
                  <a:lnTo>
                    <a:pt x="27974" y="43021"/>
                  </a:lnTo>
                  <a:lnTo>
                    <a:pt x="28457" y="42833"/>
                  </a:lnTo>
                  <a:lnTo>
                    <a:pt x="28886" y="42619"/>
                  </a:lnTo>
                  <a:lnTo>
                    <a:pt x="29208" y="42431"/>
                  </a:lnTo>
                  <a:lnTo>
                    <a:pt x="29342" y="42323"/>
                  </a:lnTo>
                  <a:lnTo>
                    <a:pt x="29450" y="42216"/>
                  </a:lnTo>
                  <a:lnTo>
                    <a:pt x="29530" y="42136"/>
                  </a:lnTo>
                  <a:lnTo>
                    <a:pt x="29557" y="42028"/>
                  </a:lnTo>
                  <a:lnTo>
                    <a:pt x="29557" y="41841"/>
                  </a:lnTo>
                  <a:lnTo>
                    <a:pt x="29503" y="41465"/>
                  </a:lnTo>
                  <a:lnTo>
                    <a:pt x="29208" y="40231"/>
                  </a:lnTo>
                  <a:lnTo>
                    <a:pt x="28725" y="38408"/>
                  </a:lnTo>
                  <a:lnTo>
                    <a:pt x="28082" y="36101"/>
                  </a:lnTo>
                  <a:lnTo>
                    <a:pt x="27250" y="33392"/>
                  </a:lnTo>
                  <a:lnTo>
                    <a:pt x="26285" y="30361"/>
                  </a:lnTo>
                  <a:lnTo>
                    <a:pt x="25212" y="27116"/>
                  </a:lnTo>
                  <a:lnTo>
                    <a:pt x="24005" y="23710"/>
                  </a:lnTo>
                  <a:lnTo>
                    <a:pt x="23361" y="21993"/>
                  </a:lnTo>
                  <a:lnTo>
                    <a:pt x="22717" y="20250"/>
                  </a:lnTo>
                  <a:lnTo>
                    <a:pt x="22047" y="18533"/>
                  </a:lnTo>
                  <a:lnTo>
                    <a:pt x="21350" y="16844"/>
                  </a:lnTo>
                  <a:lnTo>
                    <a:pt x="20652" y="15181"/>
                  </a:lnTo>
                  <a:lnTo>
                    <a:pt x="19928" y="13545"/>
                  </a:lnTo>
                  <a:lnTo>
                    <a:pt x="19204" y="11962"/>
                  </a:lnTo>
                  <a:lnTo>
                    <a:pt x="18480" y="10460"/>
                  </a:lnTo>
                  <a:lnTo>
                    <a:pt x="17729" y="9012"/>
                  </a:lnTo>
                  <a:lnTo>
                    <a:pt x="17005" y="7671"/>
                  </a:lnTo>
                  <a:lnTo>
                    <a:pt x="16254" y="6410"/>
                  </a:lnTo>
                  <a:lnTo>
                    <a:pt x="15529" y="5257"/>
                  </a:lnTo>
                  <a:lnTo>
                    <a:pt x="15154" y="4721"/>
                  </a:lnTo>
                  <a:lnTo>
                    <a:pt x="14778" y="4211"/>
                  </a:lnTo>
                  <a:lnTo>
                    <a:pt x="14430" y="3755"/>
                  </a:lnTo>
                  <a:lnTo>
                    <a:pt x="14054" y="3299"/>
                  </a:lnTo>
                  <a:lnTo>
                    <a:pt x="13706" y="2897"/>
                  </a:lnTo>
                  <a:lnTo>
                    <a:pt x="13330" y="2548"/>
                  </a:lnTo>
                  <a:lnTo>
                    <a:pt x="12981" y="2226"/>
                  </a:lnTo>
                  <a:lnTo>
                    <a:pt x="12633" y="1931"/>
                  </a:lnTo>
                  <a:lnTo>
                    <a:pt x="11935" y="1422"/>
                  </a:lnTo>
                  <a:lnTo>
                    <a:pt x="11238" y="1019"/>
                  </a:lnTo>
                  <a:lnTo>
                    <a:pt x="10568" y="671"/>
                  </a:lnTo>
                  <a:lnTo>
                    <a:pt x="9924" y="402"/>
                  </a:lnTo>
                  <a:lnTo>
                    <a:pt x="9253" y="215"/>
                  </a:lnTo>
                  <a:lnTo>
                    <a:pt x="8637" y="81"/>
                  </a:lnTo>
                  <a:lnTo>
                    <a:pt x="7993" y="27"/>
                  </a:lnTo>
                  <a:lnTo>
                    <a:pt x="74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90;p41">
              <a:extLst>
                <a:ext uri="{FF2B5EF4-FFF2-40B4-BE49-F238E27FC236}">
                  <a16:creationId xmlns:a16="http://schemas.microsoft.com/office/drawing/2014/main" id="{6D1D5945-9763-445B-AE5C-D9A548A67CA2}"/>
                </a:ext>
              </a:extLst>
            </p:cNvPr>
            <p:cNvSpPr/>
            <p:nvPr/>
          </p:nvSpPr>
          <p:spPr>
            <a:xfrm>
              <a:off x="2795883" y="2764716"/>
              <a:ext cx="659412" cy="919196"/>
            </a:xfrm>
            <a:custGeom>
              <a:avLst/>
              <a:gdLst/>
              <a:ahLst/>
              <a:cxnLst/>
              <a:rect l="l" t="t" r="r" b="b"/>
              <a:pathLst>
                <a:path w="43504" h="60643" extrusionOk="0">
                  <a:moveTo>
                    <a:pt x="21082" y="0"/>
                  </a:moveTo>
                  <a:lnTo>
                    <a:pt x="20733" y="54"/>
                  </a:lnTo>
                  <a:lnTo>
                    <a:pt x="19982" y="161"/>
                  </a:lnTo>
                  <a:lnTo>
                    <a:pt x="19177" y="349"/>
                  </a:lnTo>
                  <a:lnTo>
                    <a:pt x="18319" y="617"/>
                  </a:lnTo>
                  <a:lnTo>
                    <a:pt x="17461" y="939"/>
                  </a:lnTo>
                  <a:lnTo>
                    <a:pt x="16549" y="1288"/>
                  </a:lnTo>
                  <a:lnTo>
                    <a:pt x="15664" y="1690"/>
                  </a:lnTo>
                  <a:lnTo>
                    <a:pt x="14779" y="2119"/>
                  </a:lnTo>
                  <a:lnTo>
                    <a:pt x="13920" y="2602"/>
                  </a:lnTo>
                  <a:lnTo>
                    <a:pt x="13089" y="3085"/>
                  </a:lnTo>
                  <a:lnTo>
                    <a:pt x="12311" y="3594"/>
                  </a:lnTo>
                  <a:lnTo>
                    <a:pt x="11614" y="4104"/>
                  </a:lnTo>
                  <a:lnTo>
                    <a:pt x="11265" y="4399"/>
                  </a:lnTo>
                  <a:lnTo>
                    <a:pt x="10916" y="4721"/>
                  </a:lnTo>
                  <a:lnTo>
                    <a:pt x="10568" y="5070"/>
                  </a:lnTo>
                  <a:lnTo>
                    <a:pt x="10219" y="5499"/>
                  </a:lnTo>
                  <a:lnTo>
                    <a:pt x="9844" y="5928"/>
                  </a:lnTo>
                  <a:lnTo>
                    <a:pt x="9468" y="6437"/>
                  </a:lnTo>
                  <a:lnTo>
                    <a:pt x="9093" y="6974"/>
                  </a:lnTo>
                  <a:lnTo>
                    <a:pt x="8690" y="7537"/>
                  </a:lnTo>
                  <a:lnTo>
                    <a:pt x="8315" y="8181"/>
                  </a:lnTo>
                  <a:lnTo>
                    <a:pt x="7912" y="8851"/>
                  </a:lnTo>
                  <a:lnTo>
                    <a:pt x="7537" y="9549"/>
                  </a:lnTo>
                  <a:lnTo>
                    <a:pt x="7135" y="10326"/>
                  </a:lnTo>
                  <a:lnTo>
                    <a:pt x="6732" y="11131"/>
                  </a:lnTo>
                  <a:lnTo>
                    <a:pt x="6357" y="11963"/>
                  </a:lnTo>
                  <a:lnTo>
                    <a:pt x="5955" y="12874"/>
                  </a:lnTo>
                  <a:lnTo>
                    <a:pt x="5579" y="13813"/>
                  </a:lnTo>
                  <a:lnTo>
                    <a:pt x="5177" y="14806"/>
                  </a:lnTo>
                  <a:lnTo>
                    <a:pt x="4801" y="15852"/>
                  </a:lnTo>
                  <a:lnTo>
                    <a:pt x="4426" y="16924"/>
                  </a:lnTo>
                  <a:lnTo>
                    <a:pt x="4050" y="18078"/>
                  </a:lnTo>
                  <a:lnTo>
                    <a:pt x="3702" y="19258"/>
                  </a:lnTo>
                  <a:lnTo>
                    <a:pt x="3326" y="20492"/>
                  </a:lnTo>
                  <a:lnTo>
                    <a:pt x="2977" y="21752"/>
                  </a:lnTo>
                  <a:lnTo>
                    <a:pt x="2656" y="23093"/>
                  </a:lnTo>
                  <a:lnTo>
                    <a:pt x="2307" y="24461"/>
                  </a:lnTo>
                  <a:lnTo>
                    <a:pt x="1985" y="25909"/>
                  </a:lnTo>
                  <a:lnTo>
                    <a:pt x="1690" y="27385"/>
                  </a:lnTo>
                  <a:lnTo>
                    <a:pt x="1395" y="28913"/>
                  </a:lnTo>
                  <a:lnTo>
                    <a:pt x="1100" y="30496"/>
                  </a:lnTo>
                  <a:lnTo>
                    <a:pt x="832" y="32132"/>
                  </a:lnTo>
                  <a:lnTo>
                    <a:pt x="564" y="33795"/>
                  </a:lnTo>
                  <a:lnTo>
                    <a:pt x="322" y="35538"/>
                  </a:lnTo>
                  <a:lnTo>
                    <a:pt x="215" y="36423"/>
                  </a:lnTo>
                  <a:lnTo>
                    <a:pt x="134" y="37281"/>
                  </a:lnTo>
                  <a:lnTo>
                    <a:pt x="81" y="38113"/>
                  </a:lnTo>
                  <a:lnTo>
                    <a:pt x="27" y="38918"/>
                  </a:lnTo>
                  <a:lnTo>
                    <a:pt x="0" y="39722"/>
                  </a:lnTo>
                  <a:lnTo>
                    <a:pt x="0" y="40500"/>
                  </a:lnTo>
                  <a:lnTo>
                    <a:pt x="0" y="41278"/>
                  </a:lnTo>
                  <a:lnTo>
                    <a:pt x="27" y="42029"/>
                  </a:lnTo>
                  <a:lnTo>
                    <a:pt x="54" y="42753"/>
                  </a:lnTo>
                  <a:lnTo>
                    <a:pt x="134" y="43450"/>
                  </a:lnTo>
                  <a:lnTo>
                    <a:pt x="188" y="44148"/>
                  </a:lnTo>
                  <a:lnTo>
                    <a:pt x="295" y="44845"/>
                  </a:lnTo>
                  <a:lnTo>
                    <a:pt x="403" y="45489"/>
                  </a:lnTo>
                  <a:lnTo>
                    <a:pt x="510" y="46159"/>
                  </a:lnTo>
                  <a:lnTo>
                    <a:pt x="644" y="46776"/>
                  </a:lnTo>
                  <a:lnTo>
                    <a:pt x="778" y="47393"/>
                  </a:lnTo>
                  <a:lnTo>
                    <a:pt x="1100" y="48573"/>
                  </a:lnTo>
                  <a:lnTo>
                    <a:pt x="1475" y="49700"/>
                  </a:lnTo>
                  <a:lnTo>
                    <a:pt x="1878" y="50746"/>
                  </a:lnTo>
                  <a:lnTo>
                    <a:pt x="2334" y="51738"/>
                  </a:lnTo>
                  <a:lnTo>
                    <a:pt x="2816" y="52677"/>
                  </a:lnTo>
                  <a:lnTo>
                    <a:pt x="3326" y="53535"/>
                  </a:lnTo>
                  <a:lnTo>
                    <a:pt x="3836" y="54366"/>
                  </a:lnTo>
                  <a:lnTo>
                    <a:pt x="4399" y="55117"/>
                  </a:lnTo>
                  <a:lnTo>
                    <a:pt x="4962" y="55841"/>
                  </a:lnTo>
                  <a:lnTo>
                    <a:pt x="5525" y="56485"/>
                  </a:lnTo>
                  <a:lnTo>
                    <a:pt x="6115" y="57075"/>
                  </a:lnTo>
                  <a:lnTo>
                    <a:pt x="6679" y="57638"/>
                  </a:lnTo>
                  <a:lnTo>
                    <a:pt x="7269" y="58121"/>
                  </a:lnTo>
                  <a:lnTo>
                    <a:pt x="7832" y="58577"/>
                  </a:lnTo>
                  <a:lnTo>
                    <a:pt x="8395" y="58980"/>
                  </a:lnTo>
                  <a:lnTo>
                    <a:pt x="8932" y="59355"/>
                  </a:lnTo>
                  <a:lnTo>
                    <a:pt x="9441" y="59650"/>
                  </a:lnTo>
                  <a:lnTo>
                    <a:pt x="9951" y="59918"/>
                  </a:lnTo>
                  <a:lnTo>
                    <a:pt x="10407" y="60133"/>
                  </a:lnTo>
                  <a:lnTo>
                    <a:pt x="10836" y="60321"/>
                  </a:lnTo>
                  <a:lnTo>
                    <a:pt x="11238" y="60455"/>
                  </a:lnTo>
                  <a:lnTo>
                    <a:pt x="11587" y="60562"/>
                  </a:lnTo>
                  <a:lnTo>
                    <a:pt x="11909" y="60616"/>
                  </a:lnTo>
                  <a:lnTo>
                    <a:pt x="12150" y="60642"/>
                  </a:lnTo>
                  <a:lnTo>
                    <a:pt x="12257" y="60642"/>
                  </a:lnTo>
                  <a:lnTo>
                    <a:pt x="12392" y="60616"/>
                  </a:lnTo>
                  <a:lnTo>
                    <a:pt x="12499" y="60562"/>
                  </a:lnTo>
                  <a:lnTo>
                    <a:pt x="12633" y="60508"/>
                  </a:lnTo>
                  <a:lnTo>
                    <a:pt x="12874" y="60321"/>
                  </a:lnTo>
                  <a:lnTo>
                    <a:pt x="13116" y="60079"/>
                  </a:lnTo>
                  <a:lnTo>
                    <a:pt x="13384" y="59757"/>
                  </a:lnTo>
                  <a:lnTo>
                    <a:pt x="13625" y="59382"/>
                  </a:lnTo>
                  <a:lnTo>
                    <a:pt x="13894" y="58953"/>
                  </a:lnTo>
                  <a:lnTo>
                    <a:pt x="14162" y="58470"/>
                  </a:lnTo>
                  <a:lnTo>
                    <a:pt x="14430" y="57960"/>
                  </a:lnTo>
                  <a:lnTo>
                    <a:pt x="14725" y="57370"/>
                  </a:lnTo>
                  <a:lnTo>
                    <a:pt x="15288" y="56137"/>
                  </a:lnTo>
                  <a:lnTo>
                    <a:pt x="15851" y="54769"/>
                  </a:lnTo>
                  <a:lnTo>
                    <a:pt x="16441" y="53294"/>
                  </a:lnTo>
                  <a:lnTo>
                    <a:pt x="17622" y="50263"/>
                  </a:lnTo>
                  <a:lnTo>
                    <a:pt x="18238" y="48734"/>
                  </a:lnTo>
                  <a:lnTo>
                    <a:pt x="18829" y="47286"/>
                  </a:lnTo>
                  <a:lnTo>
                    <a:pt x="19419" y="45891"/>
                  </a:lnTo>
                  <a:lnTo>
                    <a:pt x="20009" y="44604"/>
                  </a:lnTo>
                  <a:lnTo>
                    <a:pt x="20304" y="44013"/>
                  </a:lnTo>
                  <a:lnTo>
                    <a:pt x="20599" y="43477"/>
                  </a:lnTo>
                  <a:lnTo>
                    <a:pt x="20894" y="42994"/>
                  </a:lnTo>
                  <a:lnTo>
                    <a:pt x="21162" y="42538"/>
                  </a:lnTo>
                  <a:lnTo>
                    <a:pt x="21484" y="42082"/>
                  </a:lnTo>
                  <a:lnTo>
                    <a:pt x="21886" y="41600"/>
                  </a:lnTo>
                  <a:lnTo>
                    <a:pt x="22369" y="41036"/>
                  </a:lnTo>
                  <a:lnTo>
                    <a:pt x="22905" y="40473"/>
                  </a:lnTo>
                  <a:lnTo>
                    <a:pt x="24139" y="39186"/>
                  </a:lnTo>
                  <a:lnTo>
                    <a:pt x="25561" y="37791"/>
                  </a:lnTo>
                  <a:lnTo>
                    <a:pt x="27116" y="36316"/>
                  </a:lnTo>
                  <a:lnTo>
                    <a:pt x="28806" y="34733"/>
                  </a:lnTo>
                  <a:lnTo>
                    <a:pt x="32319" y="31542"/>
                  </a:lnTo>
                  <a:lnTo>
                    <a:pt x="35779" y="28377"/>
                  </a:lnTo>
                  <a:lnTo>
                    <a:pt x="37362" y="26902"/>
                  </a:lnTo>
                  <a:lnTo>
                    <a:pt x="38810" y="25534"/>
                  </a:lnTo>
                  <a:lnTo>
                    <a:pt x="40071" y="24273"/>
                  </a:lnTo>
                  <a:lnTo>
                    <a:pt x="40607" y="23710"/>
                  </a:lnTo>
                  <a:lnTo>
                    <a:pt x="41090" y="23174"/>
                  </a:lnTo>
                  <a:lnTo>
                    <a:pt x="41492" y="22691"/>
                  </a:lnTo>
                  <a:lnTo>
                    <a:pt x="41841" y="22262"/>
                  </a:lnTo>
                  <a:lnTo>
                    <a:pt x="42082" y="21886"/>
                  </a:lnTo>
                  <a:lnTo>
                    <a:pt x="42270" y="21564"/>
                  </a:lnTo>
                  <a:lnTo>
                    <a:pt x="42404" y="21243"/>
                  </a:lnTo>
                  <a:lnTo>
                    <a:pt x="42511" y="20867"/>
                  </a:lnTo>
                  <a:lnTo>
                    <a:pt x="42646" y="20438"/>
                  </a:lnTo>
                  <a:lnTo>
                    <a:pt x="42753" y="19955"/>
                  </a:lnTo>
                  <a:lnTo>
                    <a:pt x="42967" y="18882"/>
                  </a:lnTo>
                  <a:lnTo>
                    <a:pt x="43128" y="17649"/>
                  </a:lnTo>
                  <a:lnTo>
                    <a:pt x="43262" y="16334"/>
                  </a:lnTo>
                  <a:lnTo>
                    <a:pt x="43370" y="14940"/>
                  </a:lnTo>
                  <a:lnTo>
                    <a:pt x="43450" y="13518"/>
                  </a:lnTo>
                  <a:lnTo>
                    <a:pt x="43504" y="12097"/>
                  </a:lnTo>
                  <a:lnTo>
                    <a:pt x="43504" y="10675"/>
                  </a:lnTo>
                  <a:lnTo>
                    <a:pt x="43450" y="9361"/>
                  </a:lnTo>
                  <a:lnTo>
                    <a:pt x="43370" y="8100"/>
                  </a:lnTo>
                  <a:lnTo>
                    <a:pt x="43236" y="7001"/>
                  </a:lnTo>
                  <a:lnTo>
                    <a:pt x="43155" y="6518"/>
                  </a:lnTo>
                  <a:lnTo>
                    <a:pt x="43075" y="6062"/>
                  </a:lnTo>
                  <a:lnTo>
                    <a:pt x="42967" y="5660"/>
                  </a:lnTo>
                  <a:lnTo>
                    <a:pt x="42833" y="5311"/>
                  </a:lnTo>
                  <a:lnTo>
                    <a:pt x="42726" y="5016"/>
                  </a:lnTo>
                  <a:lnTo>
                    <a:pt x="42565" y="4801"/>
                  </a:lnTo>
                  <a:lnTo>
                    <a:pt x="42404" y="4640"/>
                  </a:lnTo>
                  <a:lnTo>
                    <a:pt x="42324" y="4587"/>
                  </a:lnTo>
                  <a:lnTo>
                    <a:pt x="42243" y="4560"/>
                  </a:lnTo>
                  <a:lnTo>
                    <a:pt x="41868" y="4453"/>
                  </a:lnTo>
                  <a:lnTo>
                    <a:pt x="41439" y="4372"/>
                  </a:lnTo>
                  <a:lnTo>
                    <a:pt x="40500" y="4238"/>
                  </a:lnTo>
                  <a:lnTo>
                    <a:pt x="39454" y="4131"/>
                  </a:lnTo>
                  <a:lnTo>
                    <a:pt x="38354" y="4077"/>
                  </a:lnTo>
                  <a:lnTo>
                    <a:pt x="37255" y="4024"/>
                  </a:lnTo>
                  <a:lnTo>
                    <a:pt x="36235" y="4024"/>
                  </a:lnTo>
                  <a:lnTo>
                    <a:pt x="34546" y="4050"/>
                  </a:lnTo>
                  <a:lnTo>
                    <a:pt x="34412" y="4050"/>
                  </a:lnTo>
                  <a:lnTo>
                    <a:pt x="34277" y="4077"/>
                  </a:lnTo>
                  <a:lnTo>
                    <a:pt x="34170" y="4131"/>
                  </a:lnTo>
                  <a:lnTo>
                    <a:pt x="34090" y="4185"/>
                  </a:lnTo>
                  <a:lnTo>
                    <a:pt x="34036" y="4265"/>
                  </a:lnTo>
                  <a:lnTo>
                    <a:pt x="33982" y="4345"/>
                  </a:lnTo>
                  <a:lnTo>
                    <a:pt x="33929" y="4533"/>
                  </a:lnTo>
                  <a:lnTo>
                    <a:pt x="33929" y="4775"/>
                  </a:lnTo>
                  <a:lnTo>
                    <a:pt x="33956" y="5043"/>
                  </a:lnTo>
                  <a:lnTo>
                    <a:pt x="34036" y="5606"/>
                  </a:lnTo>
                  <a:lnTo>
                    <a:pt x="34036" y="5928"/>
                  </a:lnTo>
                  <a:lnTo>
                    <a:pt x="34009" y="6250"/>
                  </a:lnTo>
                  <a:lnTo>
                    <a:pt x="33982" y="6384"/>
                  </a:lnTo>
                  <a:lnTo>
                    <a:pt x="33929" y="6545"/>
                  </a:lnTo>
                  <a:lnTo>
                    <a:pt x="33848" y="6679"/>
                  </a:lnTo>
                  <a:lnTo>
                    <a:pt x="33768" y="6840"/>
                  </a:lnTo>
                  <a:lnTo>
                    <a:pt x="33661" y="6974"/>
                  </a:lnTo>
                  <a:lnTo>
                    <a:pt x="33526" y="7108"/>
                  </a:lnTo>
                  <a:lnTo>
                    <a:pt x="33365" y="7215"/>
                  </a:lnTo>
                  <a:lnTo>
                    <a:pt x="33178" y="7323"/>
                  </a:lnTo>
                  <a:lnTo>
                    <a:pt x="32963" y="7430"/>
                  </a:lnTo>
                  <a:lnTo>
                    <a:pt x="32722" y="7537"/>
                  </a:lnTo>
                  <a:lnTo>
                    <a:pt x="32427" y="7618"/>
                  </a:lnTo>
                  <a:lnTo>
                    <a:pt x="32132" y="7698"/>
                  </a:lnTo>
                  <a:lnTo>
                    <a:pt x="31568" y="7778"/>
                  </a:lnTo>
                  <a:lnTo>
                    <a:pt x="31059" y="7805"/>
                  </a:lnTo>
                  <a:lnTo>
                    <a:pt x="30549" y="7805"/>
                  </a:lnTo>
                  <a:lnTo>
                    <a:pt x="30067" y="7725"/>
                  </a:lnTo>
                  <a:lnTo>
                    <a:pt x="29584" y="7618"/>
                  </a:lnTo>
                  <a:lnTo>
                    <a:pt x="29128" y="7483"/>
                  </a:lnTo>
                  <a:lnTo>
                    <a:pt x="28672" y="7296"/>
                  </a:lnTo>
                  <a:lnTo>
                    <a:pt x="28243" y="7108"/>
                  </a:lnTo>
                  <a:lnTo>
                    <a:pt x="27840" y="6867"/>
                  </a:lnTo>
                  <a:lnTo>
                    <a:pt x="27438" y="6598"/>
                  </a:lnTo>
                  <a:lnTo>
                    <a:pt x="27063" y="6303"/>
                  </a:lnTo>
                  <a:lnTo>
                    <a:pt x="26714" y="5982"/>
                  </a:lnTo>
                  <a:lnTo>
                    <a:pt x="26365" y="5660"/>
                  </a:lnTo>
                  <a:lnTo>
                    <a:pt x="26043" y="5338"/>
                  </a:lnTo>
                  <a:lnTo>
                    <a:pt x="25722" y="4989"/>
                  </a:lnTo>
                  <a:lnTo>
                    <a:pt x="25427" y="4640"/>
                  </a:lnTo>
                  <a:lnTo>
                    <a:pt x="24917" y="3916"/>
                  </a:lnTo>
                  <a:lnTo>
                    <a:pt x="24434" y="3219"/>
                  </a:lnTo>
                  <a:lnTo>
                    <a:pt x="24059" y="2548"/>
                  </a:lnTo>
                  <a:lnTo>
                    <a:pt x="23737" y="1932"/>
                  </a:lnTo>
                  <a:lnTo>
                    <a:pt x="23469" y="1422"/>
                  </a:lnTo>
                  <a:lnTo>
                    <a:pt x="23281" y="1020"/>
                  </a:lnTo>
                  <a:lnTo>
                    <a:pt x="23147" y="671"/>
                  </a:lnTo>
                  <a:lnTo>
                    <a:pt x="23039" y="510"/>
                  </a:lnTo>
                  <a:lnTo>
                    <a:pt x="22879" y="349"/>
                  </a:lnTo>
                  <a:lnTo>
                    <a:pt x="22718" y="242"/>
                  </a:lnTo>
                  <a:lnTo>
                    <a:pt x="22503" y="135"/>
                  </a:lnTo>
                  <a:lnTo>
                    <a:pt x="22262" y="81"/>
                  </a:lnTo>
                  <a:lnTo>
                    <a:pt x="21993" y="27"/>
                  </a:lnTo>
                  <a:lnTo>
                    <a:pt x="217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91;p41">
              <a:extLst>
                <a:ext uri="{FF2B5EF4-FFF2-40B4-BE49-F238E27FC236}">
                  <a16:creationId xmlns:a16="http://schemas.microsoft.com/office/drawing/2014/main" id="{D8BEFD13-D00D-4676-8858-A0ED4C34E638}"/>
                </a:ext>
              </a:extLst>
            </p:cNvPr>
            <p:cNvSpPr/>
            <p:nvPr/>
          </p:nvSpPr>
          <p:spPr>
            <a:xfrm>
              <a:off x="2951581" y="2849279"/>
              <a:ext cx="765530" cy="448010"/>
            </a:xfrm>
            <a:custGeom>
              <a:avLst/>
              <a:gdLst/>
              <a:ahLst/>
              <a:cxnLst/>
              <a:rect l="l" t="t" r="r" b="b"/>
              <a:pathLst>
                <a:path w="50505" h="29557" extrusionOk="0">
                  <a:moveTo>
                    <a:pt x="6894" y="0"/>
                  </a:moveTo>
                  <a:lnTo>
                    <a:pt x="6491" y="27"/>
                  </a:lnTo>
                  <a:lnTo>
                    <a:pt x="6089" y="134"/>
                  </a:lnTo>
                  <a:lnTo>
                    <a:pt x="5714" y="268"/>
                  </a:lnTo>
                  <a:lnTo>
                    <a:pt x="5311" y="429"/>
                  </a:lnTo>
                  <a:lnTo>
                    <a:pt x="4936" y="644"/>
                  </a:lnTo>
                  <a:lnTo>
                    <a:pt x="4560" y="858"/>
                  </a:lnTo>
                  <a:lnTo>
                    <a:pt x="4212" y="1127"/>
                  </a:lnTo>
                  <a:lnTo>
                    <a:pt x="3836" y="1422"/>
                  </a:lnTo>
                  <a:lnTo>
                    <a:pt x="3487" y="1744"/>
                  </a:lnTo>
                  <a:lnTo>
                    <a:pt x="3166" y="2092"/>
                  </a:lnTo>
                  <a:lnTo>
                    <a:pt x="2844" y="2441"/>
                  </a:lnTo>
                  <a:lnTo>
                    <a:pt x="2522" y="2843"/>
                  </a:lnTo>
                  <a:lnTo>
                    <a:pt x="2227" y="3219"/>
                  </a:lnTo>
                  <a:lnTo>
                    <a:pt x="1959" y="3621"/>
                  </a:lnTo>
                  <a:lnTo>
                    <a:pt x="1690" y="4050"/>
                  </a:lnTo>
                  <a:lnTo>
                    <a:pt x="1449" y="4452"/>
                  </a:lnTo>
                  <a:lnTo>
                    <a:pt x="1208" y="4882"/>
                  </a:lnTo>
                  <a:lnTo>
                    <a:pt x="993" y="5311"/>
                  </a:lnTo>
                  <a:lnTo>
                    <a:pt x="805" y="5740"/>
                  </a:lnTo>
                  <a:lnTo>
                    <a:pt x="618" y="6142"/>
                  </a:lnTo>
                  <a:lnTo>
                    <a:pt x="457" y="6571"/>
                  </a:lnTo>
                  <a:lnTo>
                    <a:pt x="323" y="6974"/>
                  </a:lnTo>
                  <a:lnTo>
                    <a:pt x="215" y="7349"/>
                  </a:lnTo>
                  <a:lnTo>
                    <a:pt x="135" y="7725"/>
                  </a:lnTo>
                  <a:lnTo>
                    <a:pt x="54" y="8100"/>
                  </a:lnTo>
                  <a:lnTo>
                    <a:pt x="28" y="8449"/>
                  </a:lnTo>
                  <a:lnTo>
                    <a:pt x="1" y="8744"/>
                  </a:lnTo>
                  <a:lnTo>
                    <a:pt x="1" y="9039"/>
                  </a:lnTo>
                  <a:lnTo>
                    <a:pt x="54" y="9307"/>
                  </a:lnTo>
                  <a:lnTo>
                    <a:pt x="108" y="9548"/>
                  </a:lnTo>
                  <a:lnTo>
                    <a:pt x="644" y="10460"/>
                  </a:lnTo>
                  <a:lnTo>
                    <a:pt x="1288" y="11480"/>
                  </a:lnTo>
                  <a:lnTo>
                    <a:pt x="2120" y="12821"/>
                  </a:lnTo>
                  <a:lnTo>
                    <a:pt x="3166" y="14403"/>
                  </a:lnTo>
                  <a:lnTo>
                    <a:pt x="4372" y="16146"/>
                  </a:lnTo>
                  <a:lnTo>
                    <a:pt x="5043" y="17058"/>
                  </a:lnTo>
                  <a:lnTo>
                    <a:pt x="5740" y="17997"/>
                  </a:lnTo>
                  <a:lnTo>
                    <a:pt x="6465" y="18963"/>
                  </a:lnTo>
                  <a:lnTo>
                    <a:pt x="7242" y="19928"/>
                  </a:lnTo>
                  <a:lnTo>
                    <a:pt x="8047" y="20867"/>
                  </a:lnTo>
                  <a:lnTo>
                    <a:pt x="8852" y="21832"/>
                  </a:lnTo>
                  <a:lnTo>
                    <a:pt x="9710" y="22744"/>
                  </a:lnTo>
                  <a:lnTo>
                    <a:pt x="10568" y="23656"/>
                  </a:lnTo>
                  <a:lnTo>
                    <a:pt x="11426" y="24514"/>
                  </a:lnTo>
                  <a:lnTo>
                    <a:pt x="12338" y="25346"/>
                  </a:lnTo>
                  <a:lnTo>
                    <a:pt x="13250" y="26124"/>
                  </a:lnTo>
                  <a:lnTo>
                    <a:pt x="14162" y="26848"/>
                  </a:lnTo>
                  <a:lnTo>
                    <a:pt x="15074" y="27492"/>
                  </a:lnTo>
                  <a:lnTo>
                    <a:pt x="15557" y="27787"/>
                  </a:lnTo>
                  <a:lnTo>
                    <a:pt x="16013" y="28055"/>
                  </a:lnTo>
                  <a:lnTo>
                    <a:pt x="16469" y="28323"/>
                  </a:lnTo>
                  <a:lnTo>
                    <a:pt x="16952" y="28564"/>
                  </a:lnTo>
                  <a:lnTo>
                    <a:pt x="17407" y="28779"/>
                  </a:lnTo>
                  <a:lnTo>
                    <a:pt x="17863" y="28967"/>
                  </a:lnTo>
                  <a:lnTo>
                    <a:pt x="18346" y="29128"/>
                  </a:lnTo>
                  <a:lnTo>
                    <a:pt x="18802" y="29262"/>
                  </a:lnTo>
                  <a:lnTo>
                    <a:pt x="19258" y="29396"/>
                  </a:lnTo>
                  <a:lnTo>
                    <a:pt x="19741" y="29476"/>
                  </a:lnTo>
                  <a:lnTo>
                    <a:pt x="20197" y="29530"/>
                  </a:lnTo>
                  <a:lnTo>
                    <a:pt x="20653" y="29557"/>
                  </a:lnTo>
                  <a:lnTo>
                    <a:pt x="21109" y="29557"/>
                  </a:lnTo>
                  <a:lnTo>
                    <a:pt x="21538" y="29530"/>
                  </a:lnTo>
                  <a:lnTo>
                    <a:pt x="21994" y="29476"/>
                  </a:lnTo>
                  <a:lnTo>
                    <a:pt x="22423" y="29369"/>
                  </a:lnTo>
                  <a:lnTo>
                    <a:pt x="22852" y="29262"/>
                  </a:lnTo>
                  <a:lnTo>
                    <a:pt x="23281" y="29101"/>
                  </a:lnTo>
                  <a:lnTo>
                    <a:pt x="23710" y="28913"/>
                  </a:lnTo>
                  <a:lnTo>
                    <a:pt x="24140" y="28699"/>
                  </a:lnTo>
                  <a:lnTo>
                    <a:pt x="24542" y="28430"/>
                  </a:lnTo>
                  <a:lnTo>
                    <a:pt x="24944" y="28162"/>
                  </a:lnTo>
                  <a:lnTo>
                    <a:pt x="25346" y="27867"/>
                  </a:lnTo>
                  <a:lnTo>
                    <a:pt x="25749" y="27545"/>
                  </a:lnTo>
                  <a:lnTo>
                    <a:pt x="26124" y="27197"/>
                  </a:lnTo>
                  <a:lnTo>
                    <a:pt x="26527" y="26848"/>
                  </a:lnTo>
                  <a:lnTo>
                    <a:pt x="26902" y="26446"/>
                  </a:lnTo>
                  <a:lnTo>
                    <a:pt x="27278" y="26043"/>
                  </a:lnTo>
                  <a:lnTo>
                    <a:pt x="28002" y="25185"/>
                  </a:lnTo>
                  <a:lnTo>
                    <a:pt x="28726" y="24246"/>
                  </a:lnTo>
                  <a:lnTo>
                    <a:pt x="29450" y="23281"/>
                  </a:lnTo>
                  <a:lnTo>
                    <a:pt x="30147" y="22235"/>
                  </a:lnTo>
                  <a:lnTo>
                    <a:pt x="30845" y="21162"/>
                  </a:lnTo>
                  <a:lnTo>
                    <a:pt x="31515" y="20062"/>
                  </a:lnTo>
                  <a:lnTo>
                    <a:pt x="32186" y="18936"/>
                  </a:lnTo>
                  <a:lnTo>
                    <a:pt x="33527" y="16683"/>
                  </a:lnTo>
                  <a:lnTo>
                    <a:pt x="34814" y="14457"/>
                  </a:lnTo>
                  <a:lnTo>
                    <a:pt x="35485" y="13357"/>
                  </a:lnTo>
                  <a:lnTo>
                    <a:pt x="36128" y="12311"/>
                  </a:lnTo>
                  <a:lnTo>
                    <a:pt x="36772" y="11292"/>
                  </a:lnTo>
                  <a:lnTo>
                    <a:pt x="37416" y="10353"/>
                  </a:lnTo>
                  <a:lnTo>
                    <a:pt x="38086" y="9441"/>
                  </a:lnTo>
                  <a:lnTo>
                    <a:pt x="38757" y="8610"/>
                  </a:lnTo>
                  <a:lnTo>
                    <a:pt x="39427" y="7886"/>
                  </a:lnTo>
                  <a:lnTo>
                    <a:pt x="39749" y="7537"/>
                  </a:lnTo>
                  <a:lnTo>
                    <a:pt x="40098" y="7215"/>
                  </a:lnTo>
                  <a:lnTo>
                    <a:pt x="40447" y="6920"/>
                  </a:lnTo>
                  <a:lnTo>
                    <a:pt x="40795" y="6652"/>
                  </a:lnTo>
                  <a:lnTo>
                    <a:pt x="41144" y="6410"/>
                  </a:lnTo>
                  <a:lnTo>
                    <a:pt x="41493" y="6196"/>
                  </a:lnTo>
                  <a:lnTo>
                    <a:pt x="41841" y="6008"/>
                  </a:lnTo>
                  <a:lnTo>
                    <a:pt x="42190" y="5847"/>
                  </a:lnTo>
                  <a:lnTo>
                    <a:pt x="42565" y="5713"/>
                  </a:lnTo>
                  <a:lnTo>
                    <a:pt x="42914" y="5633"/>
                  </a:lnTo>
                  <a:lnTo>
                    <a:pt x="43290" y="5552"/>
                  </a:lnTo>
                  <a:lnTo>
                    <a:pt x="43665" y="5525"/>
                  </a:lnTo>
                  <a:lnTo>
                    <a:pt x="44041" y="5552"/>
                  </a:lnTo>
                  <a:lnTo>
                    <a:pt x="44416" y="5579"/>
                  </a:lnTo>
                  <a:lnTo>
                    <a:pt x="45167" y="5713"/>
                  </a:lnTo>
                  <a:lnTo>
                    <a:pt x="45864" y="5793"/>
                  </a:lnTo>
                  <a:lnTo>
                    <a:pt x="46508" y="5847"/>
                  </a:lnTo>
                  <a:lnTo>
                    <a:pt x="47098" y="5901"/>
                  </a:lnTo>
                  <a:lnTo>
                    <a:pt x="47661" y="5928"/>
                  </a:lnTo>
                  <a:lnTo>
                    <a:pt x="48144" y="5928"/>
                  </a:lnTo>
                  <a:lnTo>
                    <a:pt x="48600" y="5901"/>
                  </a:lnTo>
                  <a:lnTo>
                    <a:pt x="49002" y="5847"/>
                  </a:lnTo>
                  <a:lnTo>
                    <a:pt x="49378" y="5793"/>
                  </a:lnTo>
                  <a:lnTo>
                    <a:pt x="49673" y="5713"/>
                  </a:lnTo>
                  <a:lnTo>
                    <a:pt x="49941" y="5633"/>
                  </a:lnTo>
                  <a:lnTo>
                    <a:pt x="50129" y="5525"/>
                  </a:lnTo>
                  <a:lnTo>
                    <a:pt x="50317" y="5418"/>
                  </a:lnTo>
                  <a:lnTo>
                    <a:pt x="50424" y="5284"/>
                  </a:lnTo>
                  <a:lnTo>
                    <a:pt x="50478" y="5150"/>
                  </a:lnTo>
                  <a:lnTo>
                    <a:pt x="50504" y="5016"/>
                  </a:lnTo>
                  <a:lnTo>
                    <a:pt x="50478" y="4855"/>
                  </a:lnTo>
                  <a:lnTo>
                    <a:pt x="50397" y="4694"/>
                  </a:lnTo>
                  <a:lnTo>
                    <a:pt x="50290" y="4533"/>
                  </a:lnTo>
                  <a:lnTo>
                    <a:pt x="50102" y="4345"/>
                  </a:lnTo>
                  <a:lnTo>
                    <a:pt x="49888" y="4184"/>
                  </a:lnTo>
                  <a:lnTo>
                    <a:pt x="49646" y="3996"/>
                  </a:lnTo>
                  <a:lnTo>
                    <a:pt x="49324" y="3836"/>
                  </a:lnTo>
                  <a:lnTo>
                    <a:pt x="48976" y="3648"/>
                  </a:lnTo>
                  <a:lnTo>
                    <a:pt x="48573" y="3487"/>
                  </a:lnTo>
                  <a:lnTo>
                    <a:pt x="48117" y="3326"/>
                  </a:lnTo>
                  <a:lnTo>
                    <a:pt x="47635" y="3165"/>
                  </a:lnTo>
                  <a:lnTo>
                    <a:pt x="47098" y="3004"/>
                  </a:lnTo>
                  <a:lnTo>
                    <a:pt x="46508" y="2843"/>
                  </a:lnTo>
                  <a:lnTo>
                    <a:pt x="45891" y="2709"/>
                  </a:lnTo>
                  <a:lnTo>
                    <a:pt x="45221" y="2575"/>
                  </a:lnTo>
                  <a:lnTo>
                    <a:pt x="44497" y="2441"/>
                  </a:lnTo>
                  <a:lnTo>
                    <a:pt x="44014" y="2360"/>
                  </a:lnTo>
                  <a:lnTo>
                    <a:pt x="43558" y="2334"/>
                  </a:lnTo>
                  <a:lnTo>
                    <a:pt x="43102" y="2280"/>
                  </a:lnTo>
                  <a:lnTo>
                    <a:pt x="41707" y="2280"/>
                  </a:lnTo>
                  <a:lnTo>
                    <a:pt x="40795" y="2360"/>
                  </a:lnTo>
                  <a:lnTo>
                    <a:pt x="39910" y="2495"/>
                  </a:lnTo>
                  <a:lnTo>
                    <a:pt x="39025" y="2709"/>
                  </a:lnTo>
                  <a:lnTo>
                    <a:pt x="38140" y="2950"/>
                  </a:lnTo>
                  <a:lnTo>
                    <a:pt x="37282" y="3246"/>
                  </a:lnTo>
                  <a:lnTo>
                    <a:pt x="36423" y="3567"/>
                  </a:lnTo>
                  <a:lnTo>
                    <a:pt x="35592" y="3943"/>
                  </a:lnTo>
                  <a:lnTo>
                    <a:pt x="34787" y="4372"/>
                  </a:lnTo>
                  <a:lnTo>
                    <a:pt x="33983" y="4801"/>
                  </a:lnTo>
                  <a:lnTo>
                    <a:pt x="33178" y="5284"/>
                  </a:lnTo>
                  <a:lnTo>
                    <a:pt x="32400" y="5793"/>
                  </a:lnTo>
                  <a:lnTo>
                    <a:pt x="31649" y="6330"/>
                  </a:lnTo>
                  <a:lnTo>
                    <a:pt x="30925" y="6893"/>
                  </a:lnTo>
                  <a:lnTo>
                    <a:pt x="30201" y="7456"/>
                  </a:lnTo>
                  <a:lnTo>
                    <a:pt x="29477" y="8046"/>
                  </a:lnTo>
                  <a:lnTo>
                    <a:pt x="28806" y="8663"/>
                  </a:lnTo>
                  <a:lnTo>
                    <a:pt x="28136" y="9253"/>
                  </a:lnTo>
                  <a:lnTo>
                    <a:pt x="27492" y="9870"/>
                  </a:lnTo>
                  <a:lnTo>
                    <a:pt x="26875" y="10487"/>
                  </a:lnTo>
                  <a:lnTo>
                    <a:pt x="25695" y="11694"/>
                  </a:lnTo>
                  <a:lnTo>
                    <a:pt x="24622" y="12874"/>
                  </a:lnTo>
                  <a:lnTo>
                    <a:pt x="23630" y="14001"/>
                  </a:lnTo>
                  <a:lnTo>
                    <a:pt x="21967" y="15932"/>
                  </a:lnTo>
                  <a:lnTo>
                    <a:pt x="21913" y="15959"/>
                  </a:lnTo>
                  <a:lnTo>
                    <a:pt x="21860" y="15959"/>
                  </a:lnTo>
                  <a:lnTo>
                    <a:pt x="21726" y="15878"/>
                  </a:lnTo>
                  <a:lnTo>
                    <a:pt x="21538" y="15744"/>
                  </a:lnTo>
                  <a:lnTo>
                    <a:pt x="21323" y="15503"/>
                  </a:lnTo>
                  <a:lnTo>
                    <a:pt x="20760" y="14832"/>
                  </a:lnTo>
                  <a:lnTo>
                    <a:pt x="20036" y="13893"/>
                  </a:lnTo>
                  <a:lnTo>
                    <a:pt x="18293" y="11453"/>
                  </a:lnTo>
                  <a:lnTo>
                    <a:pt x="17273" y="10031"/>
                  </a:lnTo>
                  <a:lnTo>
                    <a:pt x="16201" y="8556"/>
                  </a:lnTo>
                  <a:lnTo>
                    <a:pt x="15074" y="7081"/>
                  </a:lnTo>
                  <a:lnTo>
                    <a:pt x="13921" y="5606"/>
                  </a:lnTo>
                  <a:lnTo>
                    <a:pt x="12794" y="4211"/>
                  </a:lnTo>
                  <a:lnTo>
                    <a:pt x="12231" y="3567"/>
                  </a:lnTo>
                  <a:lnTo>
                    <a:pt x="11668" y="2950"/>
                  </a:lnTo>
                  <a:lnTo>
                    <a:pt x="11105" y="2387"/>
                  </a:lnTo>
                  <a:lnTo>
                    <a:pt x="10568" y="1851"/>
                  </a:lnTo>
                  <a:lnTo>
                    <a:pt x="10032" y="1368"/>
                  </a:lnTo>
                  <a:lnTo>
                    <a:pt x="9522" y="966"/>
                  </a:lnTo>
                  <a:lnTo>
                    <a:pt x="9039" y="617"/>
                  </a:lnTo>
                  <a:lnTo>
                    <a:pt x="8557" y="349"/>
                  </a:lnTo>
                  <a:lnTo>
                    <a:pt x="8127" y="161"/>
                  </a:lnTo>
                  <a:lnTo>
                    <a:pt x="7913" y="81"/>
                  </a:lnTo>
                  <a:lnTo>
                    <a:pt x="7698" y="27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92;p41">
              <a:extLst>
                <a:ext uri="{FF2B5EF4-FFF2-40B4-BE49-F238E27FC236}">
                  <a16:creationId xmlns:a16="http://schemas.microsoft.com/office/drawing/2014/main" id="{34CD5E91-3439-4169-BD55-7DE4E5886C10}"/>
                </a:ext>
              </a:extLst>
            </p:cNvPr>
            <p:cNvSpPr/>
            <p:nvPr/>
          </p:nvSpPr>
          <p:spPr>
            <a:xfrm>
              <a:off x="3229251" y="2713089"/>
              <a:ext cx="70346" cy="68709"/>
            </a:xfrm>
            <a:custGeom>
              <a:avLst/>
              <a:gdLst/>
              <a:ahLst/>
              <a:cxnLst/>
              <a:rect l="l" t="t" r="r" b="b"/>
              <a:pathLst>
                <a:path w="4641" h="4533" extrusionOk="0">
                  <a:moveTo>
                    <a:pt x="349" y="0"/>
                  </a:moveTo>
                  <a:lnTo>
                    <a:pt x="322" y="27"/>
                  </a:lnTo>
                  <a:lnTo>
                    <a:pt x="269" y="81"/>
                  </a:lnTo>
                  <a:lnTo>
                    <a:pt x="161" y="268"/>
                  </a:lnTo>
                  <a:lnTo>
                    <a:pt x="81" y="537"/>
                  </a:lnTo>
                  <a:lnTo>
                    <a:pt x="27" y="858"/>
                  </a:lnTo>
                  <a:lnTo>
                    <a:pt x="0" y="1261"/>
                  </a:lnTo>
                  <a:lnTo>
                    <a:pt x="0" y="1663"/>
                  </a:lnTo>
                  <a:lnTo>
                    <a:pt x="81" y="2119"/>
                  </a:lnTo>
                  <a:lnTo>
                    <a:pt x="134" y="2334"/>
                  </a:lnTo>
                  <a:lnTo>
                    <a:pt x="215" y="2548"/>
                  </a:lnTo>
                  <a:lnTo>
                    <a:pt x="322" y="2763"/>
                  </a:lnTo>
                  <a:lnTo>
                    <a:pt x="430" y="2977"/>
                  </a:lnTo>
                  <a:lnTo>
                    <a:pt x="564" y="3192"/>
                  </a:lnTo>
                  <a:lnTo>
                    <a:pt x="725" y="3406"/>
                  </a:lnTo>
                  <a:lnTo>
                    <a:pt x="939" y="3594"/>
                  </a:lnTo>
                  <a:lnTo>
                    <a:pt x="1154" y="3755"/>
                  </a:lnTo>
                  <a:lnTo>
                    <a:pt x="1395" y="3943"/>
                  </a:lnTo>
                  <a:lnTo>
                    <a:pt x="1663" y="4077"/>
                  </a:lnTo>
                  <a:lnTo>
                    <a:pt x="1958" y="4211"/>
                  </a:lnTo>
                  <a:lnTo>
                    <a:pt x="2307" y="4318"/>
                  </a:lnTo>
                  <a:lnTo>
                    <a:pt x="2682" y="4426"/>
                  </a:lnTo>
                  <a:lnTo>
                    <a:pt x="3085" y="4479"/>
                  </a:lnTo>
                  <a:lnTo>
                    <a:pt x="3541" y="4533"/>
                  </a:lnTo>
                  <a:lnTo>
                    <a:pt x="4024" y="4533"/>
                  </a:lnTo>
                  <a:lnTo>
                    <a:pt x="4292" y="3701"/>
                  </a:lnTo>
                  <a:lnTo>
                    <a:pt x="4506" y="3031"/>
                  </a:lnTo>
                  <a:lnTo>
                    <a:pt x="4640" y="2548"/>
                  </a:lnTo>
                  <a:lnTo>
                    <a:pt x="4533" y="2548"/>
                  </a:lnTo>
                  <a:lnTo>
                    <a:pt x="4238" y="2521"/>
                  </a:lnTo>
                  <a:lnTo>
                    <a:pt x="3809" y="2414"/>
                  </a:lnTo>
                  <a:lnTo>
                    <a:pt x="3541" y="2334"/>
                  </a:lnTo>
                  <a:lnTo>
                    <a:pt x="3246" y="2226"/>
                  </a:lnTo>
                  <a:lnTo>
                    <a:pt x="2951" y="2092"/>
                  </a:lnTo>
                  <a:lnTo>
                    <a:pt x="2602" y="1931"/>
                  </a:lnTo>
                  <a:lnTo>
                    <a:pt x="2253" y="1717"/>
                  </a:lnTo>
                  <a:lnTo>
                    <a:pt x="1905" y="1475"/>
                  </a:lnTo>
                  <a:lnTo>
                    <a:pt x="1529" y="1207"/>
                  </a:lnTo>
                  <a:lnTo>
                    <a:pt x="1180" y="858"/>
                  </a:lnTo>
                  <a:lnTo>
                    <a:pt x="805" y="483"/>
                  </a:lnTo>
                  <a:lnTo>
                    <a:pt x="430" y="27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93;p41">
              <a:extLst>
                <a:ext uri="{FF2B5EF4-FFF2-40B4-BE49-F238E27FC236}">
                  <a16:creationId xmlns:a16="http://schemas.microsoft.com/office/drawing/2014/main" id="{CC2D2651-96D8-4564-A35F-768FD1342C15}"/>
                </a:ext>
              </a:extLst>
            </p:cNvPr>
            <p:cNvSpPr/>
            <p:nvPr/>
          </p:nvSpPr>
          <p:spPr>
            <a:xfrm>
              <a:off x="2942638" y="2811067"/>
              <a:ext cx="261421" cy="326462"/>
            </a:xfrm>
            <a:custGeom>
              <a:avLst/>
              <a:gdLst/>
              <a:ahLst/>
              <a:cxnLst/>
              <a:rect l="l" t="t" r="r" b="b"/>
              <a:pathLst>
                <a:path w="17247" h="21538" extrusionOk="0">
                  <a:moveTo>
                    <a:pt x="5874" y="0"/>
                  </a:moveTo>
                  <a:lnTo>
                    <a:pt x="5553" y="54"/>
                  </a:lnTo>
                  <a:lnTo>
                    <a:pt x="5258" y="107"/>
                  </a:lnTo>
                  <a:lnTo>
                    <a:pt x="4962" y="215"/>
                  </a:lnTo>
                  <a:lnTo>
                    <a:pt x="4667" y="322"/>
                  </a:lnTo>
                  <a:lnTo>
                    <a:pt x="4399" y="456"/>
                  </a:lnTo>
                  <a:lnTo>
                    <a:pt x="4131" y="644"/>
                  </a:lnTo>
                  <a:lnTo>
                    <a:pt x="3890" y="805"/>
                  </a:lnTo>
                  <a:lnTo>
                    <a:pt x="3648" y="1019"/>
                  </a:lnTo>
                  <a:lnTo>
                    <a:pt x="3434" y="1261"/>
                  </a:lnTo>
                  <a:lnTo>
                    <a:pt x="3219" y="1502"/>
                  </a:lnTo>
                  <a:lnTo>
                    <a:pt x="3005" y="1770"/>
                  </a:lnTo>
                  <a:lnTo>
                    <a:pt x="2790" y="2065"/>
                  </a:lnTo>
                  <a:lnTo>
                    <a:pt x="2415" y="2709"/>
                  </a:lnTo>
                  <a:lnTo>
                    <a:pt x="2066" y="3433"/>
                  </a:lnTo>
                  <a:lnTo>
                    <a:pt x="1717" y="4211"/>
                  </a:lnTo>
                  <a:lnTo>
                    <a:pt x="1395" y="5042"/>
                  </a:lnTo>
                  <a:lnTo>
                    <a:pt x="1073" y="5954"/>
                  </a:lnTo>
                  <a:lnTo>
                    <a:pt x="752" y="6920"/>
                  </a:lnTo>
                  <a:lnTo>
                    <a:pt x="457" y="7912"/>
                  </a:lnTo>
                  <a:lnTo>
                    <a:pt x="322" y="8449"/>
                  </a:lnTo>
                  <a:lnTo>
                    <a:pt x="188" y="8985"/>
                  </a:lnTo>
                  <a:lnTo>
                    <a:pt x="108" y="9548"/>
                  </a:lnTo>
                  <a:lnTo>
                    <a:pt x="54" y="10138"/>
                  </a:lnTo>
                  <a:lnTo>
                    <a:pt x="1" y="10728"/>
                  </a:lnTo>
                  <a:lnTo>
                    <a:pt x="1" y="11318"/>
                  </a:lnTo>
                  <a:lnTo>
                    <a:pt x="1" y="11935"/>
                  </a:lnTo>
                  <a:lnTo>
                    <a:pt x="27" y="12552"/>
                  </a:lnTo>
                  <a:lnTo>
                    <a:pt x="81" y="13169"/>
                  </a:lnTo>
                  <a:lnTo>
                    <a:pt x="162" y="13786"/>
                  </a:lnTo>
                  <a:lnTo>
                    <a:pt x="269" y="14403"/>
                  </a:lnTo>
                  <a:lnTo>
                    <a:pt x="376" y="15020"/>
                  </a:lnTo>
                  <a:lnTo>
                    <a:pt x="510" y="15610"/>
                  </a:lnTo>
                  <a:lnTo>
                    <a:pt x="671" y="16173"/>
                  </a:lnTo>
                  <a:lnTo>
                    <a:pt x="832" y="16763"/>
                  </a:lnTo>
                  <a:lnTo>
                    <a:pt x="1020" y="17299"/>
                  </a:lnTo>
                  <a:lnTo>
                    <a:pt x="1234" y="17836"/>
                  </a:lnTo>
                  <a:lnTo>
                    <a:pt x="1449" y="18345"/>
                  </a:lnTo>
                  <a:lnTo>
                    <a:pt x="1690" y="18828"/>
                  </a:lnTo>
                  <a:lnTo>
                    <a:pt x="1932" y="19257"/>
                  </a:lnTo>
                  <a:lnTo>
                    <a:pt x="2200" y="19687"/>
                  </a:lnTo>
                  <a:lnTo>
                    <a:pt x="2468" y="20062"/>
                  </a:lnTo>
                  <a:lnTo>
                    <a:pt x="2763" y="20411"/>
                  </a:lnTo>
                  <a:lnTo>
                    <a:pt x="3058" y="20733"/>
                  </a:lnTo>
                  <a:lnTo>
                    <a:pt x="3353" y="20974"/>
                  </a:lnTo>
                  <a:lnTo>
                    <a:pt x="3675" y="21189"/>
                  </a:lnTo>
                  <a:lnTo>
                    <a:pt x="3997" y="21376"/>
                  </a:lnTo>
                  <a:lnTo>
                    <a:pt x="4346" y="21484"/>
                  </a:lnTo>
                  <a:lnTo>
                    <a:pt x="4694" y="21537"/>
                  </a:lnTo>
                  <a:lnTo>
                    <a:pt x="5043" y="21537"/>
                  </a:lnTo>
                  <a:lnTo>
                    <a:pt x="5392" y="21484"/>
                  </a:lnTo>
                  <a:lnTo>
                    <a:pt x="5767" y="21376"/>
                  </a:lnTo>
                  <a:lnTo>
                    <a:pt x="6116" y="21189"/>
                  </a:lnTo>
                  <a:lnTo>
                    <a:pt x="6518" y="20974"/>
                  </a:lnTo>
                  <a:lnTo>
                    <a:pt x="6947" y="20759"/>
                  </a:lnTo>
                  <a:lnTo>
                    <a:pt x="7376" y="20491"/>
                  </a:lnTo>
                  <a:lnTo>
                    <a:pt x="8261" y="19874"/>
                  </a:lnTo>
                  <a:lnTo>
                    <a:pt x="9200" y="19177"/>
                  </a:lnTo>
                  <a:lnTo>
                    <a:pt x="10139" y="18399"/>
                  </a:lnTo>
                  <a:lnTo>
                    <a:pt x="11104" y="17595"/>
                  </a:lnTo>
                  <a:lnTo>
                    <a:pt x="12043" y="16763"/>
                  </a:lnTo>
                  <a:lnTo>
                    <a:pt x="12955" y="15932"/>
                  </a:lnTo>
                  <a:lnTo>
                    <a:pt x="14645" y="14349"/>
                  </a:lnTo>
                  <a:lnTo>
                    <a:pt x="16013" y="13008"/>
                  </a:lnTo>
                  <a:lnTo>
                    <a:pt x="17246" y="11748"/>
                  </a:lnTo>
                  <a:lnTo>
                    <a:pt x="17246" y="11533"/>
                  </a:lnTo>
                  <a:lnTo>
                    <a:pt x="17220" y="11265"/>
                  </a:lnTo>
                  <a:lnTo>
                    <a:pt x="17139" y="10997"/>
                  </a:lnTo>
                  <a:lnTo>
                    <a:pt x="17059" y="10702"/>
                  </a:lnTo>
                  <a:lnTo>
                    <a:pt x="16817" y="10031"/>
                  </a:lnTo>
                  <a:lnTo>
                    <a:pt x="16495" y="9280"/>
                  </a:lnTo>
                  <a:lnTo>
                    <a:pt x="16066" y="8449"/>
                  </a:lnTo>
                  <a:lnTo>
                    <a:pt x="15584" y="7590"/>
                  </a:lnTo>
                  <a:lnTo>
                    <a:pt x="15047" y="6705"/>
                  </a:lnTo>
                  <a:lnTo>
                    <a:pt x="14430" y="5820"/>
                  </a:lnTo>
                  <a:lnTo>
                    <a:pt x="13760" y="4908"/>
                  </a:lnTo>
                  <a:lnTo>
                    <a:pt x="13062" y="4050"/>
                  </a:lnTo>
                  <a:lnTo>
                    <a:pt x="12311" y="3219"/>
                  </a:lnTo>
                  <a:lnTo>
                    <a:pt x="11909" y="2843"/>
                  </a:lnTo>
                  <a:lnTo>
                    <a:pt x="11534" y="2468"/>
                  </a:lnTo>
                  <a:lnTo>
                    <a:pt x="11104" y="2119"/>
                  </a:lnTo>
                  <a:lnTo>
                    <a:pt x="10702" y="1770"/>
                  </a:lnTo>
                  <a:lnTo>
                    <a:pt x="10300" y="1475"/>
                  </a:lnTo>
                  <a:lnTo>
                    <a:pt x="9871" y="1180"/>
                  </a:lnTo>
                  <a:lnTo>
                    <a:pt x="9442" y="912"/>
                  </a:lnTo>
                  <a:lnTo>
                    <a:pt x="9012" y="697"/>
                  </a:lnTo>
                  <a:lnTo>
                    <a:pt x="8583" y="510"/>
                  </a:lnTo>
                  <a:lnTo>
                    <a:pt x="8154" y="349"/>
                  </a:lnTo>
                  <a:lnTo>
                    <a:pt x="7752" y="215"/>
                  </a:lnTo>
                  <a:lnTo>
                    <a:pt x="7350" y="107"/>
                  </a:lnTo>
                  <a:lnTo>
                    <a:pt x="6947" y="54"/>
                  </a:lnTo>
                  <a:lnTo>
                    <a:pt x="65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94;p41">
              <a:extLst>
                <a:ext uri="{FF2B5EF4-FFF2-40B4-BE49-F238E27FC236}">
                  <a16:creationId xmlns:a16="http://schemas.microsoft.com/office/drawing/2014/main" id="{ADB7D492-AE47-4E1B-8C5A-D191184EB346}"/>
                </a:ext>
              </a:extLst>
            </p:cNvPr>
            <p:cNvSpPr/>
            <p:nvPr/>
          </p:nvSpPr>
          <p:spPr>
            <a:xfrm>
              <a:off x="2784909" y="2377684"/>
              <a:ext cx="627293" cy="653334"/>
            </a:xfrm>
            <a:custGeom>
              <a:avLst/>
              <a:gdLst/>
              <a:ahLst/>
              <a:cxnLst/>
              <a:rect l="l" t="t" r="r" b="b"/>
              <a:pathLst>
                <a:path w="41385" h="43103" extrusionOk="0">
                  <a:moveTo>
                    <a:pt x="33258" y="1"/>
                  </a:moveTo>
                  <a:lnTo>
                    <a:pt x="32641" y="28"/>
                  </a:lnTo>
                  <a:lnTo>
                    <a:pt x="31997" y="108"/>
                  </a:lnTo>
                  <a:lnTo>
                    <a:pt x="31354" y="216"/>
                  </a:lnTo>
                  <a:lnTo>
                    <a:pt x="30656" y="376"/>
                  </a:lnTo>
                  <a:lnTo>
                    <a:pt x="29932" y="564"/>
                  </a:lnTo>
                  <a:lnTo>
                    <a:pt x="29396" y="752"/>
                  </a:lnTo>
                  <a:lnTo>
                    <a:pt x="28886" y="967"/>
                  </a:lnTo>
                  <a:lnTo>
                    <a:pt x="28403" y="1181"/>
                  </a:lnTo>
                  <a:lnTo>
                    <a:pt x="27921" y="1422"/>
                  </a:lnTo>
                  <a:lnTo>
                    <a:pt x="27492" y="1691"/>
                  </a:lnTo>
                  <a:lnTo>
                    <a:pt x="27062" y="1959"/>
                  </a:lnTo>
                  <a:lnTo>
                    <a:pt x="26660" y="2254"/>
                  </a:lnTo>
                  <a:lnTo>
                    <a:pt x="26285" y="2549"/>
                  </a:lnTo>
                  <a:lnTo>
                    <a:pt x="25909" y="2871"/>
                  </a:lnTo>
                  <a:lnTo>
                    <a:pt x="25560" y="3193"/>
                  </a:lnTo>
                  <a:lnTo>
                    <a:pt x="24890" y="3836"/>
                  </a:lnTo>
                  <a:lnTo>
                    <a:pt x="24300" y="4534"/>
                  </a:lnTo>
                  <a:lnTo>
                    <a:pt x="23737" y="5204"/>
                  </a:lnTo>
                  <a:lnTo>
                    <a:pt x="22744" y="6492"/>
                  </a:lnTo>
                  <a:lnTo>
                    <a:pt x="22261" y="7082"/>
                  </a:lnTo>
                  <a:lnTo>
                    <a:pt x="21779" y="7618"/>
                  </a:lnTo>
                  <a:lnTo>
                    <a:pt x="21323" y="8101"/>
                  </a:lnTo>
                  <a:lnTo>
                    <a:pt x="21081" y="8289"/>
                  </a:lnTo>
                  <a:lnTo>
                    <a:pt x="20840" y="8476"/>
                  </a:lnTo>
                  <a:lnTo>
                    <a:pt x="20599" y="8637"/>
                  </a:lnTo>
                  <a:lnTo>
                    <a:pt x="20357" y="8771"/>
                  </a:lnTo>
                  <a:lnTo>
                    <a:pt x="20089" y="8852"/>
                  </a:lnTo>
                  <a:lnTo>
                    <a:pt x="19821" y="8932"/>
                  </a:lnTo>
                  <a:lnTo>
                    <a:pt x="19150" y="9066"/>
                  </a:lnTo>
                  <a:lnTo>
                    <a:pt x="18533" y="9227"/>
                  </a:lnTo>
                  <a:lnTo>
                    <a:pt x="17916" y="9388"/>
                  </a:lnTo>
                  <a:lnTo>
                    <a:pt x="17326" y="9549"/>
                  </a:lnTo>
                  <a:lnTo>
                    <a:pt x="16763" y="9737"/>
                  </a:lnTo>
                  <a:lnTo>
                    <a:pt x="16227" y="9925"/>
                  </a:lnTo>
                  <a:lnTo>
                    <a:pt x="15717" y="10112"/>
                  </a:lnTo>
                  <a:lnTo>
                    <a:pt x="15234" y="10327"/>
                  </a:lnTo>
                  <a:lnTo>
                    <a:pt x="14752" y="10542"/>
                  </a:lnTo>
                  <a:lnTo>
                    <a:pt x="14322" y="10756"/>
                  </a:lnTo>
                  <a:lnTo>
                    <a:pt x="13893" y="10998"/>
                  </a:lnTo>
                  <a:lnTo>
                    <a:pt x="13491" y="11239"/>
                  </a:lnTo>
                  <a:lnTo>
                    <a:pt x="13116" y="11480"/>
                  </a:lnTo>
                  <a:lnTo>
                    <a:pt x="12767" y="11722"/>
                  </a:lnTo>
                  <a:lnTo>
                    <a:pt x="12418" y="11963"/>
                  </a:lnTo>
                  <a:lnTo>
                    <a:pt x="12096" y="12231"/>
                  </a:lnTo>
                  <a:lnTo>
                    <a:pt x="11506" y="12768"/>
                  </a:lnTo>
                  <a:lnTo>
                    <a:pt x="10997" y="13331"/>
                  </a:lnTo>
                  <a:lnTo>
                    <a:pt x="10541" y="13894"/>
                  </a:lnTo>
                  <a:lnTo>
                    <a:pt x="10138" y="14484"/>
                  </a:lnTo>
                  <a:lnTo>
                    <a:pt x="9790" y="15074"/>
                  </a:lnTo>
                  <a:lnTo>
                    <a:pt x="9522" y="15691"/>
                  </a:lnTo>
                  <a:lnTo>
                    <a:pt x="9280" y="16281"/>
                  </a:lnTo>
                  <a:lnTo>
                    <a:pt x="9066" y="16898"/>
                  </a:lnTo>
                  <a:lnTo>
                    <a:pt x="8905" y="17515"/>
                  </a:lnTo>
                  <a:lnTo>
                    <a:pt x="8797" y="18105"/>
                  </a:lnTo>
                  <a:lnTo>
                    <a:pt x="8690" y="18722"/>
                  </a:lnTo>
                  <a:lnTo>
                    <a:pt x="8610" y="19312"/>
                  </a:lnTo>
                  <a:lnTo>
                    <a:pt x="8502" y="20438"/>
                  </a:lnTo>
                  <a:lnTo>
                    <a:pt x="8449" y="21511"/>
                  </a:lnTo>
                  <a:lnTo>
                    <a:pt x="8395" y="22504"/>
                  </a:lnTo>
                  <a:lnTo>
                    <a:pt x="8368" y="22933"/>
                  </a:lnTo>
                  <a:lnTo>
                    <a:pt x="8315" y="23362"/>
                  </a:lnTo>
                  <a:lnTo>
                    <a:pt x="8261" y="23737"/>
                  </a:lnTo>
                  <a:lnTo>
                    <a:pt x="8180" y="24086"/>
                  </a:lnTo>
                  <a:lnTo>
                    <a:pt x="8073" y="24381"/>
                  </a:lnTo>
                  <a:lnTo>
                    <a:pt x="7939" y="24649"/>
                  </a:lnTo>
                  <a:lnTo>
                    <a:pt x="7778" y="24891"/>
                  </a:lnTo>
                  <a:lnTo>
                    <a:pt x="7590" y="25105"/>
                  </a:lnTo>
                  <a:lnTo>
                    <a:pt x="7403" y="25293"/>
                  </a:lnTo>
                  <a:lnTo>
                    <a:pt x="7215" y="25454"/>
                  </a:lnTo>
                  <a:lnTo>
                    <a:pt x="7027" y="25615"/>
                  </a:lnTo>
                  <a:lnTo>
                    <a:pt x="6813" y="25749"/>
                  </a:lnTo>
                  <a:lnTo>
                    <a:pt x="6383" y="25990"/>
                  </a:lnTo>
                  <a:lnTo>
                    <a:pt x="5928" y="26205"/>
                  </a:lnTo>
                  <a:lnTo>
                    <a:pt x="5445" y="26393"/>
                  </a:lnTo>
                  <a:lnTo>
                    <a:pt x="4962" y="26580"/>
                  </a:lnTo>
                  <a:lnTo>
                    <a:pt x="4452" y="26795"/>
                  </a:lnTo>
                  <a:lnTo>
                    <a:pt x="3943" y="27036"/>
                  </a:lnTo>
                  <a:lnTo>
                    <a:pt x="3460" y="27331"/>
                  </a:lnTo>
                  <a:lnTo>
                    <a:pt x="3192" y="27492"/>
                  </a:lnTo>
                  <a:lnTo>
                    <a:pt x="2950" y="27680"/>
                  </a:lnTo>
                  <a:lnTo>
                    <a:pt x="2709" y="27895"/>
                  </a:lnTo>
                  <a:lnTo>
                    <a:pt x="2468" y="28109"/>
                  </a:lnTo>
                  <a:lnTo>
                    <a:pt x="2226" y="28377"/>
                  </a:lnTo>
                  <a:lnTo>
                    <a:pt x="2012" y="28646"/>
                  </a:lnTo>
                  <a:lnTo>
                    <a:pt x="1770" y="28941"/>
                  </a:lnTo>
                  <a:lnTo>
                    <a:pt x="1556" y="29289"/>
                  </a:lnTo>
                  <a:lnTo>
                    <a:pt x="1341" y="29665"/>
                  </a:lnTo>
                  <a:lnTo>
                    <a:pt x="1127" y="30067"/>
                  </a:lnTo>
                  <a:lnTo>
                    <a:pt x="939" y="30496"/>
                  </a:lnTo>
                  <a:lnTo>
                    <a:pt x="724" y="30979"/>
                  </a:lnTo>
                  <a:lnTo>
                    <a:pt x="483" y="31730"/>
                  </a:lnTo>
                  <a:lnTo>
                    <a:pt x="268" y="32481"/>
                  </a:lnTo>
                  <a:lnTo>
                    <a:pt x="134" y="33205"/>
                  </a:lnTo>
                  <a:lnTo>
                    <a:pt x="54" y="33929"/>
                  </a:lnTo>
                  <a:lnTo>
                    <a:pt x="0" y="34627"/>
                  </a:lnTo>
                  <a:lnTo>
                    <a:pt x="0" y="35297"/>
                  </a:lnTo>
                  <a:lnTo>
                    <a:pt x="54" y="35968"/>
                  </a:lnTo>
                  <a:lnTo>
                    <a:pt x="134" y="36611"/>
                  </a:lnTo>
                  <a:lnTo>
                    <a:pt x="268" y="37228"/>
                  </a:lnTo>
                  <a:lnTo>
                    <a:pt x="429" y="37818"/>
                  </a:lnTo>
                  <a:lnTo>
                    <a:pt x="617" y="38408"/>
                  </a:lnTo>
                  <a:lnTo>
                    <a:pt x="832" y="38945"/>
                  </a:lnTo>
                  <a:lnTo>
                    <a:pt x="1073" y="39481"/>
                  </a:lnTo>
                  <a:lnTo>
                    <a:pt x="1341" y="39964"/>
                  </a:lnTo>
                  <a:lnTo>
                    <a:pt x="1609" y="40420"/>
                  </a:lnTo>
                  <a:lnTo>
                    <a:pt x="1931" y="40849"/>
                  </a:lnTo>
                  <a:lnTo>
                    <a:pt x="2226" y="41251"/>
                  </a:lnTo>
                  <a:lnTo>
                    <a:pt x="2548" y="41600"/>
                  </a:lnTo>
                  <a:lnTo>
                    <a:pt x="2870" y="41949"/>
                  </a:lnTo>
                  <a:lnTo>
                    <a:pt x="3219" y="42217"/>
                  </a:lnTo>
                  <a:lnTo>
                    <a:pt x="3540" y="42485"/>
                  </a:lnTo>
                  <a:lnTo>
                    <a:pt x="3862" y="42700"/>
                  </a:lnTo>
                  <a:lnTo>
                    <a:pt x="4184" y="42861"/>
                  </a:lnTo>
                  <a:lnTo>
                    <a:pt x="4506" y="42995"/>
                  </a:lnTo>
                  <a:lnTo>
                    <a:pt x="4801" y="43075"/>
                  </a:lnTo>
                  <a:lnTo>
                    <a:pt x="5096" y="43102"/>
                  </a:lnTo>
                  <a:lnTo>
                    <a:pt x="5364" y="43102"/>
                  </a:lnTo>
                  <a:lnTo>
                    <a:pt x="5606" y="43048"/>
                  </a:lnTo>
                  <a:lnTo>
                    <a:pt x="5847" y="42914"/>
                  </a:lnTo>
                  <a:lnTo>
                    <a:pt x="6035" y="42753"/>
                  </a:lnTo>
                  <a:lnTo>
                    <a:pt x="6223" y="42566"/>
                  </a:lnTo>
                  <a:lnTo>
                    <a:pt x="6357" y="42297"/>
                  </a:lnTo>
                  <a:lnTo>
                    <a:pt x="6652" y="41547"/>
                  </a:lnTo>
                  <a:lnTo>
                    <a:pt x="7000" y="40876"/>
                  </a:lnTo>
                  <a:lnTo>
                    <a:pt x="7349" y="40232"/>
                  </a:lnTo>
                  <a:lnTo>
                    <a:pt x="7725" y="39669"/>
                  </a:lnTo>
                  <a:lnTo>
                    <a:pt x="8100" y="39106"/>
                  </a:lnTo>
                  <a:lnTo>
                    <a:pt x="8502" y="38623"/>
                  </a:lnTo>
                  <a:lnTo>
                    <a:pt x="8905" y="38140"/>
                  </a:lnTo>
                  <a:lnTo>
                    <a:pt x="9307" y="37711"/>
                  </a:lnTo>
                  <a:lnTo>
                    <a:pt x="9736" y="37336"/>
                  </a:lnTo>
                  <a:lnTo>
                    <a:pt x="10165" y="36960"/>
                  </a:lnTo>
                  <a:lnTo>
                    <a:pt x="10594" y="36638"/>
                  </a:lnTo>
                  <a:lnTo>
                    <a:pt x="11050" y="36343"/>
                  </a:lnTo>
                  <a:lnTo>
                    <a:pt x="11479" y="36048"/>
                  </a:lnTo>
                  <a:lnTo>
                    <a:pt x="11909" y="35780"/>
                  </a:lnTo>
                  <a:lnTo>
                    <a:pt x="12767" y="35324"/>
                  </a:lnTo>
                  <a:lnTo>
                    <a:pt x="13625" y="34922"/>
                  </a:lnTo>
                  <a:lnTo>
                    <a:pt x="14430" y="34546"/>
                  </a:lnTo>
                  <a:lnTo>
                    <a:pt x="15208" y="34171"/>
                  </a:lnTo>
                  <a:lnTo>
                    <a:pt x="15905" y="33822"/>
                  </a:lnTo>
                  <a:lnTo>
                    <a:pt x="16227" y="33634"/>
                  </a:lnTo>
                  <a:lnTo>
                    <a:pt x="16522" y="33447"/>
                  </a:lnTo>
                  <a:lnTo>
                    <a:pt x="16817" y="33232"/>
                  </a:lnTo>
                  <a:lnTo>
                    <a:pt x="17085" y="33017"/>
                  </a:lnTo>
                  <a:lnTo>
                    <a:pt x="17300" y="32776"/>
                  </a:lnTo>
                  <a:lnTo>
                    <a:pt x="17514" y="32535"/>
                  </a:lnTo>
                  <a:lnTo>
                    <a:pt x="17702" y="32266"/>
                  </a:lnTo>
                  <a:lnTo>
                    <a:pt x="17863" y="31971"/>
                  </a:lnTo>
                  <a:lnTo>
                    <a:pt x="18238" y="31140"/>
                  </a:lnTo>
                  <a:lnTo>
                    <a:pt x="18587" y="30443"/>
                  </a:lnTo>
                  <a:lnTo>
                    <a:pt x="18882" y="29853"/>
                  </a:lnTo>
                  <a:lnTo>
                    <a:pt x="19204" y="29370"/>
                  </a:lnTo>
                  <a:lnTo>
                    <a:pt x="19472" y="28968"/>
                  </a:lnTo>
                  <a:lnTo>
                    <a:pt x="19767" y="28646"/>
                  </a:lnTo>
                  <a:lnTo>
                    <a:pt x="20062" y="28377"/>
                  </a:lnTo>
                  <a:lnTo>
                    <a:pt x="20384" y="28163"/>
                  </a:lnTo>
                  <a:lnTo>
                    <a:pt x="20733" y="27948"/>
                  </a:lnTo>
                  <a:lnTo>
                    <a:pt x="21135" y="27761"/>
                  </a:lnTo>
                  <a:lnTo>
                    <a:pt x="22047" y="27358"/>
                  </a:lnTo>
                  <a:lnTo>
                    <a:pt x="23227" y="26822"/>
                  </a:lnTo>
                  <a:lnTo>
                    <a:pt x="23924" y="26473"/>
                  </a:lnTo>
                  <a:lnTo>
                    <a:pt x="24729" y="26071"/>
                  </a:lnTo>
                  <a:lnTo>
                    <a:pt x="25131" y="25829"/>
                  </a:lnTo>
                  <a:lnTo>
                    <a:pt x="25507" y="25588"/>
                  </a:lnTo>
                  <a:lnTo>
                    <a:pt x="25882" y="25320"/>
                  </a:lnTo>
                  <a:lnTo>
                    <a:pt x="26231" y="25078"/>
                  </a:lnTo>
                  <a:lnTo>
                    <a:pt x="26553" y="24810"/>
                  </a:lnTo>
                  <a:lnTo>
                    <a:pt x="26848" y="24542"/>
                  </a:lnTo>
                  <a:lnTo>
                    <a:pt x="27116" y="24274"/>
                  </a:lnTo>
                  <a:lnTo>
                    <a:pt x="27384" y="23979"/>
                  </a:lnTo>
                  <a:lnTo>
                    <a:pt x="27626" y="23711"/>
                  </a:lnTo>
                  <a:lnTo>
                    <a:pt x="27867" y="23416"/>
                  </a:lnTo>
                  <a:lnTo>
                    <a:pt x="28269" y="22799"/>
                  </a:lnTo>
                  <a:lnTo>
                    <a:pt x="28645" y="22182"/>
                  </a:lnTo>
                  <a:lnTo>
                    <a:pt x="28940" y="21565"/>
                  </a:lnTo>
                  <a:lnTo>
                    <a:pt x="29208" y="20921"/>
                  </a:lnTo>
                  <a:lnTo>
                    <a:pt x="29449" y="20251"/>
                  </a:lnTo>
                  <a:lnTo>
                    <a:pt x="29664" y="19580"/>
                  </a:lnTo>
                  <a:lnTo>
                    <a:pt x="29852" y="18910"/>
                  </a:lnTo>
                  <a:lnTo>
                    <a:pt x="30200" y="17569"/>
                  </a:lnTo>
                  <a:lnTo>
                    <a:pt x="30576" y="16201"/>
                  </a:lnTo>
                  <a:lnTo>
                    <a:pt x="30737" y="15718"/>
                  </a:lnTo>
                  <a:lnTo>
                    <a:pt x="30951" y="15289"/>
                  </a:lnTo>
                  <a:lnTo>
                    <a:pt x="31193" y="14887"/>
                  </a:lnTo>
                  <a:lnTo>
                    <a:pt x="31488" y="14484"/>
                  </a:lnTo>
                  <a:lnTo>
                    <a:pt x="31810" y="14136"/>
                  </a:lnTo>
                  <a:lnTo>
                    <a:pt x="32158" y="13814"/>
                  </a:lnTo>
                  <a:lnTo>
                    <a:pt x="32534" y="13519"/>
                  </a:lnTo>
                  <a:lnTo>
                    <a:pt x="32936" y="13224"/>
                  </a:lnTo>
                  <a:lnTo>
                    <a:pt x="33339" y="12955"/>
                  </a:lnTo>
                  <a:lnTo>
                    <a:pt x="33794" y="12714"/>
                  </a:lnTo>
                  <a:lnTo>
                    <a:pt x="34250" y="12473"/>
                  </a:lnTo>
                  <a:lnTo>
                    <a:pt x="34706" y="12258"/>
                  </a:lnTo>
                  <a:lnTo>
                    <a:pt x="35645" y="11856"/>
                  </a:lnTo>
                  <a:lnTo>
                    <a:pt x="36611" y="11480"/>
                  </a:lnTo>
                  <a:lnTo>
                    <a:pt x="37523" y="11105"/>
                  </a:lnTo>
                  <a:lnTo>
                    <a:pt x="38434" y="10729"/>
                  </a:lnTo>
                  <a:lnTo>
                    <a:pt x="38837" y="10542"/>
                  </a:lnTo>
                  <a:lnTo>
                    <a:pt x="39239" y="10354"/>
                  </a:lnTo>
                  <a:lnTo>
                    <a:pt x="39615" y="10139"/>
                  </a:lnTo>
                  <a:lnTo>
                    <a:pt x="39963" y="9925"/>
                  </a:lnTo>
                  <a:lnTo>
                    <a:pt x="40285" y="9683"/>
                  </a:lnTo>
                  <a:lnTo>
                    <a:pt x="40553" y="9442"/>
                  </a:lnTo>
                  <a:lnTo>
                    <a:pt x="40795" y="9174"/>
                  </a:lnTo>
                  <a:lnTo>
                    <a:pt x="41009" y="8906"/>
                  </a:lnTo>
                  <a:lnTo>
                    <a:pt x="41170" y="8610"/>
                  </a:lnTo>
                  <a:lnTo>
                    <a:pt x="41304" y="8262"/>
                  </a:lnTo>
                  <a:lnTo>
                    <a:pt x="41358" y="7913"/>
                  </a:lnTo>
                  <a:lnTo>
                    <a:pt x="41385" y="7538"/>
                  </a:lnTo>
                  <a:lnTo>
                    <a:pt x="41358" y="7162"/>
                  </a:lnTo>
                  <a:lnTo>
                    <a:pt x="41331" y="6760"/>
                  </a:lnTo>
                  <a:lnTo>
                    <a:pt x="41251" y="6358"/>
                  </a:lnTo>
                  <a:lnTo>
                    <a:pt x="41170" y="5955"/>
                  </a:lnTo>
                  <a:lnTo>
                    <a:pt x="41063" y="5553"/>
                  </a:lnTo>
                  <a:lnTo>
                    <a:pt x="40956" y="5151"/>
                  </a:lnTo>
                  <a:lnTo>
                    <a:pt x="40795" y="4775"/>
                  </a:lnTo>
                  <a:lnTo>
                    <a:pt x="40634" y="4373"/>
                  </a:lnTo>
                  <a:lnTo>
                    <a:pt x="40446" y="3997"/>
                  </a:lnTo>
                  <a:lnTo>
                    <a:pt x="40231" y="3622"/>
                  </a:lnTo>
                  <a:lnTo>
                    <a:pt x="39990" y="3246"/>
                  </a:lnTo>
                  <a:lnTo>
                    <a:pt x="39749" y="2898"/>
                  </a:lnTo>
                  <a:lnTo>
                    <a:pt x="39480" y="2549"/>
                  </a:lnTo>
                  <a:lnTo>
                    <a:pt x="39185" y="2227"/>
                  </a:lnTo>
                  <a:lnTo>
                    <a:pt x="38864" y="1932"/>
                  </a:lnTo>
                  <a:lnTo>
                    <a:pt x="38515" y="1637"/>
                  </a:lnTo>
                  <a:lnTo>
                    <a:pt x="38139" y="1369"/>
                  </a:lnTo>
                  <a:lnTo>
                    <a:pt x="37764" y="1101"/>
                  </a:lnTo>
                  <a:lnTo>
                    <a:pt x="37362" y="859"/>
                  </a:lnTo>
                  <a:lnTo>
                    <a:pt x="36933" y="672"/>
                  </a:lnTo>
                  <a:lnTo>
                    <a:pt x="36477" y="484"/>
                  </a:lnTo>
                  <a:lnTo>
                    <a:pt x="35994" y="323"/>
                  </a:lnTo>
                  <a:lnTo>
                    <a:pt x="35484" y="189"/>
                  </a:lnTo>
                  <a:lnTo>
                    <a:pt x="34975" y="108"/>
                  </a:lnTo>
                  <a:lnTo>
                    <a:pt x="34438" y="28"/>
                  </a:lnTo>
                  <a:lnTo>
                    <a:pt x="338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95;p41">
              <a:extLst>
                <a:ext uri="{FF2B5EF4-FFF2-40B4-BE49-F238E27FC236}">
                  <a16:creationId xmlns:a16="http://schemas.microsoft.com/office/drawing/2014/main" id="{895ACB6C-ABA4-49C5-AA02-ED13FC6AF5CD}"/>
                </a:ext>
              </a:extLst>
            </p:cNvPr>
            <p:cNvSpPr/>
            <p:nvPr/>
          </p:nvSpPr>
          <p:spPr>
            <a:xfrm>
              <a:off x="3342266" y="2738296"/>
              <a:ext cx="355337" cy="217101"/>
            </a:xfrm>
            <a:custGeom>
              <a:avLst/>
              <a:gdLst/>
              <a:ahLst/>
              <a:cxnLst/>
              <a:rect l="l" t="t" r="r" b="b"/>
              <a:pathLst>
                <a:path w="23443" h="14323" extrusionOk="0">
                  <a:moveTo>
                    <a:pt x="1476" y="0"/>
                  </a:moveTo>
                  <a:lnTo>
                    <a:pt x="1100" y="81"/>
                  </a:lnTo>
                  <a:lnTo>
                    <a:pt x="805" y="188"/>
                  </a:lnTo>
                  <a:lnTo>
                    <a:pt x="564" y="322"/>
                  </a:lnTo>
                  <a:lnTo>
                    <a:pt x="403" y="456"/>
                  </a:lnTo>
                  <a:lnTo>
                    <a:pt x="242" y="617"/>
                  </a:lnTo>
                  <a:lnTo>
                    <a:pt x="162" y="778"/>
                  </a:lnTo>
                  <a:lnTo>
                    <a:pt x="81" y="912"/>
                  </a:lnTo>
                  <a:lnTo>
                    <a:pt x="27" y="1046"/>
                  </a:lnTo>
                  <a:lnTo>
                    <a:pt x="1" y="1153"/>
                  </a:lnTo>
                  <a:lnTo>
                    <a:pt x="269" y="1743"/>
                  </a:lnTo>
                  <a:lnTo>
                    <a:pt x="1020" y="3299"/>
                  </a:lnTo>
                  <a:lnTo>
                    <a:pt x="1556" y="4345"/>
                  </a:lnTo>
                  <a:lnTo>
                    <a:pt x="2173" y="5525"/>
                  </a:lnTo>
                  <a:lnTo>
                    <a:pt x="2870" y="6759"/>
                  </a:lnTo>
                  <a:lnTo>
                    <a:pt x="3621" y="8020"/>
                  </a:lnTo>
                  <a:lnTo>
                    <a:pt x="4453" y="9280"/>
                  </a:lnTo>
                  <a:lnTo>
                    <a:pt x="4882" y="9897"/>
                  </a:lnTo>
                  <a:lnTo>
                    <a:pt x="5311" y="10487"/>
                  </a:lnTo>
                  <a:lnTo>
                    <a:pt x="5767" y="11050"/>
                  </a:lnTo>
                  <a:lnTo>
                    <a:pt x="6223" y="11587"/>
                  </a:lnTo>
                  <a:lnTo>
                    <a:pt x="6679" y="12096"/>
                  </a:lnTo>
                  <a:lnTo>
                    <a:pt x="7135" y="12579"/>
                  </a:lnTo>
                  <a:lnTo>
                    <a:pt x="7618" y="13008"/>
                  </a:lnTo>
                  <a:lnTo>
                    <a:pt x="8101" y="13384"/>
                  </a:lnTo>
                  <a:lnTo>
                    <a:pt x="8556" y="13706"/>
                  </a:lnTo>
                  <a:lnTo>
                    <a:pt x="9039" y="13947"/>
                  </a:lnTo>
                  <a:lnTo>
                    <a:pt x="9522" y="14135"/>
                  </a:lnTo>
                  <a:lnTo>
                    <a:pt x="9763" y="14215"/>
                  </a:lnTo>
                  <a:lnTo>
                    <a:pt x="9978" y="14269"/>
                  </a:lnTo>
                  <a:lnTo>
                    <a:pt x="10219" y="14296"/>
                  </a:lnTo>
                  <a:lnTo>
                    <a:pt x="10461" y="14322"/>
                  </a:lnTo>
                  <a:lnTo>
                    <a:pt x="10675" y="14322"/>
                  </a:lnTo>
                  <a:lnTo>
                    <a:pt x="10917" y="14296"/>
                  </a:lnTo>
                  <a:lnTo>
                    <a:pt x="11882" y="14108"/>
                  </a:lnTo>
                  <a:lnTo>
                    <a:pt x="12982" y="13866"/>
                  </a:lnTo>
                  <a:lnTo>
                    <a:pt x="14135" y="13598"/>
                  </a:lnTo>
                  <a:lnTo>
                    <a:pt x="15315" y="13276"/>
                  </a:lnTo>
                  <a:lnTo>
                    <a:pt x="16522" y="12928"/>
                  </a:lnTo>
                  <a:lnTo>
                    <a:pt x="17729" y="12579"/>
                  </a:lnTo>
                  <a:lnTo>
                    <a:pt x="18883" y="12177"/>
                  </a:lnTo>
                  <a:lnTo>
                    <a:pt x="19982" y="11774"/>
                  </a:lnTo>
                  <a:lnTo>
                    <a:pt x="20975" y="11372"/>
                  </a:lnTo>
                  <a:lnTo>
                    <a:pt x="21833" y="10943"/>
                  </a:lnTo>
                  <a:lnTo>
                    <a:pt x="22208" y="10728"/>
                  </a:lnTo>
                  <a:lnTo>
                    <a:pt x="22530" y="10541"/>
                  </a:lnTo>
                  <a:lnTo>
                    <a:pt x="22825" y="10326"/>
                  </a:lnTo>
                  <a:lnTo>
                    <a:pt x="23067" y="10138"/>
                  </a:lnTo>
                  <a:lnTo>
                    <a:pt x="23254" y="9924"/>
                  </a:lnTo>
                  <a:lnTo>
                    <a:pt x="23362" y="9736"/>
                  </a:lnTo>
                  <a:lnTo>
                    <a:pt x="23442" y="9548"/>
                  </a:lnTo>
                  <a:lnTo>
                    <a:pt x="23442" y="9468"/>
                  </a:lnTo>
                  <a:lnTo>
                    <a:pt x="23442" y="9361"/>
                  </a:lnTo>
                  <a:lnTo>
                    <a:pt x="23415" y="9280"/>
                  </a:lnTo>
                  <a:lnTo>
                    <a:pt x="23388" y="9200"/>
                  </a:lnTo>
                  <a:lnTo>
                    <a:pt x="23227" y="9039"/>
                  </a:lnTo>
                  <a:lnTo>
                    <a:pt x="23040" y="8878"/>
                  </a:lnTo>
                  <a:lnTo>
                    <a:pt x="22745" y="8717"/>
                  </a:lnTo>
                  <a:lnTo>
                    <a:pt x="20921" y="7966"/>
                  </a:lnTo>
                  <a:lnTo>
                    <a:pt x="19017" y="7188"/>
                  </a:lnTo>
                  <a:lnTo>
                    <a:pt x="14859" y="5498"/>
                  </a:lnTo>
                  <a:lnTo>
                    <a:pt x="12633" y="4560"/>
                  </a:lnTo>
                  <a:lnTo>
                    <a:pt x="10300" y="3514"/>
                  </a:lnTo>
                  <a:lnTo>
                    <a:pt x="9093" y="2977"/>
                  </a:lnTo>
                  <a:lnTo>
                    <a:pt x="7859" y="2387"/>
                  </a:lnTo>
                  <a:lnTo>
                    <a:pt x="6599" y="1770"/>
                  </a:lnTo>
                  <a:lnTo>
                    <a:pt x="5284" y="1100"/>
                  </a:lnTo>
                  <a:lnTo>
                    <a:pt x="4426" y="697"/>
                  </a:lnTo>
                  <a:lnTo>
                    <a:pt x="3648" y="376"/>
                  </a:lnTo>
                  <a:lnTo>
                    <a:pt x="2978" y="188"/>
                  </a:lnTo>
                  <a:lnTo>
                    <a:pt x="2388" y="54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96;p41">
              <a:extLst>
                <a:ext uri="{FF2B5EF4-FFF2-40B4-BE49-F238E27FC236}">
                  <a16:creationId xmlns:a16="http://schemas.microsoft.com/office/drawing/2014/main" id="{F7FC6F20-2381-45F1-9C6F-F96D204017C5}"/>
                </a:ext>
              </a:extLst>
            </p:cNvPr>
            <p:cNvSpPr/>
            <p:nvPr/>
          </p:nvSpPr>
          <p:spPr>
            <a:xfrm>
              <a:off x="2932073" y="3016361"/>
              <a:ext cx="265893" cy="271183"/>
            </a:xfrm>
            <a:custGeom>
              <a:avLst/>
              <a:gdLst/>
              <a:ahLst/>
              <a:cxnLst/>
              <a:rect l="l" t="t" r="r" b="b"/>
              <a:pathLst>
                <a:path w="17542" h="17891" extrusionOk="0">
                  <a:moveTo>
                    <a:pt x="215" y="1"/>
                  </a:moveTo>
                  <a:lnTo>
                    <a:pt x="188" y="27"/>
                  </a:lnTo>
                  <a:lnTo>
                    <a:pt x="108" y="135"/>
                  </a:lnTo>
                  <a:lnTo>
                    <a:pt x="81" y="269"/>
                  </a:lnTo>
                  <a:lnTo>
                    <a:pt x="27" y="483"/>
                  </a:lnTo>
                  <a:lnTo>
                    <a:pt x="27" y="752"/>
                  </a:lnTo>
                  <a:lnTo>
                    <a:pt x="0" y="1047"/>
                  </a:lnTo>
                  <a:lnTo>
                    <a:pt x="54" y="1798"/>
                  </a:lnTo>
                  <a:lnTo>
                    <a:pt x="161" y="2683"/>
                  </a:lnTo>
                  <a:lnTo>
                    <a:pt x="295" y="3702"/>
                  </a:lnTo>
                  <a:lnTo>
                    <a:pt x="510" y="4775"/>
                  </a:lnTo>
                  <a:lnTo>
                    <a:pt x="778" y="5928"/>
                  </a:lnTo>
                  <a:lnTo>
                    <a:pt x="1073" y="7081"/>
                  </a:lnTo>
                  <a:lnTo>
                    <a:pt x="1422" y="8235"/>
                  </a:lnTo>
                  <a:lnTo>
                    <a:pt x="1797" y="9334"/>
                  </a:lnTo>
                  <a:lnTo>
                    <a:pt x="2012" y="9871"/>
                  </a:lnTo>
                  <a:lnTo>
                    <a:pt x="2226" y="10380"/>
                  </a:lnTo>
                  <a:lnTo>
                    <a:pt x="2468" y="10836"/>
                  </a:lnTo>
                  <a:lnTo>
                    <a:pt x="2709" y="11292"/>
                  </a:lnTo>
                  <a:lnTo>
                    <a:pt x="2951" y="11721"/>
                  </a:lnTo>
                  <a:lnTo>
                    <a:pt x="3192" y="12097"/>
                  </a:lnTo>
                  <a:lnTo>
                    <a:pt x="3460" y="12445"/>
                  </a:lnTo>
                  <a:lnTo>
                    <a:pt x="3782" y="12794"/>
                  </a:lnTo>
                  <a:lnTo>
                    <a:pt x="4131" y="13143"/>
                  </a:lnTo>
                  <a:lnTo>
                    <a:pt x="4506" y="13491"/>
                  </a:lnTo>
                  <a:lnTo>
                    <a:pt x="4935" y="13840"/>
                  </a:lnTo>
                  <a:lnTo>
                    <a:pt x="5364" y="14189"/>
                  </a:lnTo>
                  <a:lnTo>
                    <a:pt x="5820" y="14511"/>
                  </a:lnTo>
                  <a:lnTo>
                    <a:pt x="6303" y="14833"/>
                  </a:lnTo>
                  <a:lnTo>
                    <a:pt x="6813" y="15154"/>
                  </a:lnTo>
                  <a:lnTo>
                    <a:pt x="7322" y="15449"/>
                  </a:lnTo>
                  <a:lnTo>
                    <a:pt x="7859" y="15744"/>
                  </a:lnTo>
                  <a:lnTo>
                    <a:pt x="8395" y="16013"/>
                  </a:lnTo>
                  <a:lnTo>
                    <a:pt x="8958" y="16281"/>
                  </a:lnTo>
                  <a:lnTo>
                    <a:pt x="9522" y="16522"/>
                  </a:lnTo>
                  <a:lnTo>
                    <a:pt x="10085" y="16764"/>
                  </a:lnTo>
                  <a:lnTo>
                    <a:pt x="10648" y="16951"/>
                  </a:lnTo>
                  <a:lnTo>
                    <a:pt x="11211" y="17166"/>
                  </a:lnTo>
                  <a:lnTo>
                    <a:pt x="11748" y="17327"/>
                  </a:lnTo>
                  <a:lnTo>
                    <a:pt x="12311" y="17488"/>
                  </a:lnTo>
                  <a:lnTo>
                    <a:pt x="12848" y="17622"/>
                  </a:lnTo>
                  <a:lnTo>
                    <a:pt x="13357" y="17729"/>
                  </a:lnTo>
                  <a:lnTo>
                    <a:pt x="13867" y="17810"/>
                  </a:lnTo>
                  <a:lnTo>
                    <a:pt x="14376" y="17863"/>
                  </a:lnTo>
                  <a:lnTo>
                    <a:pt x="14832" y="17890"/>
                  </a:lnTo>
                  <a:lnTo>
                    <a:pt x="15288" y="17890"/>
                  </a:lnTo>
                  <a:lnTo>
                    <a:pt x="15717" y="17863"/>
                  </a:lnTo>
                  <a:lnTo>
                    <a:pt x="16093" y="17810"/>
                  </a:lnTo>
                  <a:lnTo>
                    <a:pt x="16468" y="17702"/>
                  </a:lnTo>
                  <a:lnTo>
                    <a:pt x="16790" y="17568"/>
                  </a:lnTo>
                  <a:lnTo>
                    <a:pt x="17085" y="17434"/>
                  </a:lnTo>
                  <a:lnTo>
                    <a:pt x="17327" y="17220"/>
                  </a:lnTo>
                  <a:lnTo>
                    <a:pt x="17541" y="17005"/>
                  </a:lnTo>
                  <a:lnTo>
                    <a:pt x="17353" y="16871"/>
                  </a:lnTo>
                  <a:lnTo>
                    <a:pt x="16844" y="16522"/>
                  </a:lnTo>
                  <a:lnTo>
                    <a:pt x="15986" y="15879"/>
                  </a:lnTo>
                  <a:lnTo>
                    <a:pt x="14859" y="14967"/>
                  </a:lnTo>
                  <a:lnTo>
                    <a:pt x="14162" y="14377"/>
                  </a:lnTo>
                  <a:lnTo>
                    <a:pt x="13438" y="13706"/>
                  </a:lnTo>
                  <a:lnTo>
                    <a:pt x="12633" y="12982"/>
                  </a:lnTo>
                  <a:lnTo>
                    <a:pt x="11748" y="12150"/>
                  </a:lnTo>
                  <a:lnTo>
                    <a:pt x="10836" y="11239"/>
                  </a:lnTo>
                  <a:lnTo>
                    <a:pt x="9870" y="10219"/>
                  </a:lnTo>
                  <a:lnTo>
                    <a:pt x="8824" y="9120"/>
                  </a:lnTo>
                  <a:lnTo>
                    <a:pt x="7752" y="7913"/>
                  </a:lnTo>
                  <a:lnTo>
                    <a:pt x="6920" y="7242"/>
                  </a:lnTo>
                  <a:lnTo>
                    <a:pt x="6008" y="6464"/>
                  </a:lnTo>
                  <a:lnTo>
                    <a:pt x="4935" y="5499"/>
                  </a:lnTo>
                  <a:lnTo>
                    <a:pt x="4345" y="4962"/>
                  </a:lnTo>
                  <a:lnTo>
                    <a:pt x="3755" y="4372"/>
                  </a:lnTo>
                  <a:lnTo>
                    <a:pt x="3192" y="3782"/>
                  </a:lnTo>
                  <a:lnTo>
                    <a:pt x="2629" y="3139"/>
                  </a:lnTo>
                  <a:lnTo>
                    <a:pt x="2092" y="2522"/>
                  </a:lnTo>
                  <a:lnTo>
                    <a:pt x="1583" y="1878"/>
                  </a:lnTo>
                  <a:lnTo>
                    <a:pt x="1154" y="1234"/>
                  </a:lnTo>
                  <a:lnTo>
                    <a:pt x="778" y="617"/>
                  </a:lnTo>
                  <a:lnTo>
                    <a:pt x="617" y="349"/>
                  </a:lnTo>
                  <a:lnTo>
                    <a:pt x="483" y="161"/>
                  </a:lnTo>
                  <a:lnTo>
                    <a:pt x="376" y="54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97;p41">
              <a:extLst>
                <a:ext uri="{FF2B5EF4-FFF2-40B4-BE49-F238E27FC236}">
                  <a16:creationId xmlns:a16="http://schemas.microsoft.com/office/drawing/2014/main" id="{5935FD7F-4279-4DB7-9E30-8F8BAEA6C7F4}"/>
                </a:ext>
              </a:extLst>
            </p:cNvPr>
            <p:cNvSpPr/>
            <p:nvPr/>
          </p:nvSpPr>
          <p:spPr>
            <a:xfrm>
              <a:off x="3649205" y="3543645"/>
              <a:ext cx="235805" cy="105299"/>
            </a:xfrm>
            <a:custGeom>
              <a:avLst/>
              <a:gdLst/>
              <a:ahLst/>
              <a:cxnLst/>
              <a:rect l="l" t="t" r="r" b="b"/>
              <a:pathLst>
                <a:path w="15557" h="6947" extrusionOk="0">
                  <a:moveTo>
                    <a:pt x="13813" y="0"/>
                  </a:moveTo>
                  <a:lnTo>
                    <a:pt x="13062" y="81"/>
                  </a:lnTo>
                  <a:lnTo>
                    <a:pt x="12097" y="242"/>
                  </a:lnTo>
                  <a:lnTo>
                    <a:pt x="11024" y="429"/>
                  </a:lnTo>
                  <a:lnTo>
                    <a:pt x="9817" y="698"/>
                  </a:lnTo>
                  <a:lnTo>
                    <a:pt x="7242" y="1288"/>
                  </a:lnTo>
                  <a:lnTo>
                    <a:pt x="4694" y="1931"/>
                  </a:lnTo>
                  <a:lnTo>
                    <a:pt x="2495" y="2521"/>
                  </a:lnTo>
                  <a:lnTo>
                    <a:pt x="349" y="3111"/>
                  </a:lnTo>
                  <a:lnTo>
                    <a:pt x="269" y="3138"/>
                  </a:lnTo>
                  <a:lnTo>
                    <a:pt x="188" y="3192"/>
                  </a:lnTo>
                  <a:lnTo>
                    <a:pt x="108" y="3272"/>
                  </a:lnTo>
                  <a:lnTo>
                    <a:pt x="81" y="3353"/>
                  </a:lnTo>
                  <a:lnTo>
                    <a:pt x="27" y="3433"/>
                  </a:lnTo>
                  <a:lnTo>
                    <a:pt x="27" y="3541"/>
                  </a:lnTo>
                  <a:lnTo>
                    <a:pt x="0" y="3755"/>
                  </a:lnTo>
                  <a:lnTo>
                    <a:pt x="54" y="4023"/>
                  </a:lnTo>
                  <a:lnTo>
                    <a:pt x="134" y="4292"/>
                  </a:lnTo>
                  <a:lnTo>
                    <a:pt x="269" y="4587"/>
                  </a:lnTo>
                  <a:lnTo>
                    <a:pt x="403" y="4908"/>
                  </a:lnTo>
                  <a:lnTo>
                    <a:pt x="590" y="5203"/>
                  </a:lnTo>
                  <a:lnTo>
                    <a:pt x="778" y="5525"/>
                  </a:lnTo>
                  <a:lnTo>
                    <a:pt x="993" y="5820"/>
                  </a:lnTo>
                  <a:lnTo>
                    <a:pt x="1234" y="6089"/>
                  </a:lnTo>
                  <a:lnTo>
                    <a:pt x="1449" y="6357"/>
                  </a:lnTo>
                  <a:lnTo>
                    <a:pt x="1690" y="6571"/>
                  </a:lnTo>
                  <a:lnTo>
                    <a:pt x="1905" y="6732"/>
                  </a:lnTo>
                  <a:lnTo>
                    <a:pt x="2119" y="6866"/>
                  </a:lnTo>
                  <a:lnTo>
                    <a:pt x="2253" y="6920"/>
                  </a:lnTo>
                  <a:lnTo>
                    <a:pt x="2441" y="6947"/>
                  </a:lnTo>
                  <a:lnTo>
                    <a:pt x="2682" y="6920"/>
                  </a:lnTo>
                  <a:lnTo>
                    <a:pt x="2977" y="6893"/>
                  </a:lnTo>
                  <a:lnTo>
                    <a:pt x="3702" y="6786"/>
                  </a:lnTo>
                  <a:lnTo>
                    <a:pt x="4587" y="6598"/>
                  </a:lnTo>
                  <a:lnTo>
                    <a:pt x="5579" y="6357"/>
                  </a:lnTo>
                  <a:lnTo>
                    <a:pt x="6679" y="6062"/>
                  </a:lnTo>
                  <a:lnTo>
                    <a:pt x="8985" y="5418"/>
                  </a:lnTo>
                  <a:lnTo>
                    <a:pt x="11292" y="4721"/>
                  </a:lnTo>
                  <a:lnTo>
                    <a:pt x="13277" y="4077"/>
                  </a:lnTo>
                  <a:lnTo>
                    <a:pt x="15396" y="3380"/>
                  </a:lnTo>
                  <a:lnTo>
                    <a:pt x="15476" y="3326"/>
                  </a:lnTo>
                  <a:lnTo>
                    <a:pt x="15530" y="3246"/>
                  </a:lnTo>
                  <a:lnTo>
                    <a:pt x="15557" y="3111"/>
                  </a:lnTo>
                  <a:lnTo>
                    <a:pt x="15557" y="2924"/>
                  </a:lnTo>
                  <a:lnTo>
                    <a:pt x="15530" y="2495"/>
                  </a:lnTo>
                  <a:lnTo>
                    <a:pt x="15422" y="2012"/>
                  </a:lnTo>
                  <a:lnTo>
                    <a:pt x="15261" y="1475"/>
                  </a:lnTo>
                  <a:lnTo>
                    <a:pt x="15074" y="966"/>
                  </a:lnTo>
                  <a:lnTo>
                    <a:pt x="14832" y="483"/>
                  </a:lnTo>
                  <a:lnTo>
                    <a:pt x="14725" y="295"/>
                  </a:lnTo>
                  <a:lnTo>
                    <a:pt x="14591" y="108"/>
                  </a:lnTo>
                  <a:lnTo>
                    <a:pt x="14510" y="54"/>
                  </a:lnTo>
                  <a:lnTo>
                    <a:pt x="143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98;p41">
              <a:extLst>
                <a:ext uri="{FF2B5EF4-FFF2-40B4-BE49-F238E27FC236}">
                  <a16:creationId xmlns:a16="http://schemas.microsoft.com/office/drawing/2014/main" id="{D8F6B81D-0AF4-4B81-B7D7-4E6AC7E4F40A}"/>
                </a:ext>
              </a:extLst>
            </p:cNvPr>
            <p:cNvSpPr/>
            <p:nvPr/>
          </p:nvSpPr>
          <p:spPr>
            <a:xfrm>
              <a:off x="3850027" y="3506645"/>
              <a:ext cx="130521" cy="82942"/>
            </a:xfrm>
            <a:custGeom>
              <a:avLst/>
              <a:gdLst/>
              <a:ahLst/>
              <a:cxnLst/>
              <a:rect l="l" t="t" r="r" b="b"/>
              <a:pathLst>
                <a:path w="8611" h="5472" extrusionOk="0">
                  <a:moveTo>
                    <a:pt x="7001" y="1"/>
                  </a:moveTo>
                  <a:lnTo>
                    <a:pt x="6760" y="27"/>
                  </a:lnTo>
                  <a:lnTo>
                    <a:pt x="6465" y="108"/>
                  </a:lnTo>
                  <a:lnTo>
                    <a:pt x="6089" y="242"/>
                  </a:lnTo>
                  <a:lnTo>
                    <a:pt x="5687" y="376"/>
                  </a:lnTo>
                  <a:lnTo>
                    <a:pt x="4802" y="752"/>
                  </a:lnTo>
                  <a:lnTo>
                    <a:pt x="3863" y="1181"/>
                  </a:lnTo>
                  <a:lnTo>
                    <a:pt x="2227" y="1985"/>
                  </a:lnTo>
                  <a:lnTo>
                    <a:pt x="1503" y="2334"/>
                  </a:lnTo>
                  <a:lnTo>
                    <a:pt x="1074" y="2575"/>
                  </a:lnTo>
                  <a:lnTo>
                    <a:pt x="725" y="2817"/>
                  </a:lnTo>
                  <a:lnTo>
                    <a:pt x="457" y="3085"/>
                  </a:lnTo>
                  <a:lnTo>
                    <a:pt x="242" y="3353"/>
                  </a:lnTo>
                  <a:lnTo>
                    <a:pt x="108" y="3595"/>
                  </a:lnTo>
                  <a:lnTo>
                    <a:pt x="28" y="3863"/>
                  </a:lnTo>
                  <a:lnTo>
                    <a:pt x="1" y="4104"/>
                  </a:lnTo>
                  <a:lnTo>
                    <a:pt x="1" y="4346"/>
                  </a:lnTo>
                  <a:lnTo>
                    <a:pt x="55" y="4560"/>
                  </a:lnTo>
                  <a:lnTo>
                    <a:pt x="162" y="4775"/>
                  </a:lnTo>
                  <a:lnTo>
                    <a:pt x="269" y="4962"/>
                  </a:lnTo>
                  <a:lnTo>
                    <a:pt x="403" y="5123"/>
                  </a:lnTo>
                  <a:lnTo>
                    <a:pt x="564" y="5257"/>
                  </a:lnTo>
                  <a:lnTo>
                    <a:pt x="725" y="5365"/>
                  </a:lnTo>
                  <a:lnTo>
                    <a:pt x="886" y="5445"/>
                  </a:lnTo>
                  <a:lnTo>
                    <a:pt x="1047" y="5472"/>
                  </a:lnTo>
                  <a:lnTo>
                    <a:pt x="1288" y="5445"/>
                  </a:lnTo>
                  <a:lnTo>
                    <a:pt x="1610" y="5392"/>
                  </a:lnTo>
                  <a:lnTo>
                    <a:pt x="2603" y="5177"/>
                  </a:lnTo>
                  <a:lnTo>
                    <a:pt x="3836" y="4828"/>
                  </a:lnTo>
                  <a:lnTo>
                    <a:pt x="5177" y="4399"/>
                  </a:lnTo>
                  <a:lnTo>
                    <a:pt x="6492" y="3943"/>
                  </a:lnTo>
                  <a:lnTo>
                    <a:pt x="7591" y="3514"/>
                  </a:lnTo>
                  <a:lnTo>
                    <a:pt x="8020" y="3299"/>
                  </a:lnTo>
                  <a:lnTo>
                    <a:pt x="8369" y="3139"/>
                  </a:lnTo>
                  <a:lnTo>
                    <a:pt x="8557" y="2978"/>
                  </a:lnTo>
                  <a:lnTo>
                    <a:pt x="8610" y="2924"/>
                  </a:lnTo>
                  <a:lnTo>
                    <a:pt x="8610" y="2870"/>
                  </a:lnTo>
                  <a:lnTo>
                    <a:pt x="8476" y="2200"/>
                  </a:lnTo>
                  <a:lnTo>
                    <a:pt x="8369" y="1717"/>
                  </a:lnTo>
                  <a:lnTo>
                    <a:pt x="8181" y="1207"/>
                  </a:lnTo>
                  <a:lnTo>
                    <a:pt x="8101" y="966"/>
                  </a:lnTo>
                  <a:lnTo>
                    <a:pt x="7967" y="752"/>
                  </a:lnTo>
                  <a:lnTo>
                    <a:pt x="7859" y="537"/>
                  </a:lnTo>
                  <a:lnTo>
                    <a:pt x="7699" y="349"/>
                  </a:lnTo>
                  <a:lnTo>
                    <a:pt x="7564" y="188"/>
                  </a:lnTo>
                  <a:lnTo>
                    <a:pt x="7377" y="81"/>
                  </a:lnTo>
                  <a:lnTo>
                    <a:pt x="721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99;p41">
              <a:extLst>
                <a:ext uri="{FF2B5EF4-FFF2-40B4-BE49-F238E27FC236}">
                  <a16:creationId xmlns:a16="http://schemas.microsoft.com/office/drawing/2014/main" id="{0D493BBC-D3D3-4F48-9EF4-8BF67D09A1F4}"/>
                </a:ext>
              </a:extLst>
            </p:cNvPr>
            <p:cNvSpPr/>
            <p:nvPr/>
          </p:nvSpPr>
          <p:spPr>
            <a:xfrm>
              <a:off x="3874021" y="3577794"/>
              <a:ext cx="214661" cy="154500"/>
            </a:xfrm>
            <a:custGeom>
              <a:avLst/>
              <a:gdLst/>
              <a:ahLst/>
              <a:cxnLst/>
              <a:rect l="l" t="t" r="r" b="b"/>
              <a:pathLst>
                <a:path w="14162" h="10193" extrusionOk="0">
                  <a:moveTo>
                    <a:pt x="7135" y="0"/>
                  </a:moveTo>
                  <a:lnTo>
                    <a:pt x="6679" y="81"/>
                  </a:lnTo>
                  <a:lnTo>
                    <a:pt x="6169" y="215"/>
                  </a:lnTo>
                  <a:lnTo>
                    <a:pt x="5606" y="376"/>
                  </a:lnTo>
                  <a:lnTo>
                    <a:pt x="5016" y="590"/>
                  </a:lnTo>
                  <a:lnTo>
                    <a:pt x="3728" y="1127"/>
                  </a:lnTo>
                  <a:lnTo>
                    <a:pt x="2522" y="1663"/>
                  </a:lnTo>
                  <a:lnTo>
                    <a:pt x="1475" y="2146"/>
                  </a:lnTo>
                  <a:lnTo>
                    <a:pt x="456" y="2655"/>
                  </a:lnTo>
                  <a:lnTo>
                    <a:pt x="349" y="2682"/>
                  </a:lnTo>
                  <a:lnTo>
                    <a:pt x="242" y="2763"/>
                  </a:lnTo>
                  <a:lnTo>
                    <a:pt x="161" y="2816"/>
                  </a:lnTo>
                  <a:lnTo>
                    <a:pt x="108" y="2924"/>
                  </a:lnTo>
                  <a:lnTo>
                    <a:pt x="54" y="3004"/>
                  </a:lnTo>
                  <a:lnTo>
                    <a:pt x="27" y="3111"/>
                  </a:lnTo>
                  <a:lnTo>
                    <a:pt x="0" y="3326"/>
                  </a:lnTo>
                  <a:lnTo>
                    <a:pt x="27" y="3594"/>
                  </a:lnTo>
                  <a:lnTo>
                    <a:pt x="108" y="3889"/>
                  </a:lnTo>
                  <a:lnTo>
                    <a:pt x="215" y="4184"/>
                  </a:lnTo>
                  <a:lnTo>
                    <a:pt x="376" y="4506"/>
                  </a:lnTo>
                  <a:lnTo>
                    <a:pt x="564" y="4801"/>
                  </a:lnTo>
                  <a:lnTo>
                    <a:pt x="751" y="5150"/>
                  </a:lnTo>
                  <a:lnTo>
                    <a:pt x="1180" y="5767"/>
                  </a:lnTo>
                  <a:lnTo>
                    <a:pt x="1610" y="6330"/>
                  </a:lnTo>
                  <a:lnTo>
                    <a:pt x="1985" y="6813"/>
                  </a:lnTo>
                  <a:lnTo>
                    <a:pt x="2226" y="7108"/>
                  </a:lnTo>
                  <a:lnTo>
                    <a:pt x="2495" y="7376"/>
                  </a:lnTo>
                  <a:lnTo>
                    <a:pt x="2763" y="7644"/>
                  </a:lnTo>
                  <a:lnTo>
                    <a:pt x="3058" y="7886"/>
                  </a:lnTo>
                  <a:lnTo>
                    <a:pt x="3380" y="8127"/>
                  </a:lnTo>
                  <a:lnTo>
                    <a:pt x="3702" y="8368"/>
                  </a:lnTo>
                  <a:lnTo>
                    <a:pt x="4345" y="8771"/>
                  </a:lnTo>
                  <a:lnTo>
                    <a:pt x="5043" y="9119"/>
                  </a:lnTo>
                  <a:lnTo>
                    <a:pt x="5740" y="9441"/>
                  </a:lnTo>
                  <a:lnTo>
                    <a:pt x="6464" y="9683"/>
                  </a:lnTo>
                  <a:lnTo>
                    <a:pt x="7162" y="9897"/>
                  </a:lnTo>
                  <a:lnTo>
                    <a:pt x="7832" y="10031"/>
                  </a:lnTo>
                  <a:lnTo>
                    <a:pt x="8476" y="10138"/>
                  </a:lnTo>
                  <a:lnTo>
                    <a:pt x="9066" y="10192"/>
                  </a:lnTo>
                  <a:lnTo>
                    <a:pt x="9602" y="10192"/>
                  </a:lnTo>
                  <a:lnTo>
                    <a:pt x="10085" y="10112"/>
                  </a:lnTo>
                  <a:lnTo>
                    <a:pt x="10273" y="10085"/>
                  </a:lnTo>
                  <a:lnTo>
                    <a:pt x="10460" y="10004"/>
                  </a:lnTo>
                  <a:lnTo>
                    <a:pt x="10621" y="9951"/>
                  </a:lnTo>
                  <a:lnTo>
                    <a:pt x="10756" y="9843"/>
                  </a:lnTo>
                  <a:lnTo>
                    <a:pt x="10863" y="9763"/>
                  </a:lnTo>
                  <a:lnTo>
                    <a:pt x="10943" y="9629"/>
                  </a:lnTo>
                  <a:lnTo>
                    <a:pt x="11077" y="9387"/>
                  </a:lnTo>
                  <a:lnTo>
                    <a:pt x="11265" y="9092"/>
                  </a:lnTo>
                  <a:lnTo>
                    <a:pt x="11721" y="8422"/>
                  </a:lnTo>
                  <a:lnTo>
                    <a:pt x="12257" y="7725"/>
                  </a:lnTo>
                  <a:lnTo>
                    <a:pt x="12794" y="7054"/>
                  </a:lnTo>
                  <a:lnTo>
                    <a:pt x="13759" y="5901"/>
                  </a:lnTo>
                  <a:lnTo>
                    <a:pt x="14162" y="5418"/>
                  </a:lnTo>
                  <a:lnTo>
                    <a:pt x="13840" y="5311"/>
                  </a:lnTo>
                  <a:lnTo>
                    <a:pt x="13518" y="5203"/>
                  </a:lnTo>
                  <a:lnTo>
                    <a:pt x="12928" y="4935"/>
                  </a:lnTo>
                  <a:lnTo>
                    <a:pt x="12365" y="4613"/>
                  </a:lnTo>
                  <a:lnTo>
                    <a:pt x="11802" y="4265"/>
                  </a:lnTo>
                  <a:lnTo>
                    <a:pt x="11319" y="3889"/>
                  </a:lnTo>
                  <a:lnTo>
                    <a:pt x="10836" y="3487"/>
                  </a:lnTo>
                  <a:lnTo>
                    <a:pt x="10380" y="3058"/>
                  </a:lnTo>
                  <a:lnTo>
                    <a:pt x="9978" y="2655"/>
                  </a:lnTo>
                  <a:lnTo>
                    <a:pt x="9575" y="2226"/>
                  </a:lnTo>
                  <a:lnTo>
                    <a:pt x="9227" y="1824"/>
                  </a:lnTo>
                  <a:lnTo>
                    <a:pt x="8610" y="1073"/>
                  </a:lnTo>
                  <a:lnTo>
                    <a:pt x="8100" y="483"/>
                  </a:lnTo>
                  <a:lnTo>
                    <a:pt x="7886" y="268"/>
                  </a:lnTo>
                  <a:lnTo>
                    <a:pt x="7698" y="107"/>
                  </a:lnTo>
                  <a:lnTo>
                    <a:pt x="7591" y="54"/>
                  </a:lnTo>
                  <a:lnTo>
                    <a:pt x="7457" y="27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00;p41">
              <a:extLst>
                <a:ext uri="{FF2B5EF4-FFF2-40B4-BE49-F238E27FC236}">
                  <a16:creationId xmlns:a16="http://schemas.microsoft.com/office/drawing/2014/main" id="{FD95ECDC-DCBB-464F-8EA7-7236B1419A5A}"/>
                </a:ext>
              </a:extLst>
            </p:cNvPr>
            <p:cNvSpPr/>
            <p:nvPr/>
          </p:nvSpPr>
          <p:spPr>
            <a:xfrm>
              <a:off x="3915083" y="3605032"/>
              <a:ext cx="73999" cy="43911"/>
            </a:xfrm>
            <a:custGeom>
              <a:avLst/>
              <a:gdLst/>
              <a:ahLst/>
              <a:cxnLst/>
              <a:rect l="l" t="t" r="r" b="b"/>
              <a:pathLst>
                <a:path w="4882" h="2897" extrusionOk="0">
                  <a:moveTo>
                    <a:pt x="4238" y="0"/>
                  </a:moveTo>
                  <a:lnTo>
                    <a:pt x="3970" y="54"/>
                  </a:lnTo>
                  <a:lnTo>
                    <a:pt x="3675" y="161"/>
                  </a:lnTo>
                  <a:lnTo>
                    <a:pt x="3326" y="268"/>
                  </a:lnTo>
                  <a:lnTo>
                    <a:pt x="2977" y="429"/>
                  </a:lnTo>
                  <a:lnTo>
                    <a:pt x="2253" y="805"/>
                  </a:lnTo>
                  <a:lnTo>
                    <a:pt x="1583" y="1180"/>
                  </a:lnTo>
                  <a:lnTo>
                    <a:pt x="993" y="1529"/>
                  </a:lnTo>
                  <a:lnTo>
                    <a:pt x="456" y="1851"/>
                  </a:lnTo>
                  <a:lnTo>
                    <a:pt x="242" y="2146"/>
                  </a:lnTo>
                  <a:lnTo>
                    <a:pt x="108" y="2360"/>
                  </a:lnTo>
                  <a:lnTo>
                    <a:pt x="27" y="2548"/>
                  </a:lnTo>
                  <a:lnTo>
                    <a:pt x="0" y="2709"/>
                  </a:lnTo>
                  <a:lnTo>
                    <a:pt x="27" y="2816"/>
                  </a:lnTo>
                  <a:lnTo>
                    <a:pt x="108" y="2870"/>
                  </a:lnTo>
                  <a:lnTo>
                    <a:pt x="242" y="2897"/>
                  </a:lnTo>
                  <a:lnTo>
                    <a:pt x="403" y="2897"/>
                  </a:lnTo>
                  <a:lnTo>
                    <a:pt x="590" y="2870"/>
                  </a:lnTo>
                  <a:lnTo>
                    <a:pt x="805" y="2790"/>
                  </a:lnTo>
                  <a:lnTo>
                    <a:pt x="1073" y="2709"/>
                  </a:lnTo>
                  <a:lnTo>
                    <a:pt x="1341" y="2575"/>
                  </a:lnTo>
                  <a:lnTo>
                    <a:pt x="1636" y="2414"/>
                  </a:lnTo>
                  <a:lnTo>
                    <a:pt x="1931" y="2226"/>
                  </a:lnTo>
                  <a:lnTo>
                    <a:pt x="2226" y="2012"/>
                  </a:lnTo>
                  <a:lnTo>
                    <a:pt x="2548" y="1770"/>
                  </a:lnTo>
                  <a:lnTo>
                    <a:pt x="2843" y="1556"/>
                  </a:lnTo>
                  <a:lnTo>
                    <a:pt x="3138" y="1341"/>
                  </a:lnTo>
                  <a:lnTo>
                    <a:pt x="3675" y="993"/>
                  </a:lnTo>
                  <a:lnTo>
                    <a:pt x="4131" y="751"/>
                  </a:lnTo>
                  <a:lnTo>
                    <a:pt x="4506" y="563"/>
                  </a:lnTo>
                  <a:lnTo>
                    <a:pt x="4748" y="429"/>
                  </a:lnTo>
                  <a:lnTo>
                    <a:pt x="4828" y="349"/>
                  </a:lnTo>
                  <a:lnTo>
                    <a:pt x="4882" y="295"/>
                  </a:lnTo>
                  <a:lnTo>
                    <a:pt x="4882" y="242"/>
                  </a:lnTo>
                  <a:lnTo>
                    <a:pt x="4828" y="188"/>
                  </a:lnTo>
                  <a:lnTo>
                    <a:pt x="4774" y="107"/>
                  </a:lnTo>
                  <a:lnTo>
                    <a:pt x="4640" y="27"/>
                  </a:lnTo>
                  <a:lnTo>
                    <a:pt x="45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01;p41">
              <a:extLst>
                <a:ext uri="{FF2B5EF4-FFF2-40B4-BE49-F238E27FC236}">
                  <a16:creationId xmlns:a16="http://schemas.microsoft.com/office/drawing/2014/main" id="{D1ACA341-929A-4079-8078-D6D22E20BE7E}"/>
                </a:ext>
              </a:extLst>
            </p:cNvPr>
            <p:cNvSpPr/>
            <p:nvPr/>
          </p:nvSpPr>
          <p:spPr>
            <a:xfrm>
              <a:off x="3950036" y="3624540"/>
              <a:ext cx="74014" cy="43926"/>
            </a:xfrm>
            <a:custGeom>
              <a:avLst/>
              <a:gdLst/>
              <a:ahLst/>
              <a:cxnLst/>
              <a:rect l="l" t="t" r="r" b="b"/>
              <a:pathLst>
                <a:path w="4883" h="2898" extrusionOk="0">
                  <a:moveTo>
                    <a:pt x="4239" y="1"/>
                  </a:moveTo>
                  <a:lnTo>
                    <a:pt x="3970" y="54"/>
                  </a:lnTo>
                  <a:lnTo>
                    <a:pt x="3675" y="135"/>
                  </a:lnTo>
                  <a:lnTo>
                    <a:pt x="3327" y="269"/>
                  </a:lnTo>
                  <a:lnTo>
                    <a:pt x="2978" y="430"/>
                  </a:lnTo>
                  <a:lnTo>
                    <a:pt x="2254" y="805"/>
                  </a:lnTo>
                  <a:lnTo>
                    <a:pt x="1583" y="1181"/>
                  </a:lnTo>
                  <a:lnTo>
                    <a:pt x="993" y="1529"/>
                  </a:lnTo>
                  <a:lnTo>
                    <a:pt x="457" y="1851"/>
                  </a:lnTo>
                  <a:lnTo>
                    <a:pt x="242" y="2146"/>
                  </a:lnTo>
                  <a:lnTo>
                    <a:pt x="108" y="2361"/>
                  </a:lnTo>
                  <a:lnTo>
                    <a:pt x="28" y="2549"/>
                  </a:lnTo>
                  <a:lnTo>
                    <a:pt x="1" y="2709"/>
                  </a:lnTo>
                  <a:lnTo>
                    <a:pt x="54" y="2817"/>
                  </a:lnTo>
                  <a:lnTo>
                    <a:pt x="108" y="2870"/>
                  </a:lnTo>
                  <a:lnTo>
                    <a:pt x="242" y="2897"/>
                  </a:lnTo>
                  <a:lnTo>
                    <a:pt x="403" y="2897"/>
                  </a:lnTo>
                  <a:lnTo>
                    <a:pt x="591" y="2870"/>
                  </a:lnTo>
                  <a:lnTo>
                    <a:pt x="832" y="2790"/>
                  </a:lnTo>
                  <a:lnTo>
                    <a:pt x="1074" y="2709"/>
                  </a:lnTo>
                  <a:lnTo>
                    <a:pt x="1342" y="2575"/>
                  </a:lnTo>
                  <a:lnTo>
                    <a:pt x="1637" y="2414"/>
                  </a:lnTo>
                  <a:lnTo>
                    <a:pt x="1932" y="2227"/>
                  </a:lnTo>
                  <a:lnTo>
                    <a:pt x="2227" y="2012"/>
                  </a:lnTo>
                  <a:lnTo>
                    <a:pt x="2549" y="1771"/>
                  </a:lnTo>
                  <a:lnTo>
                    <a:pt x="2844" y="1529"/>
                  </a:lnTo>
                  <a:lnTo>
                    <a:pt x="3139" y="1342"/>
                  </a:lnTo>
                  <a:lnTo>
                    <a:pt x="3675" y="993"/>
                  </a:lnTo>
                  <a:lnTo>
                    <a:pt x="4131" y="752"/>
                  </a:lnTo>
                  <a:lnTo>
                    <a:pt x="4507" y="564"/>
                  </a:lnTo>
                  <a:lnTo>
                    <a:pt x="4748" y="430"/>
                  </a:lnTo>
                  <a:lnTo>
                    <a:pt x="4829" y="349"/>
                  </a:lnTo>
                  <a:lnTo>
                    <a:pt x="4882" y="296"/>
                  </a:lnTo>
                  <a:lnTo>
                    <a:pt x="4882" y="242"/>
                  </a:lnTo>
                  <a:lnTo>
                    <a:pt x="4855" y="188"/>
                  </a:lnTo>
                  <a:lnTo>
                    <a:pt x="4775" y="108"/>
                  </a:lnTo>
                  <a:lnTo>
                    <a:pt x="4641" y="27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02;p41">
              <a:extLst>
                <a:ext uri="{FF2B5EF4-FFF2-40B4-BE49-F238E27FC236}">
                  <a16:creationId xmlns:a16="http://schemas.microsoft.com/office/drawing/2014/main" id="{9B61FD5D-0E84-4E5D-AAC7-58D069B6240E}"/>
                </a:ext>
              </a:extLst>
            </p:cNvPr>
            <p:cNvSpPr/>
            <p:nvPr/>
          </p:nvSpPr>
          <p:spPr>
            <a:xfrm>
              <a:off x="3977683" y="3642017"/>
              <a:ext cx="74014" cy="43926"/>
            </a:xfrm>
            <a:custGeom>
              <a:avLst/>
              <a:gdLst/>
              <a:ahLst/>
              <a:cxnLst/>
              <a:rect l="l" t="t" r="r" b="b"/>
              <a:pathLst>
                <a:path w="4883" h="2898" extrusionOk="0">
                  <a:moveTo>
                    <a:pt x="4238" y="1"/>
                  </a:moveTo>
                  <a:lnTo>
                    <a:pt x="3970" y="55"/>
                  </a:lnTo>
                  <a:lnTo>
                    <a:pt x="3675" y="162"/>
                  </a:lnTo>
                  <a:lnTo>
                    <a:pt x="3326" y="269"/>
                  </a:lnTo>
                  <a:lnTo>
                    <a:pt x="2978" y="430"/>
                  </a:lnTo>
                  <a:lnTo>
                    <a:pt x="2254" y="805"/>
                  </a:lnTo>
                  <a:lnTo>
                    <a:pt x="1583" y="1181"/>
                  </a:lnTo>
                  <a:lnTo>
                    <a:pt x="993" y="1530"/>
                  </a:lnTo>
                  <a:lnTo>
                    <a:pt x="457" y="1852"/>
                  </a:lnTo>
                  <a:lnTo>
                    <a:pt x="242" y="2147"/>
                  </a:lnTo>
                  <a:lnTo>
                    <a:pt x="108" y="2361"/>
                  </a:lnTo>
                  <a:lnTo>
                    <a:pt x="27" y="2549"/>
                  </a:lnTo>
                  <a:lnTo>
                    <a:pt x="1" y="2710"/>
                  </a:lnTo>
                  <a:lnTo>
                    <a:pt x="27" y="2817"/>
                  </a:lnTo>
                  <a:lnTo>
                    <a:pt x="108" y="2871"/>
                  </a:lnTo>
                  <a:lnTo>
                    <a:pt x="242" y="2898"/>
                  </a:lnTo>
                  <a:lnTo>
                    <a:pt x="403" y="2898"/>
                  </a:lnTo>
                  <a:lnTo>
                    <a:pt x="591" y="2871"/>
                  </a:lnTo>
                  <a:lnTo>
                    <a:pt x="805" y="2790"/>
                  </a:lnTo>
                  <a:lnTo>
                    <a:pt x="1074" y="2710"/>
                  </a:lnTo>
                  <a:lnTo>
                    <a:pt x="1342" y="2576"/>
                  </a:lnTo>
                  <a:lnTo>
                    <a:pt x="1637" y="2415"/>
                  </a:lnTo>
                  <a:lnTo>
                    <a:pt x="1932" y="2227"/>
                  </a:lnTo>
                  <a:lnTo>
                    <a:pt x="2227" y="2012"/>
                  </a:lnTo>
                  <a:lnTo>
                    <a:pt x="2549" y="1771"/>
                  </a:lnTo>
                  <a:lnTo>
                    <a:pt x="2844" y="1556"/>
                  </a:lnTo>
                  <a:lnTo>
                    <a:pt x="3139" y="1342"/>
                  </a:lnTo>
                  <a:lnTo>
                    <a:pt x="3675" y="1020"/>
                  </a:lnTo>
                  <a:lnTo>
                    <a:pt x="4131" y="752"/>
                  </a:lnTo>
                  <a:lnTo>
                    <a:pt x="4507" y="564"/>
                  </a:lnTo>
                  <a:lnTo>
                    <a:pt x="4748" y="430"/>
                  </a:lnTo>
                  <a:lnTo>
                    <a:pt x="4828" y="350"/>
                  </a:lnTo>
                  <a:lnTo>
                    <a:pt x="4882" y="296"/>
                  </a:lnTo>
                  <a:lnTo>
                    <a:pt x="4882" y="242"/>
                  </a:lnTo>
                  <a:lnTo>
                    <a:pt x="4828" y="189"/>
                  </a:lnTo>
                  <a:lnTo>
                    <a:pt x="4775" y="108"/>
                  </a:lnTo>
                  <a:lnTo>
                    <a:pt x="4641" y="28"/>
                  </a:lnTo>
                  <a:lnTo>
                    <a:pt x="45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03;p41">
              <a:extLst>
                <a:ext uri="{FF2B5EF4-FFF2-40B4-BE49-F238E27FC236}">
                  <a16:creationId xmlns:a16="http://schemas.microsoft.com/office/drawing/2014/main" id="{A117C192-F376-45CF-B969-61285C538980}"/>
                </a:ext>
              </a:extLst>
            </p:cNvPr>
            <p:cNvSpPr/>
            <p:nvPr/>
          </p:nvSpPr>
          <p:spPr>
            <a:xfrm>
              <a:off x="3904109" y="3656659"/>
              <a:ext cx="219541" cy="90672"/>
            </a:xfrm>
            <a:custGeom>
              <a:avLst/>
              <a:gdLst/>
              <a:ahLst/>
              <a:cxnLst/>
              <a:rect l="l" t="t" r="r" b="b"/>
              <a:pathLst>
                <a:path w="14484" h="5982" extrusionOk="0">
                  <a:moveTo>
                    <a:pt x="11614" y="0"/>
                  </a:moveTo>
                  <a:lnTo>
                    <a:pt x="11479" y="215"/>
                  </a:lnTo>
                  <a:lnTo>
                    <a:pt x="11077" y="725"/>
                  </a:lnTo>
                  <a:lnTo>
                    <a:pt x="10487" y="1476"/>
                  </a:lnTo>
                  <a:lnTo>
                    <a:pt x="10112" y="1878"/>
                  </a:lnTo>
                  <a:lnTo>
                    <a:pt x="9709" y="2280"/>
                  </a:lnTo>
                  <a:lnTo>
                    <a:pt x="9253" y="2709"/>
                  </a:lnTo>
                  <a:lnTo>
                    <a:pt x="8797" y="3085"/>
                  </a:lnTo>
                  <a:lnTo>
                    <a:pt x="8288" y="3433"/>
                  </a:lnTo>
                  <a:lnTo>
                    <a:pt x="7778" y="3755"/>
                  </a:lnTo>
                  <a:lnTo>
                    <a:pt x="7510" y="3863"/>
                  </a:lnTo>
                  <a:lnTo>
                    <a:pt x="7269" y="3997"/>
                  </a:lnTo>
                  <a:lnTo>
                    <a:pt x="7000" y="4077"/>
                  </a:lnTo>
                  <a:lnTo>
                    <a:pt x="6732" y="4131"/>
                  </a:lnTo>
                  <a:lnTo>
                    <a:pt x="6464" y="4184"/>
                  </a:lnTo>
                  <a:lnTo>
                    <a:pt x="6196" y="4211"/>
                  </a:lnTo>
                  <a:lnTo>
                    <a:pt x="5928" y="4184"/>
                  </a:lnTo>
                  <a:lnTo>
                    <a:pt x="5659" y="4158"/>
                  </a:lnTo>
                  <a:lnTo>
                    <a:pt x="5284" y="4077"/>
                  </a:lnTo>
                  <a:lnTo>
                    <a:pt x="4881" y="3943"/>
                  </a:lnTo>
                  <a:lnTo>
                    <a:pt x="4426" y="3782"/>
                  </a:lnTo>
                  <a:lnTo>
                    <a:pt x="3970" y="3594"/>
                  </a:lnTo>
                  <a:lnTo>
                    <a:pt x="3031" y="3192"/>
                  </a:lnTo>
                  <a:lnTo>
                    <a:pt x="2119" y="2736"/>
                  </a:lnTo>
                  <a:lnTo>
                    <a:pt x="1287" y="2307"/>
                  </a:lnTo>
                  <a:lnTo>
                    <a:pt x="617" y="1958"/>
                  </a:lnTo>
                  <a:lnTo>
                    <a:pt x="0" y="1610"/>
                  </a:lnTo>
                  <a:lnTo>
                    <a:pt x="81" y="1771"/>
                  </a:lnTo>
                  <a:lnTo>
                    <a:pt x="215" y="1932"/>
                  </a:lnTo>
                  <a:lnTo>
                    <a:pt x="510" y="2307"/>
                  </a:lnTo>
                  <a:lnTo>
                    <a:pt x="939" y="2683"/>
                  </a:lnTo>
                  <a:lnTo>
                    <a:pt x="1422" y="3085"/>
                  </a:lnTo>
                  <a:lnTo>
                    <a:pt x="1985" y="3487"/>
                  </a:lnTo>
                  <a:lnTo>
                    <a:pt x="2602" y="3889"/>
                  </a:lnTo>
                  <a:lnTo>
                    <a:pt x="3245" y="4265"/>
                  </a:lnTo>
                  <a:lnTo>
                    <a:pt x="3889" y="4640"/>
                  </a:lnTo>
                  <a:lnTo>
                    <a:pt x="4613" y="4989"/>
                  </a:lnTo>
                  <a:lnTo>
                    <a:pt x="5016" y="5177"/>
                  </a:lnTo>
                  <a:lnTo>
                    <a:pt x="5418" y="5338"/>
                  </a:lnTo>
                  <a:lnTo>
                    <a:pt x="5874" y="5499"/>
                  </a:lnTo>
                  <a:lnTo>
                    <a:pt x="6330" y="5633"/>
                  </a:lnTo>
                  <a:lnTo>
                    <a:pt x="6813" y="5767"/>
                  </a:lnTo>
                  <a:lnTo>
                    <a:pt x="7322" y="5847"/>
                  </a:lnTo>
                  <a:lnTo>
                    <a:pt x="7832" y="5928"/>
                  </a:lnTo>
                  <a:lnTo>
                    <a:pt x="8368" y="5981"/>
                  </a:lnTo>
                  <a:lnTo>
                    <a:pt x="8905" y="5981"/>
                  </a:lnTo>
                  <a:lnTo>
                    <a:pt x="9441" y="5928"/>
                  </a:lnTo>
                  <a:lnTo>
                    <a:pt x="10004" y="5847"/>
                  </a:lnTo>
                  <a:lnTo>
                    <a:pt x="10594" y="5740"/>
                  </a:lnTo>
                  <a:lnTo>
                    <a:pt x="11158" y="5552"/>
                  </a:lnTo>
                  <a:lnTo>
                    <a:pt x="11748" y="5311"/>
                  </a:lnTo>
                  <a:lnTo>
                    <a:pt x="12311" y="5016"/>
                  </a:lnTo>
                  <a:lnTo>
                    <a:pt x="12820" y="4721"/>
                  </a:lnTo>
                  <a:lnTo>
                    <a:pt x="13250" y="4399"/>
                  </a:lnTo>
                  <a:lnTo>
                    <a:pt x="13652" y="4077"/>
                  </a:lnTo>
                  <a:lnTo>
                    <a:pt x="13974" y="3729"/>
                  </a:lnTo>
                  <a:lnTo>
                    <a:pt x="14108" y="3541"/>
                  </a:lnTo>
                  <a:lnTo>
                    <a:pt x="14215" y="3380"/>
                  </a:lnTo>
                  <a:lnTo>
                    <a:pt x="14322" y="3192"/>
                  </a:lnTo>
                  <a:lnTo>
                    <a:pt x="14376" y="3004"/>
                  </a:lnTo>
                  <a:lnTo>
                    <a:pt x="14430" y="2843"/>
                  </a:lnTo>
                  <a:lnTo>
                    <a:pt x="14483" y="2656"/>
                  </a:lnTo>
                  <a:lnTo>
                    <a:pt x="14483" y="2468"/>
                  </a:lnTo>
                  <a:lnTo>
                    <a:pt x="14483" y="2307"/>
                  </a:lnTo>
                  <a:lnTo>
                    <a:pt x="14430" y="2119"/>
                  </a:lnTo>
                  <a:lnTo>
                    <a:pt x="14376" y="1932"/>
                  </a:lnTo>
                  <a:lnTo>
                    <a:pt x="14296" y="1771"/>
                  </a:lnTo>
                  <a:lnTo>
                    <a:pt x="14188" y="1583"/>
                  </a:lnTo>
                  <a:lnTo>
                    <a:pt x="14054" y="1422"/>
                  </a:lnTo>
                  <a:lnTo>
                    <a:pt x="13893" y="1234"/>
                  </a:lnTo>
                  <a:lnTo>
                    <a:pt x="13706" y="1073"/>
                  </a:lnTo>
                  <a:lnTo>
                    <a:pt x="13518" y="912"/>
                  </a:lnTo>
                  <a:lnTo>
                    <a:pt x="13276" y="751"/>
                  </a:lnTo>
                  <a:lnTo>
                    <a:pt x="13008" y="590"/>
                  </a:lnTo>
                  <a:lnTo>
                    <a:pt x="12686" y="430"/>
                  </a:lnTo>
                  <a:lnTo>
                    <a:pt x="12365" y="295"/>
                  </a:lnTo>
                  <a:lnTo>
                    <a:pt x="11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04;p41">
              <a:extLst>
                <a:ext uri="{FF2B5EF4-FFF2-40B4-BE49-F238E27FC236}">
                  <a16:creationId xmlns:a16="http://schemas.microsoft.com/office/drawing/2014/main" id="{F8DD511A-8F74-4A54-8032-277AA7249350}"/>
                </a:ext>
              </a:extLst>
            </p:cNvPr>
            <p:cNvSpPr/>
            <p:nvPr/>
          </p:nvSpPr>
          <p:spPr>
            <a:xfrm>
              <a:off x="3774012" y="3618856"/>
              <a:ext cx="189454" cy="165474"/>
            </a:xfrm>
            <a:custGeom>
              <a:avLst/>
              <a:gdLst/>
              <a:ahLst/>
              <a:cxnLst/>
              <a:rect l="l" t="t" r="r" b="b"/>
              <a:pathLst>
                <a:path w="12499" h="10917" extrusionOk="0">
                  <a:moveTo>
                    <a:pt x="7135" y="0"/>
                  </a:moveTo>
                  <a:lnTo>
                    <a:pt x="6706" y="27"/>
                  </a:lnTo>
                  <a:lnTo>
                    <a:pt x="6223" y="81"/>
                  </a:lnTo>
                  <a:lnTo>
                    <a:pt x="5660" y="215"/>
                  </a:lnTo>
                  <a:lnTo>
                    <a:pt x="5043" y="376"/>
                  </a:lnTo>
                  <a:lnTo>
                    <a:pt x="4399" y="563"/>
                  </a:lnTo>
                  <a:lnTo>
                    <a:pt x="3755" y="778"/>
                  </a:lnTo>
                  <a:lnTo>
                    <a:pt x="2495" y="1207"/>
                  </a:lnTo>
                  <a:lnTo>
                    <a:pt x="1422" y="1636"/>
                  </a:lnTo>
                  <a:lnTo>
                    <a:pt x="376" y="2038"/>
                  </a:lnTo>
                  <a:lnTo>
                    <a:pt x="269" y="2065"/>
                  </a:lnTo>
                  <a:lnTo>
                    <a:pt x="161" y="2092"/>
                  </a:lnTo>
                  <a:lnTo>
                    <a:pt x="108" y="2199"/>
                  </a:lnTo>
                  <a:lnTo>
                    <a:pt x="54" y="2307"/>
                  </a:lnTo>
                  <a:lnTo>
                    <a:pt x="0" y="2468"/>
                  </a:lnTo>
                  <a:lnTo>
                    <a:pt x="0" y="2629"/>
                  </a:lnTo>
                  <a:lnTo>
                    <a:pt x="0" y="3058"/>
                  </a:lnTo>
                  <a:lnTo>
                    <a:pt x="81" y="3567"/>
                  </a:lnTo>
                  <a:lnTo>
                    <a:pt x="188" y="4077"/>
                  </a:lnTo>
                  <a:lnTo>
                    <a:pt x="322" y="4613"/>
                  </a:lnTo>
                  <a:lnTo>
                    <a:pt x="510" y="5150"/>
                  </a:lnTo>
                  <a:lnTo>
                    <a:pt x="644" y="5498"/>
                  </a:lnTo>
                  <a:lnTo>
                    <a:pt x="805" y="5847"/>
                  </a:lnTo>
                  <a:lnTo>
                    <a:pt x="993" y="6196"/>
                  </a:lnTo>
                  <a:lnTo>
                    <a:pt x="1181" y="6518"/>
                  </a:lnTo>
                  <a:lnTo>
                    <a:pt x="1395" y="6839"/>
                  </a:lnTo>
                  <a:lnTo>
                    <a:pt x="1610" y="7161"/>
                  </a:lnTo>
                  <a:lnTo>
                    <a:pt x="2119" y="7778"/>
                  </a:lnTo>
                  <a:lnTo>
                    <a:pt x="2656" y="8341"/>
                  </a:lnTo>
                  <a:lnTo>
                    <a:pt x="3219" y="8851"/>
                  </a:lnTo>
                  <a:lnTo>
                    <a:pt x="3809" y="9334"/>
                  </a:lnTo>
                  <a:lnTo>
                    <a:pt x="4426" y="9736"/>
                  </a:lnTo>
                  <a:lnTo>
                    <a:pt x="5016" y="10112"/>
                  </a:lnTo>
                  <a:lnTo>
                    <a:pt x="5579" y="10407"/>
                  </a:lnTo>
                  <a:lnTo>
                    <a:pt x="6142" y="10648"/>
                  </a:lnTo>
                  <a:lnTo>
                    <a:pt x="6652" y="10809"/>
                  </a:lnTo>
                  <a:lnTo>
                    <a:pt x="7108" y="10889"/>
                  </a:lnTo>
                  <a:lnTo>
                    <a:pt x="7323" y="10916"/>
                  </a:lnTo>
                  <a:lnTo>
                    <a:pt x="7510" y="10916"/>
                  </a:lnTo>
                  <a:lnTo>
                    <a:pt x="7698" y="10889"/>
                  </a:lnTo>
                  <a:lnTo>
                    <a:pt x="7859" y="10836"/>
                  </a:lnTo>
                  <a:lnTo>
                    <a:pt x="7966" y="10782"/>
                  </a:lnTo>
                  <a:lnTo>
                    <a:pt x="8100" y="10702"/>
                  </a:lnTo>
                  <a:lnTo>
                    <a:pt x="8315" y="10487"/>
                  </a:lnTo>
                  <a:lnTo>
                    <a:pt x="8583" y="10272"/>
                  </a:lnTo>
                  <a:lnTo>
                    <a:pt x="9227" y="9790"/>
                  </a:lnTo>
                  <a:lnTo>
                    <a:pt x="9951" y="9280"/>
                  </a:lnTo>
                  <a:lnTo>
                    <a:pt x="10702" y="8771"/>
                  </a:lnTo>
                  <a:lnTo>
                    <a:pt x="11963" y="7966"/>
                  </a:lnTo>
                  <a:lnTo>
                    <a:pt x="12499" y="7644"/>
                  </a:lnTo>
                  <a:lnTo>
                    <a:pt x="12231" y="7429"/>
                  </a:lnTo>
                  <a:lnTo>
                    <a:pt x="11963" y="7215"/>
                  </a:lnTo>
                  <a:lnTo>
                    <a:pt x="11453" y="6759"/>
                  </a:lnTo>
                  <a:lnTo>
                    <a:pt x="10997" y="6276"/>
                  </a:lnTo>
                  <a:lnTo>
                    <a:pt x="10568" y="5740"/>
                  </a:lnTo>
                  <a:lnTo>
                    <a:pt x="10166" y="5203"/>
                  </a:lnTo>
                  <a:lnTo>
                    <a:pt x="9817" y="4640"/>
                  </a:lnTo>
                  <a:lnTo>
                    <a:pt x="9495" y="4077"/>
                  </a:lnTo>
                  <a:lnTo>
                    <a:pt x="9173" y="3514"/>
                  </a:lnTo>
                  <a:lnTo>
                    <a:pt x="8664" y="2441"/>
                  </a:lnTo>
                  <a:lnTo>
                    <a:pt x="8234" y="1475"/>
                  </a:lnTo>
                  <a:lnTo>
                    <a:pt x="7886" y="724"/>
                  </a:lnTo>
                  <a:lnTo>
                    <a:pt x="7752" y="429"/>
                  </a:lnTo>
                  <a:lnTo>
                    <a:pt x="7618" y="215"/>
                  </a:lnTo>
                  <a:lnTo>
                    <a:pt x="7537" y="134"/>
                  </a:lnTo>
                  <a:lnTo>
                    <a:pt x="7430" y="54"/>
                  </a:lnTo>
                  <a:lnTo>
                    <a:pt x="7296" y="27"/>
                  </a:lnTo>
                  <a:lnTo>
                    <a:pt x="7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05;p41">
              <a:extLst>
                <a:ext uri="{FF2B5EF4-FFF2-40B4-BE49-F238E27FC236}">
                  <a16:creationId xmlns:a16="http://schemas.microsoft.com/office/drawing/2014/main" id="{705B86C0-778C-4C9B-9E43-137625FFD5BB}"/>
                </a:ext>
              </a:extLst>
            </p:cNvPr>
            <p:cNvSpPr/>
            <p:nvPr/>
          </p:nvSpPr>
          <p:spPr>
            <a:xfrm>
              <a:off x="3803281" y="3646488"/>
              <a:ext cx="82138" cy="25222"/>
            </a:xfrm>
            <a:custGeom>
              <a:avLst/>
              <a:gdLst/>
              <a:ahLst/>
              <a:cxnLst/>
              <a:rect l="l" t="t" r="r" b="b"/>
              <a:pathLst>
                <a:path w="5419" h="1664" extrusionOk="0">
                  <a:moveTo>
                    <a:pt x="3916" y="1"/>
                  </a:moveTo>
                  <a:lnTo>
                    <a:pt x="3541" y="55"/>
                  </a:lnTo>
                  <a:lnTo>
                    <a:pt x="2736" y="162"/>
                  </a:lnTo>
                  <a:lnTo>
                    <a:pt x="1958" y="323"/>
                  </a:lnTo>
                  <a:lnTo>
                    <a:pt x="1315" y="484"/>
                  </a:lnTo>
                  <a:lnTo>
                    <a:pt x="671" y="645"/>
                  </a:lnTo>
                  <a:lnTo>
                    <a:pt x="403" y="832"/>
                  </a:lnTo>
                  <a:lnTo>
                    <a:pt x="188" y="1020"/>
                  </a:lnTo>
                  <a:lnTo>
                    <a:pt x="81" y="1181"/>
                  </a:lnTo>
                  <a:lnTo>
                    <a:pt x="1" y="1315"/>
                  </a:lnTo>
                  <a:lnTo>
                    <a:pt x="1" y="1422"/>
                  </a:lnTo>
                  <a:lnTo>
                    <a:pt x="54" y="1503"/>
                  </a:lnTo>
                  <a:lnTo>
                    <a:pt x="161" y="1583"/>
                  </a:lnTo>
                  <a:lnTo>
                    <a:pt x="296" y="1637"/>
                  </a:lnTo>
                  <a:lnTo>
                    <a:pt x="510" y="1664"/>
                  </a:lnTo>
                  <a:lnTo>
                    <a:pt x="751" y="1664"/>
                  </a:lnTo>
                  <a:lnTo>
                    <a:pt x="1020" y="1637"/>
                  </a:lnTo>
                  <a:lnTo>
                    <a:pt x="1315" y="1610"/>
                  </a:lnTo>
                  <a:lnTo>
                    <a:pt x="1637" y="1530"/>
                  </a:lnTo>
                  <a:lnTo>
                    <a:pt x="1958" y="1449"/>
                  </a:lnTo>
                  <a:lnTo>
                    <a:pt x="2334" y="1342"/>
                  </a:lnTo>
                  <a:lnTo>
                    <a:pt x="2709" y="1208"/>
                  </a:lnTo>
                  <a:lnTo>
                    <a:pt x="3058" y="1074"/>
                  </a:lnTo>
                  <a:lnTo>
                    <a:pt x="3407" y="966"/>
                  </a:lnTo>
                  <a:lnTo>
                    <a:pt x="4024" y="832"/>
                  </a:lnTo>
                  <a:lnTo>
                    <a:pt x="4533" y="725"/>
                  </a:lnTo>
                  <a:lnTo>
                    <a:pt x="4936" y="671"/>
                  </a:lnTo>
                  <a:lnTo>
                    <a:pt x="5231" y="591"/>
                  </a:lnTo>
                  <a:lnTo>
                    <a:pt x="5338" y="564"/>
                  </a:lnTo>
                  <a:lnTo>
                    <a:pt x="5392" y="510"/>
                  </a:lnTo>
                  <a:lnTo>
                    <a:pt x="5418" y="457"/>
                  </a:lnTo>
                  <a:lnTo>
                    <a:pt x="5392" y="403"/>
                  </a:lnTo>
                  <a:lnTo>
                    <a:pt x="5338" y="296"/>
                  </a:lnTo>
                  <a:lnTo>
                    <a:pt x="5257" y="189"/>
                  </a:lnTo>
                  <a:lnTo>
                    <a:pt x="5177" y="135"/>
                  </a:lnTo>
                  <a:lnTo>
                    <a:pt x="5096" y="81"/>
                  </a:lnTo>
                  <a:lnTo>
                    <a:pt x="4882" y="28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06;p41">
              <a:extLst>
                <a:ext uri="{FF2B5EF4-FFF2-40B4-BE49-F238E27FC236}">
                  <a16:creationId xmlns:a16="http://schemas.microsoft.com/office/drawing/2014/main" id="{FBDCDA83-198C-4FB6-BEFD-F55EF5ED77C8}"/>
                </a:ext>
              </a:extLst>
            </p:cNvPr>
            <p:cNvSpPr/>
            <p:nvPr/>
          </p:nvSpPr>
          <p:spPr>
            <a:xfrm>
              <a:off x="3830110" y="3676167"/>
              <a:ext cx="82138" cy="25222"/>
            </a:xfrm>
            <a:custGeom>
              <a:avLst/>
              <a:gdLst/>
              <a:ahLst/>
              <a:cxnLst/>
              <a:rect l="l" t="t" r="r" b="b"/>
              <a:pathLst>
                <a:path w="5419" h="1664" extrusionOk="0">
                  <a:moveTo>
                    <a:pt x="4292" y="1"/>
                  </a:moveTo>
                  <a:lnTo>
                    <a:pt x="3943" y="28"/>
                  </a:lnTo>
                  <a:lnTo>
                    <a:pt x="3568" y="54"/>
                  </a:lnTo>
                  <a:lnTo>
                    <a:pt x="2763" y="189"/>
                  </a:lnTo>
                  <a:lnTo>
                    <a:pt x="1985" y="349"/>
                  </a:lnTo>
                  <a:lnTo>
                    <a:pt x="1315" y="484"/>
                  </a:lnTo>
                  <a:lnTo>
                    <a:pt x="698" y="645"/>
                  </a:lnTo>
                  <a:lnTo>
                    <a:pt x="403" y="859"/>
                  </a:lnTo>
                  <a:lnTo>
                    <a:pt x="215" y="1020"/>
                  </a:lnTo>
                  <a:lnTo>
                    <a:pt x="81" y="1181"/>
                  </a:lnTo>
                  <a:lnTo>
                    <a:pt x="1" y="1315"/>
                  </a:lnTo>
                  <a:lnTo>
                    <a:pt x="1" y="1422"/>
                  </a:lnTo>
                  <a:lnTo>
                    <a:pt x="54" y="1530"/>
                  </a:lnTo>
                  <a:lnTo>
                    <a:pt x="162" y="1583"/>
                  </a:lnTo>
                  <a:lnTo>
                    <a:pt x="323" y="1637"/>
                  </a:lnTo>
                  <a:lnTo>
                    <a:pt x="510" y="1664"/>
                  </a:lnTo>
                  <a:lnTo>
                    <a:pt x="1020" y="1664"/>
                  </a:lnTo>
                  <a:lnTo>
                    <a:pt x="1315" y="1610"/>
                  </a:lnTo>
                  <a:lnTo>
                    <a:pt x="1637" y="1556"/>
                  </a:lnTo>
                  <a:lnTo>
                    <a:pt x="1985" y="1476"/>
                  </a:lnTo>
                  <a:lnTo>
                    <a:pt x="2334" y="1369"/>
                  </a:lnTo>
                  <a:lnTo>
                    <a:pt x="2710" y="1235"/>
                  </a:lnTo>
                  <a:lnTo>
                    <a:pt x="3085" y="1100"/>
                  </a:lnTo>
                  <a:lnTo>
                    <a:pt x="3407" y="993"/>
                  </a:lnTo>
                  <a:lnTo>
                    <a:pt x="4024" y="832"/>
                  </a:lnTo>
                  <a:lnTo>
                    <a:pt x="4560" y="752"/>
                  </a:lnTo>
                  <a:lnTo>
                    <a:pt x="4963" y="671"/>
                  </a:lnTo>
                  <a:lnTo>
                    <a:pt x="5231" y="618"/>
                  </a:lnTo>
                  <a:lnTo>
                    <a:pt x="5338" y="564"/>
                  </a:lnTo>
                  <a:lnTo>
                    <a:pt x="5392" y="537"/>
                  </a:lnTo>
                  <a:lnTo>
                    <a:pt x="5419" y="484"/>
                  </a:lnTo>
                  <a:lnTo>
                    <a:pt x="5392" y="403"/>
                  </a:lnTo>
                  <a:lnTo>
                    <a:pt x="5365" y="323"/>
                  </a:lnTo>
                  <a:lnTo>
                    <a:pt x="5258" y="215"/>
                  </a:lnTo>
                  <a:lnTo>
                    <a:pt x="5204" y="162"/>
                  </a:lnTo>
                  <a:lnTo>
                    <a:pt x="5123" y="108"/>
                  </a:lnTo>
                  <a:lnTo>
                    <a:pt x="4882" y="54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07;p41">
              <a:extLst>
                <a:ext uri="{FF2B5EF4-FFF2-40B4-BE49-F238E27FC236}">
                  <a16:creationId xmlns:a16="http://schemas.microsoft.com/office/drawing/2014/main" id="{B0819222-720C-4CF7-8142-2982C116D4F2}"/>
                </a:ext>
              </a:extLst>
            </p:cNvPr>
            <p:cNvSpPr/>
            <p:nvPr/>
          </p:nvSpPr>
          <p:spPr>
            <a:xfrm>
              <a:off x="3850845" y="3701783"/>
              <a:ext cx="82138" cy="25222"/>
            </a:xfrm>
            <a:custGeom>
              <a:avLst/>
              <a:gdLst/>
              <a:ahLst/>
              <a:cxnLst/>
              <a:rect l="l" t="t" r="r" b="b"/>
              <a:pathLst>
                <a:path w="5419" h="1664" extrusionOk="0">
                  <a:moveTo>
                    <a:pt x="4292" y="1"/>
                  </a:moveTo>
                  <a:lnTo>
                    <a:pt x="3916" y="27"/>
                  </a:lnTo>
                  <a:lnTo>
                    <a:pt x="3541" y="54"/>
                  </a:lnTo>
                  <a:lnTo>
                    <a:pt x="2736" y="188"/>
                  </a:lnTo>
                  <a:lnTo>
                    <a:pt x="1985" y="349"/>
                  </a:lnTo>
                  <a:lnTo>
                    <a:pt x="1315" y="483"/>
                  </a:lnTo>
                  <a:lnTo>
                    <a:pt x="698" y="644"/>
                  </a:lnTo>
                  <a:lnTo>
                    <a:pt x="403" y="859"/>
                  </a:lnTo>
                  <a:lnTo>
                    <a:pt x="215" y="1020"/>
                  </a:lnTo>
                  <a:lnTo>
                    <a:pt x="81" y="1181"/>
                  </a:lnTo>
                  <a:lnTo>
                    <a:pt x="1" y="1315"/>
                  </a:lnTo>
                  <a:lnTo>
                    <a:pt x="1" y="1422"/>
                  </a:lnTo>
                  <a:lnTo>
                    <a:pt x="54" y="1529"/>
                  </a:lnTo>
                  <a:lnTo>
                    <a:pt x="161" y="1610"/>
                  </a:lnTo>
                  <a:lnTo>
                    <a:pt x="296" y="1637"/>
                  </a:lnTo>
                  <a:lnTo>
                    <a:pt x="510" y="1663"/>
                  </a:lnTo>
                  <a:lnTo>
                    <a:pt x="1020" y="1663"/>
                  </a:lnTo>
                  <a:lnTo>
                    <a:pt x="1315" y="1610"/>
                  </a:lnTo>
                  <a:lnTo>
                    <a:pt x="1637" y="1556"/>
                  </a:lnTo>
                  <a:lnTo>
                    <a:pt x="1985" y="1476"/>
                  </a:lnTo>
                  <a:lnTo>
                    <a:pt x="2334" y="1368"/>
                  </a:lnTo>
                  <a:lnTo>
                    <a:pt x="2709" y="1234"/>
                  </a:lnTo>
                  <a:lnTo>
                    <a:pt x="3058" y="1100"/>
                  </a:lnTo>
                  <a:lnTo>
                    <a:pt x="3407" y="993"/>
                  </a:lnTo>
                  <a:lnTo>
                    <a:pt x="4024" y="832"/>
                  </a:lnTo>
                  <a:lnTo>
                    <a:pt x="4533" y="752"/>
                  </a:lnTo>
                  <a:lnTo>
                    <a:pt x="4936" y="671"/>
                  </a:lnTo>
                  <a:lnTo>
                    <a:pt x="5231" y="617"/>
                  </a:lnTo>
                  <a:lnTo>
                    <a:pt x="5338" y="591"/>
                  </a:lnTo>
                  <a:lnTo>
                    <a:pt x="5392" y="537"/>
                  </a:lnTo>
                  <a:lnTo>
                    <a:pt x="5418" y="483"/>
                  </a:lnTo>
                  <a:lnTo>
                    <a:pt x="5392" y="403"/>
                  </a:lnTo>
                  <a:lnTo>
                    <a:pt x="5338" y="322"/>
                  </a:lnTo>
                  <a:lnTo>
                    <a:pt x="5257" y="215"/>
                  </a:lnTo>
                  <a:lnTo>
                    <a:pt x="5177" y="161"/>
                  </a:lnTo>
                  <a:lnTo>
                    <a:pt x="5097" y="108"/>
                  </a:lnTo>
                  <a:lnTo>
                    <a:pt x="4882" y="54"/>
                  </a:lnTo>
                  <a:lnTo>
                    <a:pt x="4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08;p41">
              <a:extLst>
                <a:ext uri="{FF2B5EF4-FFF2-40B4-BE49-F238E27FC236}">
                  <a16:creationId xmlns:a16="http://schemas.microsoft.com/office/drawing/2014/main" id="{D670288E-8F21-422B-BEE9-CAFAF4020632}"/>
                </a:ext>
              </a:extLst>
            </p:cNvPr>
            <p:cNvSpPr/>
            <p:nvPr/>
          </p:nvSpPr>
          <p:spPr>
            <a:xfrm>
              <a:off x="3781727" y="3696902"/>
              <a:ext cx="205323" cy="110998"/>
            </a:xfrm>
            <a:custGeom>
              <a:avLst/>
              <a:gdLst/>
              <a:ahLst/>
              <a:cxnLst/>
              <a:rect l="l" t="t" r="r" b="b"/>
              <a:pathLst>
                <a:path w="13546" h="7323" extrusionOk="0">
                  <a:moveTo>
                    <a:pt x="1" y="1"/>
                  </a:moveTo>
                  <a:lnTo>
                    <a:pt x="28" y="162"/>
                  </a:lnTo>
                  <a:lnTo>
                    <a:pt x="81" y="376"/>
                  </a:lnTo>
                  <a:lnTo>
                    <a:pt x="269" y="805"/>
                  </a:lnTo>
                  <a:lnTo>
                    <a:pt x="537" y="1315"/>
                  </a:lnTo>
                  <a:lnTo>
                    <a:pt x="886" y="1878"/>
                  </a:lnTo>
                  <a:lnTo>
                    <a:pt x="1288" y="2441"/>
                  </a:lnTo>
                  <a:lnTo>
                    <a:pt x="1718" y="3005"/>
                  </a:lnTo>
                  <a:lnTo>
                    <a:pt x="2200" y="3595"/>
                  </a:lnTo>
                  <a:lnTo>
                    <a:pt x="2710" y="4158"/>
                  </a:lnTo>
                  <a:lnTo>
                    <a:pt x="3273" y="4721"/>
                  </a:lnTo>
                  <a:lnTo>
                    <a:pt x="3595" y="5016"/>
                  </a:lnTo>
                  <a:lnTo>
                    <a:pt x="3944" y="5311"/>
                  </a:lnTo>
                  <a:lnTo>
                    <a:pt x="4319" y="5606"/>
                  </a:lnTo>
                  <a:lnTo>
                    <a:pt x="4721" y="5874"/>
                  </a:lnTo>
                  <a:lnTo>
                    <a:pt x="5124" y="6143"/>
                  </a:lnTo>
                  <a:lnTo>
                    <a:pt x="5580" y="6411"/>
                  </a:lnTo>
                  <a:lnTo>
                    <a:pt x="6036" y="6625"/>
                  </a:lnTo>
                  <a:lnTo>
                    <a:pt x="6518" y="6840"/>
                  </a:lnTo>
                  <a:lnTo>
                    <a:pt x="7028" y="7028"/>
                  </a:lnTo>
                  <a:lnTo>
                    <a:pt x="7564" y="7162"/>
                  </a:lnTo>
                  <a:lnTo>
                    <a:pt x="8128" y="7269"/>
                  </a:lnTo>
                  <a:lnTo>
                    <a:pt x="8718" y="7323"/>
                  </a:lnTo>
                  <a:lnTo>
                    <a:pt x="9335" y="7323"/>
                  </a:lnTo>
                  <a:lnTo>
                    <a:pt x="9952" y="7269"/>
                  </a:lnTo>
                  <a:lnTo>
                    <a:pt x="10568" y="7162"/>
                  </a:lnTo>
                  <a:lnTo>
                    <a:pt x="11158" y="7028"/>
                  </a:lnTo>
                  <a:lnTo>
                    <a:pt x="11695" y="6867"/>
                  </a:lnTo>
                  <a:lnTo>
                    <a:pt x="12151" y="6679"/>
                  </a:lnTo>
                  <a:lnTo>
                    <a:pt x="12580" y="6438"/>
                  </a:lnTo>
                  <a:lnTo>
                    <a:pt x="12741" y="6304"/>
                  </a:lnTo>
                  <a:lnTo>
                    <a:pt x="12929" y="6169"/>
                  </a:lnTo>
                  <a:lnTo>
                    <a:pt x="13063" y="6035"/>
                  </a:lnTo>
                  <a:lnTo>
                    <a:pt x="13197" y="5874"/>
                  </a:lnTo>
                  <a:lnTo>
                    <a:pt x="13304" y="5740"/>
                  </a:lnTo>
                  <a:lnTo>
                    <a:pt x="13385" y="5553"/>
                  </a:lnTo>
                  <a:lnTo>
                    <a:pt x="13465" y="5392"/>
                  </a:lnTo>
                  <a:lnTo>
                    <a:pt x="13492" y="5204"/>
                  </a:lnTo>
                  <a:lnTo>
                    <a:pt x="13519" y="5043"/>
                  </a:lnTo>
                  <a:lnTo>
                    <a:pt x="13546" y="4828"/>
                  </a:lnTo>
                  <a:lnTo>
                    <a:pt x="13519" y="4641"/>
                  </a:lnTo>
                  <a:lnTo>
                    <a:pt x="13465" y="4453"/>
                  </a:lnTo>
                  <a:lnTo>
                    <a:pt x="13385" y="4238"/>
                  </a:lnTo>
                  <a:lnTo>
                    <a:pt x="13304" y="4024"/>
                  </a:lnTo>
                  <a:lnTo>
                    <a:pt x="13170" y="3809"/>
                  </a:lnTo>
                  <a:lnTo>
                    <a:pt x="13036" y="3568"/>
                  </a:lnTo>
                  <a:lnTo>
                    <a:pt x="12848" y="3353"/>
                  </a:lnTo>
                  <a:lnTo>
                    <a:pt x="12660" y="3112"/>
                  </a:lnTo>
                  <a:lnTo>
                    <a:pt x="12419" y="2871"/>
                  </a:lnTo>
                  <a:lnTo>
                    <a:pt x="12151" y="2602"/>
                  </a:lnTo>
                  <a:lnTo>
                    <a:pt x="11856" y="2361"/>
                  </a:lnTo>
                  <a:lnTo>
                    <a:pt x="11534" y="2120"/>
                  </a:lnTo>
                  <a:lnTo>
                    <a:pt x="11346" y="2334"/>
                  </a:lnTo>
                  <a:lnTo>
                    <a:pt x="10837" y="2871"/>
                  </a:lnTo>
                  <a:lnTo>
                    <a:pt x="10488" y="3219"/>
                  </a:lnTo>
                  <a:lnTo>
                    <a:pt x="10059" y="3595"/>
                  </a:lnTo>
                  <a:lnTo>
                    <a:pt x="9576" y="3970"/>
                  </a:lnTo>
                  <a:lnTo>
                    <a:pt x="9040" y="4346"/>
                  </a:lnTo>
                  <a:lnTo>
                    <a:pt x="8476" y="4668"/>
                  </a:lnTo>
                  <a:lnTo>
                    <a:pt x="8181" y="4802"/>
                  </a:lnTo>
                  <a:lnTo>
                    <a:pt x="7860" y="4936"/>
                  </a:lnTo>
                  <a:lnTo>
                    <a:pt x="7564" y="5043"/>
                  </a:lnTo>
                  <a:lnTo>
                    <a:pt x="7243" y="5123"/>
                  </a:lnTo>
                  <a:lnTo>
                    <a:pt x="6921" y="5177"/>
                  </a:lnTo>
                  <a:lnTo>
                    <a:pt x="6572" y="5204"/>
                  </a:lnTo>
                  <a:lnTo>
                    <a:pt x="6250" y="5204"/>
                  </a:lnTo>
                  <a:lnTo>
                    <a:pt x="5902" y="5177"/>
                  </a:lnTo>
                  <a:lnTo>
                    <a:pt x="5553" y="5097"/>
                  </a:lnTo>
                  <a:lnTo>
                    <a:pt x="5204" y="4989"/>
                  </a:lnTo>
                  <a:lnTo>
                    <a:pt x="4856" y="4855"/>
                  </a:lnTo>
                  <a:lnTo>
                    <a:pt x="4534" y="4668"/>
                  </a:lnTo>
                  <a:lnTo>
                    <a:pt x="4185" y="4453"/>
                  </a:lnTo>
                  <a:lnTo>
                    <a:pt x="3836" y="4158"/>
                  </a:lnTo>
                  <a:lnTo>
                    <a:pt x="3246" y="3622"/>
                  </a:lnTo>
                  <a:lnTo>
                    <a:pt x="2603" y="2951"/>
                  </a:lnTo>
                  <a:lnTo>
                    <a:pt x="1959" y="2280"/>
                  </a:lnTo>
                  <a:lnTo>
                    <a:pt x="1342" y="1583"/>
                  </a:lnTo>
                  <a:lnTo>
                    <a:pt x="376" y="4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09;p41">
              <a:extLst>
                <a:ext uri="{FF2B5EF4-FFF2-40B4-BE49-F238E27FC236}">
                  <a16:creationId xmlns:a16="http://schemas.microsoft.com/office/drawing/2014/main" id="{1F3BEF4D-38DC-4940-A445-0378EE22B22D}"/>
                </a:ext>
              </a:extLst>
            </p:cNvPr>
            <p:cNvSpPr/>
            <p:nvPr/>
          </p:nvSpPr>
          <p:spPr>
            <a:xfrm>
              <a:off x="3354058" y="2607790"/>
              <a:ext cx="32134" cy="58144"/>
            </a:xfrm>
            <a:custGeom>
              <a:avLst/>
              <a:gdLst/>
              <a:ahLst/>
              <a:cxnLst/>
              <a:rect l="l" t="t" r="r" b="b"/>
              <a:pathLst>
                <a:path w="2120" h="3836" extrusionOk="0">
                  <a:moveTo>
                    <a:pt x="1073" y="1"/>
                  </a:moveTo>
                  <a:lnTo>
                    <a:pt x="564" y="242"/>
                  </a:lnTo>
                  <a:lnTo>
                    <a:pt x="805" y="752"/>
                  </a:lnTo>
                  <a:lnTo>
                    <a:pt x="1020" y="1234"/>
                  </a:lnTo>
                  <a:lnTo>
                    <a:pt x="1207" y="1717"/>
                  </a:lnTo>
                  <a:lnTo>
                    <a:pt x="1341" y="2146"/>
                  </a:lnTo>
                  <a:lnTo>
                    <a:pt x="1476" y="2522"/>
                  </a:lnTo>
                  <a:lnTo>
                    <a:pt x="1556" y="2817"/>
                  </a:lnTo>
                  <a:lnTo>
                    <a:pt x="1583" y="3058"/>
                  </a:lnTo>
                  <a:lnTo>
                    <a:pt x="1556" y="3192"/>
                  </a:lnTo>
                  <a:lnTo>
                    <a:pt x="1422" y="3246"/>
                  </a:lnTo>
                  <a:lnTo>
                    <a:pt x="1261" y="3273"/>
                  </a:lnTo>
                  <a:lnTo>
                    <a:pt x="1073" y="3246"/>
                  </a:lnTo>
                  <a:lnTo>
                    <a:pt x="885" y="3219"/>
                  </a:lnTo>
                  <a:lnTo>
                    <a:pt x="537" y="3112"/>
                  </a:lnTo>
                  <a:lnTo>
                    <a:pt x="269" y="3005"/>
                  </a:lnTo>
                  <a:lnTo>
                    <a:pt x="0" y="3514"/>
                  </a:lnTo>
                  <a:lnTo>
                    <a:pt x="161" y="3568"/>
                  </a:lnTo>
                  <a:lnTo>
                    <a:pt x="456" y="3702"/>
                  </a:lnTo>
                  <a:lnTo>
                    <a:pt x="832" y="3809"/>
                  </a:lnTo>
                  <a:lnTo>
                    <a:pt x="1020" y="3836"/>
                  </a:lnTo>
                  <a:lnTo>
                    <a:pt x="1395" y="3836"/>
                  </a:lnTo>
                  <a:lnTo>
                    <a:pt x="1556" y="3809"/>
                  </a:lnTo>
                  <a:lnTo>
                    <a:pt x="1717" y="3756"/>
                  </a:lnTo>
                  <a:lnTo>
                    <a:pt x="1851" y="3675"/>
                  </a:lnTo>
                  <a:lnTo>
                    <a:pt x="1958" y="3595"/>
                  </a:lnTo>
                  <a:lnTo>
                    <a:pt x="2039" y="3487"/>
                  </a:lnTo>
                  <a:lnTo>
                    <a:pt x="2092" y="3326"/>
                  </a:lnTo>
                  <a:lnTo>
                    <a:pt x="2119" y="3139"/>
                  </a:lnTo>
                  <a:lnTo>
                    <a:pt x="2119" y="2951"/>
                  </a:lnTo>
                  <a:lnTo>
                    <a:pt x="2092" y="2736"/>
                  </a:lnTo>
                  <a:lnTo>
                    <a:pt x="1985" y="2254"/>
                  </a:lnTo>
                  <a:lnTo>
                    <a:pt x="1824" y="1717"/>
                  </a:lnTo>
                  <a:lnTo>
                    <a:pt x="1583" y="1127"/>
                  </a:lnTo>
                  <a:lnTo>
                    <a:pt x="1341" y="56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24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610;p41">
              <a:extLst>
                <a:ext uri="{FF2B5EF4-FFF2-40B4-BE49-F238E27FC236}">
                  <a16:creationId xmlns:a16="http://schemas.microsoft.com/office/drawing/2014/main" id="{0575071E-85CD-444F-8AE6-4EF16412A3EB}"/>
                </a:ext>
              </a:extLst>
            </p:cNvPr>
            <p:cNvSpPr/>
            <p:nvPr/>
          </p:nvSpPr>
          <p:spPr>
            <a:xfrm>
              <a:off x="3617495" y="2894403"/>
              <a:ext cx="84973" cy="35378"/>
            </a:xfrm>
            <a:custGeom>
              <a:avLst/>
              <a:gdLst/>
              <a:ahLst/>
              <a:cxnLst/>
              <a:rect l="l" t="t" r="r" b="b"/>
              <a:pathLst>
                <a:path w="5606" h="2334" extrusionOk="0">
                  <a:moveTo>
                    <a:pt x="188" y="0"/>
                  </a:moveTo>
                  <a:lnTo>
                    <a:pt x="0" y="27"/>
                  </a:lnTo>
                  <a:lnTo>
                    <a:pt x="81" y="590"/>
                  </a:lnTo>
                  <a:lnTo>
                    <a:pt x="215" y="590"/>
                  </a:lnTo>
                  <a:lnTo>
                    <a:pt x="590" y="564"/>
                  </a:lnTo>
                  <a:lnTo>
                    <a:pt x="1154" y="590"/>
                  </a:lnTo>
                  <a:lnTo>
                    <a:pt x="1475" y="617"/>
                  </a:lnTo>
                  <a:lnTo>
                    <a:pt x="1851" y="671"/>
                  </a:lnTo>
                  <a:lnTo>
                    <a:pt x="2253" y="751"/>
                  </a:lnTo>
                  <a:lnTo>
                    <a:pt x="2656" y="832"/>
                  </a:lnTo>
                  <a:lnTo>
                    <a:pt x="3085" y="993"/>
                  </a:lnTo>
                  <a:lnTo>
                    <a:pt x="3514" y="1154"/>
                  </a:lnTo>
                  <a:lnTo>
                    <a:pt x="3943" y="1368"/>
                  </a:lnTo>
                  <a:lnTo>
                    <a:pt x="4372" y="1636"/>
                  </a:lnTo>
                  <a:lnTo>
                    <a:pt x="4801" y="1958"/>
                  </a:lnTo>
                  <a:lnTo>
                    <a:pt x="5204" y="2334"/>
                  </a:lnTo>
                  <a:lnTo>
                    <a:pt x="5606" y="1931"/>
                  </a:lnTo>
                  <a:lnTo>
                    <a:pt x="5150" y="1529"/>
                  </a:lnTo>
                  <a:lnTo>
                    <a:pt x="4694" y="1180"/>
                  </a:lnTo>
                  <a:lnTo>
                    <a:pt x="4238" y="885"/>
                  </a:lnTo>
                  <a:lnTo>
                    <a:pt x="3755" y="644"/>
                  </a:lnTo>
                  <a:lnTo>
                    <a:pt x="3299" y="456"/>
                  </a:lnTo>
                  <a:lnTo>
                    <a:pt x="2843" y="295"/>
                  </a:lnTo>
                  <a:lnTo>
                    <a:pt x="2387" y="188"/>
                  </a:lnTo>
                  <a:lnTo>
                    <a:pt x="1985" y="81"/>
                  </a:lnTo>
                  <a:lnTo>
                    <a:pt x="1583" y="27"/>
                  </a:lnTo>
                  <a:lnTo>
                    <a:pt x="12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611;p41">
              <a:extLst>
                <a:ext uri="{FF2B5EF4-FFF2-40B4-BE49-F238E27FC236}">
                  <a16:creationId xmlns:a16="http://schemas.microsoft.com/office/drawing/2014/main" id="{CD93C344-90C3-408E-89D8-167D0D2F1046}"/>
                </a:ext>
              </a:extLst>
            </p:cNvPr>
            <p:cNvSpPr/>
            <p:nvPr/>
          </p:nvSpPr>
          <p:spPr>
            <a:xfrm>
              <a:off x="3619117" y="2947258"/>
              <a:ext cx="256950" cy="595584"/>
            </a:xfrm>
            <a:custGeom>
              <a:avLst/>
              <a:gdLst/>
              <a:ahLst/>
              <a:cxnLst/>
              <a:rect l="l" t="t" r="r" b="b"/>
              <a:pathLst>
                <a:path w="16952" h="39293" extrusionOk="0">
                  <a:moveTo>
                    <a:pt x="135" y="0"/>
                  </a:moveTo>
                  <a:lnTo>
                    <a:pt x="1" y="429"/>
                  </a:lnTo>
                  <a:lnTo>
                    <a:pt x="296" y="536"/>
                  </a:lnTo>
                  <a:lnTo>
                    <a:pt x="591" y="724"/>
                  </a:lnTo>
                  <a:lnTo>
                    <a:pt x="913" y="939"/>
                  </a:lnTo>
                  <a:lnTo>
                    <a:pt x="1208" y="1207"/>
                  </a:lnTo>
                  <a:lnTo>
                    <a:pt x="1529" y="1502"/>
                  </a:lnTo>
                  <a:lnTo>
                    <a:pt x="1851" y="1851"/>
                  </a:lnTo>
                  <a:lnTo>
                    <a:pt x="2173" y="2253"/>
                  </a:lnTo>
                  <a:lnTo>
                    <a:pt x="2495" y="2682"/>
                  </a:lnTo>
                  <a:lnTo>
                    <a:pt x="2817" y="3138"/>
                  </a:lnTo>
                  <a:lnTo>
                    <a:pt x="3165" y="3648"/>
                  </a:lnTo>
                  <a:lnTo>
                    <a:pt x="3836" y="4774"/>
                  </a:lnTo>
                  <a:lnTo>
                    <a:pt x="4507" y="5981"/>
                  </a:lnTo>
                  <a:lnTo>
                    <a:pt x="5204" y="7349"/>
                  </a:lnTo>
                  <a:lnTo>
                    <a:pt x="5874" y="8770"/>
                  </a:lnTo>
                  <a:lnTo>
                    <a:pt x="6572" y="10299"/>
                  </a:lnTo>
                  <a:lnTo>
                    <a:pt x="7269" y="11908"/>
                  </a:lnTo>
                  <a:lnTo>
                    <a:pt x="7940" y="13545"/>
                  </a:lnTo>
                  <a:lnTo>
                    <a:pt x="8610" y="15261"/>
                  </a:lnTo>
                  <a:lnTo>
                    <a:pt x="9281" y="17004"/>
                  </a:lnTo>
                  <a:lnTo>
                    <a:pt x="9924" y="18748"/>
                  </a:lnTo>
                  <a:lnTo>
                    <a:pt x="10568" y="20518"/>
                  </a:lnTo>
                  <a:lnTo>
                    <a:pt x="11775" y="24005"/>
                  </a:lnTo>
                  <a:lnTo>
                    <a:pt x="12901" y="27384"/>
                  </a:lnTo>
                  <a:lnTo>
                    <a:pt x="13921" y="30549"/>
                  </a:lnTo>
                  <a:lnTo>
                    <a:pt x="14779" y="33365"/>
                  </a:lnTo>
                  <a:lnTo>
                    <a:pt x="15503" y="35752"/>
                  </a:lnTo>
                  <a:lnTo>
                    <a:pt x="16066" y="37603"/>
                  </a:lnTo>
                  <a:lnTo>
                    <a:pt x="16549" y="39293"/>
                  </a:lnTo>
                  <a:lnTo>
                    <a:pt x="16951" y="39185"/>
                  </a:lnTo>
                  <a:lnTo>
                    <a:pt x="16388" y="37147"/>
                  </a:lnTo>
                  <a:lnTo>
                    <a:pt x="15798" y="35189"/>
                  </a:lnTo>
                  <a:lnTo>
                    <a:pt x="15047" y="32721"/>
                  </a:lnTo>
                  <a:lnTo>
                    <a:pt x="14162" y="29878"/>
                  </a:lnTo>
                  <a:lnTo>
                    <a:pt x="13143" y="26714"/>
                  </a:lnTo>
                  <a:lnTo>
                    <a:pt x="12016" y="23334"/>
                  </a:lnTo>
                  <a:lnTo>
                    <a:pt x="10809" y="19847"/>
                  </a:lnTo>
                  <a:lnTo>
                    <a:pt x="10166" y="18104"/>
                  </a:lnTo>
                  <a:lnTo>
                    <a:pt x="9522" y="16361"/>
                  </a:lnTo>
                  <a:lnTo>
                    <a:pt x="8852" y="14644"/>
                  </a:lnTo>
                  <a:lnTo>
                    <a:pt x="8181" y="12981"/>
                  </a:lnTo>
                  <a:lnTo>
                    <a:pt x="7484" y="11345"/>
                  </a:lnTo>
                  <a:lnTo>
                    <a:pt x="6813" y="9763"/>
                  </a:lnTo>
                  <a:lnTo>
                    <a:pt x="6116" y="8261"/>
                  </a:lnTo>
                  <a:lnTo>
                    <a:pt x="5418" y="6839"/>
                  </a:lnTo>
                  <a:lnTo>
                    <a:pt x="4721" y="5525"/>
                  </a:lnTo>
                  <a:lnTo>
                    <a:pt x="4051" y="4318"/>
                  </a:lnTo>
                  <a:lnTo>
                    <a:pt x="3353" y="3219"/>
                  </a:lnTo>
                  <a:lnTo>
                    <a:pt x="3031" y="2736"/>
                  </a:lnTo>
                  <a:lnTo>
                    <a:pt x="2683" y="2253"/>
                  </a:lnTo>
                  <a:lnTo>
                    <a:pt x="2361" y="1851"/>
                  </a:lnTo>
                  <a:lnTo>
                    <a:pt x="2039" y="1448"/>
                  </a:lnTo>
                  <a:lnTo>
                    <a:pt x="1717" y="1100"/>
                  </a:lnTo>
                  <a:lnTo>
                    <a:pt x="1395" y="805"/>
                  </a:lnTo>
                  <a:lnTo>
                    <a:pt x="1073" y="536"/>
                  </a:lnTo>
                  <a:lnTo>
                    <a:pt x="752" y="322"/>
                  </a:lnTo>
                  <a:lnTo>
                    <a:pt x="457" y="1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12;p41">
              <a:extLst>
                <a:ext uri="{FF2B5EF4-FFF2-40B4-BE49-F238E27FC236}">
                  <a16:creationId xmlns:a16="http://schemas.microsoft.com/office/drawing/2014/main" id="{7E5571E0-CB7B-4184-9A1F-6F3DFDFFFD65}"/>
                </a:ext>
              </a:extLst>
            </p:cNvPr>
            <p:cNvSpPr/>
            <p:nvPr/>
          </p:nvSpPr>
          <p:spPr>
            <a:xfrm>
              <a:off x="3341856" y="2598438"/>
              <a:ext cx="115076" cy="188650"/>
            </a:xfrm>
            <a:custGeom>
              <a:avLst/>
              <a:gdLst/>
              <a:ahLst/>
              <a:cxnLst/>
              <a:rect l="l" t="t" r="r" b="b"/>
              <a:pathLst>
                <a:path w="7592" h="12446" extrusionOk="0">
                  <a:moveTo>
                    <a:pt x="5553" y="1"/>
                  </a:moveTo>
                  <a:lnTo>
                    <a:pt x="5472" y="54"/>
                  </a:lnTo>
                  <a:lnTo>
                    <a:pt x="5392" y="135"/>
                  </a:lnTo>
                  <a:lnTo>
                    <a:pt x="5284" y="242"/>
                  </a:lnTo>
                  <a:lnTo>
                    <a:pt x="5204" y="376"/>
                  </a:lnTo>
                  <a:lnTo>
                    <a:pt x="5016" y="779"/>
                  </a:lnTo>
                  <a:lnTo>
                    <a:pt x="4802" y="1261"/>
                  </a:lnTo>
                  <a:lnTo>
                    <a:pt x="4373" y="2468"/>
                  </a:lnTo>
                  <a:lnTo>
                    <a:pt x="3917" y="3890"/>
                  </a:lnTo>
                  <a:lnTo>
                    <a:pt x="3648" y="4641"/>
                  </a:lnTo>
                  <a:lnTo>
                    <a:pt x="3380" y="5365"/>
                  </a:lnTo>
                  <a:lnTo>
                    <a:pt x="3085" y="6062"/>
                  </a:lnTo>
                  <a:lnTo>
                    <a:pt x="2790" y="6760"/>
                  </a:lnTo>
                  <a:lnTo>
                    <a:pt x="2468" y="7350"/>
                  </a:lnTo>
                  <a:lnTo>
                    <a:pt x="2146" y="7913"/>
                  </a:lnTo>
                  <a:lnTo>
                    <a:pt x="1959" y="8127"/>
                  </a:lnTo>
                  <a:lnTo>
                    <a:pt x="1798" y="8342"/>
                  </a:lnTo>
                  <a:lnTo>
                    <a:pt x="1610" y="8530"/>
                  </a:lnTo>
                  <a:lnTo>
                    <a:pt x="1422" y="8691"/>
                  </a:lnTo>
                  <a:lnTo>
                    <a:pt x="779" y="9173"/>
                  </a:lnTo>
                  <a:lnTo>
                    <a:pt x="537" y="9388"/>
                  </a:lnTo>
                  <a:lnTo>
                    <a:pt x="349" y="9576"/>
                  </a:lnTo>
                  <a:lnTo>
                    <a:pt x="215" y="9737"/>
                  </a:lnTo>
                  <a:lnTo>
                    <a:pt x="108" y="9924"/>
                  </a:lnTo>
                  <a:lnTo>
                    <a:pt x="28" y="10085"/>
                  </a:lnTo>
                  <a:lnTo>
                    <a:pt x="1" y="10246"/>
                  </a:lnTo>
                  <a:lnTo>
                    <a:pt x="1" y="10407"/>
                  </a:lnTo>
                  <a:lnTo>
                    <a:pt x="28" y="10568"/>
                  </a:lnTo>
                  <a:lnTo>
                    <a:pt x="108" y="10756"/>
                  </a:lnTo>
                  <a:lnTo>
                    <a:pt x="189" y="10944"/>
                  </a:lnTo>
                  <a:lnTo>
                    <a:pt x="430" y="11400"/>
                  </a:lnTo>
                  <a:lnTo>
                    <a:pt x="752" y="11936"/>
                  </a:lnTo>
                  <a:lnTo>
                    <a:pt x="859" y="12070"/>
                  </a:lnTo>
                  <a:lnTo>
                    <a:pt x="966" y="12204"/>
                  </a:lnTo>
                  <a:lnTo>
                    <a:pt x="1100" y="12285"/>
                  </a:lnTo>
                  <a:lnTo>
                    <a:pt x="1208" y="12365"/>
                  </a:lnTo>
                  <a:lnTo>
                    <a:pt x="1369" y="12392"/>
                  </a:lnTo>
                  <a:lnTo>
                    <a:pt x="1503" y="12419"/>
                  </a:lnTo>
                  <a:lnTo>
                    <a:pt x="1664" y="12446"/>
                  </a:lnTo>
                  <a:lnTo>
                    <a:pt x="1851" y="12419"/>
                  </a:lnTo>
                  <a:lnTo>
                    <a:pt x="2200" y="12365"/>
                  </a:lnTo>
                  <a:lnTo>
                    <a:pt x="2549" y="12231"/>
                  </a:lnTo>
                  <a:lnTo>
                    <a:pt x="2924" y="12070"/>
                  </a:lnTo>
                  <a:lnTo>
                    <a:pt x="3273" y="11856"/>
                  </a:lnTo>
                  <a:lnTo>
                    <a:pt x="3622" y="11641"/>
                  </a:lnTo>
                  <a:lnTo>
                    <a:pt x="3970" y="11400"/>
                  </a:lnTo>
                  <a:lnTo>
                    <a:pt x="4265" y="11158"/>
                  </a:lnTo>
                  <a:lnTo>
                    <a:pt x="4507" y="10890"/>
                  </a:lnTo>
                  <a:lnTo>
                    <a:pt x="4721" y="10675"/>
                  </a:lnTo>
                  <a:lnTo>
                    <a:pt x="4882" y="10461"/>
                  </a:lnTo>
                  <a:lnTo>
                    <a:pt x="4963" y="10300"/>
                  </a:lnTo>
                  <a:lnTo>
                    <a:pt x="4989" y="10219"/>
                  </a:lnTo>
                  <a:lnTo>
                    <a:pt x="4989" y="10166"/>
                  </a:lnTo>
                  <a:lnTo>
                    <a:pt x="5177" y="10005"/>
                  </a:lnTo>
                  <a:lnTo>
                    <a:pt x="5392" y="9790"/>
                  </a:lnTo>
                  <a:lnTo>
                    <a:pt x="5660" y="9522"/>
                  </a:lnTo>
                  <a:lnTo>
                    <a:pt x="5955" y="9147"/>
                  </a:lnTo>
                  <a:lnTo>
                    <a:pt x="6277" y="8717"/>
                  </a:lnTo>
                  <a:lnTo>
                    <a:pt x="6599" y="8208"/>
                  </a:lnTo>
                  <a:lnTo>
                    <a:pt x="6921" y="7645"/>
                  </a:lnTo>
                  <a:lnTo>
                    <a:pt x="7081" y="7269"/>
                  </a:lnTo>
                  <a:lnTo>
                    <a:pt x="7216" y="6920"/>
                  </a:lnTo>
                  <a:lnTo>
                    <a:pt x="7323" y="6572"/>
                  </a:lnTo>
                  <a:lnTo>
                    <a:pt x="7403" y="6223"/>
                  </a:lnTo>
                  <a:lnTo>
                    <a:pt x="7484" y="5874"/>
                  </a:lnTo>
                  <a:lnTo>
                    <a:pt x="7537" y="5526"/>
                  </a:lnTo>
                  <a:lnTo>
                    <a:pt x="7564" y="5177"/>
                  </a:lnTo>
                  <a:lnTo>
                    <a:pt x="7591" y="4828"/>
                  </a:lnTo>
                  <a:lnTo>
                    <a:pt x="7564" y="4158"/>
                  </a:lnTo>
                  <a:lnTo>
                    <a:pt x="7511" y="3514"/>
                  </a:lnTo>
                  <a:lnTo>
                    <a:pt x="7403" y="2897"/>
                  </a:lnTo>
                  <a:lnTo>
                    <a:pt x="7242" y="2334"/>
                  </a:lnTo>
                  <a:lnTo>
                    <a:pt x="7055" y="1798"/>
                  </a:lnTo>
                  <a:lnTo>
                    <a:pt x="6840" y="1315"/>
                  </a:lnTo>
                  <a:lnTo>
                    <a:pt x="6626" y="913"/>
                  </a:lnTo>
                  <a:lnTo>
                    <a:pt x="6384" y="564"/>
                  </a:lnTo>
                  <a:lnTo>
                    <a:pt x="6143" y="296"/>
                  </a:lnTo>
                  <a:lnTo>
                    <a:pt x="5928" y="108"/>
                  </a:lnTo>
                  <a:lnTo>
                    <a:pt x="5821" y="54"/>
                  </a:lnTo>
                  <a:lnTo>
                    <a:pt x="5714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13;p41">
              <a:extLst>
                <a:ext uri="{FF2B5EF4-FFF2-40B4-BE49-F238E27FC236}">
                  <a16:creationId xmlns:a16="http://schemas.microsoft.com/office/drawing/2014/main" id="{45939F66-A90D-4475-B410-6E08D55E38A6}"/>
                </a:ext>
              </a:extLst>
            </p:cNvPr>
            <p:cNvSpPr/>
            <p:nvPr/>
          </p:nvSpPr>
          <p:spPr>
            <a:xfrm>
              <a:off x="3332110" y="2632997"/>
              <a:ext cx="99615" cy="127262"/>
            </a:xfrm>
            <a:custGeom>
              <a:avLst/>
              <a:gdLst/>
              <a:ahLst/>
              <a:cxnLst/>
              <a:rect l="l" t="t" r="r" b="b"/>
              <a:pathLst>
                <a:path w="6572" h="8396" extrusionOk="0">
                  <a:moveTo>
                    <a:pt x="6008" y="0"/>
                  </a:moveTo>
                  <a:lnTo>
                    <a:pt x="5901" y="725"/>
                  </a:lnTo>
                  <a:lnTo>
                    <a:pt x="5793" y="1395"/>
                  </a:lnTo>
                  <a:lnTo>
                    <a:pt x="5659" y="2039"/>
                  </a:lnTo>
                  <a:lnTo>
                    <a:pt x="5498" y="2629"/>
                  </a:lnTo>
                  <a:lnTo>
                    <a:pt x="5311" y="3192"/>
                  </a:lnTo>
                  <a:lnTo>
                    <a:pt x="5123" y="3702"/>
                  </a:lnTo>
                  <a:lnTo>
                    <a:pt x="4935" y="4158"/>
                  </a:lnTo>
                  <a:lnTo>
                    <a:pt x="4721" y="4614"/>
                  </a:lnTo>
                  <a:lnTo>
                    <a:pt x="4479" y="5016"/>
                  </a:lnTo>
                  <a:lnTo>
                    <a:pt x="4265" y="5365"/>
                  </a:lnTo>
                  <a:lnTo>
                    <a:pt x="4023" y="5713"/>
                  </a:lnTo>
                  <a:lnTo>
                    <a:pt x="3755" y="6008"/>
                  </a:lnTo>
                  <a:lnTo>
                    <a:pt x="3514" y="6277"/>
                  </a:lnTo>
                  <a:lnTo>
                    <a:pt x="3272" y="6518"/>
                  </a:lnTo>
                  <a:lnTo>
                    <a:pt x="3004" y="6733"/>
                  </a:lnTo>
                  <a:lnTo>
                    <a:pt x="2763" y="6920"/>
                  </a:lnTo>
                  <a:lnTo>
                    <a:pt x="2494" y="7081"/>
                  </a:lnTo>
                  <a:lnTo>
                    <a:pt x="2253" y="7242"/>
                  </a:lnTo>
                  <a:lnTo>
                    <a:pt x="1770" y="7484"/>
                  </a:lnTo>
                  <a:lnTo>
                    <a:pt x="1314" y="7644"/>
                  </a:lnTo>
                  <a:lnTo>
                    <a:pt x="912" y="7725"/>
                  </a:lnTo>
                  <a:lnTo>
                    <a:pt x="590" y="7805"/>
                  </a:lnTo>
                  <a:lnTo>
                    <a:pt x="322" y="7832"/>
                  </a:lnTo>
                  <a:lnTo>
                    <a:pt x="27" y="7832"/>
                  </a:lnTo>
                  <a:lnTo>
                    <a:pt x="0" y="8395"/>
                  </a:lnTo>
                  <a:lnTo>
                    <a:pt x="81" y="8395"/>
                  </a:lnTo>
                  <a:lnTo>
                    <a:pt x="483" y="8369"/>
                  </a:lnTo>
                  <a:lnTo>
                    <a:pt x="832" y="8315"/>
                  </a:lnTo>
                  <a:lnTo>
                    <a:pt x="1234" y="8234"/>
                  </a:lnTo>
                  <a:lnTo>
                    <a:pt x="1663" y="8100"/>
                  </a:lnTo>
                  <a:lnTo>
                    <a:pt x="2173" y="7886"/>
                  </a:lnTo>
                  <a:lnTo>
                    <a:pt x="2682" y="7618"/>
                  </a:lnTo>
                  <a:lnTo>
                    <a:pt x="2950" y="7457"/>
                  </a:lnTo>
                  <a:lnTo>
                    <a:pt x="3219" y="7242"/>
                  </a:lnTo>
                  <a:lnTo>
                    <a:pt x="3487" y="7054"/>
                  </a:lnTo>
                  <a:lnTo>
                    <a:pt x="3755" y="6813"/>
                  </a:lnTo>
                  <a:lnTo>
                    <a:pt x="4023" y="6545"/>
                  </a:lnTo>
                  <a:lnTo>
                    <a:pt x="4291" y="6250"/>
                  </a:lnTo>
                  <a:lnTo>
                    <a:pt x="4533" y="5928"/>
                  </a:lnTo>
                  <a:lnTo>
                    <a:pt x="4774" y="5579"/>
                  </a:lnTo>
                  <a:lnTo>
                    <a:pt x="5016" y="5177"/>
                  </a:lnTo>
                  <a:lnTo>
                    <a:pt x="5257" y="4775"/>
                  </a:lnTo>
                  <a:lnTo>
                    <a:pt x="5472" y="4319"/>
                  </a:lnTo>
                  <a:lnTo>
                    <a:pt x="5686" y="3836"/>
                  </a:lnTo>
                  <a:lnTo>
                    <a:pt x="5874" y="3299"/>
                  </a:lnTo>
                  <a:lnTo>
                    <a:pt x="6062" y="2736"/>
                  </a:lnTo>
                  <a:lnTo>
                    <a:pt x="6223" y="2119"/>
                  </a:lnTo>
                  <a:lnTo>
                    <a:pt x="6357" y="1476"/>
                  </a:lnTo>
                  <a:lnTo>
                    <a:pt x="6491" y="778"/>
                  </a:lnTo>
                  <a:lnTo>
                    <a:pt x="6571" y="54"/>
                  </a:lnTo>
                  <a:lnTo>
                    <a:pt x="6008" y="0"/>
                  </a:lnTo>
                  <a:close/>
                </a:path>
              </a:pathLst>
            </a:custGeom>
            <a:solidFill>
              <a:srgbClr val="241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14;p41">
              <a:extLst>
                <a:ext uri="{FF2B5EF4-FFF2-40B4-BE49-F238E27FC236}">
                  <a16:creationId xmlns:a16="http://schemas.microsoft.com/office/drawing/2014/main" id="{60863237-6D6E-4BEF-8519-95C7A70AE624}"/>
                </a:ext>
              </a:extLst>
            </p:cNvPr>
            <p:cNvSpPr/>
            <p:nvPr/>
          </p:nvSpPr>
          <p:spPr>
            <a:xfrm>
              <a:off x="3450005" y="2865543"/>
              <a:ext cx="270364" cy="68709"/>
            </a:xfrm>
            <a:custGeom>
              <a:avLst/>
              <a:gdLst/>
              <a:ahLst/>
              <a:cxnLst/>
              <a:rect l="l" t="t" r="r" b="b"/>
              <a:pathLst>
                <a:path w="17837" h="4533" extrusionOk="0">
                  <a:moveTo>
                    <a:pt x="10058" y="0"/>
                  </a:moveTo>
                  <a:lnTo>
                    <a:pt x="9441" y="27"/>
                  </a:lnTo>
                  <a:lnTo>
                    <a:pt x="9039" y="80"/>
                  </a:lnTo>
                  <a:lnTo>
                    <a:pt x="8610" y="134"/>
                  </a:lnTo>
                  <a:lnTo>
                    <a:pt x="7778" y="322"/>
                  </a:lnTo>
                  <a:lnTo>
                    <a:pt x="6947" y="536"/>
                  </a:lnTo>
                  <a:lnTo>
                    <a:pt x="6142" y="831"/>
                  </a:lnTo>
                  <a:lnTo>
                    <a:pt x="5337" y="1126"/>
                  </a:lnTo>
                  <a:lnTo>
                    <a:pt x="4560" y="1448"/>
                  </a:lnTo>
                  <a:lnTo>
                    <a:pt x="3836" y="1797"/>
                  </a:lnTo>
                  <a:lnTo>
                    <a:pt x="3138" y="2146"/>
                  </a:lnTo>
                  <a:lnTo>
                    <a:pt x="2494" y="2494"/>
                  </a:lnTo>
                  <a:lnTo>
                    <a:pt x="1904" y="2843"/>
                  </a:lnTo>
                  <a:lnTo>
                    <a:pt x="939" y="3433"/>
                  </a:lnTo>
                  <a:lnTo>
                    <a:pt x="295" y="3862"/>
                  </a:lnTo>
                  <a:lnTo>
                    <a:pt x="0" y="4077"/>
                  </a:lnTo>
                  <a:lnTo>
                    <a:pt x="349" y="4533"/>
                  </a:lnTo>
                  <a:lnTo>
                    <a:pt x="563" y="4372"/>
                  </a:lnTo>
                  <a:lnTo>
                    <a:pt x="1207" y="3970"/>
                  </a:lnTo>
                  <a:lnTo>
                    <a:pt x="2146" y="3379"/>
                  </a:lnTo>
                  <a:lnTo>
                    <a:pt x="2709" y="3058"/>
                  </a:lnTo>
                  <a:lnTo>
                    <a:pt x="3326" y="2709"/>
                  </a:lnTo>
                  <a:lnTo>
                    <a:pt x="4023" y="2360"/>
                  </a:lnTo>
                  <a:lnTo>
                    <a:pt x="4747" y="2012"/>
                  </a:lnTo>
                  <a:lnTo>
                    <a:pt x="5498" y="1690"/>
                  </a:lnTo>
                  <a:lnTo>
                    <a:pt x="6276" y="1395"/>
                  </a:lnTo>
                  <a:lnTo>
                    <a:pt x="7081" y="1100"/>
                  </a:lnTo>
                  <a:lnTo>
                    <a:pt x="7885" y="885"/>
                  </a:lnTo>
                  <a:lnTo>
                    <a:pt x="8690" y="697"/>
                  </a:lnTo>
                  <a:lnTo>
                    <a:pt x="9092" y="644"/>
                  </a:lnTo>
                  <a:lnTo>
                    <a:pt x="9495" y="590"/>
                  </a:lnTo>
                  <a:lnTo>
                    <a:pt x="10058" y="563"/>
                  </a:lnTo>
                  <a:lnTo>
                    <a:pt x="10621" y="563"/>
                  </a:lnTo>
                  <a:lnTo>
                    <a:pt x="11211" y="617"/>
                  </a:lnTo>
                  <a:lnTo>
                    <a:pt x="11775" y="724"/>
                  </a:lnTo>
                  <a:lnTo>
                    <a:pt x="12365" y="858"/>
                  </a:lnTo>
                  <a:lnTo>
                    <a:pt x="12928" y="1019"/>
                  </a:lnTo>
                  <a:lnTo>
                    <a:pt x="13491" y="1234"/>
                  </a:lnTo>
                  <a:lnTo>
                    <a:pt x="14027" y="1475"/>
                  </a:lnTo>
                  <a:lnTo>
                    <a:pt x="14537" y="1717"/>
                  </a:lnTo>
                  <a:lnTo>
                    <a:pt x="15047" y="2012"/>
                  </a:lnTo>
                  <a:lnTo>
                    <a:pt x="15529" y="2333"/>
                  </a:lnTo>
                  <a:lnTo>
                    <a:pt x="15959" y="2682"/>
                  </a:lnTo>
                  <a:lnTo>
                    <a:pt x="16361" y="3058"/>
                  </a:lnTo>
                  <a:lnTo>
                    <a:pt x="16736" y="3433"/>
                  </a:lnTo>
                  <a:lnTo>
                    <a:pt x="17058" y="3835"/>
                  </a:lnTo>
                  <a:lnTo>
                    <a:pt x="17326" y="4265"/>
                  </a:lnTo>
                  <a:lnTo>
                    <a:pt x="17836" y="3970"/>
                  </a:lnTo>
                  <a:lnTo>
                    <a:pt x="17541" y="3514"/>
                  </a:lnTo>
                  <a:lnTo>
                    <a:pt x="17192" y="3084"/>
                  </a:lnTo>
                  <a:lnTo>
                    <a:pt x="16790" y="2655"/>
                  </a:lnTo>
                  <a:lnTo>
                    <a:pt x="16361" y="2253"/>
                  </a:lnTo>
                  <a:lnTo>
                    <a:pt x="15878" y="1904"/>
                  </a:lnTo>
                  <a:lnTo>
                    <a:pt x="15369" y="1556"/>
                  </a:lnTo>
                  <a:lnTo>
                    <a:pt x="14859" y="1234"/>
                  </a:lnTo>
                  <a:lnTo>
                    <a:pt x="14296" y="939"/>
                  </a:lnTo>
                  <a:lnTo>
                    <a:pt x="13706" y="697"/>
                  </a:lnTo>
                  <a:lnTo>
                    <a:pt x="13116" y="483"/>
                  </a:lnTo>
                  <a:lnTo>
                    <a:pt x="12499" y="295"/>
                  </a:lnTo>
                  <a:lnTo>
                    <a:pt x="11909" y="161"/>
                  </a:lnTo>
                  <a:lnTo>
                    <a:pt x="11292" y="54"/>
                  </a:lnTo>
                  <a:lnTo>
                    <a:pt x="10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15;p41">
              <a:extLst>
                <a:ext uri="{FF2B5EF4-FFF2-40B4-BE49-F238E27FC236}">
                  <a16:creationId xmlns:a16="http://schemas.microsoft.com/office/drawing/2014/main" id="{D497EC2A-3954-4EB2-8120-84A9004E20A3}"/>
                </a:ext>
              </a:extLst>
            </p:cNvPr>
            <p:cNvSpPr/>
            <p:nvPr/>
          </p:nvSpPr>
          <p:spPr>
            <a:xfrm>
              <a:off x="3612615" y="2873668"/>
              <a:ext cx="9777" cy="34165"/>
            </a:xfrm>
            <a:custGeom>
              <a:avLst/>
              <a:gdLst/>
              <a:ahLst/>
              <a:cxnLst/>
              <a:rect l="l" t="t" r="r" b="b"/>
              <a:pathLst>
                <a:path w="645" h="2254" extrusionOk="0">
                  <a:moveTo>
                    <a:pt x="0" y="0"/>
                  </a:moveTo>
                  <a:lnTo>
                    <a:pt x="27" y="1288"/>
                  </a:lnTo>
                  <a:lnTo>
                    <a:pt x="27" y="1690"/>
                  </a:lnTo>
                  <a:lnTo>
                    <a:pt x="54" y="1958"/>
                  </a:lnTo>
                  <a:lnTo>
                    <a:pt x="81" y="2119"/>
                  </a:lnTo>
                  <a:lnTo>
                    <a:pt x="135" y="2227"/>
                  </a:lnTo>
                  <a:lnTo>
                    <a:pt x="215" y="2253"/>
                  </a:lnTo>
                  <a:lnTo>
                    <a:pt x="430" y="2253"/>
                  </a:lnTo>
                  <a:lnTo>
                    <a:pt x="510" y="2200"/>
                  </a:lnTo>
                  <a:lnTo>
                    <a:pt x="564" y="2146"/>
                  </a:lnTo>
                  <a:lnTo>
                    <a:pt x="591" y="2092"/>
                  </a:lnTo>
                  <a:lnTo>
                    <a:pt x="644" y="1905"/>
                  </a:lnTo>
                  <a:lnTo>
                    <a:pt x="644" y="1690"/>
                  </a:lnTo>
                  <a:lnTo>
                    <a:pt x="591" y="169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16;p41">
              <a:extLst>
                <a:ext uri="{FF2B5EF4-FFF2-40B4-BE49-F238E27FC236}">
                  <a16:creationId xmlns:a16="http://schemas.microsoft.com/office/drawing/2014/main" id="{410AFD20-9DA8-44A8-B776-9F85F4623DD5}"/>
                </a:ext>
              </a:extLst>
            </p:cNvPr>
            <p:cNvSpPr/>
            <p:nvPr/>
          </p:nvSpPr>
          <p:spPr>
            <a:xfrm>
              <a:off x="3101185" y="2815130"/>
              <a:ext cx="124822" cy="152863"/>
            </a:xfrm>
            <a:custGeom>
              <a:avLst/>
              <a:gdLst/>
              <a:ahLst/>
              <a:cxnLst/>
              <a:rect l="l" t="t" r="r" b="b"/>
              <a:pathLst>
                <a:path w="8235" h="10085" extrusionOk="0">
                  <a:moveTo>
                    <a:pt x="296" y="0"/>
                  </a:moveTo>
                  <a:lnTo>
                    <a:pt x="1" y="483"/>
                  </a:lnTo>
                  <a:lnTo>
                    <a:pt x="457" y="805"/>
                  </a:lnTo>
                  <a:lnTo>
                    <a:pt x="913" y="1127"/>
                  </a:lnTo>
                  <a:lnTo>
                    <a:pt x="1342" y="1475"/>
                  </a:lnTo>
                  <a:lnTo>
                    <a:pt x="1771" y="1851"/>
                  </a:lnTo>
                  <a:lnTo>
                    <a:pt x="2173" y="2226"/>
                  </a:lnTo>
                  <a:lnTo>
                    <a:pt x="2576" y="2602"/>
                  </a:lnTo>
                  <a:lnTo>
                    <a:pt x="3300" y="3380"/>
                  </a:lnTo>
                  <a:lnTo>
                    <a:pt x="3997" y="4184"/>
                  </a:lnTo>
                  <a:lnTo>
                    <a:pt x="4641" y="4989"/>
                  </a:lnTo>
                  <a:lnTo>
                    <a:pt x="5204" y="5767"/>
                  </a:lnTo>
                  <a:lnTo>
                    <a:pt x="5714" y="6518"/>
                  </a:lnTo>
                  <a:lnTo>
                    <a:pt x="6196" y="7242"/>
                  </a:lnTo>
                  <a:lnTo>
                    <a:pt x="6572" y="7912"/>
                  </a:lnTo>
                  <a:lnTo>
                    <a:pt x="6921" y="8502"/>
                  </a:lnTo>
                  <a:lnTo>
                    <a:pt x="7216" y="9039"/>
                  </a:lnTo>
                  <a:lnTo>
                    <a:pt x="7591" y="9790"/>
                  </a:lnTo>
                  <a:lnTo>
                    <a:pt x="7725" y="10085"/>
                  </a:lnTo>
                  <a:lnTo>
                    <a:pt x="8235" y="9870"/>
                  </a:lnTo>
                  <a:lnTo>
                    <a:pt x="8101" y="9575"/>
                  </a:lnTo>
                  <a:lnTo>
                    <a:pt x="7725" y="8797"/>
                  </a:lnTo>
                  <a:lnTo>
                    <a:pt x="7430" y="8234"/>
                  </a:lnTo>
                  <a:lnTo>
                    <a:pt x="7082" y="7617"/>
                  </a:lnTo>
                  <a:lnTo>
                    <a:pt x="6679" y="6947"/>
                  </a:lnTo>
                  <a:lnTo>
                    <a:pt x="6196" y="6196"/>
                  </a:lnTo>
                  <a:lnTo>
                    <a:pt x="5687" y="5418"/>
                  </a:lnTo>
                  <a:lnTo>
                    <a:pt x="5097" y="4613"/>
                  </a:lnTo>
                  <a:lnTo>
                    <a:pt x="4426" y="3809"/>
                  </a:lnTo>
                  <a:lnTo>
                    <a:pt x="3729" y="2977"/>
                  </a:lnTo>
                  <a:lnTo>
                    <a:pt x="2951" y="2200"/>
                  </a:lnTo>
                  <a:lnTo>
                    <a:pt x="2549" y="1797"/>
                  </a:lnTo>
                  <a:lnTo>
                    <a:pt x="2120" y="1422"/>
                  </a:lnTo>
                  <a:lnTo>
                    <a:pt x="1691" y="1046"/>
                  </a:lnTo>
                  <a:lnTo>
                    <a:pt x="1261" y="671"/>
                  </a:lnTo>
                  <a:lnTo>
                    <a:pt x="779" y="32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17;p41">
              <a:extLst>
                <a:ext uri="{FF2B5EF4-FFF2-40B4-BE49-F238E27FC236}">
                  <a16:creationId xmlns:a16="http://schemas.microsoft.com/office/drawing/2014/main" id="{C367936D-1D41-4D50-90B8-9DFE52870FC5}"/>
                </a:ext>
              </a:extLst>
            </p:cNvPr>
            <p:cNvSpPr/>
            <p:nvPr/>
          </p:nvSpPr>
          <p:spPr>
            <a:xfrm>
              <a:off x="3267054" y="2642349"/>
              <a:ext cx="44336" cy="43926"/>
            </a:xfrm>
            <a:custGeom>
              <a:avLst/>
              <a:gdLst/>
              <a:ahLst/>
              <a:cxnLst/>
              <a:rect l="l" t="t" r="r" b="b"/>
              <a:pathLst>
                <a:path w="2925" h="2898" extrusionOk="0">
                  <a:moveTo>
                    <a:pt x="1395" y="0"/>
                  </a:moveTo>
                  <a:lnTo>
                    <a:pt x="1100" y="27"/>
                  </a:lnTo>
                  <a:lnTo>
                    <a:pt x="832" y="134"/>
                  </a:lnTo>
                  <a:lnTo>
                    <a:pt x="591" y="269"/>
                  </a:lnTo>
                  <a:lnTo>
                    <a:pt x="403" y="456"/>
                  </a:lnTo>
                  <a:lnTo>
                    <a:pt x="215" y="671"/>
                  </a:lnTo>
                  <a:lnTo>
                    <a:pt x="108" y="939"/>
                  </a:lnTo>
                  <a:lnTo>
                    <a:pt x="28" y="1207"/>
                  </a:lnTo>
                  <a:lnTo>
                    <a:pt x="1" y="1502"/>
                  </a:lnTo>
                  <a:lnTo>
                    <a:pt x="54" y="1797"/>
                  </a:lnTo>
                  <a:lnTo>
                    <a:pt x="135" y="2066"/>
                  </a:lnTo>
                  <a:lnTo>
                    <a:pt x="296" y="2307"/>
                  </a:lnTo>
                  <a:lnTo>
                    <a:pt x="483" y="2522"/>
                  </a:lnTo>
                  <a:lnTo>
                    <a:pt x="698" y="2682"/>
                  </a:lnTo>
                  <a:lnTo>
                    <a:pt x="939" y="2817"/>
                  </a:lnTo>
                  <a:lnTo>
                    <a:pt x="1234" y="2897"/>
                  </a:lnTo>
                  <a:lnTo>
                    <a:pt x="1530" y="2897"/>
                  </a:lnTo>
                  <a:lnTo>
                    <a:pt x="1825" y="2870"/>
                  </a:lnTo>
                  <a:lnTo>
                    <a:pt x="2093" y="2763"/>
                  </a:lnTo>
                  <a:lnTo>
                    <a:pt x="2334" y="2629"/>
                  </a:lnTo>
                  <a:lnTo>
                    <a:pt x="2549" y="2441"/>
                  </a:lnTo>
                  <a:lnTo>
                    <a:pt x="2710" y="2200"/>
                  </a:lnTo>
                  <a:lnTo>
                    <a:pt x="2844" y="1958"/>
                  </a:lnTo>
                  <a:lnTo>
                    <a:pt x="2897" y="1690"/>
                  </a:lnTo>
                  <a:lnTo>
                    <a:pt x="2924" y="1395"/>
                  </a:lnTo>
                  <a:lnTo>
                    <a:pt x="2871" y="1100"/>
                  </a:lnTo>
                  <a:lnTo>
                    <a:pt x="2790" y="832"/>
                  </a:lnTo>
                  <a:lnTo>
                    <a:pt x="2629" y="590"/>
                  </a:lnTo>
                  <a:lnTo>
                    <a:pt x="2441" y="376"/>
                  </a:lnTo>
                  <a:lnTo>
                    <a:pt x="2227" y="215"/>
                  </a:lnTo>
                  <a:lnTo>
                    <a:pt x="1985" y="81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18;p41">
              <a:extLst>
                <a:ext uri="{FF2B5EF4-FFF2-40B4-BE49-F238E27FC236}">
                  <a16:creationId xmlns:a16="http://schemas.microsoft.com/office/drawing/2014/main" id="{2A63B61B-2D12-4F3E-833E-73F084F40C63}"/>
                </a:ext>
              </a:extLst>
            </p:cNvPr>
            <p:cNvSpPr/>
            <p:nvPr/>
          </p:nvSpPr>
          <p:spPr>
            <a:xfrm>
              <a:off x="3388617" y="2894813"/>
              <a:ext cx="37818" cy="57735"/>
            </a:xfrm>
            <a:custGeom>
              <a:avLst/>
              <a:gdLst/>
              <a:ahLst/>
              <a:cxnLst/>
              <a:rect l="l" t="t" r="r" b="b"/>
              <a:pathLst>
                <a:path w="2495" h="3809" extrusionOk="0">
                  <a:moveTo>
                    <a:pt x="429" y="0"/>
                  </a:moveTo>
                  <a:lnTo>
                    <a:pt x="0" y="376"/>
                  </a:lnTo>
                  <a:lnTo>
                    <a:pt x="242" y="644"/>
                  </a:lnTo>
                  <a:lnTo>
                    <a:pt x="510" y="1019"/>
                  </a:lnTo>
                  <a:lnTo>
                    <a:pt x="832" y="1422"/>
                  </a:lnTo>
                  <a:lnTo>
                    <a:pt x="1153" y="1904"/>
                  </a:lnTo>
                  <a:lnTo>
                    <a:pt x="1422" y="2387"/>
                  </a:lnTo>
                  <a:lnTo>
                    <a:pt x="1663" y="2897"/>
                  </a:lnTo>
                  <a:lnTo>
                    <a:pt x="1770" y="3138"/>
                  </a:lnTo>
                  <a:lnTo>
                    <a:pt x="1851" y="3380"/>
                  </a:lnTo>
                  <a:lnTo>
                    <a:pt x="1878" y="3594"/>
                  </a:lnTo>
                  <a:lnTo>
                    <a:pt x="1904" y="3809"/>
                  </a:lnTo>
                  <a:lnTo>
                    <a:pt x="2495" y="3782"/>
                  </a:lnTo>
                  <a:lnTo>
                    <a:pt x="2441" y="3514"/>
                  </a:lnTo>
                  <a:lnTo>
                    <a:pt x="2387" y="3192"/>
                  </a:lnTo>
                  <a:lnTo>
                    <a:pt x="2280" y="2870"/>
                  </a:lnTo>
                  <a:lnTo>
                    <a:pt x="2146" y="2575"/>
                  </a:lnTo>
                  <a:lnTo>
                    <a:pt x="2012" y="2253"/>
                  </a:lnTo>
                  <a:lnTo>
                    <a:pt x="1851" y="1931"/>
                  </a:lnTo>
                  <a:lnTo>
                    <a:pt x="1475" y="1368"/>
                  </a:lnTo>
                  <a:lnTo>
                    <a:pt x="1100" y="832"/>
                  </a:lnTo>
                  <a:lnTo>
                    <a:pt x="778" y="40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19;p41">
              <a:extLst>
                <a:ext uri="{FF2B5EF4-FFF2-40B4-BE49-F238E27FC236}">
                  <a16:creationId xmlns:a16="http://schemas.microsoft.com/office/drawing/2014/main" id="{2FC74EC8-4284-4E33-B327-BFA2654FAD20}"/>
                </a:ext>
              </a:extLst>
            </p:cNvPr>
            <p:cNvSpPr/>
            <p:nvPr/>
          </p:nvSpPr>
          <p:spPr>
            <a:xfrm>
              <a:off x="3237376" y="2498429"/>
              <a:ext cx="157759" cy="109377"/>
            </a:xfrm>
            <a:custGeom>
              <a:avLst/>
              <a:gdLst/>
              <a:ahLst/>
              <a:cxnLst/>
              <a:rect l="l" t="t" r="r" b="b"/>
              <a:pathLst>
                <a:path w="10408" h="7216" extrusionOk="0">
                  <a:moveTo>
                    <a:pt x="9817" y="1"/>
                  </a:moveTo>
                  <a:lnTo>
                    <a:pt x="9817" y="135"/>
                  </a:lnTo>
                  <a:lnTo>
                    <a:pt x="9790" y="484"/>
                  </a:lnTo>
                  <a:lnTo>
                    <a:pt x="9683" y="993"/>
                  </a:lnTo>
                  <a:lnTo>
                    <a:pt x="9603" y="1288"/>
                  </a:lnTo>
                  <a:lnTo>
                    <a:pt x="9495" y="1637"/>
                  </a:lnTo>
                  <a:lnTo>
                    <a:pt x="9361" y="1959"/>
                  </a:lnTo>
                  <a:lnTo>
                    <a:pt x="9174" y="2307"/>
                  </a:lnTo>
                  <a:lnTo>
                    <a:pt x="8986" y="2656"/>
                  </a:lnTo>
                  <a:lnTo>
                    <a:pt x="8718" y="3005"/>
                  </a:lnTo>
                  <a:lnTo>
                    <a:pt x="8423" y="3353"/>
                  </a:lnTo>
                  <a:lnTo>
                    <a:pt x="8074" y="3675"/>
                  </a:lnTo>
                  <a:lnTo>
                    <a:pt x="7672" y="3943"/>
                  </a:lnTo>
                  <a:lnTo>
                    <a:pt x="7216" y="4212"/>
                  </a:lnTo>
                  <a:lnTo>
                    <a:pt x="6760" y="4426"/>
                  </a:lnTo>
                  <a:lnTo>
                    <a:pt x="6331" y="4587"/>
                  </a:lnTo>
                  <a:lnTo>
                    <a:pt x="5875" y="4748"/>
                  </a:lnTo>
                  <a:lnTo>
                    <a:pt x="5419" y="4855"/>
                  </a:lnTo>
                  <a:lnTo>
                    <a:pt x="4507" y="5070"/>
                  </a:lnTo>
                  <a:lnTo>
                    <a:pt x="3622" y="5231"/>
                  </a:lnTo>
                  <a:lnTo>
                    <a:pt x="3032" y="5338"/>
                  </a:lnTo>
                  <a:lnTo>
                    <a:pt x="2441" y="5472"/>
                  </a:lnTo>
                  <a:lnTo>
                    <a:pt x="1905" y="5606"/>
                  </a:lnTo>
                  <a:lnTo>
                    <a:pt x="1395" y="5767"/>
                  </a:lnTo>
                  <a:lnTo>
                    <a:pt x="1181" y="5875"/>
                  </a:lnTo>
                  <a:lnTo>
                    <a:pt x="966" y="5982"/>
                  </a:lnTo>
                  <a:lnTo>
                    <a:pt x="752" y="6116"/>
                  </a:lnTo>
                  <a:lnTo>
                    <a:pt x="564" y="6250"/>
                  </a:lnTo>
                  <a:lnTo>
                    <a:pt x="403" y="6411"/>
                  </a:lnTo>
                  <a:lnTo>
                    <a:pt x="242" y="6572"/>
                  </a:lnTo>
                  <a:lnTo>
                    <a:pt x="135" y="6760"/>
                  </a:lnTo>
                  <a:lnTo>
                    <a:pt x="1" y="6974"/>
                  </a:lnTo>
                  <a:lnTo>
                    <a:pt x="537" y="7216"/>
                  </a:lnTo>
                  <a:lnTo>
                    <a:pt x="618" y="7055"/>
                  </a:lnTo>
                  <a:lnTo>
                    <a:pt x="725" y="6894"/>
                  </a:lnTo>
                  <a:lnTo>
                    <a:pt x="859" y="6760"/>
                  </a:lnTo>
                  <a:lnTo>
                    <a:pt x="993" y="6652"/>
                  </a:lnTo>
                  <a:lnTo>
                    <a:pt x="1154" y="6545"/>
                  </a:lnTo>
                  <a:lnTo>
                    <a:pt x="1315" y="6438"/>
                  </a:lnTo>
                  <a:lnTo>
                    <a:pt x="1691" y="6277"/>
                  </a:lnTo>
                  <a:lnTo>
                    <a:pt x="2146" y="6143"/>
                  </a:lnTo>
                  <a:lnTo>
                    <a:pt x="2629" y="6009"/>
                  </a:lnTo>
                  <a:lnTo>
                    <a:pt x="3729" y="5794"/>
                  </a:lnTo>
                  <a:lnTo>
                    <a:pt x="4641" y="5633"/>
                  </a:lnTo>
                  <a:lnTo>
                    <a:pt x="5580" y="5419"/>
                  </a:lnTo>
                  <a:lnTo>
                    <a:pt x="6062" y="5284"/>
                  </a:lnTo>
                  <a:lnTo>
                    <a:pt x="6545" y="5124"/>
                  </a:lnTo>
                  <a:lnTo>
                    <a:pt x="7001" y="4936"/>
                  </a:lnTo>
                  <a:lnTo>
                    <a:pt x="7457" y="4721"/>
                  </a:lnTo>
                  <a:lnTo>
                    <a:pt x="7725" y="4587"/>
                  </a:lnTo>
                  <a:lnTo>
                    <a:pt x="7993" y="4426"/>
                  </a:lnTo>
                  <a:lnTo>
                    <a:pt x="8423" y="4104"/>
                  </a:lnTo>
                  <a:lnTo>
                    <a:pt x="8825" y="3756"/>
                  </a:lnTo>
                  <a:lnTo>
                    <a:pt x="9147" y="3380"/>
                  </a:lnTo>
                  <a:lnTo>
                    <a:pt x="9442" y="3005"/>
                  </a:lnTo>
                  <a:lnTo>
                    <a:pt x="9683" y="2629"/>
                  </a:lnTo>
                  <a:lnTo>
                    <a:pt x="9871" y="2227"/>
                  </a:lnTo>
                  <a:lnTo>
                    <a:pt x="10032" y="1851"/>
                  </a:lnTo>
                  <a:lnTo>
                    <a:pt x="10166" y="1503"/>
                  </a:lnTo>
                  <a:lnTo>
                    <a:pt x="10246" y="1154"/>
                  </a:lnTo>
                  <a:lnTo>
                    <a:pt x="10300" y="859"/>
                  </a:lnTo>
                  <a:lnTo>
                    <a:pt x="10354" y="591"/>
                  </a:lnTo>
                  <a:lnTo>
                    <a:pt x="10407" y="162"/>
                  </a:lnTo>
                  <a:lnTo>
                    <a:pt x="10407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20;p41">
              <a:extLst>
                <a:ext uri="{FF2B5EF4-FFF2-40B4-BE49-F238E27FC236}">
                  <a16:creationId xmlns:a16="http://schemas.microsoft.com/office/drawing/2014/main" id="{4DE8C23E-D584-43A4-835B-E72CD523F130}"/>
                </a:ext>
              </a:extLst>
            </p:cNvPr>
            <p:cNvSpPr/>
            <p:nvPr/>
          </p:nvSpPr>
          <p:spPr>
            <a:xfrm>
              <a:off x="2877597" y="2384596"/>
              <a:ext cx="423213" cy="406145"/>
            </a:xfrm>
            <a:custGeom>
              <a:avLst/>
              <a:gdLst/>
              <a:ahLst/>
              <a:cxnLst/>
              <a:rect l="l" t="t" r="r" b="b"/>
              <a:pathLst>
                <a:path w="27921" h="26795" extrusionOk="0">
                  <a:moveTo>
                    <a:pt x="23388" y="1"/>
                  </a:moveTo>
                  <a:lnTo>
                    <a:pt x="23013" y="28"/>
                  </a:lnTo>
                  <a:lnTo>
                    <a:pt x="22610" y="55"/>
                  </a:lnTo>
                  <a:lnTo>
                    <a:pt x="22208" y="135"/>
                  </a:lnTo>
                  <a:lnTo>
                    <a:pt x="21779" y="216"/>
                  </a:lnTo>
                  <a:lnTo>
                    <a:pt x="21350" y="323"/>
                  </a:lnTo>
                  <a:lnTo>
                    <a:pt x="20921" y="430"/>
                  </a:lnTo>
                  <a:lnTo>
                    <a:pt x="20491" y="591"/>
                  </a:lnTo>
                  <a:lnTo>
                    <a:pt x="20036" y="779"/>
                  </a:lnTo>
                  <a:lnTo>
                    <a:pt x="19580" y="993"/>
                  </a:lnTo>
                  <a:lnTo>
                    <a:pt x="19124" y="1235"/>
                  </a:lnTo>
                  <a:lnTo>
                    <a:pt x="18668" y="1530"/>
                  </a:lnTo>
                  <a:lnTo>
                    <a:pt x="18265" y="1798"/>
                  </a:lnTo>
                  <a:lnTo>
                    <a:pt x="17890" y="2093"/>
                  </a:lnTo>
                  <a:lnTo>
                    <a:pt x="17541" y="2361"/>
                  </a:lnTo>
                  <a:lnTo>
                    <a:pt x="17246" y="2656"/>
                  </a:lnTo>
                  <a:lnTo>
                    <a:pt x="16978" y="2924"/>
                  </a:lnTo>
                  <a:lnTo>
                    <a:pt x="16737" y="3193"/>
                  </a:lnTo>
                  <a:lnTo>
                    <a:pt x="16522" y="3488"/>
                  </a:lnTo>
                  <a:lnTo>
                    <a:pt x="16334" y="3756"/>
                  </a:lnTo>
                  <a:lnTo>
                    <a:pt x="16173" y="4051"/>
                  </a:lnTo>
                  <a:lnTo>
                    <a:pt x="16012" y="4319"/>
                  </a:lnTo>
                  <a:lnTo>
                    <a:pt x="15771" y="4882"/>
                  </a:lnTo>
                  <a:lnTo>
                    <a:pt x="15556" y="5472"/>
                  </a:lnTo>
                  <a:lnTo>
                    <a:pt x="15369" y="6036"/>
                  </a:lnTo>
                  <a:lnTo>
                    <a:pt x="15127" y="6733"/>
                  </a:lnTo>
                  <a:lnTo>
                    <a:pt x="14859" y="7403"/>
                  </a:lnTo>
                  <a:lnTo>
                    <a:pt x="14725" y="7752"/>
                  </a:lnTo>
                  <a:lnTo>
                    <a:pt x="14537" y="8101"/>
                  </a:lnTo>
                  <a:lnTo>
                    <a:pt x="14349" y="8476"/>
                  </a:lnTo>
                  <a:lnTo>
                    <a:pt x="14108" y="8825"/>
                  </a:lnTo>
                  <a:lnTo>
                    <a:pt x="13840" y="9200"/>
                  </a:lnTo>
                  <a:lnTo>
                    <a:pt x="13545" y="9576"/>
                  </a:lnTo>
                  <a:lnTo>
                    <a:pt x="13196" y="9951"/>
                  </a:lnTo>
                  <a:lnTo>
                    <a:pt x="12794" y="10354"/>
                  </a:lnTo>
                  <a:lnTo>
                    <a:pt x="12338" y="10756"/>
                  </a:lnTo>
                  <a:lnTo>
                    <a:pt x="11828" y="11158"/>
                  </a:lnTo>
                  <a:lnTo>
                    <a:pt x="11265" y="11561"/>
                  </a:lnTo>
                  <a:lnTo>
                    <a:pt x="10648" y="11990"/>
                  </a:lnTo>
                  <a:lnTo>
                    <a:pt x="9790" y="12553"/>
                  </a:lnTo>
                  <a:lnTo>
                    <a:pt x="8958" y="13063"/>
                  </a:lnTo>
                  <a:lnTo>
                    <a:pt x="7430" y="13975"/>
                  </a:lnTo>
                  <a:lnTo>
                    <a:pt x="5713" y="14994"/>
                  </a:lnTo>
                  <a:lnTo>
                    <a:pt x="4909" y="15503"/>
                  </a:lnTo>
                  <a:lnTo>
                    <a:pt x="4184" y="16013"/>
                  </a:lnTo>
                  <a:lnTo>
                    <a:pt x="3514" y="16549"/>
                  </a:lnTo>
                  <a:lnTo>
                    <a:pt x="3192" y="16818"/>
                  </a:lnTo>
                  <a:lnTo>
                    <a:pt x="2870" y="17113"/>
                  </a:lnTo>
                  <a:lnTo>
                    <a:pt x="2575" y="17408"/>
                  </a:lnTo>
                  <a:lnTo>
                    <a:pt x="2307" y="17703"/>
                  </a:lnTo>
                  <a:lnTo>
                    <a:pt x="2039" y="18025"/>
                  </a:lnTo>
                  <a:lnTo>
                    <a:pt x="1797" y="18346"/>
                  </a:lnTo>
                  <a:lnTo>
                    <a:pt x="1556" y="18695"/>
                  </a:lnTo>
                  <a:lnTo>
                    <a:pt x="1341" y="19071"/>
                  </a:lnTo>
                  <a:lnTo>
                    <a:pt x="1127" y="19446"/>
                  </a:lnTo>
                  <a:lnTo>
                    <a:pt x="939" y="19848"/>
                  </a:lnTo>
                  <a:lnTo>
                    <a:pt x="778" y="20278"/>
                  </a:lnTo>
                  <a:lnTo>
                    <a:pt x="617" y="20733"/>
                  </a:lnTo>
                  <a:lnTo>
                    <a:pt x="483" y="21216"/>
                  </a:lnTo>
                  <a:lnTo>
                    <a:pt x="376" y="21699"/>
                  </a:lnTo>
                  <a:lnTo>
                    <a:pt x="268" y="22235"/>
                  </a:lnTo>
                  <a:lnTo>
                    <a:pt x="161" y="22799"/>
                  </a:lnTo>
                  <a:lnTo>
                    <a:pt x="108" y="23362"/>
                  </a:lnTo>
                  <a:lnTo>
                    <a:pt x="54" y="23979"/>
                  </a:lnTo>
                  <a:lnTo>
                    <a:pt x="0" y="24649"/>
                  </a:lnTo>
                  <a:lnTo>
                    <a:pt x="0" y="25320"/>
                  </a:lnTo>
                  <a:lnTo>
                    <a:pt x="0" y="26044"/>
                  </a:lnTo>
                  <a:lnTo>
                    <a:pt x="27" y="26795"/>
                  </a:lnTo>
                  <a:lnTo>
                    <a:pt x="590" y="26768"/>
                  </a:lnTo>
                  <a:lnTo>
                    <a:pt x="564" y="26044"/>
                  </a:lnTo>
                  <a:lnTo>
                    <a:pt x="564" y="25347"/>
                  </a:lnTo>
                  <a:lnTo>
                    <a:pt x="590" y="24703"/>
                  </a:lnTo>
                  <a:lnTo>
                    <a:pt x="617" y="24086"/>
                  </a:lnTo>
                  <a:lnTo>
                    <a:pt x="671" y="23496"/>
                  </a:lnTo>
                  <a:lnTo>
                    <a:pt x="724" y="22933"/>
                  </a:lnTo>
                  <a:lnTo>
                    <a:pt x="805" y="22396"/>
                  </a:lnTo>
                  <a:lnTo>
                    <a:pt x="912" y="21914"/>
                  </a:lnTo>
                  <a:lnTo>
                    <a:pt x="1019" y="21431"/>
                  </a:lnTo>
                  <a:lnTo>
                    <a:pt x="1154" y="20975"/>
                  </a:lnTo>
                  <a:lnTo>
                    <a:pt x="1288" y="20546"/>
                  </a:lnTo>
                  <a:lnTo>
                    <a:pt x="1449" y="20143"/>
                  </a:lnTo>
                  <a:lnTo>
                    <a:pt x="1610" y="19768"/>
                  </a:lnTo>
                  <a:lnTo>
                    <a:pt x="1824" y="19392"/>
                  </a:lnTo>
                  <a:lnTo>
                    <a:pt x="2012" y="19044"/>
                  </a:lnTo>
                  <a:lnTo>
                    <a:pt x="2253" y="18722"/>
                  </a:lnTo>
                  <a:lnTo>
                    <a:pt x="2468" y="18400"/>
                  </a:lnTo>
                  <a:lnTo>
                    <a:pt x="2736" y="18078"/>
                  </a:lnTo>
                  <a:lnTo>
                    <a:pt x="3004" y="17783"/>
                  </a:lnTo>
                  <a:lnTo>
                    <a:pt x="3272" y="17515"/>
                  </a:lnTo>
                  <a:lnTo>
                    <a:pt x="3889" y="16979"/>
                  </a:lnTo>
                  <a:lnTo>
                    <a:pt x="4533" y="16469"/>
                  </a:lnTo>
                  <a:lnTo>
                    <a:pt x="5257" y="15986"/>
                  </a:lnTo>
                  <a:lnTo>
                    <a:pt x="6008" y="15477"/>
                  </a:lnTo>
                  <a:lnTo>
                    <a:pt x="7725" y="14457"/>
                  </a:lnTo>
                  <a:lnTo>
                    <a:pt x="9280" y="13545"/>
                  </a:lnTo>
                  <a:lnTo>
                    <a:pt x="10112" y="13036"/>
                  </a:lnTo>
                  <a:lnTo>
                    <a:pt x="10970" y="12473"/>
                  </a:lnTo>
                  <a:lnTo>
                    <a:pt x="11614" y="12017"/>
                  </a:lnTo>
                  <a:lnTo>
                    <a:pt x="12204" y="11588"/>
                  </a:lnTo>
                  <a:lnTo>
                    <a:pt x="12740" y="11158"/>
                  </a:lnTo>
                  <a:lnTo>
                    <a:pt x="13223" y="10729"/>
                  </a:lnTo>
                  <a:lnTo>
                    <a:pt x="13625" y="10327"/>
                  </a:lnTo>
                  <a:lnTo>
                    <a:pt x="14001" y="9898"/>
                  </a:lnTo>
                  <a:lnTo>
                    <a:pt x="14323" y="9522"/>
                  </a:lnTo>
                  <a:lnTo>
                    <a:pt x="14591" y="9120"/>
                  </a:lnTo>
                  <a:lnTo>
                    <a:pt x="14832" y="8745"/>
                  </a:lnTo>
                  <a:lnTo>
                    <a:pt x="15047" y="8342"/>
                  </a:lnTo>
                  <a:lnTo>
                    <a:pt x="15235" y="7994"/>
                  </a:lnTo>
                  <a:lnTo>
                    <a:pt x="15395" y="7618"/>
                  </a:lnTo>
                  <a:lnTo>
                    <a:pt x="15664" y="6921"/>
                  </a:lnTo>
                  <a:lnTo>
                    <a:pt x="15905" y="6223"/>
                  </a:lnTo>
                  <a:lnTo>
                    <a:pt x="16093" y="5660"/>
                  </a:lnTo>
                  <a:lnTo>
                    <a:pt x="16281" y="5124"/>
                  </a:lnTo>
                  <a:lnTo>
                    <a:pt x="16522" y="4587"/>
                  </a:lnTo>
                  <a:lnTo>
                    <a:pt x="16656" y="4319"/>
                  </a:lnTo>
                  <a:lnTo>
                    <a:pt x="16817" y="4078"/>
                  </a:lnTo>
                  <a:lnTo>
                    <a:pt x="17005" y="3810"/>
                  </a:lnTo>
                  <a:lnTo>
                    <a:pt x="17192" y="3541"/>
                  </a:lnTo>
                  <a:lnTo>
                    <a:pt x="17407" y="3300"/>
                  </a:lnTo>
                  <a:lnTo>
                    <a:pt x="17648" y="3032"/>
                  </a:lnTo>
                  <a:lnTo>
                    <a:pt x="17943" y="2790"/>
                  </a:lnTo>
                  <a:lnTo>
                    <a:pt x="18239" y="2522"/>
                  </a:lnTo>
                  <a:lnTo>
                    <a:pt x="18587" y="2281"/>
                  </a:lnTo>
                  <a:lnTo>
                    <a:pt x="18989" y="2013"/>
                  </a:lnTo>
                  <a:lnTo>
                    <a:pt x="19419" y="1744"/>
                  </a:lnTo>
                  <a:lnTo>
                    <a:pt x="19848" y="1503"/>
                  </a:lnTo>
                  <a:lnTo>
                    <a:pt x="20250" y="1315"/>
                  </a:lnTo>
                  <a:lnTo>
                    <a:pt x="20679" y="1127"/>
                  </a:lnTo>
                  <a:lnTo>
                    <a:pt x="21082" y="993"/>
                  </a:lnTo>
                  <a:lnTo>
                    <a:pt x="21484" y="859"/>
                  </a:lnTo>
                  <a:lnTo>
                    <a:pt x="21886" y="752"/>
                  </a:lnTo>
                  <a:lnTo>
                    <a:pt x="22262" y="671"/>
                  </a:lnTo>
                  <a:lnTo>
                    <a:pt x="22637" y="618"/>
                  </a:lnTo>
                  <a:lnTo>
                    <a:pt x="23013" y="591"/>
                  </a:lnTo>
                  <a:lnTo>
                    <a:pt x="23361" y="564"/>
                  </a:lnTo>
                  <a:lnTo>
                    <a:pt x="23710" y="564"/>
                  </a:lnTo>
                  <a:lnTo>
                    <a:pt x="24354" y="591"/>
                  </a:lnTo>
                  <a:lnTo>
                    <a:pt x="24971" y="671"/>
                  </a:lnTo>
                  <a:lnTo>
                    <a:pt x="25534" y="779"/>
                  </a:lnTo>
                  <a:lnTo>
                    <a:pt x="26043" y="940"/>
                  </a:lnTo>
                  <a:lnTo>
                    <a:pt x="26473" y="1074"/>
                  </a:lnTo>
                  <a:lnTo>
                    <a:pt x="26848" y="1235"/>
                  </a:lnTo>
                  <a:lnTo>
                    <a:pt x="27143" y="1369"/>
                  </a:lnTo>
                  <a:lnTo>
                    <a:pt x="27384" y="1503"/>
                  </a:lnTo>
                  <a:lnTo>
                    <a:pt x="27599" y="1637"/>
                  </a:lnTo>
                  <a:lnTo>
                    <a:pt x="27921" y="1181"/>
                  </a:lnTo>
                  <a:lnTo>
                    <a:pt x="27733" y="1047"/>
                  </a:lnTo>
                  <a:lnTo>
                    <a:pt x="27492" y="913"/>
                  </a:lnTo>
                  <a:lnTo>
                    <a:pt x="27170" y="752"/>
                  </a:lnTo>
                  <a:lnTo>
                    <a:pt x="26768" y="591"/>
                  </a:lnTo>
                  <a:lnTo>
                    <a:pt x="26285" y="430"/>
                  </a:lnTo>
                  <a:lnTo>
                    <a:pt x="25748" y="269"/>
                  </a:lnTo>
                  <a:lnTo>
                    <a:pt x="25131" y="135"/>
                  </a:lnTo>
                  <a:lnTo>
                    <a:pt x="24488" y="55"/>
                  </a:lnTo>
                  <a:lnTo>
                    <a:pt x="23764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21;p41">
              <a:extLst>
                <a:ext uri="{FF2B5EF4-FFF2-40B4-BE49-F238E27FC236}">
                  <a16:creationId xmlns:a16="http://schemas.microsoft.com/office/drawing/2014/main" id="{F8034EF2-4E15-4A96-8BC3-5926A6A6383D}"/>
                </a:ext>
              </a:extLst>
            </p:cNvPr>
            <p:cNvSpPr/>
            <p:nvPr/>
          </p:nvSpPr>
          <p:spPr>
            <a:xfrm>
              <a:off x="2887753" y="2631375"/>
              <a:ext cx="341514" cy="332556"/>
            </a:xfrm>
            <a:custGeom>
              <a:avLst/>
              <a:gdLst/>
              <a:ahLst/>
              <a:cxnLst/>
              <a:rect l="l" t="t" r="r" b="b"/>
              <a:pathLst>
                <a:path w="22531" h="21940" extrusionOk="0">
                  <a:moveTo>
                    <a:pt x="22530" y="0"/>
                  </a:moveTo>
                  <a:lnTo>
                    <a:pt x="21967" y="27"/>
                  </a:lnTo>
                  <a:lnTo>
                    <a:pt x="21967" y="376"/>
                  </a:lnTo>
                  <a:lnTo>
                    <a:pt x="21940" y="724"/>
                  </a:lnTo>
                  <a:lnTo>
                    <a:pt x="21913" y="1180"/>
                  </a:lnTo>
                  <a:lnTo>
                    <a:pt x="21833" y="1690"/>
                  </a:lnTo>
                  <a:lnTo>
                    <a:pt x="21726" y="2253"/>
                  </a:lnTo>
                  <a:lnTo>
                    <a:pt x="21565" y="2897"/>
                  </a:lnTo>
                  <a:lnTo>
                    <a:pt x="21350" y="3541"/>
                  </a:lnTo>
                  <a:lnTo>
                    <a:pt x="21216" y="3889"/>
                  </a:lnTo>
                  <a:lnTo>
                    <a:pt x="21055" y="4238"/>
                  </a:lnTo>
                  <a:lnTo>
                    <a:pt x="20894" y="4560"/>
                  </a:lnTo>
                  <a:lnTo>
                    <a:pt x="20707" y="4908"/>
                  </a:lnTo>
                  <a:lnTo>
                    <a:pt x="20492" y="5230"/>
                  </a:lnTo>
                  <a:lnTo>
                    <a:pt x="20251" y="5579"/>
                  </a:lnTo>
                  <a:lnTo>
                    <a:pt x="19982" y="5901"/>
                  </a:lnTo>
                  <a:lnTo>
                    <a:pt x="19687" y="6223"/>
                  </a:lnTo>
                  <a:lnTo>
                    <a:pt x="19392" y="6518"/>
                  </a:lnTo>
                  <a:lnTo>
                    <a:pt x="19044" y="6813"/>
                  </a:lnTo>
                  <a:lnTo>
                    <a:pt x="18695" y="7108"/>
                  </a:lnTo>
                  <a:lnTo>
                    <a:pt x="18293" y="7376"/>
                  </a:lnTo>
                  <a:lnTo>
                    <a:pt x="17864" y="7617"/>
                  </a:lnTo>
                  <a:lnTo>
                    <a:pt x="17408" y="7832"/>
                  </a:lnTo>
                  <a:lnTo>
                    <a:pt x="16925" y="8046"/>
                  </a:lnTo>
                  <a:lnTo>
                    <a:pt x="16415" y="8234"/>
                  </a:lnTo>
                  <a:lnTo>
                    <a:pt x="15718" y="8476"/>
                  </a:lnTo>
                  <a:lnTo>
                    <a:pt x="15074" y="8771"/>
                  </a:lnTo>
                  <a:lnTo>
                    <a:pt x="14511" y="9066"/>
                  </a:lnTo>
                  <a:lnTo>
                    <a:pt x="14001" y="9414"/>
                  </a:lnTo>
                  <a:lnTo>
                    <a:pt x="13545" y="9790"/>
                  </a:lnTo>
                  <a:lnTo>
                    <a:pt x="13170" y="10165"/>
                  </a:lnTo>
                  <a:lnTo>
                    <a:pt x="12794" y="10568"/>
                  </a:lnTo>
                  <a:lnTo>
                    <a:pt x="12499" y="10997"/>
                  </a:lnTo>
                  <a:lnTo>
                    <a:pt x="12204" y="11426"/>
                  </a:lnTo>
                  <a:lnTo>
                    <a:pt x="11963" y="11882"/>
                  </a:lnTo>
                  <a:lnTo>
                    <a:pt x="11748" y="12338"/>
                  </a:lnTo>
                  <a:lnTo>
                    <a:pt x="11561" y="12794"/>
                  </a:lnTo>
                  <a:lnTo>
                    <a:pt x="11400" y="13277"/>
                  </a:lnTo>
                  <a:lnTo>
                    <a:pt x="11239" y="13732"/>
                  </a:lnTo>
                  <a:lnTo>
                    <a:pt x="10944" y="14644"/>
                  </a:lnTo>
                  <a:lnTo>
                    <a:pt x="10622" y="15717"/>
                  </a:lnTo>
                  <a:lnTo>
                    <a:pt x="10434" y="16227"/>
                  </a:lnTo>
                  <a:lnTo>
                    <a:pt x="10246" y="16710"/>
                  </a:lnTo>
                  <a:lnTo>
                    <a:pt x="10005" y="17166"/>
                  </a:lnTo>
                  <a:lnTo>
                    <a:pt x="9764" y="17595"/>
                  </a:lnTo>
                  <a:lnTo>
                    <a:pt x="9469" y="17970"/>
                  </a:lnTo>
                  <a:lnTo>
                    <a:pt x="9308" y="18158"/>
                  </a:lnTo>
                  <a:lnTo>
                    <a:pt x="9120" y="18319"/>
                  </a:lnTo>
                  <a:lnTo>
                    <a:pt x="8852" y="18560"/>
                  </a:lnTo>
                  <a:lnTo>
                    <a:pt x="8583" y="18748"/>
                  </a:lnTo>
                  <a:lnTo>
                    <a:pt x="8288" y="18963"/>
                  </a:lnTo>
                  <a:lnTo>
                    <a:pt x="7967" y="19150"/>
                  </a:lnTo>
                  <a:lnTo>
                    <a:pt x="7296" y="19499"/>
                  </a:lnTo>
                  <a:lnTo>
                    <a:pt x="6572" y="19821"/>
                  </a:lnTo>
                  <a:lnTo>
                    <a:pt x="5821" y="20089"/>
                  </a:lnTo>
                  <a:lnTo>
                    <a:pt x="5070" y="20330"/>
                  </a:lnTo>
                  <a:lnTo>
                    <a:pt x="4319" y="20572"/>
                  </a:lnTo>
                  <a:lnTo>
                    <a:pt x="3568" y="20733"/>
                  </a:lnTo>
                  <a:lnTo>
                    <a:pt x="2871" y="20894"/>
                  </a:lnTo>
                  <a:lnTo>
                    <a:pt x="2200" y="21028"/>
                  </a:lnTo>
                  <a:lnTo>
                    <a:pt x="1074" y="21242"/>
                  </a:lnTo>
                  <a:lnTo>
                    <a:pt x="296" y="21350"/>
                  </a:lnTo>
                  <a:lnTo>
                    <a:pt x="1" y="21376"/>
                  </a:lnTo>
                  <a:lnTo>
                    <a:pt x="54" y="21940"/>
                  </a:lnTo>
                  <a:lnTo>
                    <a:pt x="403" y="21913"/>
                  </a:lnTo>
                  <a:lnTo>
                    <a:pt x="1235" y="21779"/>
                  </a:lnTo>
                  <a:lnTo>
                    <a:pt x="2415" y="21591"/>
                  </a:lnTo>
                  <a:lnTo>
                    <a:pt x="3085" y="21457"/>
                  </a:lnTo>
                  <a:lnTo>
                    <a:pt x="3809" y="21296"/>
                  </a:lnTo>
                  <a:lnTo>
                    <a:pt x="4560" y="21081"/>
                  </a:lnTo>
                  <a:lnTo>
                    <a:pt x="5338" y="20867"/>
                  </a:lnTo>
                  <a:lnTo>
                    <a:pt x="6116" y="20599"/>
                  </a:lnTo>
                  <a:lnTo>
                    <a:pt x="6867" y="20304"/>
                  </a:lnTo>
                  <a:lnTo>
                    <a:pt x="7618" y="19982"/>
                  </a:lnTo>
                  <a:lnTo>
                    <a:pt x="8288" y="19606"/>
                  </a:lnTo>
                  <a:lnTo>
                    <a:pt x="8610" y="19419"/>
                  </a:lnTo>
                  <a:lnTo>
                    <a:pt x="8932" y="19204"/>
                  </a:lnTo>
                  <a:lnTo>
                    <a:pt x="9227" y="18989"/>
                  </a:lnTo>
                  <a:lnTo>
                    <a:pt x="9495" y="18748"/>
                  </a:lnTo>
                  <a:lnTo>
                    <a:pt x="9710" y="18560"/>
                  </a:lnTo>
                  <a:lnTo>
                    <a:pt x="9898" y="18372"/>
                  </a:lnTo>
                  <a:lnTo>
                    <a:pt x="10220" y="17943"/>
                  </a:lnTo>
                  <a:lnTo>
                    <a:pt x="10488" y="17487"/>
                  </a:lnTo>
                  <a:lnTo>
                    <a:pt x="10756" y="16978"/>
                  </a:lnTo>
                  <a:lnTo>
                    <a:pt x="10971" y="16468"/>
                  </a:lnTo>
                  <a:lnTo>
                    <a:pt x="11158" y="15932"/>
                  </a:lnTo>
                  <a:lnTo>
                    <a:pt x="11507" y="14832"/>
                  </a:lnTo>
                  <a:lnTo>
                    <a:pt x="11775" y="13920"/>
                  </a:lnTo>
                  <a:lnTo>
                    <a:pt x="12097" y="13008"/>
                  </a:lnTo>
                  <a:lnTo>
                    <a:pt x="12258" y="12579"/>
                  </a:lnTo>
                  <a:lnTo>
                    <a:pt x="12473" y="12150"/>
                  </a:lnTo>
                  <a:lnTo>
                    <a:pt x="12687" y="11721"/>
                  </a:lnTo>
                  <a:lnTo>
                    <a:pt x="12955" y="11319"/>
                  </a:lnTo>
                  <a:lnTo>
                    <a:pt x="13250" y="10943"/>
                  </a:lnTo>
                  <a:lnTo>
                    <a:pt x="13572" y="10568"/>
                  </a:lnTo>
                  <a:lnTo>
                    <a:pt x="13948" y="10192"/>
                  </a:lnTo>
                  <a:lnTo>
                    <a:pt x="14350" y="9870"/>
                  </a:lnTo>
                  <a:lnTo>
                    <a:pt x="14833" y="9548"/>
                  </a:lnTo>
                  <a:lnTo>
                    <a:pt x="15342" y="9253"/>
                  </a:lnTo>
                  <a:lnTo>
                    <a:pt x="15932" y="9012"/>
                  </a:lnTo>
                  <a:lnTo>
                    <a:pt x="16576" y="8771"/>
                  </a:lnTo>
                  <a:lnTo>
                    <a:pt x="17139" y="8583"/>
                  </a:lnTo>
                  <a:lnTo>
                    <a:pt x="17649" y="8368"/>
                  </a:lnTo>
                  <a:lnTo>
                    <a:pt x="18159" y="8100"/>
                  </a:lnTo>
                  <a:lnTo>
                    <a:pt x="18615" y="7832"/>
                  </a:lnTo>
                  <a:lnTo>
                    <a:pt x="19017" y="7564"/>
                  </a:lnTo>
                  <a:lnTo>
                    <a:pt x="19419" y="7242"/>
                  </a:lnTo>
                  <a:lnTo>
                    <a:pt x="19768" y="6920"/>
                  </a:lnTo>
                  <a:lnTo>
                    <a:pt x="20116" y="6598"/>
                  </a:lnTo>
                  <a:lnTo>
                    <a:pt x="20412" y="6249"/>
                  </a:lnTo>
                  <a:lnTo>
                    <a:pt x="20707" y="5901"/>
                  </a:lnTo>
                  <a:lnTo>
                    <a:pt x="20948" y="5525"/>
                  </a:lnTo>
                  <a:lnTo>
                    <a:pt x="21189" y="5150"/>
                  </a:lnTo>
                  <a:lnTo>
                    <a:pt x="21377" y="4801"/>
                  </a:lnTo>
                  <a:lnTo>
                    <a:pt x="21565" y="4426"/>
                  </a:lnTo>
                  <a:lnTo>
                    <a:pt x="21726" y="4050"/>
                  </a:lnTo>
                  <a:lnTo>
                    <a:pt x="21860" y="3675"/>
                  </a:lnTo>
                  <a:lnTo>
                    <a:pt x="22101" y="2977"/>
                  </a:lnTo>
                  <a:lnTo>
                    <a:pt x="22289" y="2307"/>
                  </a:lnTo>
                  <a:lnTo>
                    <a:pt x="22396" y="1690"/>
                  </a:lnTo>
                  <a:lnTo>
                    <a:pt x="22477" y="1127"/>
                  </a:lnTo>
                  <a:lnTo>
                    <a:pt x="22504" y="671"/>
                  </a:lnTo>
                  <a:lnTo>
                    <a:pt x="22530" y="322"/>
                  </a:lnTo>
                  <a:lnTo>
                    <a:pt x="22530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22;p41">
              <a:extLst>
                <a:ext uri="{FF2B5EF4-FFF2-40B4-BE49-F238E27FC236}">
                  <a16:creationId xmlns:a16="http://schemas.microsoft.com/office/drawing/2014/main" id="{0F326BA8-6DB6-4662-AE42-B73399AE4570}"/>
                </a:ext>
              </a:extLst>
            </p:cNvPr>
            <p:cNvSpPr/>
            <p:nvPr/>
          </p:nvSpPr>
          <p:spPr>
            <a:xfrm>
              <a:off x="2980047" y="3359072"/>
              <a:ext cx="594780" cy="382166"/>
            </a:xfrm>
            <a:custGeom>
              <a:avLst/>
              <a:gdLst/>
              <a:ahLst/>
              <a:cxnLst/>
              <a:rect l="l" t="t" r="r" b="b"/>
              <a:pathLst>
                <a:path w="39240" h="25213" extrusionOk="0">
                  <a:moveTo>
                    <a:pt x="37067" y="1"/>
                  </a:moveTo>
                  <a:lnTo>
                    <a:pt x="36959" y="296"/>
                  </a:lnTo>
                  <a:lnTo>
                    <a:pt x="36611" y="1127"/>
                  </a:lnTo>
                  <a:lnTo>
                    <a:pt x="36342" y="1717"/>
                  </a:lnTo>
                  <a:lnTo>
                    <a:pt x="35994" y="2414"/>
                  </a:lnTo>
                  <a:lnTo>
                    <a:pt x="35592" y="3192"/>
                  </a:lnTo>
                  <a:lnTo>
                    <a:pt x="35136" y="4051"/>
                  </a:lnTo>
                  <a:lnTo>
                    <a:pt x="34599" y="4989"/>
                  </a:lnTo>
                  <a:lnTo>
                    <a:pt x="33982" y="5982"/>
                  </a:lnTo>
                  <a:lnTo>
                    <a:pt x="33312" y="7001"/>
                  </a:lnTo>
                  <a:lnTo>
                    <a:pt x="32561" y="8074"/>
                  </a:lnTo>
                  <a:lnTo>
                    <a:pt x="31729" y="9200"/>
                  </a:lnTo>
                  <a:lnTo>
                    <a:pt x="30817" y="10300"/>
                  </a:lnTo>
                  <a:lnTo>
                    <a:pt x="29852" y="11453"/>
                  </a:lnTo>
                  <a:lnTo>
                    <a:pt x="29342" y="12016"/>
                  </a:lnTo>
                  <a:lnTo>
                    <a:pt x="28806" y="12553"/>
                  </a:lnTo>
                  <a:lnTo>
                    <a:pt x="28243" y="13116"/>
                  </a:lnTo>
                  <a:lnTo>
                    <a:pt x="27653" y="13679"/>
                  </a:lnTo>
                  <a:lnTo>
                    <a:pt x="27062" y="14216"/>
                  </a:lnTo>
                  <a:lnTo>
                    <a:pt x="26446" y="14752"/>
                  </a:lnTo>
                  <a:lnTo>
                    <a:pt x="25802" y="15288"/>
                  </a:lnTo>
                  <a:lnTo>
                    <a:pt x="25131" y="15825"/>
                  </a:lnTo>
                  <a:lnTo>
                    <a:pt x="24461" y="16308"/>
                  </a:lnTo>
                  <a:lnTo>
                    <a:pt x="23737" y="16817"/>
                  </a:lnTo>
                  <a:lnTo>
                    <a:pt x="23012" y="17300"/>
                  </a:lnTo>
                  <a:lnTo>
                    <a:pt x="22288" y="17756"/>
                  </a:lnTo>
                  <a:lnTo>
                    <a:pt x="21511" y="18212"/>
                  </a:lnTo>
                  <a:lnTo>
                    <a:pt x="20706" y="18641"/>
                  </a:lnTo>
                  <a:lnTo>
                    <a:pt x="19901" y="19043"/>
                  </a:lnTo>
                  <a:lnTo>
                    <a:pt x="19070" y="19446"/>
                  </a:lnTo>
                  <a:lnTo>
                    <a:pt x="18212" y="19821"/>
                  </a:lnTo>
                  <a:lnTo>
                    <a:pt x="17326" y="20170"/>
                  </a:lnTo>
                  <a:lnTo>
                    <a:pt x="16415" y="20492"/>
                  </a:lnTo>
                  <a:lnTo>
                    <a:pt x="15503" y="20787"/>
                  </a:lnTo>
                  <a:lnTo>
                    <a:pt x="14537" y="21055"/>
                  </a:lnTo>
                  <a:lnTo>
                    <a:pt x="13572" y="21269"/>
                  </a:lnTo>
                  <a:lnTo>
                    <a:pt x="12579" y="21484"/>
                  </a:lnTo>
                  <a:lnTo>
                    <a:pt x="11560" y="21672"/>
                  </a:lnTo>
                  <a:lnTo>
                    <a:pt x="10514" y="21806"/>
                  </a:lnTo>
                  <a:lnTo>
                    <a:pt x="9441" y="21913"/>
                  </a:lnTo>
                  <a:lnTo>
                    <a:pt x="8341" y="21994"/>
                  </a:lnTo>
                  <a:lnTo>
                    <a:pt x="7242" y="22047"/>
                  </a:lnTo>
                  <a:lnTo>
                    <a:pt x="6088" y="22047"/>
                  </a:lnTo>
                  <a:lnTo>
                    <a:pt x="4935" y="21994"/>
                  </a:lnTo>
                  <a:lnTo>
                    <a:pt x="3728" y="21913"/>
                  </a:lnTo>
                  <a:lnTo>
                    <a:pt x="2521" y="21806"/>
                  </a:lnTo>
                  <a:lnTo>
                    <a:pt x="1261" y="21645"/>
                  </a:lnTo>
                  <a:lnTo>
                    <a:pt x="0" y="21430"/>
                  </a:lnTo>
                  <a:lnTo>
                    <a:pt x="0" y="21430"/>
                  </a:lnTo>
                  <a:lnTo>
                    <a:pt x="456" y="21645"/>
                  </a:lnTo>
                  <a:lnTo>
                    <a:pt x="993" y="21913"/>
                  </a:lnTo>
                  <a:lnTo>
                    <a:pt x="1690" y="22235"/>
                  </a:lnTo>
                  <a:lnTo>
                    <a:pt x="2575" y="22584"/>
                  </a:lnTo>
                  <a:lnTo>
                    <a:pt x="3594" y="22986"/>
                  </a:lnTo>
                  <a:lnTo>
                    <a:pt x="4747" y="23415"/>
                  </a:lnTo>
                  <a:lnTo>
                    <a:pt x="6035" y="23817"/>
                  </a:lnTo>
                  <a:lnTo>
                    <a:pt x="7376" y="24220"/>
                  </a:lnTo>
                  <a:lnTo>
                    <a:pt x="8100" y="24381"/>
                  </a:lnTo>
                  <a:lnTo>
                    <a:pt x="8824" y="24568"/>
                  </a:lnTo>
                  <a:lnTo>
                    <a:pt x="9548" y="24703"/>
                  </a:lnTo>
                  <a:lnTo>
                    <a:pt x="10326" y="24863"/>
                  </a:lnTo>
                  <a:lnTo>
                    <a:pt x="11077" y="24971"/>
                  </a:lnTo>
                  <a:lnTo>
                    <a:pt x="11855" y="25078"/>
                  </a:lnTo>
                  <a:lnTo>
                    <a:pt x="12633" y="25132"/>
                  </a:lnTo>
                  <a:lnTo>
                    <a:pt x="13411" y="25185"/>
                  </a:lnTo>
                  <a:lnTo>
                    <a:pt x="14188" y="25212"/>
                  </a:lnTo>
                  <a:lnTo>
                    <a:pt x="14966" y="25185"/>
                  </a:lnTo>
                  <a:lnTo>
                    <a:pt x="15744" y="25132"/>
                  </a:lnTo>
                  <a:lnTo>
                    <a:pt x="16522" y="25051"/>
                  </a:lnTo>
                  <a:lnTo>
                    <a:pt x="17273" y="24944"/>
                  </a:lnTo>
                  <a:lnTo>
                    <a:pt x="18024" y="24783"/>
                  </a:lnTo>
                  <a:lnTo>
                    <a:pt x="18748" y="24595"/>
                  </a:lnTo>
                  <a:lnTo>
                    <a:pt x="19472" y="24408"/>
                  </a:lnTo>
                  <a:lnTo>
                    <a:pt x="20169" y="24193"/>
                  </a:lnTo>
                  <a:lnTo>
                    <a:pt x="20867" y="23978"/>
                  </a:lnTo>
                  <a:lnTo>
                    <a:pt x="21537" y="23737"/>
                  </a:lnTo>
                  <a:lnTo>
                    <a:pt x="22181" y="23469"/>
                  </a:lnTo>
                  <a:lnTo>
                    <a:pt x="22825" y="23201"/>
                  </a:lnTo>
                  <a:lnTo>
                    <a:pt x="23442" y="22932"/>
                  </a:lnTo>
                  <a:lnTo>
                    <a:pt x="24649" y="22342"/>
                  </a:lnTo>
                  <a:lnTo>
                    <a:pt x="25802" y="21725"/>
                  </a:lnTo>
                  <a:lnTo>
                    <a:pt x="26928" y="21055"/>
                  </a:lnTo>
                  <a:lnTo>
                    <a:pt x="27974" y="20358"/>
                  </a:lnTo>
                  <a:lnTo>
                    <a:pt x="28967" y="19633"/>
                  </a:lnTo>
                  <a:lnTo>
                    <a:pt x="29905" y="18909"/>
                  </a:lnTo>
                  <a:lnTo>
                    <a:pt x="30791" y="18131"/>
                  </a:lnTo>
                  <a:lnTo>
                    <a:pt x="31622" y="17354"/>
                  </a:lnTo>
                  <a:lnTo>
                    <a:pt x="32427" y="16576"/>
                  </a:lnTo>
                  <a:lnTo>
                    <a:pt x="33178" y="15798"/>
                  </a:lnTo>
                  <a:lnTo>
                    <a:pt x="33875" y="15020"/>
                  </a:lnTo>
                  <a:lnTo>
                    <a:pt x="34519" y="14242"/>
                  </a:lnTo>
                  <a:lnTo>
                    <a:pt x="35109" y="13491"/>
                  </a:lnTo>
                  <a:lnTo>
                    <a:pt x="35672" y="12740"/>
                  </a:lnTo>
                  <a:lnTo>
                    <a:pt x="36182" y="12016"/>
                  </a:lnTo>
                  <a:lnTo>
                    <a:pt x="36664" y="11319"/>
                  </a:lnTo>
                  <a:lnTo>
                    <a:pt x="37093" y="10648"/>
                  </a:lnTo>
                  <a:lnTo>
                    <a:pt x="37469" y="10005"/>
                  </a:lnTo>
                  <a:lnTo>
                    <a:pt x="38139" y="8851"/>
                  </a:lnTo>
                  <a:lnTo>
                    <a:pt x="38622" y="7886"/>
                  </a:lnTo>
                  <a:lnTo>
                    <a:pt x="38971" y="7135"/>
                  </a:lnTo>
                  <a:lnTo>
                    <a:pt x="39239" y="6518"/>
                  </a:lnTo>
                  <a:lnTo>
                    <a:pt x="39212" y="6250"/>
                  </a:lnTo>
                  <a:lnTo>
                    <a:pt x="39132" y="5928"/>
                  </a:lnTo>
                  <a:lnTo>
                    <a:pt x="38890" y="5043"/>
                  </a:lnTo>
                  <a:lnTo>
                    <a:pt x="38542" y="3970"/>
                  </a:lnTo>
                  <a:lnTo>
                    <a:pt x="38139" y="2844"/>
                  </a:lnTo>
                  <a:lnTo>
                    <a:pt x="37415" y="859"/>
                  </a:lnTo>
                  <a:lnTo>
                    <a:pt x="370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23;p41">
              <a:extLst>
                <a:ext uri="{FF2B5EF4-FFF2-40B4-BE49-F238E27FC236}">
                  <a16:creationId xmlns:a16="http://schemas.microsoft.com/office/drawing/2014/main" id="{D6F7EF75-3E15-4A73-B9F9-4D5FD369C319}"/>
                </a:ext>
              </a:extLst>
            </p:cNvPr>
            <p:cNvSpPr/>
            <p:nvPr/>
          </p:nvSpPr>
          <p:spPr>
            <a:xfrm>
              <a:off x="3490248" y="3225731"/>
              <a:ext cx="87413" cy="233365"/>
            </a:xfrm>
            <a:custGeom>
              <a:avLst/>
              <a:gdLst/>
              <a:ahLst/>
              <a:cxnLst/>
              <a:rect l="l" t="t" r="r" b="b"/>
              <a:pathLst>
                <a:path w="5767" h="15396" extrusionOk="0">
                  <a:moveTo>
                    <a:pt x="430" y="0"/>
                  </a:moveTo>
                  <a:lnTo>
                    <a:pt x="0" y="27"/>
                  </a:lnTo>
                  <a:lnTo>
                    <a:pt x="54" y="590"/>
                  </a:lnTo>
                  <a:lnTo>
                    <a:pt x="108" y="1154"/>
                  </a:lnTo>
                  <a:lnTo>
                    <a:pt x="215" y="1744"/>
                  </a:lnTo>
                  <a:lnTo>
                    <a:pt x="349" y="2334"/>
                  </a:lnTo>
                  <a:lnTo>
                    <a:pt x="644" y="3567"/>
                  </a:lnTo>
                  <a:lnTo>
                    <a:pt x="993" y="4828"/>
                  </a:lnTo>
                  <a:lnTo>
                    <a:pt x="1422" y="6115"/>
                  </a:lnTo>
                  <a:lnTo>
                    <a:pt x="1878" y="7376"/>
                  </a:lnTo>
                  <a:lnTo>
                    <a:pt x="2334" y="8637"/>
                  </a:lnTo>
                  <a:lnTo>
                    <a:pt x="2817" y="9817"/>
                  </a:lnTo>
                  <a:lnTo>
                    <a:pt x="3299" y="10970"/>
                  </a:lnTo>
                  <a:lnTo>
                    <a:pt x="3755" y="12016"/>
                  </a:lnTo>
                  <a:lnTo>
                    <a:pt x="4587" y="13759"/>
                  </a:lnTo>
                  <a:lnTo>
                    <a:pt x="5150" y="14940"/>
                  </a:lnTo>
                  <a:lnTo>
                    <a:pt x="5391" y="15395"/>
                  </a:lnTo>
                  <a:lnTo>
                    <a:pt x="5767" y="15208"/>
                  </a:lnTo>
                  <a:lnTo>
                    <a:pt x="5552" y="14752"/>
                  </a:lnTo>
                  <a:lnTo>
                    <a:pt x="4962" y="13572"/>
                  </a:lnTo>
                  <a:lnTo>
                    <a:pt x="4158" y="11828"/>
                  </a:lnTo>
                  <a:lnTo>
                    <a:pt x="3702" y="10809"/>
                  </a:lnTo>
                  <a:lnTo>
                    <a:pt x="3219" y="9683"/>
                  </a:lnTo>
                  <a:lnTo>
                    <a:pt x="2736" y="8503"/>
                  </a:lnTo>
                  <a:lnTo>
                    <a:pt x="2280" y="7269"/>
                  </a:lnTo>
                  <a:lnTo>
                    <a:pt x="1824" y="6008"/>
                  </a:lnTo>
                  <a:lnTo>
                    <a:pt x="1422" y="4748"/>
                  </a:lnTo>
                  <a:lnTo>
                    <a:pt x="1073" y="3487"/>
                  </a:lnTo>
                  <a:lnTo>
                    <a:pt x="751" y="2280"/>
                  </a:lnTo>
                  <a:lnTo>
                    <a:pt x="644" y="1690"/>
                  </a:lnTo>
                  <a:lnTo>
                    <a:pt x="537" y="1100"/>
                  </a:lnTo>
                  <a:lnTo>
                    <a:pt x="483" y="53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624;p41">
              <a:extLst>
                <a:ext uri="{FF2B5EF4-FFF2-40B4-BE49-F238E27FC236}">
                  <a16:creationId xmlns:a16="http://schemas.microsoft.com/office/drawing/2014/main" id="{EA9DAA3D-297B-4E9D-8092-CF3788A66FC7}"/>
                </a:ext>
              </a:extLst>
            </p:cNvPr>
            <p:cNvSpPr/>
            <p:nvPr/>
          </p:nvSpPr>
          <p:spPr>
            <a:xfrm>
              <a:off x="3010938" y="3269627"/>
              <a:ext cx="188241" cy="212645"/>
            </a:xfrm>
            <a:custGeom>
              <a:avLst/>
              <a:gdLst/>
              <a:ahLst/>
              <a:cxnLst/>
              <a:rect l="l" t="t" r="r" b="b"/>
              <a:pathLst>
                <a:path w="12419" h="14029" extrusionOk="0">
                  <a:moveTo>
                    <a:pt x="12285" y="1"/>
                  </a:moveTo>
                  <a:lnTo>
                    <a:pt x="12070" y="55"/>
                  </a:lnTo>
                  <a:lnTo>
                    <a:pt x="11641" y="216"/>
                  </a:lnTo>
                  <a:lnTo>
                    <a:pt x="10997" y="457"/>
                  </a:lnTo>
                  <a:lnTo>
                    <a:pt x="10648" y="591"/>
                  </a:lnTo>
                  <a:lnTo>
                    <a:pt x="10246" y="779"/>
                  </a:lnTo>
                  <a:lnTo>
                    <a:pt x="9817" y="1020"/>
                  </a:lnTo>
                  <a:lnTo>
                    <a:pt x="9388" y="1262"/>
                  </a:lnTo>
                  <a:lnTo>
                    <a:pt x="8959" y="1530"/>
                  </a:lnTo>
                  <a:lnTo>
                    <a:pt x="8530" y="1852"/>
                  </a:lnTo>
                  <a:lnTo>
                    <a:pt x="8100" y="2200"/>
                  </a:lnTo>
                  <a:lnTo>
                    <a:pt x="7698" y="2603"/>
                  </a:lnTo>
                  <a:lnTo>
                    <a:pt x="7323" y="3032"/>
                  </a:lnTo>
                  <a:lnTo>
                    <a:pt x="6947" y="3488"/>
                  </a:lnTo>
                  <a:lnTo>
                    <a:pt x="5123" y="6116"/>
                  </a:lnTo>
                  <a:lnTo>
                    <a:pt x="2844" y="9496"/>
                  </a:lnTo>
                  <a:lnTo>
                    <a:pt x="1" y="13706"/>
                  </a:lnTo>
                  <a:lnTo>
                    <a:pt x="483" y="14028"/>
                  </a:lnTo>
                  <a:lnTo>
                    <a:pt x="3326" y="9817"/>
                  </a:lnTo>
                  <a:lnTo>
                    <a:pt x="5606" y="6465"/>
                  </a:lnTo>
                  <a:lnTo>
                    <a:pt x="7430" y="3810"/>
                  </a:lnTo>
                  <a:lnTo>
                    <a:pt x="7752" y="3380"/>
                  </a:lnTo>
                  <a:lnTo>
                    <a:pt x="8127" y="2978"/>
                  </a:lnTo>
                  <a:lnTo>
                    <a:pt x="8503" y="2629"/>
                  </a:lnTo>
                  <a:lnTo>
                    <a:pt x="8905" y="2281"/>
                  </a:lnTo>
                  <a:lnTo>
                    <a:pt x="9307" y="1986"/>
                  </a:lnTo>
                  <a:lnTo>
                    <a:pt x="9737" y="1744"/>
                  </a:lnTo>
                  <a:lnTo>
                    <a:pt x="10139" y="1503"/>
                  </a:lnTo>
                  <a:lnTo>
                    <a:pt x="10541" y="1288"/>
                  </a:lnTo>
                  <a:lnTo>
                    <a:pt x="11265" y="967"/>
                  </a:lnTo>
                  <a:lnTo>
                    <a:pt x="11855" y="752"/>
                  </a:lnTo>
                  <a:lnTo>
                    <a:pt x="12258" y="618"/>
                  </a:lnTo>
                  <a:lnTo>
                    <a:pt x="12419" y="564"/>
                  </a:lnTo>
                  <a:lnTo>
                    <a:pt x="122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625;p41">
              <a:extLst>
                <a:ext uri="{FF2B5EF4-FFF2-40B4-BE49-F238E27FC236}">
                  <a16:creationId xmlns:a16="http://schemas.microsoft.com/office/drawing/2014/main" id="{3DEA2B73-CE86-436D-92B1-A4205658D15B}"/>
                </a:ext>
              </a:extLst>
            </p:cNvPr>
            <p:cNvSpPr/>
            <p:nvPr/>
          </p:nvSpPr>
          <p:spPr>
            <a:xfrm>
              <a:off x="3116237" y="2466310"/>
              <a:ext cx="245551" cy="235820"/>
            </a:xfrm>
            <a:custGeom>
              <a:avLst/>
              <a:gdLst/>
              <a:ahLst/>
              <a:cxnLst/>
              <a:rect l="l" t="t" r="r" b="b"/>
              <a:pathLst>
                <a:path w="16200" h="15558" extrusionOk="0">
                  <a:moveTo>
                    <a:pt x="16173" y="1"/>
                  </a:moveTo>
                  <a:lnTo>
                    <a:pt x="15851" y="28"/>
                  </a:lnTo>
                  <a:lnTo>
                    <a:pt x="15476" y="81"/>
                  </a:lnTo>
                  <a:lnTo>
                    <a:pt x="15020" y="162"/>
                  </a:lnTo>
                  <a:lnTo>
                    <a:pt x="14457" y="296"/>
                  </a:lnTo>
                  <a:lnTo>
                    <a:pt x="13813" y="457"/>
                  </a:lnTo>
                  <a:lnTo>
                    <a:pt x="13116" y="698"/>
                  </a:lnTo>
                  <a:lnTo>
                    <a:pt x="12391" y="993"/>
                  </a:lnTo>
                  <a:lnTo>
                    <a:pt x="11640" y="1342"/>
                  </a:lnTo>
                  <a:lnTo>
                    <a:pt x="11265" y="1557"/>
                  </a:lnTo>
                  <a:lnTo>
                    <a:pt x="10889" y="1771"/>
                  </a:lnTo>
                  <a:lnTo>
                    <a:pt x="10514" y="2039"/>
                  </a:lnTo>
                  <a:lnTo>
                    <a:pt x="10138" y="2308"/>
                  </a:lnTo>
                  <a:lnTo>
                    <a:pt x="9790" y="2603"/>
                  </a:lnTo>
                  <a:lnTo>
                    <a:pt x="9441" y="2924"/>
                  </a:lnTo>
                  <a:lnTo>
                    <a:pt x="9092" y="3273"/>
                  </a:lnTo>
                  <a:lnTo>
                    <a:pt x="8771" y="3622"/>
                  </a:lnTo>
                  <a:lnTo>
                    <a:pt x="8476" y="4024"/>
                  </a:lnTo>
                  <a:lnTo>
                    <a:pt x="8181" y="4453"/>
                  </a:lnTo>
                  <a:lnTo>
                    <a:pt x="7939" y="4909"/>
                  </a:lnTo>
                  <a:lnTo>
                    <a:pt x="7698" y="5392"/>
                  </a:lnTo>
                  <a:lnTo>
                    <a:pt x="7483" y="5902"/>
                  </a:lnTo>
                  <a:lnTo>
                    <a:pt x="7295" y="6465"/>
                  </a:lnTo>
                  <a:lnTo>
                    <a:pt x="7027" y="7243"/>
                  </a:lnTo>
                  <a:lnTo>
                    <a:pt x="6705" y="8020"/>
                  </a:lnTo>
                  <a:lnTo>
                    <a:pt x="6330" y="8771"/>
                  </a:lnTo>
                  <a:lnTo>
                    <a:pt x="5928" y="9522"/>
                  </a:lnTo>
                  <a:lnTo>
                    <a:pt x="5472" y="10247"/>
                  </a:lnTo>
                  <a:lnTo>
                    <a:pt x="5016" y="10944"/>
                  </a:lnTo>
                  <a:lnTo>
                    <a:pt x="4506" y="11588"/>
                  </a:lnTo>
                  <a:lnTo>
                    <a:pt x="3996" y="12204"/>
                  </a:lnTo>
                  <a:lnTo>
                    <a:pt x="3487" y="12794"/>
                  </a:lnTo>
                  <a:lnTo>
                    <a:pt x="2950" y="13304"/>
                  </a:lnTo>
                  <a:lnTo>
                    <a:pt x="2414" y="13787"/>
                  </a:lnTo>
                  <a:lnTo>
                    <a:pt x="1904" y="14189"/>
                  </a:lnTo>
                  <a:lnTo>
                    <a:pt x="1395" y="14538"/>
                  </a:lnTo>
                  <a:lnTo>
                    <a:pt x="885" y="14806"/>
                  </a:lnTo>
                  <a:lnTo>
                    <a:pt x="429" y="14994"/>
                  </a:lnTo>
                  <a:lnTo>
                    <a:pt x="215" y="15074"/>
                  </a:lnTo>
                  <a:lnTo>
                    <a:pt x="0" y="15128"/>
                  </a:lnTo>
                  <a:lnTo>
                    <a:pt x="81" y="15557"/>
                  </a:lnTo>
                  <a:lnTo>
                    <a:pt x="295" y="15503"/>
                  </a:lnTo>
                  <a:lnTo>
                    <a:pt x="537" y="15423"/>
                  </a:lnTo>
                  <a:lnTo>
                    <a:pt x="1019" y="15235"/>
                  </a:lnTo>
                  <a:lnTo>
                    <a:pt x="1529" y="14940"/>
                  </a:lnTo>
                  <a:lnTo>
                    <a:pt x="2065" y="14591"/>
                  </a:lnTo>
                  <a:lnTo>
                    <a:pt x="2602" y="14189"/>
                  </a:lnTo>
                  <a:lnTo>
                    <a:pt x="3165" y="13706"/>
                  </a:lnTo>
                  <a:lnTo>
                    <a:pt x="3728" y="13170"/>
                  </a:lnTo>
                  <a:lnTo>
                    <a:pt x="4265" y="12580"/>
                  </a:lnTo>
                  <a:lnTo>
                    <a:pt x="4801" y="11936"/>
                  </a:lnTo>
                  <a:lnTo>
                    <a:pt x="5311" y="11266"/>
                  </a:lnTo>
                  <a:lnTo>
                    <a:pt x="5820" y="10542"/>
                  </a:lnTo>
                  <a:lnTo>
                    <a:pt x="6276" y="9817"/>
                  </a:lnTo>
                  <a:lnTo>
                    <a:pt x="6705" y="9040"/>
                  </a:lnTo>
                  <a:lnTo>
                    <a:pt x="7081" y="8235"/>
                  </a:lnTo>
                  <a:lnTo>
                    <a:pt x="7430" y="7403"/>
                  </a:lnTo>
                  <a:lnTo>
                    <a:pt x="7698" y="6599"/>
                  </a:lnTo>
                  <a:lnTo>
                    <a:pt x="7886" y="6062"/>
                  </a:lnTo>
                  <a:lnTo>
                    <a:pt x="8073" y="5580"/>
                  </a:lnTo>
                  <a:lnTo>
                    <a:pt x="8315" y="5124"/>
                  </a:lnTo>
                  <a:lnTo>
                    <a:pt x="8556" y="4668"/>
                  </a:lnTo>
                  <a:lnTo>
                    <a:pt x="8824" y="4265"/>
                  </a:lnTo>
                  <a:lnTo>
                    <a:pt x="9119" y="3890"/>
                  </a:lnTo>
                  <a:lnTo>
                    <a:pt x="9441" y="3541"/>
                  </a:lnTo>
                  <a:lnTo>
                    <a:pt x="9763" y="3219"/>
                  </a:lnTo>
                  <a:lnTo>
                    <a:pt x="10085" y="2898"/>
                  </a:lnTo>
                  <a:lnTo>
                    <a:pt x="10433" y="2629"/>
                  </a:lnTo>
                  <a:lnTo>
                    <a:pt x="10782" y="2361"/>
                  </a:lnTo>
                  <a:lnTo>
                    <a:pt x="11131" y="2120"/>
                  </a:lnTo>
                  <a:lnTo>
                    <a:pt x="11480" y="1905"/>
                  </a:lnTo>
                  <a:lnTo>
                    <a:pt x="11855" y="1717"/>
                  </a:lnTo>
                  <a:lnTo>
                    <a:pt x="12579" y="1369"/>
                  </a:lnTo>
                  <a:lnTo>
                    <a:pt x="13277" y="1101"/>
                  </a:lnTo>
                  <a:lnTo>
                    <a:pt x="13947" y="886"/>
                  </a:lnTo>
                  <a:lnTo>
                    <a:pt x="14537" y="725"/>
                  </a:lnTo>
                  <a:lnTo>
                    <a:pt x="15074" y="591"/>
                  </a:lnTo>
                  <a:lnTo>
                    <a:pt x="15529" y="511"/>
                  </a:lnTo>
                  <a:lnTo>
                    <a:pt x="15878" y="457"/>
                  </a:lnTo>
                  <a:lnTo>
                    <a:pt x="16200" y="430"/>
                  </a:lnTo>
                  <a:lnTo>
                    <a:pt x="16173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26;p41">
              <a:extLst>
                <a:ext uri="{FF2B5EF4-FFF2-40B4-BE49-F238E27FC236}">
                  <a16:creationId xmlns:a16="http://schemas.microsoft.com/office/drawing/2014/main" id="{DAA1D671-5B3B-4CC9-9AC1-25455A07A4B1}"/>
                </a:ext>
              </a:extLst>
            </p:cNvPr>
            <p:cNvSpPr/>
            <p:nvPr/>
          </p:nvSpPr>
          <p:spPr>
            <a:xfrm>
              <a:off x="3173547" y="2431357"/>
              <a:ext cx="190681" cy="124004"/>
            </a:xfrm>
            <a:custGeom>
              <a:avLst/>
              <a:gdLst/>
              <a:ahLst/>
              <a:cxnLst/>
              <a:rect l="l" t="t" r="r" b="b"/>
              <a:pathLst>
                <a:path w="12580" h="8181" extrusionOk="0">
                  <a:moveTo>
                    <a:pt x="8396" y="0"/>
                  </a:moveTo>
                  <a:lnTo>
                    <a:pt x="7940" y="27"/>
                  </a:lnTo>
                  <a:lnTo>
                    <a:pt x="7484" y="81"/>
                  </a:lnTo>
                  <a:lnTo>
                    <a:pt x="7001" y="161"/>
                  </a:lnTo>
                  <a:lnTo>
                    <a:pt x="6492" y="322"/>
                  </a:lnTo>
                  <a:lnTo>
                    <a:pt x="6036" y="510"/>
                  </a:lnTo>
                  <a:lnTo>
                    <a:pt x="5553" y="725"/>
                  </a:lnTo>
                  <a:lnTo>
                    <a:pt x="5097" y="993"/>
                  </a:lnTo>
                  <a:lnTo>
                    <a:pt x="4668" y="1288"/>
                  </a:lnTo>
                  <a:lnTo>
                    <a:pt x="4239" y="1636"/>
                  </a:lnTo>
                  <a:lnTo>
                    <a:pt x="3809" y="2012"/>
                  </a:lnTo>
                  <a:lnTo>
                    <a:pt x="3380" y="2441"/>
                  </a:lnTo>
                  <a:lnTo>
                    <a:pt x="2978" y="2897"/>
                  </a:lnTo>
                  <a:lnTo>
                    <a:pt x="2576" y="3407"/>
                  </a:lnTo>
                  <a:lnTo>
                    <a:pt x="2173" y="3943"/>
                  </a:lnTo>
                  <a:lnTo>
                    <a:pt x="1798" y="4533"/>
                  </a:lnTo>
                  <a:lnTo>
                    <a:pt x="1422" y="5150"/>
                  </a:lnTo>
                  <a:lnTo>
                    <a:pt x="1047" y="5820"/>
                  </a:lnTo>
                  <a:lnTo>
                    <a:pt x="698" y="6518"/>
                  </a:lnTo>
                  <a:lnTo>
                    <a:pt x="350" y="7242"/>
                  </a:lnTo>
                  <a:lnTo>
                    <a:pt x="1" y="8020"/>
                  </a:lnTo>
                  <a:lnTo>
                    <a:pt x="403" y="8181"/>
                  </a:lnTo>
                  <a:lnTo>
                    <a:pt x="725" y="7430"/>
                  </a:lnTo>
                  <a:lnTo>
                    <a:pt x="1074" y="6706"/>
                  </a:lnTo>
                  <a:lnTo>
                    <a:pt x="1422" y="6035"/>
                  </a:lnTo>
                  <a:lnTo>
                    <a:pt x="1771" y="5391"/>
                  </a:lnTo>
                  <a:lnTo>
                    <a:pt x="2120" y="4801"/>
                  </a:lnTo>
                  <a:lnTo>
                    <a:pt x="2495" y="4238"/>
                  </a:lnTo>
                  <a:lnTo>
                    <a:pt x="2871" y="3702"/>
                  </a:lnTo>
                  <a:lnTo>
                    <a:pt x="3273" y="3219"/>
                  </a:lnTo>
                  <a:lnTo>
                    <a:pt x="3649" y="2763"/>
                  </a:lnTo>
                  <a:lnTo>
                    <a:pt x="4051" y="2361"/>
                  </a:lnTo>
                  <a:lnTo>
                    <a:pt x="4480" y="1985"/>
                  </a:lnTo>
                  <a:lnTo>
                    <a:pt x="4882" y="1663"/>
                  </a:lnTo>
                  <a:lnTo>
                    <a:pt x="5311" y="1368"/>
                  </a:lnTo>
                  <a:lnTo>
                    <a:pt x="5741" y="1100"/>
                  </a:lnTo>
                  <a:lnTo>
                    <a:pt x="6197" y="885"/>
                  </a:lnTo>
                  <a:lnTo>
                    <a:pt x="6626" y="725"/>
                  </a:lnTo>
                  <a:lnTo>
                    <a:pt x="7108" y="590"/>
                  </a:lnTo>
                  <a:lnTo>
                    <a:pt x="7538" y="510"/>
                  </a:lnTo>
                  <a:lnTo>
                    <a:pt x="7994" y="456"/>
                  </a:lnTo>
                  <a:lnTo>
                    <a:pt x="8396" y="429"/>
                  </a:lnTo>
                  <a:lnTo>
                    <a:pt x="8825" y="456"/>
                  </a:lnTo>
                  <a:lnTo>
                    <a:pt x="9200" y="483"/>
                  </a:lnTo>
                  <a:lnTo>
                    <a:pt x="9576" y="564"/>
                  </a:lnTo>
                  <a:lnTo>
                    <a:pt x="9951" y="644"/>
                  </a:lnTo>
                  <a:lnTo>
                    <a:pt x="10273" y="751"/>
                  </a:lnTo>
                  <a:lnTo>
                    <a:pt x="10595" y="859"/>
                  </a:lnTo>
                  <a:lnTo>
                    <a:pt x="11158" y="1100"/>
                  </a:lnTo>
                  <a:lnTo>
                    <a:pt x="11614" y="1341"/>
                  </a:lnTo>
                  <a:lnTo>
                    <a:pt x="11963" y="1529"/>
                  </a:lnTo>
                  <a:lnTo>
                    <a:pt x="12258" y="1690"/>
                  </a:lnTo>
                  <a:lnTo>
                    <a:pt x="12446" y="1690"/>
                  </a:lnTo>
                  <a:lnTo>
                    <a:pt x="12580" y="1529"/>
                  </a:lnTo>
                  <a:lnTo>
                    <a:pt x="12365" y="1475"/>
                  </a:lnTo>
                  <a:lnTo>
                    <a:pt x="12339" y="1449"/>
                  </a:lnTo>
                  <a:lnTo>
                    <a:pt x="12392" y="1288"/>
                  </a:lnTo>
                  <a:lnTo>
                    <a:pt x="12178" y="1154"/>
                  </a:lnTo>
                  <a:lnTo>
                    <a:pt x="11829" y="966"/>
                  </a:lnTo>
                  <a:lnTo>
                    <a:pt x="11346" y="725"/>
                  </a:lnTo>
                  <a:lnTo>
                    <a:pt x="10756" y="456"/>
                  </a:lnTo>
                  <a:lnTo>
                    <a:pt x="10434" y="349"/>
                  </a:lnTo>
                  <a:lnTo>
                    <a:pt x="10059" y="242"/>
                  </a:lnTo>
                  <a:lnTo>
                    <a:pt x="9683" y="134"/>
                  </a:lnTo>
                  <a:lnTo>
                    <a:pt x="9281" y="81"/>
                  </a:lnTo>
                  <a:lnTo>
                    <a:pt x="8852" y="27"/>
                  </a:lnTo>
                  <a:lnTo>
                    <a:pt x="8396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27;p41">
              <a:extLst>
                <a:ext uri="{FF2B5EF4-FFF2-40B4-BE49-F238E27FC236}">
                  <a16:creationId xmlns:a16="http://schemas.microsoft.com/office/drawing/2014/main" id="{835AA9CD-D1A8-4839-B2B3-ABB503FD14EE}"/>
                </a:ext>
              </a:extLst>
            </p:cNvPr>
            <p:cNvSpPr/>
            <p:nvPr/>
          </p:nvSpPr>
          <p:spPr>
            <a:xfrm>
              <a:off x="3422767" y="2485833"/>
              <a:ext cx="47170" cy="99206"/>
            </a:xfrm>
            <a:custGeom>
              <a:avLst/>
              <a:gdLst/>
              <a:ahLst/>
              <a:cxnLst/>
              <a:rect l="l" t="t" r="r" b="b"/>
              <a:pathLst>
                <a:path w="3112" h="6545" extrusionOk="0">
                  <a:moveTo>
                    <a:pt x="295" y="0"/>
                  </a:moveTo>
                  <a:lnTo>
                    <a:pt x="0" y="322"/>
                  </a:lnTo>
                  <a:lnTo>
                    <a:pt x="161" y="483"/>
                  </a:lnTo>
                  <a:lnTo>
                    <a:pt x="537" y="885"/>
                  </a:lnTo>
                  <a:lnTo>
                    <a:pt x="1046" y="1502"/>
                  </a:lnTo>
                  <a:lnTo>
                    <a:pt x="1314" y="1878"/>
                  </a:lnTo>
                  <a:lnTo>
                    <a:pt x="1609" y="2280"/>
                  </a:lnTo>
                  <a:lnTo>
                    <a:pt x="1878" y="2736"/>
                  </a:lnTo>
                  <a:lnTo>
                    <a:pt x="2119" y="3219"/>
                  </a:lnTo>
                  <a:lnTo>
                    <a:pt x="2334" y="3702"/>
                  </a:lnTo>
                  <a:lnTo>
                    <a:pt x="2494" y="4238"/>
                  </a:lnTo>
                  <a:lnTo>
                    <a:pt x="2629" y="4774"/>
                  </a:lnTo>
                  <a:lnTo>
                    <a:pt x="2655" y="5043"/>
                  </a:lnTo>
                  <a:lnTo>
                    <a:pt x="2682" y="5311"/>
                  </a:lnTo>
                  <a:lnTo>
                    <a:pt x="2682" y="5606"/>
                  </a:lnTo>
                  <a:lnTo>
                    <a:pt x="2655" y="5874"/>
                  </a:lnTo>
                  <a:lnTo>
                    <a:pt x="2602" y="6169"/>
                  </a:lnTo>
                  <a:lnTo>
                    <a:pt x="2548" y="6437"/>
                  </a:lnTo>
                  <a:lnTo>
                    <a:pt x="2950" y="6545"/>
                  </a:lnTo>
                  <a:lnTo>
                    <a:pt x="3031" y="6250"/>
                  </a:lnTo>
                  <a:lnTo>
                    <a:pt x="3085" y="5955"/>
                  </a:lnTo>
                  <a:lnTo>
                    <a:pt x="3111" y="5660"/>
                  </a:lnTo>
                  <a:lnTo>
                    <a:pt x="3111" y="5365"/>
                  </a:lnTo>
                  <a:lnTo>
                    <a:pt x="3085" y="5069"/>
                  </a:lnTo>
                  <a:lnTo>
                    <a:pt x="3058" y="4774"/>
                  </a:lnTo>
                  <a:lnTo>
                    <a:pt x="3004" y="4479"/>
                  </a:lnTo>
                  <a:lnTo>
                    <a:pt x="2950" y="4184"/>
                  </a:lnTo>
                  <a:lnTo>
                    <a:pt x="2763" y="3648"/>
                  </a:lnTo>
                  <a:lnTo>
                    <a:pt x="2548" y="3112"/>
                  </a:lnTo>
                  <a:lnTo>
                    <a:pt x="2307" y="2602"/>
                  </a:lnTo>
                  <a:lnTo>
                    <a:pt x="2012" y="2119"/>
                  </a:lnTo>
                  <a:lnTo>
                    <a:pt x="1743" y="1690"/>
                  </a:lnTo>
                  <a:lnTo>
                    <a:pt x="1448" y="1288"/>
                  </a:lnTo>
                  <a:lnTo>
                    <a:pt x="1153" y="939"/>
                  </a:lnTo>
                  <a:lnTo>
                    <a:pt x="912" y="644"/>
                  </a:lnTo>
                  <a:lnTo>
                    <a:pt x="483" y="188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1628;p41">
            <a:extLst>
              <a:ext uri="{FF2B5EF4-FFF2-40B4-BE49-F238E27FC236}">
                <a16:creationId xmlns:a16="http://schemas.microsoft.com/office/drawing/2014/main" id="{3E35C3F0-6F16-4B9A-95F7-4F717881E575}"/>
              </a:ext>
            </a:extLst>
          </p:cNvPr>
          <p:cNvGrpSpPr/>
          <p:nvPr/>
        </p:nvGrpSpPr>
        <p:grpSpPr>
          <a:xfrm>
            <a:off x="6862927" y="2159106"/>
            <a:ext cx="2007490" cy="2233109"/>
            <a:chOff x="4882538" y="2366316"/>
            <a:chExt cx="2007490" cy="2233109"/>
          </a:xfrm>
        </p:grpSpPr>
        <p:sp>
          <p:nvSpPr>
            <p:cNvPr id="63" name="Google Shape;1629;p41">
              <a:extLst>
                <a:ext uri="{FF2B5EF4-FFF2-40B4-BE49-F238E27FC236}">
                  <a16:creationId xmlns:a16="http://schemas.microsoft.com/office/drawing/2014/main" id="{69487DBD-087A-4661-8E98-03EBF61101A3}"/>
                </a:ext>
              </a:extLst>
            </p:cNvPr>
            <p:cNvSpPr/>
            <p:nvPr/>
          </p:nvSpPr>
          <p:spPr>
            <a:xfrm>
              <a:off x="4971967" y="4173363"/>
              <a:ext cx="1918060" cy="426062"/>
            </a:xfrm>
            <a:custGeom>
              <a:avLst/>
              <a:gdLst/>
              <a:ahLst/>
              <a:cxnLst/>
              <a:rect l="l" t="t" r="r" b="b"/>
              <a:pathLst>
                <a:path w="126542" h="28109" extrusionOk="0">
                  <a:moveTo>
                    <a:pt x="71559" y="1"/>
                  </a:moveTo>
                  <a:lnTo>
                    <a:pt x="68287" y="28"/>
                  </a:lnTo>
                  <a:lnTo>
                    <a:pt x="65095" y="81"/>
                  </a:lnTo>
                  <a:lnTo>
                    <a:pt x="62038" y="162"/>
                  </a:lnTo>
                  <a:lnTo>
                    <a:pt x="59087" y="296"/>
                  </a:lnTo>
                  <a:lnTo>
                    <a:pt x="56271" y="457"/>
                  </a:lnTo>
                  <a:lnTo>
                    <a:pt x="53643" y="618"/>
                  </a:lnTo>
                  <a:lnTo>
                    <a:pt x="51148" y="779"/>
                  </a:lnTo>
                  <a:lnTo>
                    <a:pt x="48869" y="966"/>
                  </a:lnTo>
                  <a:lnTo>
                    <a:pt x="44953" y="1342"/>
                  </a:lnTo>
                  <a:lnTo>
                    <a:pt x="41976" y="1637"/>
                  </a:lnTo>
                  <a:lnTo>
                    <a:pt x="40098" y="1878"/>
                  </a:lnTo>
                  <a:lnTo>
                    <a:pt x="39455" y="1959"/>
                  </a:lnTo>
                  <a:lnTo>
                    <a:pt x="38811" y="2012"/>
                  </a:lnTo>
                  <a:lnTo>
                    <a:pt x="38221" y="2093"/>
                  </a:lnTo>
                  <a:lnTo>
                    <a:pt x="37658" y="2200"/>
                  </a:lnTo>
                  <a:lnTo>
                    <a:pt x="37121" y="2334"/>
                  </a:lnTo>
                  <a:lnTo>
                    <a:pt x="36638" y="2468"/>
                  </a:lnTo>
                  <a:lnTo>
                    <a:pt x="36182" y="2656"/>
                  </a:lnTo>
                  <a:lnTo>
                    <a:pt x="35753" y="2844"/>
                  </a:lnTo>
                  <a:lnTo>
                    <a:pt x="35351" y="3032"/>
                  </a:lnTo>
                  <a:lnTo>
                    <a:pt x="35002" y="3246"/>
                  </a:lnTo>
                  <a:lnTo>
                    <a:pt x="34654" y="3461"/>
                  </a:lnTo>
                  <a:lnTo>
                    <a:pt x="34359" y="3702"/>
                  </a:lnTo>
                  <a:lnTo>
                    <a:pt x="34064" y="3970"/>
                  </a:lnTo>
                  <a:lnTo>
                    <a:pt x="33822" y="4212"/>
                  </a:lnTo>
                  <a:lnTo>
                    <a:pt x="33608" y="4480"/>
                  </a:lnTo>
                  <a:lnTo>
                    <a:pt x="33393" y="4748"/>
                  </a:lnTo>
                  <a:lnTo>
                    <a:pt x="33232" y="5043"/>
                  </a:lnTo>
                  <a:lnTo>
                    <a:pt x="33071" y="5311"/>
                  </a:lnTo>
                  <a:lnTo>
                    <a:pt x="32937" y="5606"/>
                  </a:lnTo>
                  <a:lnTo>
                    <a:pt x="32830" y="5901"/>
                  </a:lnTo>
                  <a:lnTo>
                    <a:pt x="32749" y="6170"/>
                  </a:lnTo>
                  <a:lnTo>
                    <a:pt x="32669" y="6465"/>
                  </a:lnTo>
                  <a:lnTo>
                    <a:pt x="32642" y="6733"/>
                  </a:lnTo>
                  <a:lnTo>
                    <a:pt x="32615" y="7001"/>
                  </a:lnTo>
                  <a:lnTo>
                    <a:pt x="32588" y="7269"/>
                  </a:lnTo>
                  <a:lnTo>
                    <a:pt x="32588" y="7537"/>
                  </a:lnTo>
                  <a:lnTo>
                    <a:pt x="32615" y="7779"/>
                  </a:lnTo>
                  <a:lnTo>
                    <a:pt x="32669" y="8047"/>
                  </a:lnTo>
                  <a:lnTo>
                    <a:pt x="32722" y="8262"/>
                  </a:lnTo>
                  <a:lnTo>
                    <a:pt x="32776" y="8476"/>
                  </a:lnTo>
                  <a:lnTo>
                    <a:pt x="32857" y="8691"/>
                  </a:lnTo>
                  <a:lnTo>
                    <a:pt x="32937" y="8878"/>
                  </a:lnTo>
                  <a:lnTo>
                    <a:pt x="33044" y="9039"/>
                  </a:lnTo>
                  <a:lnTo>
                    <a:pt x="33098" y="9147"/>
                  </a:lnTo>
                  <a:lnTo>
                    <a:pt x="33098" y="9281"/>
                  </a:lnTo>
                  <a:lnTo>
                    <a:pt x="33071" y="9442"/>
                  </a:lnTo>
                  <a:lnTo>
                    <a:pt x="33017" y="9603"/>
                  </a:lnTo>
                  <a:lnTo>
                    <a:pt x="32910" y="9790"/>
                  </a:lnTo>
                  <a:lnTo>
                    <a:pt x="32803" y="9978"/>
                  </a:lnTo>
                  <a:lnTo>
                    <a:pt x="32481" y="10407"/>
                  </a:lnTo>
                  <a:lnTo>
                    <a:pt x="32052" y="10890"/>
                  </a:lnTo>
                  <a:lnTo>
                    <a:pt x="31569" y="11426"/>
                  </a:lnTo>
                  <a:lnTo>
                    <a:pt x="30389" y="12633"/>
                  </a:lnTo>
                  <a:lnTo>
                    <a:pt x="29075" y="13974"/>
                  </a:lnTo>
                  <a:lnTo>
                    <a:pt x="28431" y="14672"/>
                  </a:lnTo>
                  <a:lnTo>
                    <a:pt x="27787" y="15396"/>
                  </a:lnTo>
                  <a:lnTo>
                    <a:pt x="27171" y="16120"/>
                  </a:lnTo>
                  <a:lnTo>
                    <a:pt x="26607" y="16871"/>
                  </a:lnTo>
                  <a:lnTo>
                    <a:pt x="26098" y="17622"/>
                  </a:lnTo>
                  <a:lnTo>
                    <a:pt x="25856" y="17998"/>
                  </a:lnTo>
                  <a:lnTo>
                    <a:pt x="25669" y="18346"/>
                  </a:lnTo>
                  <a:lnTo>
                    <a:pt x="23845" y="18534"/>
                  </a:lnTo>
                  <a:lnTo>
                    <a:pt x="22101" y="18695"/>
                  </a:lnTo>
                  <a:lnTo>
                    <a:pt x="20412" y="18909"/>
                  </a:lnTo>
                  <a:lnTo>
                    <a:pt x="18829" y="19097"/>
                  </a:lnTo>
                  <a:lnTo>
                    <a:pt x="17300" y="19312"/>
                  </a:lnTo>
                  <a:lnTo>
                    <a:pt x="15825" y="19526"/>
                  </a:lnTo>
                  <a:lnTo>
                    <a:pt x="14457" y="19741"/>
                  </a:lnTo>
                  <a:lnTo>
                    <a:pt x="13116" y="19982"/>
                  </a:lnTo>
                  <a:lnTo>
                    <a:pt x="11883" y="20224"/>
                  </a:lnTo>
                  <a:lnTo>
                    <a:pt x="10702" y="20465"/>
                  </a:lnTo>
                  <a:lnTo>
                    <a:pt x="9576" y="20706"/>
                  </a:lnTo>
                  <a:lnTo>
                    <a:pt x="8530" y="20948"/>
                  </a:lnTo>
                  <a:lnTo>
                    <a:pt x="7538" y="21189"/>
                  </a:lnTo>
                  <a:lnTo>
                    <a:pt x="6626" y="21457"/>
                  </a:lnTo>
                  <a:lnTo>
                    <a:pt x="5767" y="21699"/>
                  </a:lnTo>
                  <a:lnTo>
                    <a:pt x="4963" y="21967"/>
                  </a:lnTo>
                  <a:lnTo>
                    <a:pt x="4239" y="22208"/>
                  </a:lnTo>
                  <a:lnTo>
                    <a:pt x="3568" y="22450"/>
                  </a:lnTo>
                  <a:lnTo>
                    <a:pt x="2951" y="22718"/>
                  </a:lnTo>
                  <a:lnTo>
                    <a:pt x="2388" y="22959"/>
                  </a:lnTo>
                  <a:lnTo>
                    <a:pt x="1905" y="23201"/>
                  </a:lnTo>
                  <a:lnTo>
                    <a:pt x="1476" y="23442"/>
                  </a:lnTo>
                  <a:lnTo>
                    <a:pt x="1101" y="23657"/>
                  </a:lnTo>
                  <a:lnTo>
                    <a:pt x="779" y="23898"/>
                  </a:lnTo>
                  <a:lnTo>
                    <a:pt x="511" y="24113"/>
                  </a:lnTo>
                  <a:lnTo>
                    <a:pt x="296" y="24327"/>
                  </a:lnTo>
                  <a:lnTo>
                    <a:pt x="135" y="24542"/>
                  </a:lnTo>
                  <a:lnTo>
                    <a:pt x="55" y="24730"/>
                  </a:lnTo>
                  <a:lnTo>
                    <a:pt x="1" y="24917"/>
                  </a:lnTo>
                  <a:lnTo>
                    <a:pt x="1" y="25105"/>
                  </a:lnTo>
                  <a:lnTo>
                    <a:pt x="55" y="25266"/>
                  </a:lnTo>
                  <a:lnTo>
                    <a:pt x="162" y="25400"/>
                  </a:lnTo>
                  <a:lnTo>
                    <a:pt x="376" y="25615"/>
                  </a:lnTo>
                  <a:lnTo>
                    <a:pt x="591" y="25829"/>
                  </a:lnTo>
                  <a:lnTo>
                    <a:pt x="859" y="26017"/>
                  </a:lnTo>
                  <a:lnTo>
                    <a:pt x="1127" y="26205"/>
                  </a:lnTo>
                  <a:lnTo>
                    <a:pt x="1476" y="26366"/>
                  </a:lnTo>
                  <a:lnTo>
                    <a:pt x="1878" y="26527"/>
                  </a:lnTo>
                  <a:lnTo>
                    <a:pt x="2361" y="26661"/>
                  </a:lnTo>
                  <a:lnTo>
                    <a:pt x="2898" y="26795"/>
                  </a:lnTo>
                  <a:lnTo>
                    <a:pt x="3541" y="26929"/>
                  </a:lnTo>
                  <a:lnTo>
                    <a:pt x="4292" y="27036"/>
                  </a:lnTo>
                  <a:lnTo>
                    <a:pt x="5151" y="27143"/>
                  </a:lnTo>
                  <a:lnTo>
                    <a:pt x="6116" y="27251"/>
                  </a:lnTo>
                  <a:lnTo>
                    <a:pt x="7216" y="27331"/>
                  </a:lnTo>
                  <a:lnTo>
                    <a:pt x="8476" y="27412"/>
                  </a:lnTo>
                  <a:lnTo>
                    <a:pt x="11427" y="27573"/>
                  </a:lnTo>
                  <a:lnTo>
                    <a:pt x="15074" y="27680"/>
                  </a:lnTo>
                  <a:lnTo>
                    <a:pt x="19500" y="27787"/>
                  </a:lnTo>
                  <a:lnTo>
                    <a:pt x="24783" y="27841"/>
                  </a:lnTo>
                  <a:lnTo>
                    <a:pt x="31006" y="27921"/>
                  </a:lnTo>
                  <a:lnTo>
                    <a:pt x="46562" y="28002"/>
                  </a:lnTo>
                  <a:lnTo>
                    <a:pt x="66865" y="28082"/>
                  </a:lnTo>
                  <a:lnTo>
                    <a:pt x="70299" y="28109"/>
                  </a:lnTo>
                  <a:lnTo>
                    <a:pt x="77299" y="28082"/>
                  </a:lnTo>
                  <a:lnTo>
                    <a:pt x="84299" y="28002"/>
                  </a:lnTo>
                  <a:lnTo>
                    <a:pt x="91165" y="27868"/>
                  </a:lnTo>
                  <a:lnTo>
                    <a:pt x="94518" y="27760"/>
                  </a:lnTo>
                  <a:lnTo>
                    <a:pt x="97790" y="27653"/>
                  </a:lnTo>
                  <a:lnTo>
                    <a:pt x="100982" y="27546"/>
                  </a:lnTo>
                  <a:lnTo>
                    <a:pt x="104039" y="27412"/>
                  </a:lnTo>
                  <a:lnTo>
                    <a:pt x="106990" y="27251"/>
                  </a:lnTo>
                  <a:lnTo>
                    <a:pt x="109779" y="27090"/>
                  </a:lnTo>
                  <a:lnTo>
                    <a:pt x="112434" y="26902"/>
                  </a:lnTo>
                  <a:lnTo>
                    <a:pt x="114902" y="26688"/>
                  </a:lnTo>
                  <a:lnTo>
                    <a:pt x="117155" y="26446"/>
                  </a:lnTo>
                  <a:lnTo>
                    <a:pt x="119220" y="26205"/>
                  </a:lnTo>
                  <a:lnTo>
                    <a:pt x="121071" y="25937"/>
                  </a:lnTo>
                  <a:lnTo>
                    <a:pt x="121902" y="25802"/>
                  </a:lnTo>
                  <a:lnTo>
                    <a:pt x="122680" y="25641"/>
                  </a:lnTo>
                  <a:lnTo>
                    <a:pt x="123377" y="25507"/>
                  </a:lnTo>
                  <a:lnTo>
                    <a:pt x="124021" y="25346"/>
                  </a:lnTo>
                  <a:lnTo>
                    <a:pt x="124584" y="25186"/>
                  </a:lnTo>
                  <a:lnTo>
                    <a:pt x="125094" y="24998"/>
                  </a:lnTo>
                  <a:lnTo>
                    <a:pt x="125523" y="24837"/>
                  </a:lnTo>
                  <a:lnTo>
                    <a:pt x="125871" y="24649"/>
                  </a:lnTo>
                  <a:lnTo>
                    <a:pt x="126167" y="24461"/>
                  </a:lnTo>
                  <a:lnTo>
                    <a:pt x="126354" y="24274"/>
                  </a:lnTo>
                  <a:lnTo>
                    <a:pt x="126435" y="24166"/>
                  </a:lnTo>
                  <a:lnTo>
                    <a:pt x="126488" y="24086"/>
                  </a:lnTo>
                  <a:lnTo>
                    <a:pt x="126515" y="23979"/>
                  </a:lnTo>
                  <a:lnTo>
                    <a:pt x="126542" y="23871"/>
                  </a:lnTo>
                  <a:lnTo>
                    <a:pt x="126515" y="23764"/>
                  </a:lnTo>
                  <a:lnTo>
                    <a:pt x="126488" y="23657"/>
                  </a:lnTo>
                  <a:lnTo>
                    <a:pt x="126435" y="23576"/>
                  </a:lnTo>
                  <a:lnTo>
                    <a:pt x="126354" y="23442"/>
                  </a:lnTo>
                  <a:lnTo>
                    <a:pt x="126140" y="23228"/>
                  </a:lnTo>
                  <a:lnTo>
                    <a:pt x="125845" y="23013"/>
                  </a:lnTo>
                  <a:lnTo>
                    <a:pt x="125442" y="22772"/>
                  </a:lnTo>
                  <a:lnTo>
                    <a:pt x="124933" y="22530"/>
                  </a:lnTo>
                  <a:lnTo>
                    <a:pt x="124343" y="22289"/>
                  </a:lnTo>
                  <a:lnTo>
                    <a:pt x="123672" y="22047"/>
                  </a:lnTo>
                  <a:lnTo>
                    <a:pt x="122868" y="21779"/>
                  </a:lnTo>
                  <a:lnTo>
                    <a:pt x="121982" y="21511"/>
                  </a:lnTo>
                  <a:lnTo>
                    <a:pt x="120990" y="21243"/>
                  </a:lnTo>
                  <a:lnTo>
                    <a:pt x="119890" y="20975"/>
                  </a:lnTo>
                  <a:lnTo>
                    <a:pt x="118683" y="20680"/>
                  </a:lnTo>
                  <a:lnTo>
                    <a:pt x="117369" y="20411"/>
                  </a:lnTo>
                  <a:lnTo>
                    <a:pt x="114392" y="19795"/>
                  </a:lnTo>
                  <a:lnTo>
                    <a:pt x="110959" y="19178"/>
                  </a:lnTo>
                  <a:lnTo>
                    <a:pt x="108465" y="18749"/>
                  </a:lnTo>
                  <a:lnTo>
                    <a:pt x="105970" y="18346"/>
                  </a:lnTo>
                  <a:lnTo>
                    <a:pt x="103530" y="17998"/>
                  </a:lnTo>
                  <a:lnTo>
                    <a:pt x="101089" y="17676"/>
                  </a:lnTo>
                  <a:lnTo>
                    <a:pt x="98648" y="17354"/>
                  </a:lnTo>
                  <a:lnTo>
                    <a:pt x="96261" y="17086"/>
                  </a:lnTo>
                  <a:lnTo>
                    <a:pt x="93901" y="16844"/>
                  </a:lnTo>
                  <a:lnTo>
                    <a:pt x="91541" y="16630"/>
                  </a:lnTo>
                  <a:lnTo>
                    <a:pt x="93043" y="16147"/>
                  </a:lnTo>
                  <a:lnTo>
                    <a:pt x="94491" y="15637"/>
                  </a:lnTo>
                  <a:lnTo>
                    <a:pt x="95886" y="15155"/>
                  </a:lnTo>
                  <a:lnTo>
                    <a:pt x="97227" y="14645"/>
                  </a:lnTo>
                  <a:lnTo>
                    <a:pt x="98541" y="14162"/>
                  </a:lnTo>
                  <a:lnTo>
                    <a:pt x="99775" y="13653"/>
                  </a:lnTo>
                  <a:lnTo>
                    <a:pt x="100982" y="13170"/>
                  </a:lnTo>
                  <a:lnTo>
                    <a:pt x="102108" y="12660"/>
                  </a:lnTo>
                  <a:lnTo>
                    <a:pt x="103181" y="12151"/>
                  </a:lnTo>
                  <a:lnTo>
                    <a:pt x="104173" y="11668"/>
                  </a:lnTo>
                  <a:lnTo>
                    <a:pt x="105112" y="11158"/>
                  </a:lnTo>
                  <a:lnTo>
                    <a:pt x="105944" y="10675"/>
                  </a:lnTo>
                  <a:lnTo>
                    <a:pt x="106721" y="10193"/>
                  </a:lnTo>
                  <a:lnTo>
                    <a:pt x="107419" y="9710"/>
                  </a:lnTo>
                  <a:lnTo>
                    <a:pt x="108036" y="9227"/>
                  </a:lnTo>
                  <a:lnTo>
                    <a:pt x="108545" y="8744"/>
                  </a:lnTo>
                  <a:lnTo>
                    <a:pt x="109001" y="8288"/>
                  </a:lnTo>
                  <a:lnTo>
                    <a:pt x="109162" y="8047"/>
                  </a:lnTo>
                  <a:lnTo>
                    <a:pt x="109323" y="7806"/>
                  </a:lnTo>
                  <a:lnTo>
                    <a:pt x="109457" y="7591"/>
                  </a:lnTo>
                  <a:lnTo>
                    <a:pt x="109564" y="7376"/>
                  </a:lnTo>
                  <a:lnTo>
                    <a:pt x="109645" y="7135"/>
                  </a:lnTo>
                  <a:lnTo>
                    <a:pt x="109698" y="6921"/>
                  </a:lnTo>
                  <a:lnTo>
                    <a:pt x="109752" y="6706"/>
                  </a:lnTo>
                  <a:lnTo>
                    <a:pt x="109752" y="6491"/>
                  </a:lnTo>
                  <a:lnTo>
                    <a:pt x="109725" y="6277"/>
                  </a:lnTo>
                  <a:lnTo>
                    <a:pt x="109672" y="6062"/>
                  </a:lnTo>
                  <a:lnTo>
                    <a:pt x="109591" y="5848"/>
                  </a:lnTo>
                  <a:lnTo>
                    <a:pt x="109484" y="5660"/>
                  </a:lnTo>
                  <a:lnTo>
                    <a:pt x="109350" y="5445"/>
                  </a:lnTo>
                  <a:lnTo>
                    <a:pt x="109189" y="5258"/>
                  </a:lnTo>
                  <a:lnTo>
                    <a:pt x="109001" y="5043"/>
                  </a:lnTo>
                  <a:lnTo>
                    <a:pt x="108787" y="4855"/>
                  </a:lnTo>
                  <a:lnTo>
                    <a:pt x="108545" y="4668"/>
                  </a:lnTo>
                  <a:lnTo>
                    <a:pt x="108250" y="4480"/>
                  </a:lnTo>
                  <a:lnTo>
                    <a:pt x="107928" y="4292"/>
                  </a:lnTo>
                  <a:lnTo>
                    <a:pt x="107580" y="4131"/>
                  </a:lnTo>
                  <a:lnTo>
                    <a:pt x="107204" y="3943"/>
                  </a:lnTo>
                  <a:lnTo>
                    <a:pt x="106802" y="3782"/>
                  </a:lnTo>
                  <a:lnTo>
                    <a:pt x="105890" y="3434"/>
                  </a:lnTo>
                  <a:lnTo>
                    <a:pt x="104844" y="3139"/>
                  </a:lnTo>
                  <a:lnTo>
                    <a:pt x="103664" y="2817"/>
                  </a:lnTo>
                  <a:lnTo>
                    <a:pt x="102323" y="2549"/>
                  </a:lnTo>
                  <a:lnTo>
                    <a:pt x="100445" y="2200"/>
                  </a:lnTo>
                  <a:lnTo>
                    <a:pt x="98568" y="1878"/>
                  </a:lnTo>
                  <a:lnTo>
                    <a:pt x="96637" y="1583"/>
                  </a:lnTo>
                  <a:lnTo>
                    <a:pt x="94732" y="1342"/>
                  </a:lnTo>
                  <a:lnTo>
                    <a:pt x="92774" y="1100"/>
                  </a:lnTo>
                  <a:lnTo>
                    <a:pt x="90843" y="886"/>
                  </a:lnTo>
                  <a:lnTo>
                    <a:pt x="88885" y="698"/>
                  </a:lnTo>
                  <a:lnTo>
                    <a:pt x="86928" y="537"/>
                  </a:lnTo>
                  <a:lnTo>
                    <a:pt x="84970" y="403"/>
                  </a:lnTo>
                  <a:lnTo>
                    <a:pt x="83012" y="296"/>
                  </a:lnTo>
                  <a:lnTo>
                    <a:pt x="81081" y="188"/>
                  </a:lnTo>
                  <a:lnTo>
                    <a:pt x="79149" y="108"/>
                  </a:lnTo>
                  <a:lnTo>
                    <a:pt x="77218" y="54"/>
                  </a:lnTo>
                  <a:lnTo>
                    <a:pt x="75314" y="28"/>
                  </a:lnTo>
                  <a:lnTo>
                    <a:pt x="71559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30;p41">
              <a:extLst>
                <a:ext uri="{FF2B5EF4-FFF2-40B4-BE49-F238E27FC236}">
                  <a16:creationId xmlns:a16="http://schemas.microsoft.com/office/drawing/2014/main" id="{3198B4FB-E660-4CB2-9842-F3F9B7DE8B61}"/>
                </a:ext>
              </a:extLst>
            </p:cNvPr>
            <p:cNvSpPr/>
            <p:nvPr/>
          </p:nvSpPr>
          <p:spPr>
            <a:xfrm>
              <a:off x="4971967" y="4173363"/>
              <a:ext cx="1918060" cy="426062"/>
            </a:xfrm>
            <a:custGeom>
              <a:avLst/>
              <a:gdLst/>
              <a:ahLst/>
              <a:cxnLst/>
              <a:rect l="l" t="t" r="r" b="b"/>
              <a:pathLst>
                <a:path w="126542" h="28109" fill="none" extrusionOk="0">
                  <a:moveTo>
                    <a:pt x="71559" y="1"/>
                  </a:moveTo>
                  <a:lnTo>
                    <a:pt x="71559" y="1"/>
                  </a:lnTo>
                  <a:lnTo>
                    <a:pt x="68287" y="28"/>
                  </a:lnTo>
                  <a:lnTo>
                    <a:pt x="65095" y="81"/>
                  </a:lnTo>
                  <a:lnTo>
                    <a:pt x="62038" y="162"/>
                  </a:lnTo>
                  <a:lnTo>
                    <a:pt x="59087" y="296"/>
                  </a:lnTo>
                  <a:lnTo>
                    <a:pt x="56271" y="457"/>
                  </a:lnTo>
                  <a:lnTo>
                    <a:pt x="53643" y="618"/>
                  </a:lnTo>
                  <a:lnTo>
                    <a:pt x="51148" y="779"/>
                  </a:lnTo>
                  <a:lnTo>
                    <a:pt x="48869" y="966"/>
                  </a:lnTo>
                  <a:lnTo>
                    <a:pt x="44953" y="1342"/>
                  </a:lnTo>
                  <a:lnTo>
                    <a:pt x="41976" y="1637"/>
                  </a:lnTo>
                  <a:lnTo>
                    <a:pt x="40098" y="1878"/>
                  </a:lnTo>
                  <a:lnTo>
                    <a:pt x="39455" y="1959"/>
                  </a:lnTo>
                  <a:lnTo>
                    <a:pt x="39455" y="1959"/>
                  </a:lnTo>
                  <a:lnTo>
                    <a:pt x="38811" y="2012"/>
                  </a:lnTo>
                  <a:lnTo>
                    <a:pt x="38221" y="2093"/>
                  </a:lnTo>
                  <a:lnTo>
                    <a:pt x="37658" y="2200"/>
                  </a:lnTo>
                  <a:lnTo>
                    <a:pt x="37121" y="2334"/>
                  </a:lnTo>
                  <a:lnTo>
                    <a:pt x="36638" y="2468"/>
                  </a:lnTo>
                  <a:lnTo>
                    <a:pt x="36182" y="2656"/>
                  </a:lnTo>
                  <a:lnTo>
                    <a:pt x="35753" y="2844"/>
                  </a:lnTo>
                  <a:lnTo>
                    <a:pt x="35351" y="3032"/>
                  </a:lnTo>
                  <a:lnTo>
                    <a:pt x="35002" y="3246"/>
                  </a:lnTo>
                  <a:lnTo>
                    <a:pt x="34654" y="3461"/>
                  </a:lnTo>
                  <a:lnTo>
                    <a:pt x="34359" y="3702"/>
                  </a:lnTo>
                  <a:lnTo>
                    <a:pt x="34064" y="3970"/>
                  </a:lnTo>
                  <a:lnTo>
                    <a:pt x="33822" y="4212"/>
                  </a:lnTo>
                  <a:lnTo>
                    <a:pt x="33608" y="4480"/>
                  </a:lnTo>
                  <a:lnTo>
                    <a:pt x="33393" y="4748"/>
                  </a:lnTo>
                  <a:lnTo>
                    <a:pt x="33232" y="5043"/>
                  </a:lnTo>
                  <a:lnTo>
                    <a:pt x="33071" y="5311"/>
                  </a:lnTo>
                  <a:lnTo>
                    <a:pt x="32937" y="5606"/>
                  </a:lnTo>
                  <a:lnTo>
                    <a:pt x="32830" y="5901"/>
                  </a:lnTo>
                  <a:lnTo>
                    <a:pt x="32749" y="6170"/>
                  </a:lnTo>
                  <a:lnTo>
                    <a:pt x="32669" y="6465"/>
                  </a:lnTo>
                  <a:lnTo>
                    <a:pt x="32642" y="6733"/>
                  </a:lnTo>
                  <a:lnTo>
                    <a:pt x="32615" y="7001"/>
                  </a:lnTo>
                  <a:lnTo>
                    <a:pt x="32588" y="7269"/>
                  </a:lnTo>
                  <a:lnTo>
                    <a:pt x="32588" y="7537"/>
                  </a:lnTo>
                  <a:lnTo>
                    <a:pt x="32615" y="7779"/>
                  </a:lnTo>
                  <a:lnTo>
                    <a:pt x="32669" y="8047"/>
                  </a:lnTo>
                  <a:lnTo>
                    <a:pt x="32722" y="8262"/>
                  </a:lnTo>
                  <a:lnTo>
                    <a:pt x="32776" y="8476"/>
                  </a:lnTo>
                  <a:lnTo>
                    <a:pt x="32857" y="8691"/>
                  </a:lnTo>
                  <a:lnTo>
                    <a:pt x="32937" y="8878"/>
                  </a:lnTo>
                  <a:lnTo>
                    <a:pt x="33044" y="9039"/>
                  </a:lnTo>
                  <a:lnTo>
                    <a:pt x="33044" y="9039"/>
                  </a:lnTo>
                  <a:lnTo>
                    <a:pt x="33098" y="9147"/>
                  </a:lnTo>
                  <a:lnTo>
                    <a:pt x="33098" y="9281"/>
                  </a:lnTo>
                  <a:lnTo>
                    <a:pt x="33071" y="9442"/>
                  </a:lnTo>
                  <a:lnTo>
                    <a:pt x="33017" y="9603"/>
                  </a:lnTo>
                  <a:lnTo>
                    <a:pt x="32910" y="9790"/>
                  </a:lnTo>
                  <a:lnTo>
                    <a:pt x="32803" y="9978"/>
                  </a:lnTo>
                  <a:lnTo>
                    <a:pt x="32481" y="10407"/>
                  </a:lnTo>
                  <a:lnTo>
                    <a:pt x="32052" y="10890"/>
                  </a:lnTo>
                  <a:lnTo>
                    <a:pt x="31569" y="11426"/>
                  </a:lnTo>
                  <a:lnTo>
                    <a:pt x="30389" y="12633"/>
                  </a:lnTo>
                  <a:lnTo>
                    <a:pt x="29075" y="13974"/>
                  </a:lnTo>
                  <a:lnTo>
                    <a:pt x="28431" y="14672"/>
                  </a:lnTo>
                  <a:lnTo>
                    <a:pt x="27787" y="15396"/>
                  </a:lnTo>
                  <a:lnTo>
                    <a:pt x="27171" y="16120"/>
                  </a:lnTo>
                  <a:lnTo>
                    <a:pt x="26607" y="16871"/>
                  </a:lnTo>
                  <a:lnTo>
                    <a:pt x="26098" y="17622"/>
                  </a:lnTo>
                  <a:lnTo>
                    <a:pt x="25856" y="17998"/>
                  </a:lnTo>
                  <a:lnTo>
                    <a:pt x="25669" y="18346"/>
                  </a:lnTo>
                  <a:lnTo>
                    <a:pt x="25669" y="18346"/>
                  </a:lnTo>
                  <a:lnTo>
                    <a:pt x="23845" y="18534"/>
                  </a:lnTo>
                  <a:lnTo>
                    <a:pt x="22101" y="18695"/>
                  </a:lnTo>
                  <a:lnTo>
                    <a:pt x="20412" y="18909"/>
                  </a:lnTo>
                  <a:lnTo>
                    <a:pt x="18829" y="19097"/>
                  </a:lnTo>
                  <a:lnTo>
                    <a:pt x="17300" y="19312"/>
                  </a:lnTo>
                  <a:lnTo>
                    <a:pt x="15825" y="19526"/>
                  </a:lnTo>
                  <a:lnTo>
                    <a:pt x="14457" y="19741"/>
                  </a:lnTo>
                  <a:lnTo>
                    <a:pt x="13116" y="19982"/>
                  </a:lnTo>
                  <a:lnTo>
                    <a:pt x="11883" y="20224"/>
                  </a:lnTo>
                  <a:lnTo>
                    <a:pt x="10702" y="20465"/>
                  </a:lnTo>
                  <a:lnTo>
                    <a:pt x="9576" y="20706"/>
                  </a:lnTo>
                  <a:lnTo>
                    <a:pt x="8530" y="20948"/>
                  </a:lnTo>
                  <a:lnTo>
                    <a:pt x="7538" y="21189"/>
                  </a:lnTo>
                  <a:lnTo>
                    <a:pt x="6626" y="21457"/>
                  </a:lnTo>
                  <a:lnTo>
                    <a:pt x="5767" y="21699"/>
                  </a:lnTo>
                  <a:lnTo>
                    <a:pt x="4963" y="21967"/>
                  </a:lnTo>
                  <a:lnTo>
                    <a:pt x="4239" y="22208"/>
                  </a:lnTo>
                  <a:lnTo>
                    <a:pt x="3568" y="22450"/>
                  </a:lnTo>
                  <a:lnTo>
                    <a:pt x="2951" y="22718"/>
                  </a:lnTo>
                  <a:lnTo>
                    <a:pt x="2388" y="22959"/>
                  </a:lnTo>
                  <a:lnTo>
                    <a:pt x="1905" y="23201"/>
                  </a:lnTo>
                  <a:lnTo>
                    <a:pt x="1476" y="23442"/>
                  </a:lnTo>
                  <a:lnTo>
                    <a:pt x="1101" y="23657"/>
                  </a:lnTo>
                  <a:lnTo>
                    <a:pt x="779" y="23898"/>
                  </a:lnTo>
                  <a:lnTo>
                    <a:pt x="511" y="24113"/>
                  </a:lnTo>
                  <a:lnTo>
                    <a:pt x="296" y="24327"/>
                  </a:lnTo>
                  <a:lnTo>
                    <a:pt x="135" y="24542"/>
                  </a:lnTo>
                  <a:lnTo>
                    <a:pt x="55" y="24730"/>
                  </a:lnTo>
                  <a:lnTo>
                    <a:pt x="1" y="24917"/>
                  </a:lnTo>
                  <a:lnTo>
                    <a:pt x="1" y="25105"/>
                  </a:lnTo>
                  <a:lnTo>
                    <a:pt x="55" y="25266"/>
                  </a:lnTo>
                  <a:lnTo>
                    <a:pt x="162" y="25400"/>
                  </a:lnTo>
                  <a:lnTo>
                    <a:pt x="162" y="25400"/>
                  </a:lnTo>
                  <a:lnTo>
                    <a:pt x="376" y="25615"/>
                  </a:lnTo>
                  <a:lnTo>
                    <a:pt x="591" y="25829"/>
                  </a:lnTo>
                  <a:lnTo>
                    <a:pt x="859" y="26017"/>
                  </a:lnTo>
                  <a:lnTo>
                    <a:pt x="1127" y="26205"/>
                  </a:lnTo>
                  <a:lnTo>
                    <a:pt x="1476" y="26366"/>
                  </a:lnTo>
                  <a:lnTo>
                    <a:pt x="1878" y="26527"/>
                  </a:lnTo>
                  <a:lnTo>
                    <a:pt x="2361" y="26661"/>
                  </a:lnTo>
                  <a:lnTo>
                    <a:pt x="2898" y="26795"/>
                  </a:lnTo>
                  <a:lnTo>
                    <a:pt x="3541" y="26929"/>
                  </a:lnTo>
                  <a:lnTo>
                    <a:pt x="4292" y="27036"/>
                  </a:lnTo>
                  <a:lnTo>
                    <a:pt x="5151" y="27143"/>
                  </a:lnTo>
                  <a:lnTo>
                    <a:pt x="6116" y="27251"/>
                  </a:lnTo>
                  <a:lnTo>
                    <a:pt x="7216" y="27331"/>
                  </a:lnTo>
                  <a:lnTo>
                    <a:pt x="8476" y="27412"/>
                  </a:lnTo>
                  <a:lnTo>
                    <a:pt x="11427" y="27573"/>
                  </a:lnTo>
                  <a:lnTo>
                    <a:pt x="15074" y="27680"/>
                  </a:lnTo>
                  <a:lnTo>
                    <a:pt x="19500" y="27787"/>
                  </a:lnTo>
                  <a:lnTo>
                    <a:pt x="24783" y="27841"/>
                  </a:lnTo>
                  <a:lnTo>
                    <a:pt x="31006" y="27921"/>
                  </a:lnTo>
                  <a:lnTo>
                    <a:pt x="46562" y="28002"/>
                  </a:lnTo>
                  <a:lnTo>
                    <a:pt x="66865" y="28082"/>
                  </a:lnTo>
                  <a:lnTo>
                    <a:pt x="66865" y="28082"/>
                  </a:lnTo>
                  <a:lnTo>
                    <a:pt x="70299" y="28109"/>
                  </a:lnTo>
                  <a:lnTo>
                    <a:pt x="70299" y="28109"/>
                  </a:lnTo>
                  <a:lnTo>
                    <a:pt x="77299" y="28082"/>
                  </a:lnTo>
                  <a:lnTo>
                    <a:pt x="84299" y="28002"/>
                  </a:lnTo>
                  <a:lnTo>
                    <a:pt x="91165" y="27868"/>
                  </a:lnTo>
                  <a:lnTo>
                    <a:pt x="94518" y="27760"/>
                  </a:lnTo>
                  <a:lnTo>
                    <a:pt x="97790" y="27653"/>
                  </a:lnTo>
                  <a:lnTo>
                    <a:pt x="100982" y="27546"/>
                  </a:lnTo>
                  <a:lnTo>
                    <a:pt x="104039" y="27412"/>
                  </a:lnTo>
                  <a:lnTo>
                    <a:pt x="106990" y="27251"/>
                  </a:lnTo>
                  <a:lnTo>
                    <a:pt x="109779" y="27090"/>
                  </a:lnTo>
                  <a:lnTo>
                    <a:pt x="112434" y="26902"/>
                  </a:lnTo>
                  <a:lnTo>
                    <a:pt x="114902" y="26688"/>
                  </a:lnTo>
                  <a:lnTo>
                    <a:pt x="117155" y="26446"/>
                  </a:lnTo>
                  <a:lnTo>
                    <a:pt x="119220" y="26205"/>
                  </a:lnTo>
                  <a:lnTo>
                    <a:pt x="121071" y="25937"/>
                  </a:lnTo>
                  <a:lnTo>
                    <a:pt x="121902" y="25802"/>
                  </a:lnTo>
                  <a:lnTo>
                    <a:pt x="122680" y="25641"/>
                  </a:lnTo>
                  <a:lnTo>
                    <a:pt x="123377" y="25507"/>
                  </a:lnTo>
                  <a:lnTo>
                    <a:pt x="124021" y="25346"/>
                  </a:lnTo>
                  <a:lnTo>
                    <a:pt x="124584" y="25186"/>
                  </a:lnTo>
                  <a:lnTo>
                    <a:pt x="125094" y="24998"/>
                  </a:lnTo>
                  <a:lnTo>
                    <a:pt x="125523" y="24837"/>
                  </a:lnTo>
                  <a:lnTo>
                    <a:pt x="125871" y="24649"/>
                  </a:lnTo>
                  <a:lnTo>
                    <a:pt x="126167" y="24461"/>
                  </a:lnTo>
                  <a:lnTo>
                    <a:pt x="126354" y="24274"/>
                  </a:lnTo>
                  <a:lnTo>
                    <a:pt x="126435" y="24166"/>
                  </a:lnTo>
                  <a:lnTo>
                    <a:pt x="126488" y="24086"/>
                  </a:lnTo>
                  <a:lnTo>
                    <a:pt x="126515" y="23979"/>
                  </a:lnTo>
                  <a:lnTo>
                    <a:pt x="126542" y="23871"/>
                  </a:lnTo>
                  <a:lnTo>
                    <a:pt x="126515" y="23764"/>
                  </a:lnTo>
                  <a:lnTo>
                    <a:pt x="126488" y="23657"/>
                  </a:lnTo>
                  <a:lnTo>
                    <a:pt x="126435" y="23576"/>
                  </a:lnTo>
                  <a:lnTo>
                    <a:pt x="126354" y="23442"/>
                  </a:lnTo>
                  <a:lnTo>
                    <a:pt x="126140" y="23228"/>
                  </a:lnTo>
                  <a:lnTo>
                    <a:pt x="125845" y="23013"/>
                  </a:lnTo>
                  <a:lnTo>
                    <a:pt x="125442" y="22772"/>
                  </a:lnTo>
                  <a:lnTo>
                    <a:pt x="124933" y="22530"/>
                  </a:lnTo>
                  <a:lnTo>
                    <a:pt x="124343" y="22289"/>
                  </a:lnTo>
                  <a:lnTo>
                    <a:pt x="123672" y="22047"/>
                  </a:lnTo>
                  <a:lnTo>
                    <a:pt x="122868" y="21779"/>
                  </a:lnTo>
                  <a:lnTo>
                    <a:pt x="121982" y="21511"/>
                  </a:lnTo>
                  <a:lnTo>
                    <a:pt x="120990" y="21243"/>
                  </a:lnTo>
                  <a:lnTo>
                    <a:pt x="119890" y="20975"/>
                  </a:lnTo>
                  <a:lnTo>
                    <a:pt x="118683" y="20680"/>
                  </a:lnTo>
                  <a:lnTo>
                    <a:pt x="117369" y="20411"/>
                  </a:lnTo>
                  <a:lnTo>
                    <a:pt x="114392" y="19795"/>
                  </a:lnTo>
                  <a:lnTo>
                    <a:pt x="110959" y="19178"/>
                  </a:lnTo>
                  <a:lnTo>
                    <a:pt x="110959" y="19178"/>
                  </a:lnTo>
                  <a:lnTo>
                    <a:pt x="108465" y="18749"/>
                  </a:lnTo>
                  <a:lnTo>
                    <a:pt x="105970" y="18346"/>
                  </a:lnTo>
                  <a:lnTo>
                    <a:pt x="103530" y="17998"/>
                  </a:lnTo>
                  <a:lnTo>
                    <a:pt x="101089" y="17676"/>
                  </a:lnTo>
                  <a:lnTo>
                    <a:pt x="98648" y="17354"/>
                  </a:lnTo>
                  <a:lnTo>
                    <a:pt x="96261" y="17086"/>
                  </a:lnTo>
                  <a:lnTo>
                    <a:pt x="93901" y="16844"/>
                  </a:lnTo>
                  <a:lnTo>
                    <a:pt x="91541" y="16630"/>
                  </a:lnTo>
                  <a:lnTo>
                    <a:pt x="91541" y="16630"/>
                  </a:lnTo>
                  <a:lnTo>
                    <a:pt x="93043" y="16147"/>
                  </a:lnTo>
                  <a:lnTo>
                    <a:pt x="94491" y="15637"/>
                  </a:lnTo>
                  <a:lnTo>
                    <a:pt x="95886" y="15155"/>
                  </a:lnTo>
                  <a:lnTo>
                    <a:pt x="97227" y="14645"/>
                  </a:lnTo>
                  <a:lnTo>
                    <a:pt x="98541" y="14162"/>
                  </a:lnTo>
                  <a:lnTo>
                    <a:pt x="99775" y="13653"/>
                  </a:lnTo>
                  <a:lnTo>
                    <a:pt x="100982" y="13170"/>
                  </a:lnTo>
                  <a:lnTo>
                    <a:pt x="102108" y="12660"/>
                  </a:lnTo>
                  <a:lnTo>
                    <a:pt x="103181" y="12151"/>
                  </a:lnTo>
                  <a:lnTo>
                    <a:pt x="104173" y="11668"/>
                  </a:lnTo>
                  <a:lnTo>
                    <a:pt x="105112" y="11158"/>
                  </a:lnTo>
                  <a:lnTo>
                    <a:pt x="105944" y="10675"/>
                  </a:lnTo>
                  <a:lnTo>
                    <a:pt x="106721" y="10193"/>
                  </a:lnTo>
                  <a:lnTo>
                    <a:pt x="107419" y="9710"/>
                  </a:lnTo>
                  <a:lnTo>
                    <a:pt x="108036" y="9227"/>
                  </a:lnTo>
                  <a:lnTo>
                    <a:pt x="108545" y="8744"/>
                  </a:lnTo>
                  <a:lnTo>
                    <a:pt x="109001" y="8288"/>
                  </a:lnTo>
                  <a:lnTo>
                    <a:pt x="109162" y="8047"/>
                  </a:lnTo>
                  <a:lnTo>
                    <a:pt x="109323" y="7806"/>
                  </a:lnTo>
                  <a:lnTo>
                    <a:pt x="109457" y="7591"/>
                  </a:lnTo>
                  <a:lnTo>
                    <a:pt x="109564" y="7376"/>
                  </a:lnTo>
                  <a:lnTo>
                    <a:pt x="109645" y="7135"/>
                  </a:lnTo>
                  <a:lnTo>
                    <a:pt x="109698" y="6921"/>
                  </a:lnTo>
                  <a:lnTo>
                    <a:pt x="109752" y="6706"/>
                  </a:lnTo>
                  <a:lnTo>
                    <a:pt x="109752" y="6491"/>
                  </a:lnTo>
                  <a:lnTo>
                    <a:pt x="109725" y="6277"/>
                  </a:lnTo>
                  <a:lnTo>
                    <a:pt x="109672" y="6062"/>
                  </a:lnTo>
                  <a:lnTo>
                    <a:pt x="109591" y="5848"/>
                  </a:lnTo>
                  <a:lnTo>
                    <a:pt x="109484" y="5660"/>
                  </a:lnTo>
                  <a:lnTo>
                    <a:pt x="109350" y="5445"/>
                  </a:lnTo>
                  <a:lnTo>
                    <a:pt x="109189" y="5258"/>
                  </a:lnTo>
                  <a:lnTo>
                    <a:pt x="109001" y="5043"/>
                  </a:lnTo>
                  <a:lnTo>
                    <a:pt x="108787" y="4855"/>
                  </a:lnTo>
                  <a:lnTo>
                    <a:pt x="108545" y="4668"/>
                  </a:lnTo>
                  <a:lnTo>
                    <a:pt x="108250" y="4480"/>
                  </a:lnTo>
                  <a:lnTo>
                    <a:pt x="107928" y="4292"/>
                  </a:lnTo>
                  <a:lnTo>
                    <a:pt x="107580" y="4131"/>
                  </a:lnTo>
                  <a:lnTo>
                    <a:pt x="107204" y="3943"/>
                  </a:lnTo>
                  <a:lnTo>
                    <a:pt x="106802" y="3782"/>
                  </a:lnTo>
                  <a:lnTo>
                    <a:pt x="105890" y="3434"/>
                  </a:lnTo>
                  <a:lnTo>
                    <a:pt x="104844" y="3139"/>
                  </a:lnTo>
                  <a:lnTo>
                    <a:pt x="103664" y="2817"/>
                  </a:lnTo>
                  <a:lnTo>
                    <a:pt x="102323" y="2549"/>
                  </a:lnTo>
                  <a:lnTo>
                    <a:pt x="102323" y="2549"/>
                  </a:lnTo>
                  <a:lnTo>
                    <a:pt x="100445" y="2200"/>
                  </a:lnTo>
                  <a:lnTo>
                    <a:pt x="98568" y="1878"/>
                  </a:lnTo>
                  <a:lnTo>
                    <a:pt x="96637" y="1583"/>
                  </a:lnTo>
                  <a:lnTo>
                    <a:pt x="94732" y="1342"/>
                  </a:lnTo>
                  <a:lnTo>
                    <a:pt x="92774" y="1100"/>
                  </a:lnTo>
                  <a:lnTo>
                    <a:pt x="90843" y="886"/>
                  </a:lnTo>
                  <a:lnTo>
                    <a:pt x="88885" y="698"/>
                  </a:lnTo>
                  <a:lnTo>
                    <a:pt x="86928" y="537"/>
                  </a:lnTo>
                  <a:lnTo>
                    <a:pt x="84970" y="403"/>
                  </a:lnTo>
                  <a:lnTo>
                    <a:pt x="83012" y="296"/>
                  </a:lnTo>
                  <a:lnTo>
                    <a:pt x="81081" y="188"/>
                  </a:lnTo>
                  <a:lnTo>
                    <a:pt x="79149" y="108"/>
                  </a:lnTo>
                  <a:lnTo>
                    <a:pt x="77218" y="54"/>
                  </a:lnTo>
                  <a:lnTo>
                    <a:pt x="75314" y="28"/>
                  </a:lnTo>
                  <a:lnTo>
                    <a:pt x="71559" y="1"/>
                  </a:lnTo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31;p41">
              <a:extLst>
                <a:ext uri="{FF2B5EF4-FFF2-40B4-BE49-F238E27FC236}">
                  <a16:creationId xmlns:a16="http://schemas.microsoft.com/office/drawing/2014/main" id="{3B22B435-5404-4889-AD5C-0B09F28C2F59}"/>
                </a:ext>
              </a:extLst>
            </p:cNvPr>
            <p:cNvSpPr/>
            <p:nvPr/>
          </p:nvSpPr>
          <p:spPr>
            <a:xfrm>
              <a:off x="6443639" y="3951396"/>
              <a:ext cx="147589" cy="382969"/>
            </a:xfrm>
            <a:custGeom>
              <a:avLst/>
              <a:gdLst/>
              <a:ahLst/>
              <a:cxnLst/>
              <a:rect l="l" t="t" r="r" b="b"/>
              <a:pathLst>
                <a:path w="9737" h="25266" extrusionOk="0">
                  <a:moveTo>
                    <a:pt x="7993" y="1"/>
                  </a:moveTo>
                  <a:lnTo>
                    <a:pt x="1" y="2522"/>
                  </a:lnTo>
                  <a:lnTo>
                    <a:pt x="242" y="3514"/>
                  </a:lnTo>
                  <a:lnTo>
                    <a:pt x="913" y="6116"/>
                  </a:lnTo>
                  <a:lnTo>
                    <a:pt x="1369" y="7859"/>
                  </a:lnTo>
                  <a:lnTo>
                    <a:pt x="1905" y="9817"/>
                  </a:lnTo>
                  <a:lnTo>
                    <a:pt x="2495" y="11882"/>
                  </a:lnTo>
                  <a:lnTo>
                    <a:pt x="3139" y="14028"/>
                  </a:lnTo>
                  <a:lnTo>
                    <a:pt x="3809" y="16174"/>
                  </a:lnTo>
                  <a:lnTo>
                    <a:pt x="4507" y="18212"/>
                  </a:lnTo>
                  <a:lnTo>
                    <a:pt x="4855" y="19204"/>
                  </a:lnTo>
                  <a:lnTo>
                    <a:pt x="5204" y="20143"/>
                  </a:lnTo>
                  <a:lnTo>
                    <a:pt x="5579" y="21028"/>
                  </a:lnTo>
                  <a:lnTo>
                    <a:pt x="5928" y="21860"/>
                  </a:lnTo>
                  <a:lnTo>
                    <a:pt x="6277" y="22611"/>
                  </a:lnTo>
                  <a:lnTo>
                    <a:pt x="6625" y="23308"/>
                  </a:lnTo>
                  <a:lnTo>
                    <a:pt x="6947" y="23898"/>
                  </a:lnTo>
                  <a:lnTo>
                    <a:pt x="7296" y="24408"/>
                  </a:lnTo>
                  <a:lnTo>
                    <a:pt x="7618" y="24783"/>
                  </a:lnTo>
                  <a:lnTo>
                    <a:pt x="7779" y="24944"/>
                  </a:lnTo>
                  <a:lnTo>
                    <a:pt x="7940" y="25078"/>
                  </a:lnTo>
                  <a:lnTo>
                    <a:pt x="8101" y="25185"/>
                  </a:lnTo>
                  <a:lnTo>
                    <a:pt x="8235" y="25239"/>
                  </a:lnTo>
                  <a:lnTo>
                    <a:pt x="8396" y="25266"/>
                  </a:lnTo>
                  <a:lnTo>
                    <a:pt x="8530" y="25266"/>
                  </a:lnTo>
                  <a:lnTo>
                    <a:pt x="8664" y="25239"/>
                  </a:lnTo>
                  <a:lnTo>
                    <a:pt x="8798" y="25185"/>
                  </a:lnTo>
                  <a:lnTo>
                    <a:pt x="8905" y="25078"/>
                  </a:lnTo>
                  <a:lnTo>
                    <a:pt x="9012" y="24944"/>
                  </a:lnTo>
                  <a:lnTo>
                    <a:pt x="9120" y="24783"/>
                  </a:lnTo>
                  <a:lnTo>
                    <a:pt x="9227" y="24568"/>
                  </a:lnTo>
                  <a:lnTo>
                    <a:pt x="9308" y="24354"/>
                  </a:lnTo>
                  <a:lnTo>
                    <a:pt x="9361" y="24086"/>
                  </a:lnTo>
                  <a:lnTo>
                    <a:pt x="9495" y="23496"/>
                  </a:lnTo>
                  <a:lnTo>
                    <a:pt x="9603" y="22825"/>
                  </a:lnTo>
                  <a:lnTo>
                    <a:pt x="9683" y="22047"/>
                  </a:lnTo>
                  <a:lnTo>
                    <a:pt x="9710" y="21189"/>
                  </a:lnTo>
                  <a:lnTo>
                    <a:pt x="9737" y="20250"/>
                  </a:lnTo>
                  <a:lnTo>
                    <a:pt x="9737" y="19258"/>
                  </a:lnTo>
                  <a:lnTo>
                    <a:pt x="9737" y="18212"/>
                  </a:lnTo>
                  <a:lnTo>
                    <a:pt x="9683" y="17139"/>
                  </a:lnTo>
                  <a:lnTo>
                    <a:pt x="9576" y="14859"/>
                  </a:lnTo>
                  <a:lnTo>
                    <a:pt x="9388" y="12526"/>
                  </a:lnTo>
                  <a:lnTo>
                    <a:pt x="9200" y="10166"/>
                  </a:lnTo>
                  <a:lnTo>
                    <a:pt x="8959" y="7913"/>
                  </a:lnTo>
                  <a:lnTo>
                    <a:pt x="8744" y="5794"/>
                  </a:lnTo>
                  <a:lnTo>
                    <a:pt x="8503" y="3916"/>
                  </a:lnTo>
                  <a:lnTo>
                    <a:pt x="8154" y="1073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32;p41">
              <a:extLst>
                <a:ext uri="{FF2B5EF4-FFF2-40B4-BE49-F238E27FC236}">
                  <a16:creationId xmlns:a16="http://schemas.microsoft.com/office/drawing/2014/main" id="{735A0DB4-5EA9-4E45-8EAE-E5250191F88E}"/>
                </a:ext>
              </a:extLst>
            </p:cNvPr>
            <p:cNvSpPr/>
            <p:nvPr/>
          </p:nvSpPr>
          <p:spPr>
            <a:xfrm>
              <a:off x="5707394" y="3981075"/>
              <a:ext cx="131340" cy="372405"/>
            </a:xfrm>
            <a:custGeom>
              <a:avLst/>
              <a:gdLst/>
              <a:ahLst/>
              <a:cxnLst/>
              <a:rect l="l" t="t" r="r" b="b"/>
              <a:pathLst>
                <a:path w="8665" h="24569" extrusionOk="0">
                  <a:moveTo>
                    <a:pt x="8664" y="0"/>
                  </a:moveTo>
                  <a:lnTo>
                    <a:pt x="216" y="644"/>
                  </a:lnTo>
                  <a:lnTo>
                    <a:pt x="162" y="1663"/>
                  </a:lnTo>
                  <a:lnTo>
                    <a:pt x="81" y="4345"/>
                  </a:lnTo>
                  <a:lnTo>
                    <a:pt x="28" y="6116"/>
                  </a:lnTo>
                  <a:lnTo>
                    <a:pt x="1" y="8127"/>
                  </a:lnTo>
                  <a:lnTo>
                    <a:pt x="1" y="10273"/>
                  </a:lnTo>
                  <a:lnTo>
                    <a:pt x="1" y="12472"/>
                  </a:lnTo>
                  <a:lnTo>
                    <a:pt x="55" y="14698"/>
                  </a:lnTo>
                  <a:lnTo>
                    <a:pt x="162" y="16844"/>
                  </a:lnTo>
                  <a:lnTo>
                    <a:pt x="216" y="17890"/>
                  </a:lnTo>
                  <a:lnTo>
                    <a:pt x="296" y="18882"/>
                  </a:lnTo>
                  <a:lnTo>
                    <a:pt x="403" y="19821"/>
                  </a:lnTo>
                  <a:lnTo>
                    <a:pt x="511" y="20679"/>
                  </a:lnTo>
                  <a:lnTo>
                    <a:pt x="645" y="21511"/>
                  </a:lnTo>
                  <a:lnTo>
                    <a:pt x="779" y="22235"/>
                  </a:lnTo>
                  <a:lnTo>
                    <a:pt x="940" y="22879"/>
                  </a:lnTo>
                  <a:lnTo>
                    <a:pt x="1127" y="23442"/>
                  </a:lnTo>
                  <a:lnTo>
                    <a:pt x="1315" y="23898"/>
                  </a:lnTo>
                  <a:lnTo>
                    <a:pt x="1449" y="24086"/>
                  </a:lnTo>
                  <a:lnTo>
                    <a:pt x="1557" y="24247"/>
                  </a:lnTo>
                  <a:lnTo>
                    <a:pt x="1664" y="24381"/>
                  </a:lnTo>
                  <a:lnTo>
                    <a:pt x="1798" y="24488"/>
                  </a:lnTo>
                  <a:lnTo>
                    <a:pt x="1932" y="24542"/>
                  </a:lnTo>
                  <a:lnTo>
                    <a:pt x="2066" y="24568"/>
                  </a:lnTo>
                  <a:lnTo>
                    <a:pt x="2227" y="24568"/>
                  </a:lnTo>
                  <a:lnTo>
                    <a:pt x="2361" y="24542"/>
                  </a:lnTo>
                  <a:lnTo>
                    <a:pt x="2495" y="24461"/>
                  </a:lnTo>
                  <a:lnTo>
                    <a:pt x="2656" y="24354"/>
                  </a:lnTo>
                  <a:lnTo>
                    <a:pt x="2790" y="24220"/>
                  </a:lnTo>
                  <a:lnTo>
                    <a:pt x="2924" y="24059"/>
                  </a:lnTo>
                  <a:lnTo>
                    <a:pt x="3085" y="23844"/>
                  </a:lnTo>
                  <a:lnTo>
                    <a:pt x="3219" y="23630"/>
                  </a:lnTo>
                  <a:lnTo>
                    <a:pt x="3515" y="23066"/>
                  </a:lnTo>
                  <a:lnTo>
                    <a:pt x="3810" y="22450"/>
                  </a:lnTo>
                  <a:lnTo>
                    <a:pt x="4078" y="21699"/>
                  </a:lnTo>
                  <a:lnTo>
                    <a:pt x="4373" y="20894"/>
                  </a:lnTo>
                  <a:lnTo>
                    <a:pt x="4668" y="19982"/>
                  </a:lnTo>
                  <a:lnTo>
                    <a:pt x="4936" y="19016"/>
                  </a:lnTo>
                  <a:lnTo>
                    <a:pt x="5204" y="18024"/>
                  </a:lnTo>
                  <a:lnTo>
                    <a:pt x="5472" y="16951"/>
                  </a:lnTo>
                  <a:lnTo>
                    <a:pt x="6009" y="14725"/>
                  </a:lnTo>
                  <a:lnTo>
                    <a:pt x="6492" y="12419"/>
                  </a:lnTo>
                  <a:lnTo>
                    <a:pt x="6948" y="10112"/>
                  </a:lnTo>
                  <a:lnTo>
                    <a:pt x="7377" y="7859"/>
                  </a:lnTo>
                  <a:lnTo>
                    <a:pt x="7752" y="5767"/>
                  </a:lnTo>
                  <a:lnTo>
                    <a:pt x="8047" y="3890"/>
                  </a:lnTo>
                  <a:lnTo>
                    <a:pt x="8503" y="1073"/>
                  </a:lnTo>
                  <a:lnTo>
                    <a:pt x="86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33;p41">
              <a:extLst>
                <a:ext uri="{FF2B5EF4-FFF2-40B4-BE49-F238E27FC236}">
                  <a16:creationId xmlns:a16="http://schemas.microsoft.com/office/drawing/2014/main" id="{D5AA19A9-5E4F-47DF-894C-A02F97689248}"/>
                </a:ext>
              </a:extLst>
            </p:cNvPr>
            <p:cNvSpPr/>
            <p:nvPr/>
          </p:nvSpPr>
          <p:spPr>
            <a:xfrm>
              <a:off x="5529748" y="2858632"/>
              <a:ext cx="1141572" cy="1277762"/>
            </a:xfrm>
            <a:custGeom>
              <a:avLst/>
              <a:gdLst/>
              <a:ahLst/>
              <a:cxnLst/>
              <a:rect l="l" t="t" r="r" b="b"/>
              <a:pathLst>
                <a:path w="75314" h="84299" extrusionOk="0">
                  <a:moveTo>
                    <a:pt x="34814" y="0"/>
                  </a:moveTo>
                  <a:lnTo>
                    <a:pt x="34251" y="27"/>
                  </a:lnTo>
                  <a:lnTo>
                    <a:pt x="33687" y="134"/>
                  </a:lnTo>
                  <a:lnTo>
                    <a:pt x="33151" y="295"/>
                  </a:lnTo>
                  <a:lnTo>
                    <a:pt x="32641" y="510"/>
                  </a:lnTo>
                  <a:lnTo>
                    <a:pt x="32105" y="778"/>
                  </a:lnTo>
                  <a:lnTo>
                    <a:pt x="31595" y="1100"/>
                  </a:lnTo>
                  <a:lnTo>
                    <a:pt x="31112" y="1475"/>
                  </a:lnTo>
                  <a:lnTo>
                    <a:pt x="30603" y="1904"/>
                  </a:lnTo>
                  <a:lnTo>
                    <a:pt x="30120" y="2360"/>
                  </a:lnTo>
                  <a:lnTo>
                    <a:pt x="29664" y="2870"/>
                  </a:lnTo>
                  <a:lnTo>
                    <a:pt x="29181" y="3433"/>
                  </a:lnTo>
                  <a:lnTo>
                    <a:pt x="28725" y="4023"/>
                  </a:lnTo>
                  <a:lnTo>
                    <a:pt x="28296" y="4640"/>
                  </a:lnTo>
                  <a:lnTo>
                    <a:pt x="27867" y="5311"/>
                  </a:lnTo>
                  <a:lnTo>
                    <a:pt x="27411" y="6035"/>
                  </a:lnTo>
                  <a:lnTo>
                    <a:pt x="27009" y="6759"/>
                  </a:lnTo>
                  <a:lnTo>
                    <a:pt x="26580" y="7537"/>
                  </a:lnTo>
                  <a:lnTo>
                    <a:pt x="26177" y="8341"/>
                  </a:lnTo>
                  <a:lnTo>
                    <a:pt x="25775" y="9173"/>
                  </a:lnTo>
                  <a:lnTo>
                    <a:pt x="25400" y="10031"/>
                  </a:lnTo>
                  <a:lnTo>
                    <a:pt x="24622" y="11801"/>
                  </a:lnTo>
                  <a:lnTo>
                    <a:pt x="23898" y="13679"/>
                  </a:lnTo>
                  <a:lnTo>
                    <a:pt x="23200" y="15610"/>
                  </a:lnTo>
                  <a:lnTo>
                    <a:pt x="22503" y="17595"/>
                  </a:lnTo>
                  <a:lnTo>
                    <a:pt x="21859" y="19606"/>
                  </a:lnTo>
                  <a:lnTo>
                    <a:pt x="21216" y="21671"/>
                  </a:lnTo>
                  <a:lnTo>
                    <a:pt x="20599" y="23710"/>
                  </a:lnTo>
                  <a:lnTo>
                    <a:pt x="19445" y="27813"/>
                  </a:lnTo>
                  <a:lnTo>
                    <a:pt x="18346" y="31756"/>
                  </a:lnTo>
                  <a:lnTo>
                    <a:pt x="17300" y="35430"/>
                  </a:lnTo>
                  <a:lnTo>
                    <a:pt x="16790" y="37147"/>
                  </a:lnTo>
                  <a:lnTo>
                    <a:pt x="16307" y="38756"/>
                  </a:lnTo>
                  <a:lnTo>
                    <a:pt x="15825" y="40231"/>
                  </a:lnTo>
                  <a:lnTo>
                    <a:pt x="15342" y="41572"/>
                  </a:lnTo>
                  <a:lnTo>
                    <a:pt x="14859" y="42779"/>
                  </a:lnTo>
                  <a:lnTo>
                    <a:pt x="14644" y="43316"/>
                  </a:lnTo>
                  <a:lnTo>
                    <a:pt x="14403" y="43799"/>
                  </a:lnTo>
                  <a:lnTo>
                    <a:pt x="14188" y="44254"/>
                  </a:lnTo>
                  <a:lnTo>
                    <a:pt x="13947" y="44630"/>
                  </a:lnTo>
                  <a:lnTo>
                    <a:pt x="13733" y="44979"/>
                  </a:lnTo>
                  <a:lnTo>
                    <a:pt x="13491" y="45301"/>
                  </a:lnTo>
                  <a:lnTo>
                    <a:pt x="12499" y="46507"/>
                  </a:lnTo>
                  <a:lnTo>
                    <a:pt x="11399" y="48009"/>
                  </a:lnTo>
                  <a:lnTo>
                    <a:pt x="10192" y="49726"/>
                  </a:lnTo>
                  <a:lnTo>
                    <a:pt x="8932" y="51657"/>
                  </a:lnTo>
                  <a:lnTo>
                    <a:pt x="8288" y="52676"/>
                  </a:lnTo>
                  <a:lnTo>
                    <a:pt x="7644" y="53722"/>
                  </a:lnTo>
                  <a:lnTo>
                    <a:pt x="7000" y="54822"/>
                  </a:lnTo>
                  <a:lnTo>
                    <a:pt x="6357" y="55948"/>
                  </a:lnTo>
                  <a:lnTo>
                    <a:pt x="5713" y="57102"/>
                  </a:lnTo>
                  <a:lnTo>
                    <a:pt x="5096" y="58282"/>
                  </a:lnTo>
                  <a:lnTo>
                    <a:pt x="4506" y="59462"/>
                  </a:lnTo>
                  <a:lnTo>
                    <a:pt x="3916" y="60669"/>
                  </a:lnTo>
                  <a:lnTo>
                    <a:pt x="3353" y="61876"/>
                  </a:lnTo>
                  <a:lnTo>
                    <a:pt x="2843" y="63083"/>
                  </a:lnTo>
                  <a:lnTo>
                    <a:pt x="2334" y="64290"/>
                  </a:lnTo>
                  <a:lnTo>
                    <a:pt x="1878" y="65523"/>
                  </a:lnTo>
                  <a:lnTo>
                    <a:pt x="1449" y="66730"/>
                  </a:lnTo>
                  <a:lnTo>
                    <a:pt x="1073" y="67910"/>
                  </a:lnTo>
                  <a:lnTo>
                    <a:pt x="751" y="69117"/>
                  </a:lnTo>
                  <a:lnTo>
                    <a:pt x="483" y="70271"/>
                  </a:lnTo>
                  <a:lnTo>
                    <a:pt x="268" y="71424"/>
                  </a:lnTo>
                  <a:lnTo>
                    <a:pt x="108" y="72524"/>
                  </a:lnTo>
                  <a:lnTo>
                    <a:pt x="54" y="73087"/>
                  </a:lnTo>
                  <a:lnTo>
                    <a:pt x="27" y="73623"/>
                  </a:lnTo>
                  <a:lnTo>
                    <a:pt x="0" y="74133"/>
                  </a:lnTo>
                  <a:lnTo>
                    <a:pt x="0" y="74669"/>
                  </a:lnTo>
                  <a:lnTo>
                    <a:pt x="27" y="75179"/>
                  </a:lnTo>
                  <a:lnTo>
                    <a:pt x="54" y="75689"/>
                  </a:lnTo>
                  <a:lnTo>
                    <a:pt x="108" y="76171"/>
                  </a:lnTo>
                  <a:lnTo>
                    <a:pt x="188" y="76654"/>
                  </a:lnTo>
                  <a:lnTo>
                    <a:pt x="295" y="77110"/>
                  </a:lnTo>
                  <a:lnTo>
                    <a:pt x="403" y="77566"/>
                  </a:lnTo>
                  <a:lnTo>
                    <a:pt x="537" y="78022"/>
                  </a:lnTo>
                  <a:lnTo>
                    <a:pt x="698" y="78451"/>
                  </a:lnTo>
                  <a:lnTo>
                    <a:pt x="778" y="78639"/>
                  </a:lnTo>
                  <a:lnTo>
                    <a:pt x="912" y="78853"/>
                  </a:lnTo>
                  <a:lnTo>
                    <a:pt x="1046" y="79068"/>
                  </a:lnTo>
                  <a:lnTo>
                    <a:pt x="1207" y="79256"/>
                  </a:lnTo>
                  <a:lnTo>
                    <a:pt x="1395" y="79443"/>
                  </a:lnTo>
                  <a:lnTo>
                    <a:pt x="1583" y="79631"/>
                  </a:lnTo>
                  <a:lnTo>
                    <a:pt x="2039" y="80007"/>
                  </a:lnTo>
                  <a:lnTo>
                    <a:pt x="2575" y="80355"/>
                  </a:lnTo>
                  <a:lnTo>
                    <a:pt x="3192" y="80677"/>
                  </a:lnTo>
                  <a:lnTo>
                    <a:pt x="3862" y="80999"/>
                  </a:lnTo>
                  <a:lnTo>
                    <a:pt x="4613" y="81294"/>
                  </a:lnTo>
                  <a:lnTo>
                    <a:pt x="5418" y="81589"/>
                  </a:lnTo>
                  <a:lnTo>
                    <a:pt x="6303" y="81857"/>
                  </a:lnTo>
                  <a:lnTo>
                    <a:pt x="7242" y="82099"/>
                  </a:lnTo>
                  <a:lnTo>
                    <a:pt x="8234" y="82340"/>
                  </a:lnTo>
                  <a:lnTo>
                    <a:pt x="9280" y="82582"/>
                  </a:lnTo>
                  <a:lnTo>
                    <a:pt x="10380" y="82769"/>
                  </a:lnTo>
                  <a:lnTo>
                    <a:pt x="11533" y="82984"/>
                  </a:lnTo>
                  <a:lnTo>
                    <a:pt x="12740" y="83145"/>
                  </a:lnTo>
                  <a:lnTo>
                    <a:pt x="13974" y="83332"/>
                  </a:lnTo>
                  <a:lnTo>
                    <a:pt x="15261" y="83467"/>
                  </a:lnTo>
                  <a:lnTo>
                    <a:pt x="16602" y="83628"/>
                  </a:lnTo>
                  <a:lnTo>
                    <a:pt x="17943" y="83735"/>
                  </a:lnTo>
                  <a:lnTo>
                    <a:pt x="20760" y="83949"/>
                  </a:lnTo>
                  <a:lnTo>
                    <a:pt x="23683" y="84110"/>
                  </a:lnTo>
                  <a:lnTo>
                    <a:pt x="26714" y="84218"/>
                  </a:lnTo>
                  <a:lnTo>
                    <a:pt x="29798" y="84271"/>
                  </a:lnTo>
                  <a:lnTo>
                    <a:pt x="32909" y="84298"/>
                  </a:lnTo>
                  <a:lnTo>
                    <a:pt x="36074" y="84244"/>
                  </a:lnTo>
                  <a:lnTo>
                    <a:pt x="39212" y="84164"/>
                  </a:lnTo>
                  <a:lnTo>
                    <a:pt x="42350" y="84030"/>
                  </a:lnTo>
                  <a:lnTo>
                    <a:pt x="45435" y="83869"/>
                  </a:lnTo>
                  <a:lnTo>
                    <a:pt x="48466" y="83654"/>
                  </a:lnTo>
                  <a:lnTo>
                    <a:pt x="51416" y="83413"/>
                  </a:lnTo>
                  <a:lnTo>
                    <a:pt x="54259" y="83118"/>
                  </a:lnTo>
                  <a:lnTo>
                    <a:pt x="56968" y="82796"/>
                  </a:lnTo>
                  <a:lnTo>
                    <a:pt x="59543" y="82447"/>
                  </a:lnTo>
                  <a:lnTo>
                    <a:pt x="61930" y="82045"/>
                  </a:lnTo>
                  <a:lnTo>
                    <a:pt x="63056" y="81831"/>
                  </a:lnTo>
                  <a:lnTo>
                    <a:pt x="64129" y="81616"/>
                  </a:lnTo>
                  <a:lnTo>
                    <a:pt x="65148" y="81401"/>
                  </a:lnTo>
                  <a:lnTo>
                    <a:pt x="66087" y="81160"/>
                  </a:lnTo>
                  <a:lnTo>
                    <a:pt x="66999" y="80919"/>
                  </a:lnTo>
                  <a:lnTo>
                    <a:pt x="67857" y="80677"/>
                  </a:lnTo>
                  <a:lnTo>
                    <a:pt x="68608" y="80409"/>
                  </a:lnTo>
                  <a:lnTo>
                    <a:pt x="69332" y="80141"/>
                  </a:lnTo>
                  <a:lnTo>
                    <a:pt x="69976" y="79873"/>
                  </a:lnTo>
                  <a:lnTo>
                    <a:pt x="70539" y="79604"/>
                  </a:lnTo>
                  <a:lnTo>
                    <a:pt x="71022" y="79336"/>
                  </a:lnTo>
                  <a:lnTo>
                    <a:pt x="71451" y="79041"/>
                  </a:lnTo>
                  <a:lnTo>
                    <a:pt x="71773" y="78746"/>
                  </a:lnTo>
                  <a:lnTo>
                    <a:pt x="71907" y="78585"/>
                  </a:lnTo>
                  <a:lnTo>
                    <a:pt x="72014" y="78451"/>
                  </a:lnTo>
                  <a:lnTo>
                    <a:pt x="72229" y="78102"/>
                  </a:lnTo>
                  <a:lnTo>
                    <a:pt x="72417" y="77700"/>
                  </a:lnTo>
                  <a:lnTo>
                    <a:pt x="72631" y="77191"/>
                  </a:lnTo>
                  <a:lnTo>
                    <a:pt x="72819" y="76654"/>
                  </a:lnTo>
                  <a:lnTo>
                    <a:pt x="72980" y="76037"/>
                  </a:lnTo>
                  <a:lnTo>
                    <a:pt x="73168" y="75340"/>
                  </a:lnTo>
                  <a:lnTo>
                    <a:pt x="73355" y="74616"/>
                  </a:lnTo>
                  <a:lnTo>
                    <a:pt x="73516" y="73811"/>
                  </a:lnTo>
                  <a:lnTo>
                    <a:pt x="73811" y="72041"/>
                  </a:lnTo>
                  <a:lnTo>
                    <a:pt x="74106" y="70056"/>
                  </a:lnTo>
                  <a:lnTo>
                    <a:pt x="74375" y="67884"/>
                  </a:lnTo>
                  <a:lnTo>
                    <a:pt x="74589" y="65550"/>
                  </a:lnTo>
                  <a:lnTo>
                    <a:pt x="74804" y="63056"/>
                  </a:lnTo>
                  <a:lnTo>
                    <a:pt x="74965" y="60427"/>
                  </a:lnTo>
                  <a:lnTo>
                    <a:pt x="75099" y="57692"/>
                  </a:lnTo>
                  <a:lnTo>
                    <a:pt x="75206" y="54849"/>
                  </a:lnTo>
                  <a:lnTo>
                    <a:pt x="75287" y="51925"/>
                  </a:lnTo>
                  <a:lnTo>
                    <a:pt x="75313" y="48948"/>
                  </a:lnTo>
                  <a:lnTo>
                    <a:pt x="75287" y="45944"/>
                  </a:lnTo>
                  <a:lnTo>
                    <a:pt x="75233" y="42913"/>
                  </a:lnTo>
                  <a:lnTo>
                    <a:pt x="75152" y="39883"/>
                  </a:lnTo>
                  <a:lnTo>
                    <a:pt x="75018" y="36852"/>
                  </a:lnTo>
                  <a:lnTo>
                    <a:pt x="74831" y="33875"/>
                  </a:lnTo>
                  <a:lnTo>
                    <a:pt x="74589" y="30951"/>
                  </a:lnTo>
                  <a:lnTo>
                    <a:pt x="74321" y="28082"/>
                  </a:lnTo>
                  <a:lnTo>
                    <a:pt x="73999" y="25319"/>
                  </a:lnTo>
                  <a:lnTo>
                    <a:pt x="73811" y="23978"/>
                  </a:lnTo>
                  <a:lnTo>
                    <a:pt x="73624" y="22664"/>
                  </a:lnTo>
                  <a:lnTo>
                    <a:pt x="73409" y="21376"/>
                  </a:lnTo>
                  <a:lnTo>
                    <a:pt x="73195" y="20116"/>
                  </a:lnTo>
                  <a:lnTo>
                    <a:pt x="72953" y="18909"/>
                  </a:lnTo>
                  <a:lnTo>
                    <a:pt x="72712" y="17729"/>
                  </a:lnTo>
                  <a:lnTo>
                    <a:pt x="72444" y="16602"/>
                  </a:lnTo>
                  <a:lnTo>
                    <a:pt x="72175" y="15529"/>
                  </a:lnTo>
                  <a:lnTo>
                    <a:pt x="71880" y="14483"/>
                  </a:lnTo>
                  <a:lnTo>
                    <a:pt x="71585" y="13491"/>
                  </a:lnTo>
                  <a:lnTo>
                    <a:pt x="71263" y="12552"/>
                  </a:lnTo>
                  <a:lnTo>
                    <a:pt x="70942" y="11640"/>
                  </a:lnTo>
                  <a:lnTo>
                    <a:pt x="70593" y="10809"/>
                  </a:lnTo>
                  <a:lnTo>
                    <a:pt x="70217" y="10031"/>
                  </a:lnTo>
                  <a:lnTo>
                    <a:pt x="69842" y="9334"/>
                  </a:lnTo>
                  <a:lnTo>
                    <a:pt x="69466" y="8663"/>
                  </a:lnTo>
                  <a:lnTo>
                    <a:pt x="69037" y="8073"/>
                  </a:lnTo>
                  <a:lnTo>
                    <a:pt x="68635" y="7564"/>
                  </a:lnTo>
                  <a:lnTo>
                    <a:pt x="68179" y="7108"/>
                  </a:lnTo>
                  <a:lnTo>
                    <a:pt x="67964" y="6920"/>
                  </a:lnTo>
                  <a:lnTo>
                    <a:pt x="67723" y="6732"/>
                  </a:lnTo>
                  <a:lnTo>
                    <a:pt x="67267" y="6383"/>
                  </a:lnTo>
                  <a:lnTo>
                    <a:pt x="66757" y="6062"/>
                  </a:lnTo>
                  <a:lnTo>
                    <a:pt x="66248" y="5740"/>
                  </a:lnTo>
                  <a:lnTo>
                    <a:pt x="65738" y="5445"/>
                  </a:lnTo>
                  <a:lnTo>
                    <a:pt x="65202" y="5150"/>
                  </a:lnTo>
                  <a:lnTo>
                    <a:pt x="64665" y="4855"/>
                  </a:lnTo>
                  <a:lnTo>
                    <a:pt x="63512" y="4318"/>
                  </a:lnTo>
                  <a:lnTo>
                    <a:pt x="62332" y="3835"/>
                  </a:lnTo>
                  <a:lnTo>
                    <a:pt x="61125" y="3379"/>
                  </a:lnTo>
                  <a:lnTo>
                    <a:pt x="59865" y="2977"/>
                  </a:lnTo>
                  <a:lnTo>
                    <a:pt x="58577" y="2575"/>
                  </a:lnTo>
                  <a:lnTo>
                    <a:pt x="57290" y="2253"/>
                  </a:lnTo>
                  <a:lnTo>
                    <a:pt x="55975" y="1931"/>
                  </a:lnTo>
                  <a:lnTo>
                    <a:pt x="54661" y="1636"/>
                  </a:lnTo>
                  <a:lnTo>
                    <a:pt x="53320" y="1395"/>
                  </a:lnTo>
                  <a:lnTo>
                    <a:pt x="52006" y="1180"/>
                  </a:lnTo>
                  <a:lnTo>
                    <a:pt x="50692" y="966"/>
                  </a:lnTo>
                  <a:lnTo>
                    <a:pt x="49404" y="805"/>
                  </a:lnTo>
                  <a:lnTo>
                    <a:pt x="48117" y="644"/>
                  </a:lnTo>
                  <a:lnTo>
                    <a:pt x="46883" y="536"/>
                  </a:lnTo>
                  <a:lnTo>
                    <a:pt x="45676" y="402"/>
                  </a:lnTo>
                  <a:lnTo>
                    <a:pt x="43396" y="241"/>
                  </a:lnTo>
                  <a:lnTo>
                    <a:pt x="41331" y="161"/>
                  </a:lnTo>
                  <a:lnTo>
                    <a:pt x="39534" y="81"/>
                  </a:lnTo>
                  <a:lnTo>
                    <a:pt x="35967" y="81"/>
                  </a:lnTo>
                  <a:lnTo>
                    <a:pt x="353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34;p41">
              <a:extLst>
                <a:ext uri="{FF2B5EF4-FFF2-40B4-BE49-F238E27FC236}">
                  <a16:creationId xmlns:a16="http://schemas.microsoft.com/office/drawing/2014/main" id="{A4D0579B-D251-4E68-86E8-2D31B9C47430}"/>
                </a:ext>
              </a:extLst>
            </p:cNvPr>
            <p:cNvSpPr/>
            <p:nvPr/>
          </p:nvSpPr>
          <p:spPr>
            <a:xfrm>
              <a:off x="5078494" y="2595194"/>
              <a:ext cx="677707" cy="700064"/>
            </a:xfrm>
            <a:custGeom>
              <a:avLst/>
              <a:gdLst/>
              <a:ahLst/>
              <a:cxnLst/>
              <a:rect l="l" t="t" r="r" b="b"/>
              <a:pathLst>
                <a:path w="44711" h="46186" extrusionOk="0">
                  <a:moveTo>
                    <a:pt x="3648" y="0"/>
                  </a:moveTo>
                  <a:lnTo>
                    <a:pt x="3594" y="27"/>
                  </a:lnTo>
                  <a:lnTo>
                    <a:pt x="3567" y="81"/>
                  </a:lnTo>
                  <a:lnTo>
                    <a:pt x="3514" y="161"/>
                  </a:lnTo>
                  <a:lnTo>
                    <a:pt x="3487" y="376"/>
                  </a:lnTo>
                  <a:lnTo>
                    <a:pt x="3460" y="644"/>
                  </a:lnTo>
                  <a:lnTo>
                    <a:pt x="3460" y="939"/>
                  </a:lnTo>
                  <a:lnTo>
                    <a:pt x="3514" y="1288"/>
                  </a:lnTo>
                  <a:lnTo>
                    <a:pt x="3621" y="1985"/>
                  </a:lnTo>
                  <a:lnTo>
                    <a:pt x="3809" y="2709"/>
                  </a:lnTo>
                  <a:lnTo>
                    <a:pt x="3996" y="3380"/>
                  </a:lnTo>
                  <a:lnTo>
                    <a:pt x="4157" y="3943"/>
                  </a:lnTo>
                  <a:lnTo>
                    <a:pt x="4345" y="4479"/>
                  </a:lnTo>
                  <a:lnTo>
                    <a:pt x="4023" y="3782"/>
                  </a:lnTo>
                  <a:lnTo>
                    <a:pt x="3701" y="3111"/>
                  </a:lnTo>
                  <a:lnTo>
                    <a:pt x="3326" y="2360"/>
                  </a:lnTo>
                  <a:lnTo>
                    <a:pt x="2950" y="1636"/>
                  </a:lnTo>
                  <a:lnTo>
                    <a:pt x="2736" y="1341"/>
                  </a:lnTo>
                  <a:lnTo>
                    <a:pt x="2548" y="1073"/>
                  </a:lnTo>
                  <a:lnTo>
                    <a:pt x="2387" y="912"/>
                  </a:lnTo>
                  <a:lnTo>
                    <a:pt x="2226" y="805"/>
                  </a:lnTo>
                  <a:lnTo>
                    <a:pt x="2173" y="778"/>
                  </a:lnTo>
                  <a:lnTo>
                    <a:pt x="2092" y="805"/>
                  </a:lnTo>
                  <a:lnTo>
                    <a:pt x="2038" y="832"/>
                  </a:lnTo>
                  <a:lnTo>
                    <a:pt x="2012" y="912"/>
                  </a:lnTo>
                  <a:lnTo>
                    <a:pt x="1931" y="1100"/>
                  </a:lnTo>
                  <a:lnTo>
                    <a:pt x="1904" y="1314"/>
                  </a:lnTo>
                  <a:lnTo>
                    <a:pt x="1877" y="1583"/>
                  </a:lnTo>
                  <a:lnTo>
                    <a:pt x="1877" y="1878"/>
                  </a:lnTo>
                  <a:lnTo>
                    <a:pt x="1931" y="2521"/>
                  </a:lnTo>
                  <a:lnTo>
                    <a:pt x="2038" y="3192"/>
                  </a:lnTo>
                  <a:lnTo>
                    <a:pt x="2173" y="3809"/>
                  </a:lnTo>
                  <a:lnTo>
                    <a:pt x="2307" y="4345"/>
                  </a:lnTo>
                  <a:lnTo>
                    <a:pt x="2441" y="4828"/>
                  </a:lnTo>
                  <a:lnTo>
                    <a:pt x="2092" y="4399"/>
                  </a:lnTo>
                  <a:lnTo>
                    <a:pt x="1743" y="3996"/>
                  </a:lnTo>
                  <a:lnTo>
                    <a:pt x="1314" y="3567"/>
                  </a:lnTo>
                  <a:lnTo>
                    <a:pt x="912" y="3165"/>
                  </a:lnTo>
                  <a:lnTo>
                    <a:pt x="697" y="3004"/>
                  </a:lnTo>
                  <a:lnTo>
                    <a:pt x="510" y="2897"/>
                  </a:lnTo>
                  <a:lnTo>
                    <a:pt x="349" y="2843"/>
                  </a:lnTo>
                  <a:lnTo>
                    <a:pt x="215" y="2843"/>
                  </a:lnTo>
                  <a:lnTo>
                    <a:pt x="161" y="2870"/>
                  </a:lnTo>
                  <a:lnTo>
                    <a:pt x="107" y="2924"/>
                  </a:lnTo>
                  <a:lnTo>
                    <a:pt x="54" y="2977"/>
                  </a:lnTo>
                  <a:lnTo>
                    <a:pt x="27" y="3058"/>
                  </a:lnTo>
                  <a:lnTo>
                    <a:pt x="0" y="3272"/>
                  </a:lnTo>
                  <a:lnTo>
                    <a:pt x="0" y="3487"/>
                  </a:lnTo>
                  <a:lnTo>
                    <a:pt x="54" y="3728"/>
                  </a:lnTo>
                  <a:lnTo>
                    <a:pt x="107" y="3996"/>
                  </a:lnTo>
                  <a:lnTo>
                    <a:pt x="295" y="4560"/>
                  </a:lnTo>
                  <a:lnTo>
                    <a:pt x="510" y="5150"/>
                  </a:lnTo>
                  <a:lnTo>
                    <a:pt x="1046" y="6437"/>
                  </a:lnTo>
                  <a:lnTo>
                    <a:pt x="1287" y="7108"/>
                  </a:lnTo>
                  <a:lnTo>
                    <a:pt x="1395" y="7430"/>
                  </a:lnTo>
                  <a:lnTo>
                    <a:pt x="1502" y="7751"/>
                  </a:lnTo>
                  <a:lnTo>
                    <a:pt x="1609" y="8422"/>
                  </a:lnTo>
                  <a:lnTo>
                    <a:pt x="1824" y="9656"/>
                  </a:lnTo>
                  <a:lnTo>
                    <a:pt x="2119" y="11453"/>
                  </a:lnTo>
                  <a:lnTo>
                    <a:pt x="2521" y="13679"/>
                  </a:lnTo>
                  <a:lnTo>
                    <a:pt x="3004" y="16254"/>
                  </a:lnTo>
                  <a:lnTo>
                    <a:pt x="3567" y="19123"/>
                  </a:lnTo>
                  <a:lnTo>
                    <a:pt x="4238" y="22208"/>
                  </a:lnTo>
                  <a:lnTo>
                    <a:pt x="4586" y="23790"/>
                  </a:lnTo>
                  <a:lnTo>
                    <a:pt x="4962" y="25373"/>
                  </a:lnTo>
                  <a:lnTo>
                    <a:pt x="5391" y="26982"/>
                  </a:lnTo>
                  <a:lnTo>
                    <a:pt x="5820" y="28591"/>
                  </a:lnTo>
                  <a:lnTo>
                    <a:pt x="6249" y="30200"/>
                  </a:lnTo>
                  <a:lnTo>
                    <a:pt x="6732" y="31756"/>
                  </a:lnTo>
                  <a:lnTo>
                    <a:pt x="7242" y="33312"/>
                  </a:lnTo>
                  <a:lnTo>
                    <a:pt x="7751" y="34814"/>
                  </a:lnTo>
                  <a:lnTo>
                    <a:pt x="8288" y="36262"/>
                  </a:lnTo>
                  <a:lnTo>
                    <a:pt x="8851" y="37630"/>
                  </a:lnTo>
                  <a:lnTo>
                    <a:pt x="9441" y="38944"/>
                  </a:lnTo>
                  <a:lnTo>
                    <a:pt x="10058" y="40178"/>
                  </a:lnTo>
                  <a:lnTo>
                    <a:pt x="10353" y="40768"/>
                  </a:lnTo>
                  <a:lnTo>
                    <a:pt x="10675" y="41331"/>
                  </a:lnTo>
                  <a:lnTo>
                    <a:pt x="10997" y="41868"/>
                  </a:lnTo>
                  <a:lnTo>
                    <a:pt x="11318" y="42350"/>
                  </a:lnTo>
                  <a:lnTo>
                    <a:pt x="11667" y="42833"/>
                  </a:lnTo>
                  <a:lnTo>
                    <a:pt x="11989" y="43289"/>
                  </a:lnTo>
                  <a:lnTo>
                    <a:pt x="12338" y="43691"/>
                  </a:lnTo>
                  <a:lnTo>
                    <a:pt x="12686" y="44067"/>
                  </a:lnTo>
                  <a:lnTo>
                    <a:pt x="13062" y="44415"/>
                  </a:lnTo>
                  <a:lnTo>
                    <a:pt x="13410" y="44737"/>
                  </a:lnTo>
                  <a:lnTo>
                    <a:pt x="13786" y="45032"/>
                  </a:lnTo>
                  <a:lnTo>
                    <a:pt x="14161" y="45274"/>
                  </a:lnTo>
                  <a:lnTo>
                    <a:pt x="14537" y="45462"/>
                  </a:lnTo>
                  <a:lnTo>
                    <a:pt x="14939" y="45649"/>
                  </a:lnTo>
                  <a:lnTo>
                    <a:pt x="15368" y="45810"/>
                  </a:lnTo>
                  <a:lnTo>
                    <a:pt x="15798" y="45917"/>
                  </a:lnTo>
                  <a:lnTo>
                    <a:pt x="16253" y="46025"/>
                  </a:lnTo>
                  <a:lnTo>
                    <a:pt x="16709" y="46105"/>
                  </a:lnTo>
                  <a:lnTo>
                    <a:pt x="17192" y="46159"/>
                  </a:lnTo>
                  <a:lnTo>
                    <a:pt x="17702" y="46186"/>
                  </a:lnTo>
                  <a:lnTo>
                    <a:pt x="18211" y="46186"/>
                  </a:lnTo>
                  <a:lnTo>
                    <a:pt x="18721" y="46159"/>
                  </a:lnTo>
                  <a:lnTo>
                    <a:pt x="19257" y="46132"/>
                  </a:lnTo>
                  <a:lnTo>
                    <a:pt x="19794" y="46052"/>
                  </a:lnTo>
                  <a:lnTo>
                    <a:pt x="20357" y="45971"/>
                  </a:lnTo>
                  <a:lnTo>
                    <a:pt x="20920" y="45891"/>
                  </a:lnTo>
                  <a:lnTo>
                    <a:pt x="22047" y="45622"/>
                  </a:lnTo>
                  <a:lnTo>
                    <a:pt x="23227" y="45301"/>
                  </a:lnTo>
                  <a:lnTo>
                    <a:pt x="24434" y="44925"/>
                  </a:lnTo>
                  <a:lnTo>
                    <a:pt x="25641" y="44469"/>
                  </a:lnTo>
                  <a:lnTo>
                    <a:pt x="26875" y="43986"/>
                  </a:lnTo>
                  <a:lnTo>
                    <a:pt x="28082" y="43450"/>
                  </a:lnTo>
                  <a:lnTo>
                    <a:pt x="29315" y="42887"/>
                  </a:lnTo>
                  <a:lnTo>
                    <a:pt x="30549" y="42270"/>
                  </a:lnTo>
                  <a:lnTo>
                    <a:pt x="31756" y="41653"/>
                  </a:lnTo>
                  <a:lnTo>
                    <a:pt x="32936" y="41009"/>
                  </a:lnTo>
                  <a:lnTo>
                    <a:pt x="34089" y="40339"/>
                  </a:lnTo>
                  <a:lnTo>
                    <a:pt x="35216" y="39668"/>
                  </a:lnTo>
                  <a:lnTo>
                    <a:pt x="36316" y="38998"/>
                  </a:lnTo>
                  <a:lnTo>
                    <a:pt x="37388" y="38327"/>
                  </a:lnTo>
                  <a:lnTo>
                    <a:pt x="38381" y="37683"/>
                  </a:lnTo>
                  <a:lnTo>
                    <a:pt x="40231" y="36423"/>
                  </a:lnTo>
                  <a:lnTo>
                    <a:pt x="41814" y="35270"/>
                  </a:lnTo>
                  <a:lnTo>
                    <a:pt x="43074" y="34304"/>
                  </a:lnTo>
                  <a:lnTo>
                    <a:pt x="43584" y="33875"/>
                  </a:lnTo>
                  <a:lnTo>
                    <a:pt x="43986" y="33526"/>
                  </a:lnTo>
                  <a:lnTo>
                    <a:pt x="44281" y="33231"/>
                  </a:lnTo>
                  <a:lnTo>
                    <a:pt x="44496" y="33017"/>
                  </a:lnTo>
                  <a:lnTo>
                    <a:pt x="44550" y="32909"/>
                  </a:lnTo>
                  <a:lnTo>
                    <a:pt x="44603" y="32802"/>
                  </a:lnTo>
                  <a:lnTo>
                    <a:pt x="44684" y="32561"/>
                  </a:lnTo>
                  <a:lnTo>
                    <a:pt x="44710" y="32266"/>
                  </a:lnTo>
                  <a:lnTo>
                    <a:pt x="44684" y="31944"/>
                  </a:lnTo>
                  <a:lnTo>
                    <a:pt x="44630" y="31595"/>
                  </a:lnTo>
                  <a:lnTo>
                    <a:pt x="44550" y="31220"/>
                  </a:lnTo>
                  <a:lnTo>
                    <a:pt x="44415" y="30791"/>
                  </a:lnTo>
                  <a:lnTo>
                    <a:pt x="44281" y="30361"/>
                  </a:lnTo>
                  <a:lnTo>
                    <a:pt x="44094" y="29905"/>
                  </a:lnTo>
                  <a:lnTo>
                    <a:pt x="43879" y="29449"/>
                  </a:lnTo>
                  <a:lnTo>
                    <a:pt x="43423" y="28484"/>
                  </a:lnTo>
                  <a:lnTo>
                    <a:pt x="42887" y="27465"/>
                  </a:lnTo>
                  <a:lnTo>
                    <a:pt x="42297" y="26472"/>
                  </a:lnTo>
                  <a:lnTo>
                    <a:pt x="41707" y="25480"/>
                  </a:lnTo>
                  <a:lnTo>
                    <a:pt x="41116" y="24541"/>
                  </a:lnTo>
                  <a:lnTo>
                    <a:pt x="40044" y="22932"/>
                  </a:lnTo>
                  <a:lnTo>
                    <a:pt x="39266" y="21806"/>
                  </a:lnTo>
                  <a:lnTo>
                    <a:pt x="38971" y="21376"/>
                  </a:lnTo>
                  <a:lnTo>
                    <a:pt x="38327" y="21913"/>
                  </a:lnTo>
                  <a:lnTo>
                    <a:pt x="36611" y="23307"/>
                  </a:lnTo>
                  <a:lnTo>
                    <a:pt x="34170" y="25265"/>
                  </a:lnTo>
                  <a:lnTo>
                    <a:pt x="32748" y="26365"/>
                  </a:lnTo>
                  <a:lnTo>
                    <a:pt x="31273" y="27492"/>
                  </a:lnTo>
                  <a:lnTo>
                    <a:pt x="29771" y="28591"/>
                  </a:lnTo>
                  <a:lnTo>
                    <a:pt x="28296" y="29637"/>
                  </a:lnTo>
                  <a:lnTo>
                    <a:pt x="26848" y="30603"/>
                  </a:lnTo>
                  <a:lnTo>
                    <a:pt x="26177" y="31032"/>
                  </a:lnTo>
                  <a:lnTo>
                    <a:pt x="25507" y="31434"/>
                  </a:lnTo>
                  <a:lnTo>
                    <a:pt x="24890" y="31783"/>
                  </a:lnTo>
                  <a:lnTo>
                    <a:pt x="24300" y="32105"/>
                  </a:lnTo>
                  <a:lnTo>
                    <a:pt x="23763" y="32346"/>
                  </a:lnTo>
                  <a:lnTo>
                    <a:pt x="23254" y="32561"/>
                  </a:lnTo>
                  <a:lnTo>
                    <a:pt x="22825" y="32695"/>
                  </a:lnTo>
                  <a:lnTo>
                    <a:pt x="22449" y="32775"/>
                  </a:lnTo>
                  <a:lnTo>
                    <a:pt x="22127" y="32775"/>
                  </a:lnTo>
                  <a:lnTo>
                    <a:pt x="21993" y="32748"/>
                  </a:lnTo>
                  <a:lnTo>
                    <a:pt x="21886" y="32722"/>
                  </a:lnTo>
                  <a:lnTo>
                    <a:pt x="21779" y="32641"/>
                  </a:lnTo>
                  <a:lnTo>
                    <a:pt x="21644" y="32507"/>
                  </a:lnTo>
                  <a:lnTo>
                    <a:pt x="21349" y="32158"/>
                  </a:lnTo>
                  <a:lnTo>
                    <a:pt x="20974" y="31649"/>
                  </a:lnTo>
                  <a:lnTo>
                    <a:pt x="20572" y="30978"/>
                  </a:lnTo>
                  <a:lnTo>
                    <a:pt x="20143" y="30200"/>
                  </a:lnTo>
                  <a:lnTo>
                    <a:pt x="19660" y="29289"/>
                  </a:lnTo>
                  <a:lnTo>
                    <a:pt x="18587" y="27170"/>
                  </a:lnTo>
                  <a:lnTo>
                    <a:pt x="17380" y="24702"/>
                  </a:lnTo>
                  <a:lnTo>
                    <a:pt x="16119" y="21993"/>
                  </a:lnTo>
                  <a:lnTo>
                    <a:pt x="14778" y="19097"/>
                  </a:lnTo>
                  <a:lnTo>
                    <a:pt x="13464" y="16146"/>
                  </a:lnTo>
                  <a:lnTo>
                    <a:pt x="10862" y="10380"/>
                  </a:lnTo>
                  <a:lnTo>
                    <a:pt x="9682" y="7751"/>
                  </a:lnTo>
                  <a:lnTo>
                    <a:pt x="8610" y="5418"/>
                  </a:lnTo>
                  <a:lnTo>
                    <a:pt x="7698" y="3460"/>
                  </a:lnTo>
                  <a:lnTo>
                    <a:pt x="6947" y="1985"/>
                  </a:lnTo>
                  <a:lnTo>
                    <a:pt x="6652" y="1422"/>
                  </a:lnTo>
                  <a:lnTo>
                    <a:pt x="6437" y="1046"/>
                  </a:lnTo>
                  <a:lnTo>
                    <a:pt x="6249" y="832"/>
                  </a:lnTo>
                  <a:lnTo>
                    <a:pt x="6196" y="778"/>
                  </a:lnTo>
                  <a:lnTo>
                    <a:pt x="6142" y="778"/>
                  </a:lnTo>
                  <a:lnTo>
                    <a:pt x="6008" y="858"/>
                  </a:lnTo>
                  <a:lnTo>
                    <a:pt x="5927" y="1019"/>
                  </a:lnTo>
                  <a:lnTo>
                    <a:pt x="5847" y="1207"/>
                  </a:lnTo>
                  <a:lnTo>
                    <a:pt x="5820" y="1448"/>
                  </a:lnTo>
                  <a:lnTo>
                    <a:pt x="5793" y="1690"/>
                  </a:lnTo>
                  <a:lnTo>
                    <a:pt x="5793" y="1958"/>
                  </a:lnTo>
                  <a:lnTo>
                    <a:pt x="5820" y="2494"/>
                  </a:lnTo>
                  <a:lnTo>
                    <a:pt x="5901" y="3031"/>
                  </a:lnTo>
                  <a:lnTo>
                    <a:pt x="5981" y="3487"/>
                  </a:lnTo>
                  <a:lnTo>
                    <a:pt x="6088" y="3943"/>
                  </a:lnTo>
                  <a:lnTo>
                    <a:pt x="5740" y="3192"/>
                  </a:lnTo>
                  <a:lnTo>
                    <a:pt x="5364" y="2468"/>
                  </a:lnTo>
                  <a:lnTo>
                    <a:pt x="4935" y="1636"/>
                  </a:lnTo>
                  <a:lnTo>
                    <a:pt x="4479" y="885"/>
                  </a:lnTo>
                  <a:lnTo>
                    <a:pt x="4265" y="563"/>
                  </a:lnTo>
                  <a:lnTo>
                    <a:pt x="4050" y="295"/>
                  </a:lnTo>
                  <a:lnTo>
                    <a:pt x="3889" y="107"/>
                  </a:lnTo>
                  <a:lnTo>
                    <a:pt x="3809" y="54"/>
                  </a:lnTo>
                  <a:lnTo>
                    <a:pt x="3728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35;p41">
              <a:extLst>
                <a:ext uri="{FF2B5EF4-FFF2-40B4-BE49-F238E27FC236}">
                  <a16:creationId xmlns:a16="http://schemas.microsoft.com/office/drawing/2014/main" id="{87345A02-ED1C-4A19-B74E-38FACCB0E30E}"/>
                </a:ext>
              </a:extLst>
            </p:cNvPr>
            <p:cNvSpPr/>
            <p:nvPr/>
          </p:nvSpPr>
          <p:spPr>
            <a:xfrm>
              <a:off x="5152887" y="2663085"/>
              <a:ext cx="25222" cy="50429"/>
            </a:xfrm>
            <a:custGeom>
              <a:avLst/>
              <a:gdLst/>
              <a:ahLst/>
              <a:cxnLst/>
              <a:rect l="l" t="t" r="r" b="b"/>
              <a:pathLst>
                <a:path w="1664" h="3327" extrusionOk="0">
                  <a:moveTo>
                    <a:pt x="1314" y="0"/>
                  </a:moveTo>
                  <a:lnTo>
                    <a:pt x="1100" y="161"/>
                  </a:lnTo>
                  <a:lnTo>
                    <a:pt x="912" y="349"/>
                  </a:lnTo>
                  <a:lnTo>
                    <a:pt x="671" y="563"/>
                  </a:lnTo>
                  <a:lnTo>
                    <a:pt x="456" y="832"/>
                  </a:lnTo>
                  <a:lnTo>
                    <a:pt x="242" y="1154"/>
                  </a:lnTo>
                  <a:lnTo>
                    <a:pt x="161" y="1341"/>
                  </a:lnTo>
                  <a:lnTo>
                    <a:pt x="81" y="1502"/>
                  </a:lnTo>
                  <a:lnTo>
                    <a:pt x="54" y="1690"/>
                  </a:lnTo>
                  <a:lnTo>
                    <a:pt x="0" y="1905"/>
                  </a:lnTo>
                  <a:lnTo>
                    <a:pt x="0" y="2092"/>
                  </a:lnTo>
                  <a:lnTo>
                    <a:pt x="27" y="2280"/>
                  </a:lnTo>
                  <a:lnTo>
                    <a:pt x="54" y="2468"/>
                  </a:lnTo>
                  <a:lnTo>
                    <a:pt x="134" y="2655"/>
                  </a:lnTo>
                  <a:lnTo>
                    <a:pt x="215" y="2816"/>
                  </a:lnTo>
                  <a:lnTo>
                    <a:pt x="322" y="3004"/>
                  </a:lnTo>
                  <a:lnTo>
                    <a:pt x="456" y="3165"/>
                  </a:lnTo>
                  <a:lnTo>
                    <a:pt x="590" y="3326"/>
                  </a:lnTo>
                  <a:lnTo>
                    <a:pt x="1046" y="2897"/>
                  </a:lnTo>
                  <a:lnTo>
                    <a:pt x="832" y="2655"/>
                  </a:lnTo>
                  <a:lnTo>
                    <a:pt x="698" y="2441"/>
                  </a:lnTo>
                  <a:lnTo>
                    <a:pt x="644" y="2200"/>
                  </a:lnTo>
                  <a:lnTo>
                    <a:pt x="617" y="1958"/>
                  </a:lnTo>
                  <a:lnTo>
                    <a:pt x="644" y="1824"/>
                  </a:lnTo>
                  <a:lnTo>
                    <a:pt x="698" y="1663"/>
                  </a:lnTo>
                  <a:lnTo>
                    <a:pt x="805" y="1395"/>
                  </a:lnTo>
                  <a:lnTo>
                    <a:pt x="993" y="1154"/>
                  </a:lnTo>
                  <a:lnTo>
                    <a:pt x="1154" y="939"/>
                  </a:lnTo>
                  <a:lnTo>
                    <a:pt x="1341" y="778"/>
                  </a:lnTo>
                  <a:lnTo>
                    <a:pt x="1502" y="644"/>
                  </a:lnTo>
                  <a:lnTo>
                    <a:pt x="1663" y="510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36;p41">
              <a:extLst>
                <a:ext uri="{FF2B5EF4-FFF2-40B4-BE49-F238E27FC236}">
                  <a16:creationId xmlns:a16="http://schemas.microsoft.com/office/drawing/2014/main" id="{F221166A-12BB-49F5-BC21-F6890BFE8542}"/>
                </a:ext>
              </a:extLst>
            </p:cNvPr>
            <p:cNvSpPr/>
            <p:nvPr/>
          </p:nvSpPr>
          <p:spPr>
            <a:xfrm>
              <a:off x="5113038" y="2739100"/>
              <a:ext cx="160609" cy="123200"/>
            </a:xfrm>
            <a:custGeom>
              <a:avLst/>
              <a:gdLst/>
              <a:ahLst/>
              <a:cxnLst/>
              <a:rect l="l" t="t" r="r" b="b"/>
              <a:pathLst>
                <a:path w="10596" h="8128" extrusionOk="0">
                  <a:moveTo>
                    <a:pt x="8879" y="1"/>
                  </a:moveTo>
                  <a:lnTo>
                    <a:pt x="8664" y="28"/>
                  </a:lnTo>
                  <a:lnTo>
                    <a:pt x="8342" y="135"/>
                  </a:lnTo>
                  <a:lnTo>
                    <a:pt x="7323" y="510"/>
                  </a:lnTo>
                  <a:lnTo>
                    <a:pt x="6009" y="1020"/>
                  </a:lnTo>
                  <a:lnTo>
                    <a:pt x="4560" y="1637"/>
                  </a:lnTo>
                  <a:lnTo>
                    <a:pt x="1905" y="2763"/>
                  </a:lnTo>
                  <a:lnTo>
                    <a:pt x="698" y="3273"/>
                  </a:lnTo>
                  <a:lnTo>
                    <a:pt x="591" y="3327"/>
                  </a:lnTo>
                  <a:lnTo>
                    <a:pt x="484" y="3407"/>
                  </a:lnTo>
                  <a:lnTo>
                    <a:pt x="376" y="3514"/>
                  </a:lnTo>
                  <a:lnTo>
                    <a:pt x="296" y="3622"/>
                  </a:lnTo>
                  <a:lnTo>
                    <a:pt x="162" y="3863"/>
                  </a:lnTo>
                  <a:lnTo>
                    <a:pt x="54" y="4185"/>
                  </a:lnTo>
                  <a:lnTo>
                    <a:pt x="28" y="4507"/>
                  </a:lnTo>
                  <a:lnTo>
                    <a:pt x="1" y="4855"/>
                  </a:lnTo>
                  <a:lnTo>
                    <a:pt x="54" y="5231"/>
                  </a:lnTo>
                  <a:lnTo>
                    <a:pt x="108" y="5633"/>
                  </a:lnTo>
                  <a:lnTo>
                    <a:pt x="215" y="6009"/>
                  </a:lnTo>
                  <a:lnTo>
                    <a:pt x="349" y="6411"/>
                  </a:lnTo>
                  <a:lnTo>
                    <a:pt x="510" y="6760"/>
                  </a:lnTo>
                  <a:lnTo>
                    <a:pt x="698" y="7108"/>
                  </a:lnTo>
                  <a:lnTo>
                    <a:pt x="913" y="7403"/>
                  </a:lnTo>
                  <a:lnTo>
                    <a:pt x="1154" y="7672"/>
                  </a:lnTo>
                  <a:lnTo>
                    <a:pt x="1422" y="7886"/>
                  </a:lnTo>
                  <a:lnTo>
                    <a:pt x="1556" y="7967"/>
                  </a:lnTo>
                  <a:lnTo>
                    <a:pt x="1691" y="8047"/>
                  </a:lnTo>
                  <a:lnTo>
                    <a:pt x="1851" y="8074"/>
                  </a:lnTo>
                  <a:lnTo>
                    <a:pt x="2039" y="8101"/>
                  </a:lnTo>
                  <a:lnTo>
                    <a:pt x="2254" y="8127"/>
                  </a:lnTo>
                  <a:lnTo>
                    <a:pt x="2495" y="8101"/>
                  </a:lnTo>
                  <a:lnTo>
                    <a:pt x="3058" y="8020"/>
                  </a:lnTo>
                  <a:lnTo>
                    <a:pt x="3675" y="7859"/>
                  </a:lnTo>
                  <a:lnTo>
                    <a:pt x="4346" y="7645"/>
                  </a:lnTo>
                  <a:lnTo>
                    <a:pt x="5070" y="7376"/>
                  </a:lnTo>
                  <a:lnTo>
                    <a:pt x="5821" y="7081"/>
                  </a:lnTo>
                  <a:lnTo>
                    <a:pt x="6572" y="6760"/>
                  </a:lnTo>
                  <a:lnTo>
                    <a:pt x="7296" y="6411"/>
                  </a:lnTo>
                  <a:lnTo>
                    <a:pt x="7993" y="6035"/>
                  </a:lnTo>
                  <a:lnTo>
                    <a:pt x="8664" y="5660"/>
                  </a:lnTo>
                  <a:lnTo>
                    <a:pt x="9227" y="5284"/>
                  </a:lnTo>
                  <a:lnTo>
                    <a:pt x="9737" y="4936"/>
                  </a:lnTo>
                  <a:lnTo>
                    <a:pt x="10139" y="4614"/>
                  </a:lnTo>
                  <a:lnTo>
                    <a:pt x="10300" y="4453"/>
                  </a:lnTo>
                  <a:lnTo>
                    <a:pt x="10407" y="4319"/>
                  </a:lnTo>
                  <a:lnTo>
                    <a:pt x="10488" y="4185"/>
                  </a:lnTo>
                  <a:lnTo>
                    <a:pt x="10541" y="4051"/>
                  </a:lnTo>
                  <a:lnTo>
                    <a:pt x="10595" y="3809"/>
                  </a:lnTo>
                  <a:lnTo>
                    <a:pt x="10595" y="3514"/>
                  </a:lnTo>
                  <a:lnTo>
                    <a:pt x="10568" y="3219"/>
                  </a:lnTo>
                  <a:lnTo>
                    <a:pt x="10515" y="2897"/>
                  </a:lnTo>
                  <a:lnTo>
                    <a:pt x="10434" y="2549"/>
                  </a:lnTo>
                  <a:lnTo>
                    <a:pt x="10327" y="2227"/>
                  </a:lnTo>
                  <a:lnTo>
                    <a:pt x="10193" y="1878"/>
                  </a:lnTo>
                  <a:lnTo>
                    <a:pt x="10059" y="1556"/>
                  </a:lnTo>
                  <a:lnTo>
                    <a:pt x="9925" y="1234"/>
                  </a:lnTo>
                  <a:lnTo>
                    <a:pt x="9764" y="939"/>
                  </a:lnTo>
                  <a:lnTo>
                    <a:pt x="9603" y="671"/>
                  </a:lnTo>
                  <a:lnTo>
                    <a:pt x="9442" y="457"/>
                  </a:lnTo>
                  <a:lnTo>
                    <a:pt x="9281" y="269"/>
                  </a:lnTo>
                  <a:lnTo>
                    <a:pt x="9120" y="108"/>
                  </a:lnTo>
                  <a:lnTo>
                    <a:pt x="8986" y="28"/>
                  </a:lnTo>
                  <a:lnTo>
                    <a:pt x="8879" y="1"/>
                  </a:lnTo>
                  <a:close/>
                </a:path>
              </a:pathLst>
            </a:custGeom>
            <a:solidFill>
              <a:srgbClr val="FFF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37;p41">
              <a:extLst>
                <a:ext uri="{FF2B5EF4-FFF2-40B4-BE49-F238E27FC236}">
                  <a16:creationId xmlns:a16="http://schemas.microsoft.com/office/drawing/2014/main" id="{F590B7A6-FE3D-4108-93D3-60A7CAA3DC90}"/>
                </a:ext>
              </a:extLst>
            </p:cNvPr>
            <p:cNvSpPr/>
            <p:nvPr/>
          </p:nvSpPr>
          <p:spPr>
            <a:xfrm>
              <a:off x="5996038" y="2497216"/>
              <a:ext cx="103283" cy="180920"/>
            </a:xfrm>
            <a:custGeom>
              <a:avLst/>
              <a:gdLst/>
              <a:ahLst/>
              <a:cxnLst/>
              <a:rect l="l" t="t" r="r" b="b"/>
              <a:pathLst>
                <a:path w="6814" h="11936" extrusionOk="0">
                  <a:moveTo>
                    <a:pt x="2602" y="0"/>
                  </a:moveTo>
                  <a:lnTo>
                    <a:pt x="2495" y="27"/>
                  </a:lnTo>
                  <a:lnTo>
                    <a:pt x="2361" y="27"/>
                  </a:lnTo>
                  <a:lnTo>
                    <a:pt x="2227" y="81"/>
                  </a:lnTo>
                  <a:lnTo>
                    <a:pt x="2093" y="215"/>
                  </a:lnTo>
                  <a:lnTo>
                    <a:pt x="1932" y="376"/>
                  </a:lnTo>
                  <a:lnTo>
                    <a:pt x="1771" y="617"/>
                  </a:lnTo>
                  <a:lnTo>
                    <a:pt x="1610" y="885"/>
                  </a:lnTo>
                  <a:lnTo>
                    <a:pt x="1449" y="1180"/>
                  </a:lnTo>
                  <a:lnTo>
                    <a:pt x="1288" y="1556"/>
                  </a:lnTo>
                  <a:lnTo>
                    <a:pt x="966" y="2361"/>
                  </a:lnTo>
                  <a:lnTo>
                    <a:pt x="671" y="3272"/>
                  </a:lnTo>
                  <a:lnTo>
                    <a:pt x="403" y="4265"/>
                  </a:lnTo>
                  <a:lnTo>
                    <a:pt x="296" y="4774"/>
                  </a:lnTo>
                  <a:lnTo>
                    <a:pt x="189" y="5311"/>
                  </a:lnTo>
                  <a:lnTo>
                    <a:pt x="108" y="5847"/>
                  </a:lnTo>
                  <a:lnTo>
                    <a:pt x="54" y="6357"/>
                  </a:lnTo>
                  <a:lnTo>
                    <a:pt x="1" y="6893"/>
                  </a:lnTo>
                  <a:lnTo>
                    <a:pt x="1" y="7430"/>
                  </a:lnTo>
                  <a:lnTo>
                    <a:pt x="1" y="7939"/>
                  </a:lnTo>
                  <a:lnTo>
                    <a:pt x="28" y="8422"/>
                  </a:lnTo>
                  <a:lnTo>
                    <a:pt x="81" y="8905"/>
                  </a:lnTo>
                  <a:lnTo>
                    <a:pt x="189" y="9361"/>
                  </a:lnTo>
                  <a:lnTo>
                    <a:pt x="296" y="9790"/>
                  </a:lnTo>
                  <a:lnTo>
                    <a:pt x="457" y="10192"/>
                  </a:lnTo>
                  <a:lnTo>
                    <a:pt x="645" y="10568"/>
                  </a:lnTo>
                  <a:lnTo>
                    <a:pt x="886" y="10890"/>
                  </a:lnTo>
                  <a:lnTo>
                    <a:pt x="1154" y="11185"/>
                  </a:lnTo>
                  <a:lnTo>
                    <a:pt x="1476" y="11453"/>
                  </a:lnTo>
                  <a:lnTo>
                    <a:pt x="1637" y="11560"/>
                  </a:lnTo>
                  <a:lnTo>
                    <a:pt x="1825" y="11641"/>
                  </a:lnTo>
                  <a:lnTo>
                    <a:pt x="2012" y="11721"/>
                  </a:lnTo>
                  <a:lnTo>
                    <a:pt x="2227" y="11801"/>
                  </a:lnTo>
                  <a:lnTo>
                    <a:pt x="2656" y="11882"/>
                  </a:lnTo>
                  <a:lnTo>
                    <a:pt x="3032" y="11936"/>
                  </a:lnTo>
                  <a:lnTo>
                    <a:pt x="3407" y="11936"/>
                  </a:lnTo>
                  <a:lnTo>
                    <a:pt x="3756" y="11882"/>
                  </a:lnTo>
                  <a:lnTo>
                    <a:pt x="4078" y="11801"/>
                  </a:lnTo>
                  <a:lnTo>
                    <a:pt x="4399" y="11667"/>
                  </a:lnTo>
                  <a:lnTo>
                    <a:pt x="4694" y="11480"/>
                  </a:lnTo>
                  <a:lnTo>
                    <a:pt x="4936" y="11292"/>
                  </a:lnTo>
                  <a:lnTo>
                    <a:pt x="5204" y="11051"/>
                  </a:lnTo>
                  <a:lnTo>
                    <a:pt x="5419" y="10782"/>
                  </a:lnTo>
                  <a:lnTo>
                    <a:pt x="5633" y="10487"/>
                  </a:lnTo>
                  <a:lnTo>
                    <a:pt x="5821" y="10165"/>
                  </a:lnTo>
                  <a:lnTo>
                    <a:pt x="5982" y="9844"/>
                  </a:lnTo>
                  <a:lnTo>
                    <a:pt x="6143" y="9468"/>
                  </a:lnTo>
                  <a:lnTo>
                    <a:pt x="6277" y="9093"/>
                  </a:lnTo>
                  <a:lnTo>
                    <a:pt x="6411" y="8717"/>
                  </a:lnTo>
                  <a:lnTo>
                    <a:pt x="6491" y="8288"/>
                  </a:lnTo>
                  <a:lnTo>
                    <a:pt x="6599" y="7886"/>
                  </a:lnTo>
                  <a:lnTo>
                    <a:pt x="6706" y="7027"/>
                  </a:lnTo>
                  <a:lnTo>
                    <a:pt x="6787" y="6196"/>
                  </a:lnTo>
                  <a:lnTo>
                    <a:pt x="6813" y="5338"/>
                  </a:lnTo>
                  <a:lnTo>
                    <a:pt x="6760" y="4533"/>
                  </a:lnTo>
                  <a:lnTo>
                    <a:pt x="6679" y="3782"/>
                  </a:lnTo>
                  <a:lnTo>
                    <a:pt x="6545" y="3112"/>
                  </a:lnTo>
                  <a:lnTo>
                    <a:pt x="6465" y="2790"/>
                  </a:lnTo>
                  <a:lnTo>
                    <a:pt x="6384" y="2521"/>
                  </a:lnTo>
                  <a:lnTo>
                    <a:pt x="6277" y="2253"/>
                  </a:lnTo>
                  <a:lnTo>
                    <a:pt x="6170" y="2012"/>
                  </a:lnTo>
                  <a:lnTo>
                    <a:pt x="5901" y="1583"/>
                  </a:lnTo>
                  <a:lnTo>
                    <a:pt x="5633" y="1234"/>
                  </a:lnTo>
                  <a:lnTo>
                    <a:pt x="5338" y="912"/>
                  </a:lnTo>
                  <a:lnTo>
                    <a:pt x="5016" y="671"/>
                  </a:lnTo>
                  <a:lnTo>
                    <a:pt x="4694" y="456"/>
                  </a:lnTo>
                  <a:lnTo>
                    <a:pt x="4373" y="322"/>
                  </a:lnTo>
                  <a:lnTo>
                    <a:pt x="4051" y="188"/>
                  </a:lnTo>
                  <a:lnTo>
                    <a:pt x="3729" y="108"/>
                  </a:lnTo>
                  <a:lnTo>
                    <a:pt x="3434" y="54"/>
                  </a:lnTo>
                  <a:lnTo>
                    <a:pt x="3166" y="27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38;p41">
              <a:extLst>
                <a:ext uri="{FF2B5EF4-FFF2-40B4-BE49-F238E27FC236}">
                  <a16:creationId xmlns:a16="http://schemas.microsoft.com/office/drawing/2014/main" id="{6D47767E-FDE9-4D05-9C88-3A294260552B}"/>
                </a:ext>
              </a:extLst>
            </p:cNvPr>
            <p:cNvSpPr/>
            <p:nvPr/>
          </p:nvSpPr>
          <p:spPr>
            <a:xfrm>
              <a:off x="5392740" y="3624540"/>
              <a:ext cx="1057008" cy="303696"/>
            </a:xfrm>
            <a:custGeom>
              <a:avLst/>
              <a:gdLst/>
              <a:ahLst/>
              <a:cxnLst/>
              <a:rect l="l" t="t" r="r" b="b"/>
              <a:pathLst>
                <a:path w="69735" h="20036" extrusionOk="0">
                  <a:moveTo>
                    <a:pt x="33339" y="1"/>
                  </a:moveTo>
                  <a:lnTo>
                    <a:pt x="30952" y="269"/>
                  </a:lnTo>
                  <a:lnTo>
                    <a:pt x="28672" y="564"/>
                  </a:lnTo>
                  <a:lnTo>
                    <a:pt x="26500" y="832"/>
                  </a:lnTo>
                  <a:lnTo>
                    <a:pt x="24434" y="1127"/>
                  </a:lnTo>
                  <a:lnTo>
                    <a:pt x="22477" y="1422"/>
                  </a:lnTo>
                  <a:lnTo>
                    <a:pt x="20599" y="1717"/>
                  </a:lnTo>
                  <a:lnTo>
                    <a:pt x="18829" y="2012"/>
                  </a:lnTo>
                  <a:lnTo>
                    <a:pt x="17166" y="2307"/>
                  </a:lnTo>
                  <a:lnTo>
                    <a:pt x="15584" y="2629"/>
                  </a:lnTo>
                  <a:lnTo>
                    <a:pt x="14108" y="2924"/>
                  </a:lnTo>
                  <a:lnTo>
                    <a:pt x="12687" y="3246"/>
                  </a:lnTo>
                  <a:lnTo>
                    <a:pt x="11373" y="3568"/>
                  </a:lnTo>
                  <a:lnTo>
                    <a:pt x="10166" y="3890"/>
                  </a:lnTo>
                  <a:lnTo>
                    <a:pt x="9012" y="4211"/>
                  </a:lnTo>
                  <a:lnTo>
                    <a:pt x="7940" y="4560"/>
                  </a:lnTo>
                  <a:lnTo>
                    <a:pt x="6947" y="4882"/>
                  </a:lnTo>
                  <a:lnTo>
                    <a:pt x="6035" y="5204"/>
                  </a:lnTo>
                  <a:lnTo>
                    <a:pt x="5204" y="5552"/>
                  </a:lnTo>
                  <a:lnTo>
                    <a:pt x="4453" y="5874"/>
                  </a:lnTo>
                  <a:lnTo>
                    <a:pt x="3756" y="6223"/>
                  </a:lnTo>
                  <a:lnTo>
                    <a:pt x="3112" y="6545"/>
                  </a:lnTo>
                  <a:lnTo>
                    <a:pt x="2549" y="6894"/>
                  </a:lnTo>
                  <a:lnTo>
                    <a:pt x="2039" y="7215"/>
                  </a:lnTo>
                  <a:lnTo>
                    <a:pt x="1610" y="7564"/>
                  </a:lnTo>
                  <a:lnTo>
                    <a:pt x="1234" y="7913"/>
                  </a:lnTo>
                  <a:lnTo>
                    <a:pt x="912" y="8235"/>
                  </a:lnTo>
                  <a:lnTo>
                    <a:pt x="617" y="8583"/>
                  </a:lnTo>
                  <a:lnTo>
                    <a:pt x="403" y="8905"/>
                  </a:lnTo>
                  <a:lnTo>
                    <a:pt x="242" y="9254"/>
                  </a:lnTo>
                  <a:lnTo>
                    <a:pt x="108" y="9576"/>
                  </a:lnTo>
                  <a:lnTo>
                    <a:pt x="54" y="9897"/>
                  </a:lnTo>
                  <a:lnTo>
                    <a:pt x="1" y="10219"/>
                  </a:lnTo>
                  <a:lnTo>
                    <a:pt x="27" y="10568"/>
                  </a:lnTo>
                  <a:lnTo>
                    <a:pt x="81" y="10890"/>
                  </a:lnTo>
                  <a:lnTo>
                    <a:pt x="162" y="11185"/>
                  </a:lnTo>
                  <a:lnTo>
                    <a:pt x="269" y="11507"/>
                  </a:lnTo>
                  <a:lnTo>
                    <a:pt x="430" y="11829"/>
                  </a:lnTo>
                  <a:lnTo>
                    <a:pt x="617" y="12124"/>
                  </a:lnTo>
                  <a:lnTo>
                    <a:pt x="832" y="12445"/>
                  </a:lnTo>
                  <a:lnTo>
                    <a:pt x="1073" y="12740"/>
                  </a:lnTo>
                  <a:lnTo>
                    <a:pt x="1315" y="13036"/>
                  </a:lnTo>
                  <a:lnTo>
                    <a:pt x="1610" y="13304"/>
                  </a:lnTo>
                  <a:lnTo>
                    <a:pt x="1905" y="13599"/>
                  </a:lnTo>
                  <a:lnTo>
                    <a:pt x="2227" y="13867"/>
                  </a:lnTo>
                  <a:lnTo>
                    <a:pt x="2924" y="14430"/>
                  </a:lnTo>
                  <a:lnTo>
                    <a:pt x="3648" y="14940"/>
                  </a:lnTo>
                  <a:lnTo>
                    <a:pt x="4426" y="15423"/>
                  </a:lnTo>
                  <a:lnTo>
                    <a:pt x="5177" y="15879"/>
                  </a:lnTo>
                  <a:lnTo>
                    <a:pt x="5955" y="16281"/>
                  </a:lnTo>
                  <a:lnTo>
                    <a:pt x="6679" y="16683"/>
                  </a:lnTo>
                  <a:lnTo>
                    <a:pt x="8020" y="17354"/>
                  </a:lnTo>
                  <a:lnTo>
                    <a:pt x="9039" y="17836"/>
                  </a:lnTo>
                  <a:lnTo>
                    <a:pt x="9522" y="18051"/>
                  </a:lnTo>
                  <a:lnTo>
                    <a:pt x="10166" y="18239"/>
                  </a:lnTo>
                  <a:lnTo>
                    <a:pt x="10890" y="18427"/>
                  </a:lnTo>
                  <a:lnTo>
                    <a:pt x="11775" y="18614"/>
                  </a:lnTo>
                  <a:lnTo>
                    <a:pt x="12741" y="18775"/>
                  </a:lnTo>
                  <a:lnTo>
                    <a:pt x="13840" y="18963"/>
                  </a:lnTo>
                  <a:lnTo>
                    <a:pt x="15020" y="19124"/>
                  </a:lnTo>
                  <a:lnTo>
                    <a:pt x="16281" y="19258"/>
                  </a:lnTo>
                  <a:lnTo>
                    <a:pt x="17622" y="19392"/>
                  </a:lnTo>
                  <a:lnTo>
                    <a:pt x="19043" y="19526"/>
                  </a:lnTo>
                  <a:lnTo>
                    <a:pt x="20545" y="19633"/>
                  </a:lnTo>
                  <a:lnTo>
                    <a:pt x="22101" y="19741"/>
                  </a:lnTo>
                  <a:lnTo>
                    <a:pt x="23683" y="19848"/>
                  </a:lnTo>
                  <a:lnTo>
                    <a:pt x="25320" y="19902"/>
                  </a:lnTo>
                  <a:lnTo>
                    <a:pt x="27009" y="19982"/>
                  </a:lnTo>
                  <a:lnTo>
                    <a:pt x="28699" y="20009"/>
                  </a:lnTo>
                  <a:lnTo>
                    <a:pt x="30442" y="20036"/>
                  </a:lnTo>
                  <a:lnTo>
                    <a:pt x="33902" y="20036"/>
                  </a:lnTo>
                  <a:lnTo>
                    <a:pt x="35646" y="20009"/>
                  </a:lnTo>
                  <a:lnTo>
                    <a:pt x="37389" y="19955"/>
                  </a:lnTo>
                  <a:lnTo>
                    <a:pt x="39105" y="19875"/>
                  </a:lnTo>
                  <a:lnTo>
                    <a:pt x="40768" y="19794"/>
                  </a:lnTo>
                  <a:lnTo>
                    <a:pt x="42431" y="19660"/>
                  </a:lnTo>
                  <a:lnTo>
                    <a:pt x="44041" y="19526"/>
                  </a:lnTo>
                  <a:lnTo>
                    <a:pt x="45596" y="19365"/>
                  </a:lnTo>
                  <a:lnTo>
                    <a:pt x="47098" y="19177"/>
                  </a:lnTo>
                  <a:lnTo>
                    <a:pt x="48546" y="18963"/>
                  </a:lnTo>
                  <a:lnTo>
                    <a:pt x="49914" y="18722"/>
                  </a:lnTo>
                  <a:lnTo>
                    <a:pt x="51202" y="18453"/>
                  </a:lnTo>
                  <a:lnTo>
                    <a:pt x="52409" y="18158"/>
                  </a:lnTo>
                  <a:lnTo>
                    <a:pt x="53508" y="17836"/>
                  </a:lnTo>
                  <a:lnTo>
                    <a:pt x="55574" y="17166"/>
                  </a:lnTo>
                  <a:lnTo>
                    <a:pt x="57505" y="16495"/>
                  </a:lnTo>
                  <a:lnTo>
                    <a:pt x="59248" y="15852"/>
                  </a:lnTo>
                  <a:lnTo>
                    <a:pt x="60857" y="15208"/>
                  </a:lnTo>
                  <a:lnTo>
                    <a:pt x="62306" y="14591"/>
                  </a:lnTo>
                  <a:lnTo>
                    <a:pt x="63620" y="14001"/>
                  </a:lnTo>
                  <a:lnTo>
                    <a:pt x="64773" y="13411"/>
                  </a:lnTo>
                  <a:lnTo>
                    <a:pt x="65819" y="12848"/>
                  </a:lnTo>
                  <a:lnTo>
                    <a:pt x="66731" y="12285"/>
                  </a:lnTo>
                  <a:lnTo>
                    <a:pt x="67509" y="11748"/>
                  </a:lnTo>
                  <a:lnTo>
                    <a:pt x="68153" y="11239"/>
                  </a:lnTo>
                  <a:lnTo>
                    <a:pt x="68448" y="10970"/>
                  </a:lnTo>
                  <a:lnTo>
                    <a:pt x="68689" y="10729"/>
                  </a:lnTo>
                  <a:lnTo>
                    <a:pt x="68904" y="10461"/>
                  </a:lnTo>
                  <a:lnTo>
                    <a:pt x="69118" y="10219"/>
                  </a:lnTo>
                  <a:lnTo>
                    <a:pt x="69279" y="9978"/>
                  </a:lnTo>
                  <a:lnTo>
                    <a:pt x="69413" y="9737"/>
                  </a:lnTo>
                  <a:lnTo>
                    <a:pt x="69520" y="9522"/>
                  </a:lnTo>
                  <a:lnTo>
                    <a:pt x="69628" y="9281"/>
                  </a:lnTo>
                  <a:lnTo>
                    <a:pt x="69681" y="9066"/>
                  </a:lnTo>
                  <a:lnTo>
                    <a:pt x="69708" y="8825"/>
                  </a:lnTo>
                  <a:lnTo>
                    <a:pt x="69735" y="8610"/>
                  </a:lnTo>
                  <a:lnTo>
                    <a:pt x="69708" y="8396"/>
                  </a:lnTo>
                  <a:lnTo>
                    <a:pt x="69681" y="8181"/>
                  </a:lnTo>
                  <a:lnTo>
                    <a:pt x="69628" y="7966"/>
                  </a:lnTo>
                  <a:lnTo>
                    <a:pt x="69547" y="7779"/>
                  </a:lnTo>
                  <a:lnTo>
                    <a:pt x="69440" y="7564"/>
                  </a:lnTo>
                  <a:lnTo>
                    <a:pt x="69306" y="7376"/>
                  </a:lnTo>
                  <a:lnTo>
                    <a:pt x="69172" y="7162"/>
                  </a:lnTo>
                  <a:lnTo>
                    <a:pt x="69011" y="6974"/>
                  </a:lnTo>
                  <a:lnTo>
                    <a:pt x="68823" y="6786"/>
                  </a:lnTo>
                  <a:lnTo>
                    <a:pt x="68367" y="6411"/>
                  </a:lnTo>
                  <a:lnTo>
                    <a:pt x="67884" y="6062"/>
                  </a:lnTo>
                  <a:lnTo>
                    <a:pt x="67294" y="5713"/>
                  </a:lnTo>
                  <a:lnTo>
                    <a:pt x="66651" y="5392"/>
                  </a:lnTo>
                  <a:lnTo>
                    <a:pt x="65953" y="5070"/>
                  </a:lnTo>
                  <a:lnTo>
                    <a:pt x="65175" y="4775"/>
                  </a:lnTo>
                  <a:lnTo>
                    <a:pt x="64371" y="4480"/>
                  </a:lnTo>
                  <a:lnTo>
                    <a:pt x="63486" y="4185"/>
                  </a:lnTo>
                  <a:lnTo>
                    <a:pt x="62574" y="3916"/>
                  </a:lnTo>
                  <a:lnTo>
                    <a:pt x="61635" y="3648"/>
                  </a:lnTo>
                  <a:lnTo>
                    <a:pt x="60643" y="3407"/>
                  </a:lnTo>
                  <a:lnTo>
                    <a:pt x="59597" y="3165"/>
                  </a:lnTo>
                  <a:lnTo>
                    <a:pt x="58551" y="2924"/>
                  </a:lnTo>
                  <a:lnTo>
                    <a:pt x="56351" y="2495"/>
                  </a:lnTo>
                  <a:lnTo>
                    <a:pt x="54098" y="2119"/>
                  </a:lnTo>
                  <a:lnTo>
                    <a:pt x="51819" y="1771"/>
                  </a:lnTo>
                  <a:lnTo>
                    <a:pt x="49512" y="1449"/>
                  </a:lnTo>
                  <a:lnTo>
                    <a:pt x="47259" y="1181"/>
                  </a:lnTo>
                  <a:lnTo>
                    <a:pt x="45060" y="939"/>
                  </a:lnTo>
                  <a:lnTo>
                    <a:pt x="42941" y="725"/>
                  </a:lnTo>
                  <a:lnTo>
                    <a:pt x="40956" y="537"/>
                  </a:lnTo>
                  <a:lnTo>
                    <a:pt x="39132" y="403"/>
                  </a:lnTo>
                  <a:lnTo>
                    <a:pt x="36075" y="161"/>
                  </a:lnTo>
                  <a:lnTo>
                    <a:pt x="34063" y="54"/>
                  </a:lnTo>
                  <a:lnTo>
                    <a:pt x="33339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39;p41">
              <a:extLst>
                <a:ext uri="{FF2B5EF4-FFF2-40B4-BE49-F238E27FC236}">
                  <a16:creationId xmlns:a16="http://schemas.microsoft.com/office/drawing/2014/main" id="{026A1337-0655-44F4-9CE6-63BBBCB2797B}"/>
                </a:ext>
              </a:extLst>
            </p:cNvPr>
            <p:cNvSpPr/>
            <p:nvPr/>
          </p:nvSpPr>
          <p:spPr>
            <a:xfrm>
              <a:off x="5113038" y="2783420"/>
              <a:ext cx="743991" cy="587459"/>
            </a:xfrm>
            <a:custGeom>
              <a:avLst/>
              <a:gdLst/>
              <a:ahLst/>
              <a:cxnLst/>
              <a:rect l="l" t="t" r="r" b="b"/>
              <a:pathLst>
                <a:path w="49084" h="38757" extrusionOk="0">
                  <a:moveTo>
                    <a:pt x="9683" y="0"/>
                  </a:moveTo>
                  <a:lnTo>
                    <a:pt x="9334" y="27"/>
                  </a:lnTo>
                  <a:lnTo>
                    <a:pt x="8959" y="107"/>
                  </a:lnTo>
                  <a:lnTo>
                    <a:pt x="8557" y="188"/>
                  </a:lnTo>
                  <a:lnTo>
                    <a:pt x="8154" y="295"/>
                  </a:lnTo>
                  <a:lnTo>
                    <a:pt x="7296" y="590"/>
                  </a:lnTo>
                  <a:lnTo>
                    <a:pt x="6384" y="966"/>
                  </a:lnTo>
                  <a:lnTo>
                    <a:pt x="5499" y="1395"/>
                  </a:lnTo>
                  <a:lnTo>
                    <a:pt x="4587" y="1824"/>
                  </a:lnTo>
                  <a:lnTo>
                    <a:pt x="3729" y="2307"/>
                  </a:lnTo>
                  <a:lnTo>
                    <a:pt x="2897" y="2763"/>
                  </a:lnTo>
                  <a:lnTo>
                    <a:pt x="1503" y="3594"/>
                  </a:lnTo>
                  <a:lnTo>
                    <a:pt x="537" y="4211"/>
                  </a:lnTo>
                  <a:lnTo>
                    <a:pt x="162" y="4452"/>
                  </a:lnTo>
                  <a:lnTo>
                    <a:pt x="108" y="4533"/>
                  </a:lnTo>
                  <a:lnTo>
                    <a:pt x="54" y="4640"/>
                  </a:lnTo>
                  <a:lnTo>
                    <a:pt x="28" y="4774"/>
                  </a:lnTo>
                  <a:lnTo>
                    <a:pt x="1" y="4962"/>
                  </a:lnTo>
                  <a:lnTo>
                    <a:pt x="28" y="5472"/>
                  </a:lnTo>
                  <a:lnTo>
                    <a:pt x="135" y="6115"/>
                  </a:lnTo>
                  <a:lnTo>
                    <a:pt x="296" y="6893"/>
                  </a:lnTo>
                  <a:lnTo>
                    <a:pt x="510" y="7778"/>
                  </a:lnTo>
                  <a:lnTo>
                    <a:pt x="779" y="8797"/>
                  </a:lnTo>
                  <a:lnTo>
                    <a:pt x="1100" y="9897"/>
                  </a:lnTo>
                  <a:lnTo>
                    <a:pt x="1476" y="11104"/>
                  </a:lnTo>
                  <a:lnTo>
                    <a:pt x="1878" y="12365"/>
                  </a:lnTo>
                  <a:lnTo>
                    <a:pt x="2817" y="15100"/>
                  </a:lnTo>
                  <a:lnTo>
                    <a:pt x="3890" y="18024"/>
                  </a:lnTo>
                  <a:lnTo>
                    <a:pt x="5043" y="21055"/>
                  </a:lnTo>
                  <a:lnTo>
                    <a:pt x="6223" y="24085"/>
                  </a:lnTo>
                  <a:lnTo>
                    <a:pt x="7457" y="27009"/>
                  </a:lnTo>
                  <a:lnTo>
                    <a:pt x="8664" y="29798"/>
                  </a:lnTo>
                  <a:lnTo>
                    <a:pt x="9254" y="31086"/>
                  </a:lnTo>
                  <a:lnTo>
                    <a:pt x="9844" y="32319"/>
                  </a:lnTo>
                  <a:lnTo>
                    <a:pt x="10407" y="33473"/>
                  </a:lnTo>
                  <a:lnTo>
                    <a:pt x="10944" y="34492"/>
                  </a:lnTo>
                  <a:lnTo>
                    <a:pt x="11427" y="35431"/>
                  </a:lnTo>
                  <a:lnTo>
                    <a:pt x="11909" y="36262"/>
                  </a:lnTo>
                  <a:lnTo>
                    <a:pt x="12338" y="36959"/>
                  </a:lnTo>
                  <a:lnTo>
                    <a:pt x="12741" y="37496"/>
                  </a:lnTo>
                  <a:lnTo>
                    <a:pt x="12928" y="37710"/>
                  </a:lnTo>
                  <a:lnTo>
                    <a:pt x="13116" y="37898"/>
                  </a:lnTo>
                  <a:lnTo>
                    <a:pt x="13250" y="38032"/>
                  </a:lnTo>
                  <a:lnTo>
                    <a:pt x="13411" y="38139"/>
                  </a:lnTo>
                  <a:lnTo>
                    <a:pt x="13814" y="38327"/>
                  </a:lnTo>
                  <a:lnTo>
                    <a:pt x="14243" y="38488"/>
                  </a:lnTo>
                  <a:lnTo>
                    <a:pt x="14672" y="38595"/>
                  </a:lnTo>
                  <a:lnTo>
                    <a:pt x="15128" y="38676"/>
                  </a:lnTo>
                  <a:lnTo>
                    <a:pt x="15584" y="38730"/>
                  </a:lnTo>
                  <a:lnTo>
                    <a:pt x="16067" y="38756"/>
                  </a:lnTo>
                  <a:lnTo>
                    <a:pt x="16576" y="38730"/>
                  </a:lnTo>
                  <a:lnTo>
                    <a:pt x="17086" y="38676"/>
                  </a:lnTo>
                  <a:lnTo>
                    <a:pt x="17622" y="38595"/>
                  </a:lnTo>
                  <a:lnTo>
                    <a:pt x="18159" y="38488"/>
                  </a:lnTo>
                  <a:lnTo>
                    <a:pt x="18695" y="38354"/>
                  </a:lnTo>
                  <a:lnTo>
                    <a:pt x="19258" y="38193"/>
                  </a:lnTo>
                  <a:lnTo>
                    <a:pt x="19848" y="38005"/>
                  </a:lnTo>
                  <a:lnTo>
                    <a:pt x="20412" y="37791"/>
                  </a:lnTo>
                  <a:lnTo>
                    <a:pt x="21002" y="37549"/>
                  </a:lnTo>
                  <a:lnTo>
                    <a:pt x="21618" y="37281"/>
                  </a:lnTo>
                  <a:lnTo>
                    <a:pt x="22825" y="36691"/>
                  </a:lnTo>
                  <a:lnTo>
                    <a:pt x="24059" y="36021"/>
                  </a:lnTo>
                  <a:lnTo>
                    <a:pt x="25320" y="35270"/>
                  </a:lnTo>
                  <a:lnTo>
                    <a:pt x="26580" y="34492"/>
                  </a:lnTo>
                  <a:lnTo>
                    <a:pt x="27868" y="33634"/>
                  </a:lnTo>
                  <a:lnTo>
                    <a:pt x="29128" y="32748"/>
                  </a:lnTo>
                  <a:lnTo>
                    <a:pt x="30389" y="31810"/>
                  </a:lnTo>
                  <a:lnTo>
                    <a:pt x="31649" y="30844"/>
                  </a:lnTo>
                  <a:lnTo>
                    <a:pt x="32883" y="29879"/>
                  </a:lnTo>
                  <a:lnTo>
                    <a:pt x="34090" y="28913"/>
                  </a:lnTo>
                  <a:lnTo>
                    <a:pt x="35270" y="27921"/>
                  </a:lnTo>
                  <a:lnTo>
                    <a:pt x="36424" y="26955"/>
                  </a:lnTo>
                  <a:lnTo>
                    <a:pt x="38596" y="25078"/>
                  </a:lnTo>
                  <a:lnTo>
                    <a:pt x="40527" y="23334"/>
                  </a:lnTo>
                  <a:lnTo>
                    <a:pt x="43612" y="20545"/>
                  </a:lnTo>
                  <a:lnTo>
                    <a:pt x="44631" y="19633"/>
                  </a:lnTo>
                  <a:lnTo>
                    <a:pt x="45006" y="19311"/>
                  </a:lnTo>
                  <a:lnTo>
                    <a:pt x="45275" y="19123"/>
                  </a:lnTo>
                  <a:lnTo>
                    <a:pt x="45489" y="18963"/>
                  </a:lnTo>
                  <a:lnTo>
                    <a:pt x="45704" y="18721"/>
                  </a:lnTo>
                  <a:lnTo>
                    <a:pt x="45918" y="18399"/>
                  </a:lnTo>
                  <a:lnTo>
                    <a:pt x="46133" y="18024"/>
                  </a:lnTo>
                  <a:lnTo>
                    <a:pt x="46347" y="17595"/>
                  </a:lnTo>
                  <a:lnTo>
                    <a:pt x="46562" y="17085"/>
                  </a:lnTo>
                  <a:lnTo>
                    <a:pt x="46776" y="16549"/>
                  </a:lnTo>
                  <a:lnTo>
                    <a:pt x="46991" y="15959"/>
                  </a:lnTo>
                  <a:lnTo>
                    <a:pt x="47393" y="14644"/>
                  </a:lnTo>
                  <a:lnTo>
                    <a:pt x="47769" y="13250"/>
                  </a:lnTo>
                  <a:lnTo>
                    <a:pt x="48118" y="11748"/>
                  </a:lnTo>
                  <a:lnTo>
                    <a:pt x="48439" y="10219"/>
                  </a:lnTo>
                  <a:lnTo>
                    <a:pt x="48708" y="8717"/>
                  </a:lnTo>
                  <a:lnTo>
                    <a:pt x="48895" y="7242"/>
                  </a:lnTo>
                  <a:lnTo>
                    <a:pt x="49029" y="5847"/>
                  </a:lnTo>
                  <a:lnTo>
                    <a:pt x="49083" y="5203"/>
                  </a:lnTo>
                  <a:lnTo>
                    <a:pt x="49083" y="4587"/>
                  </a:lnTo>
                  <a:lnTo>
                    <a:pt x="49083" y="4023"/>
                  </a:lnTo>
                  <a:lnTo>
                    <a:pt x="49056" y="3514"/>
                  </a:lnTo>
                  <a:lnTo>
                    <a:pt x="49003" y="3058"/>
                  </a:lnTo>
                  <a:lnTo>
                    <a:pt x="48949" y="2655"/>
                  </a:lnTo>
                  <a:lnTo>
                    <a:pt x="48842" y="2307"/>
                  </a:lnTo>
                  <a:lnTo>
                    <a:pt x="48708" y="2039"/>
                  </a:lnTo>
                  <a:lnTo>
                    <a:pt x="48654" y="1931"/>
                  </a:lnTo>
                  <a:lnTo>
                    <a:pt x="48573" y="1824"/>
                  </a:lnTo>
                  <a:lnTo>
                    <a:pt x="48493" y="1770"/>
                  </a:lnTo>
                  <a:lnTo>
                    <a:pt x="48386" y="1717"/>
                  </a:lnTo>
                  <a:lnTo>
                    <a:pt x="47957" y="1556"/>
                  </a:lnTo>
                  <a:lnTo>
                    <a:pt x="47501" y="1422"/>
                  </a:lnTo>
                  <a:lnTo>
                    <a:pt x="47045" y="1341"/>
                  </a:lnTo>
                  <a:lnTo>
                    <a:pt x="46589" y="1261"/>
                  </a:lnTo>
                  <a:lnTo>
                    <a:pt x="46106" y="1234"/>
                  </a:lnTo>
                  <a:lnTo>
                    <a:pt x="45087" y="1234"/>
                  </a:lnTo>
                  <a:lnTo>
                    <a:pt x="44577" y="1288"/>
                  </a:lnTo>
                  <a:lnTo>
                    <a:pt x="44068" y="1368"/>
                  </a:lnTo>
                  <a:lnTo>
                    <a:pt x="43531" y="1449"/>
                  </a:lnTo>
                  <a:lnTo>
                    <a:pt x="42968" y="1556"/>
                  </a:lnTo>
                  <a:lnTo>
                    <a:pt x="42431" y="1717"/>
                  </a:lnTo>
                  <a:lnTo>
                    <a:pt x="41868" y="1878"/>
                  </a:lnTo>
                  <a:lnTo>
                    <a:pt x="41305" y="2065"/>
                  </a:lnTo>
                  <a:lnTo>
                    <a:pt x="40152" y="2468"/>
                  </a:lnTo>
                  <a:lnTo>
                    <a:pt x="38998" y="2977"/>
                  </a:lnTo>
                  <a:lnTo>
                    <a:pt x="37818" y="3514"/>
                  </a:lnTo>
                  <a:lnTo>
                    <a:pt x="36638" y="4131"/>
                  </a:lnTo>
                  <a:lnTo>
                    <a:pt x="35458" y="4801"/>
                  </a:lnTo>
                  <a:lnTo>
                    <a:pt x="34278" y="5498"/>
                  </a:lnTo>
                  <a:lnTo>
                    <a:pt x="33098" y="6223"/>
                  </a:lnTo>
                  <a:lnTo>
                    <a:pt x="31945" y="7000"/>
                  </a:lnTo>
                  <a:lnTo>
                    <a:pt x="30791" y="7778"/>
                  </a:lnTo>
                  <a:lnTo>
                    <a:pt x="29665" y="8556"/>
                  </a:lnTo>
                  <a:lnTo>
                    <a:pt x="28592" y="9361"/>
                  </a:lnTo>
                  <a:lnTo>
                    <a:pt x="26500" y="10916"/>
                  </a:lnTo>
                  <a:lnTo>
                    <a:pt x="24596" y="12418"/>
                  </a:lnTo>
                  <a:lnTo>
                    <a:pt x="22933" y="13786"/>
                  </a:lnTo>
                  <a:lnTo>
                    <a:pt x="20358" y="15851"/>
                  </a:lnTo>
                  <a:lnTo>
                    <a:pt x="19580" y="16468"/>
                  </a:lnTo>
                  <a:lnTo>
                    <a:pt x="19339" y="16629"/>
                  </a:lnTo>
                  <a:lnTo>
                    <a:pt x="19178" y="16683"/>
                  </a:lnTo>
                  <a:lnTo>
                    <a:pt x="18910" y="16039"/>
                  </a:lnTo>
                  <a:lnTo>
                    <a:pt x="18212" y="14296"/>
                  </a:lnTo>
                  <a:lnTo>
                    <a:pt x="17193" y="11801"/>
                  </a:lnTo>
                  <a:lnTo>
                    <a:pt x="16576" y="10407"/>
                  </a:lnTo>
                  <a:lnTo>
                    <a:pt x="15932" y="8932"/>
                  </a:lnTo>
                  <a:lnTo>
                    <a:pt x="15262" y="7430"/>
                  </a:lnTo>
                  <a:lnTo>
                    <a:pt x="14565" y="5981"/>
                  </a:lnTo>
                  <a:lnTo>
                    <a:pt x="13867" y="4587"/>
                  </a:lnTo>
                  <a:lnTo>
                    <a:pt x="13197" y="3299"/>
                  </a:lnTo>
                  <a:lnTo>
                    <a:pt x="12526" y="2200"/>
                  </a:lnTo>
                  <a:lnTo>
                    <a:pt x="12231" y="1690"/>
                  </a:lnTo>
                  <a:lnTo>
                    <a:pt x="11909" y="1261"/>
                  </a:lnTo>
                  <a:lnTo>
                    <a:pt x="11641" y="885"/>
                  </a:lnTo>
                  <a:lnTo>
                    <a:pt x="11346" y="590"/>
                  </a:lnTo>
                  <a:lnTo>
                    <a:pt x="11105" y="349"/>
                  </a:lnTo>
                  <a:lnTo>
                    <a:pt x="10863" y="188"/>
                  </a:lnTo>
                  <a:lnTo>
                    <a:pt x="10622" y="81"/>
                  </a:lnTo>
                  <a:lnTo>
                    <a:pt x="10327" y="27"/>
                  </a:lnTo>
                  <a:lnTo>
                    <a:pt x="100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40;p41">
              <a:extLst>
                <a:ext uri="{FF2B5EF4-FFF2-40B4-BE49-F238E27FC236}">
                  <a16:creationId xmlns:a16="http://schemas.microsoft.com/office/drawing/2014/main" id="{A25BA679-B14E-440F-9A15-8F2466D735A6}"/>
                </a:ext>
              </a:extLst>
            </p:cNvPr>
            <p:cNvSpPr/>
            <p:nvPr/>
          </p:nvSpPr>
          <p:spPr>
            <a:xfrm>
              <a:off x="5827335" y="2617961"/>
              <a:ext cx="341908" cy="319960"/>
            </a:xfrm>
            <a:custGeom>
              <a:avLst/>
              <a:gdLst/>
              <a:ahLst/>
              <a:cxnLst/>
              <a:rect l="l" t="t" r="r" b="b"/>
              <a:pathLst>
                <a:path w="22557" h="21109" extrusionOk="0">
                  <a:moveTo>
                    <a:pt x="13867" y="0"/>
                  </a:moveTo>
                  <a:lnTo>
                    <a:pt x="5472" y="5820"/>
                  </a:lnTo>
                  <a:lnTo>
                    <a:pt x="5498" y="7000"/>
                  </a:lnTo>
                  <a:lnTo>
                    <a:pt x="5552" y="9763"/>
                  </a:lnTo>
                  <a:lnTo>
                    <a:pt x="5552" y="10138"/>
                  </a:lnTo>
                  <a:lnTo>
                    <a:pt x="5498" y="10487"/>
                  </a:lnTo>
                  <a:lnTo>
                    <a:pt x="5391" y="10809"/>
                  </a:lnTo>
                  <a:lnTo>
                    <a:pt x="5257" y="11077"/>
                  </a:lnTo>
                  <a:lnTo>
                    <a:pt x="5096" y="11345"/>
                  </a:lnTo>
                  <a:lnTo>
                    <a:pt x="4882" y="11560"/>
                  </a:lnTo>
                  <a:lnTo>
                    <a:pt x="4613" y="11774"/>
                  </a:lnTo>
                  <a:lnTo>
                    <a:pt x="4345" y="11935"/>
                  </a:lnTo>
                  <a:lnTo>
                    <a:pt x="4023" y="12096"/>
                  </a:lnTo>
                  <a:lnTo>
                    <a:pt x="3648" y="12230"/>
                  </a:lnTo>
                  <a:lnTo>
                    <a:pt x="3272" y="12338"/>
                  </a:lnTo>
                  <a:lnTo>
                    <a:pt x="2870" y="12418"/>
                  </a:lnTo>
                  <a:lnTo>
                    <a:pt x="2414" y="12472"/>
                  </a:lnTo>
                  <a:lnTo>
                    <a:pt x="1958" y="12525"/>
                  </a:lnTo>
                  <a:lnTo>
                    <a:pt x="1448" y="12552"/>
                  </a:lnTo>
                  <a:lnTo>
                    <a:pt x="939" y="12579"/>
                  </a:lnTo>
                  <a:lnTo>
                    <a:pt x="697" y="12579"/>
                  </a:lnTo>
                  <a:lnTo>
                    <a:pt x="483" y="12660"/>
                  </a:lnTo>
                  <a:lnTo>
                    <a:pt x="322" y="12767"/>
                  </a:lnTo>
                  <a:lnTo>
                    <a:pt x="188" y="12928"/>
                  </a:lnTo>
                  <a:lnTo>
                    <a:pt x="81" y="13116"/>
                  </a:lnTo>
                  <a:lnTo>
                    <a:pt x="27" y="13330"/>
                  </a:lnTo>
                  <a:lnTo>
                    <a:pt x="0" y="13598"/>
                  </a:lnTo>
                  <a:lnTo>
                    <a:pt x="0" y="13867"/>
                  </a:lnTo>
                  <a:lnTo>
                    <a:pt x="27" y="14188"/>
                  </a:lnTo>
                  <a:lnTo>
                    <a:pt x="107" y="14510"/>
                  </a:lnTo>
                  <a:lnTo>
                    <a:pt x="188" y="14859"/>
                  </a:lnTo>
                  <a:lnTo>
                    <a:pt x="295" y="15208"/>
                  </a:lnTo>
                  <a:lnTo>
                    <a:pt x="429" y="15583"/>
                  </a:lnTo>
                  <a:lnTo>
                    <a:pt x="617" y="15959"/>
                  </a:lnTo>
                  <a:lnTo>
                    <a:pt x="778" y="16361"/>
                  </a:lnTo>
                  <a:lnTo>
                    <a:pt x="993" y="16736"/>
                  </a:lnTo>
                  <a:lnTo>
                    <a:pt x="1234" y="17139"/>
                  </a:lnTo>
                  <a:lnTo>
                    <a:pt x="1475" y="17541"/>
                  </a:lnTo>
                  <a:lnTo>
                    <a:pt x="1744" y="17916"/>
                  </a:lnTo>
                  <a:lnTo>
                    <a:pt x="2012" y="18292"/>
                  </a:lnTo>
                  <a:lnTo>
                    <a:pt x="2307" y="18667"/>
                  </a:lnTo>
                  <a:lnTo>
                    <a:pt x="2629" y="19016"/>
                  </a:lnTo>
                  <a:lnTo>
                    <a:pt x="2950" y="19338"/>
                  </a:lnTo>
                  <a:lnTo>
                    <a:pt x="3272" y="19660"/>
                  </a:lnTo>
                  <a:lnTo>
                    <a:pt x="3621" y="19955"/>
                  </a:lnTo>
                  <a:lnTo>
                    <a:pt x="3970" y="20223"/>
                  </a:lnTo>
                  <a:lnTo>
                    <a:pt x="4318" y="20464"/>
                  </a:lnTo>
                  <a:lnTo>
                    <a:pt x="4694" y="20652"/>
                  </a:lnTo>
                  <a:lnTo>
                    <a:pt x="5042" y="20840"/>
                  </a:lnTo>
                  <a:lnTo>
                    <a:pt x="5418" y="20947"/>
                  </a:lnTo>
                  <a:lnTo>
                    <a:pt x="5793" y="21054"/>
                  </a:lnTo>
                  <a:lnTo>
                    <a:pt x="6169" y="21081"/>
                  </a:lnTo>
                  <a:lnTo>
                    <a:pt x="6759" y="21108"/>
                  </a:lnTo>
                  <a:lnTo>
                    <a:pt x="7376" y="21108"/>
                  </a:lnTo>
                  <a:lnTo>
                    <a:pt x="8020" y="21081"/>
                  </a:lnTo>
                  <a:lnTo>
                    <a:pt x="8690" y="21028"/>
                  </a:lnTo>
                  <a:lnTo>
                    <a:pt x="9361" y="20947"/>
                  </a:lnTo>
                  <a:lnTo>
                    <a:pt x="10085" y="20840"/>
                  </a:lnTo>
                  <a:lnTo>
                    <a:pt x="10809" y="20706"/>
                  </a:lnTo>
                  <a:lnTo>
                    <a:pt x="11533" y="20572"/>
                  </a:lnTo>
                  <a:lnTo>
                    <a:pt x="13008" y="20223"/>
                  </a:lnTo>
                  <a:lnTo>
                    <a:pt x="14483" y="19848"/>
                  </a:lnTo>
                  <a:lnTo>
                    <a:pt x="15932" y="19392"/>
                  </a:lnTo>
                  <a:lnTo>
                    <a:pt x="17300" y="18909"/>
                  </a:lnTo>
                  <a:lnTo>
                    <a:pt x="18587" y="18399"/>
                  </a:lnTo>
                  <a:lnTo>
                    <a:pt x="19177" y="18131"/>
                  </a:lnTo>
                  <a:lnTo>
                    <a:pt x="19740" y="17863"/>
                  </a:lnTo>
                  <a:lnTo>
                    <a:pt x="20250" y="17595"/>
                  </a:lnTo>
                  <a:lnTo>
                    <a:pt x="20733" y="17300"/>
                  </a:lnTo>
                  <a:lnTo>
                    <a:pt x="21162" y="17031"/>
                  </a:lnTo>
                  <a:lnTo>
                    <a:pt x="21537" y="16763"/>
                  </a:lnTo>
                  <a:lnTo>
                    <a:pt x="21886" y="16495"/>
                  </a:lnTo>
                  <a:lnTo>
                    <a:pt x="22154" y="16254"/>
                  </a:lnTo>
                  <a:lnTo>
                    <a:pt x="22342" y="15985"/>
                  </a:lnTo>
                  <a:lnTo>
                    <a:pt x="22476" y="15744"/>
                  </a:lnTo>
                  <a:lnTo>
                    <a:pt x="22530" y="15610"/>
                  </a:lnTo>
                  <a:lnTo>
                    <a:pt x="22557" y="15503"/>
                  </a:lnTo>
                  <a:lnTo>
                    <a:pt x="22557" y="15368"/>
                  </a:lnTo>
                  <a:lnTo>
                    <a:pt x="22557" y="15261"/>
                  </a:lnTo>
                  <a:lnTo>
                    <a:pt x="22530" y="15154"/>
                  </a:lnTo>
                  <a:lnTo>
                    <a:pt x="22476" y="15047"/>
                  </a:lnTo>
                  <a:lnTo>
                    <a:pt x="22422" y="14939"/>
                  </a:lnTo>
                  <a:lnTo>
                    <a:pt x="22315" y="14832"/>
                  </a:lnTo>
                  <a:lnTo>
                    <a:pt x="22101" y="14644"/>
                  </a:lnTo>
                  <a:lnTo>
                    <a:pt x="21886" y="14457"/>
                  </a:lnTo>
                  <a:lnTo>
                    <a:pt x="21645" y="14296"/>
                  </a:lnTo>
                  <a:lnTo>
                    <a:pt x="21376" y="14135"/>
                  </a:lnTo>
                  <a:lnTo>
                    <a:pt x="20840" y="13867"/>
                  </a:lnTo>
                  <a:lnTo>
                    <a:pt x="20250" y="13625"/>
                  </a:lnTo>
                  <a:lnTo>
                    <a:pt x="19633" y="13411"/>
                  </a:lnTo>
                  <a:lnTo>
                    <a:pt x="19016" y="13223"/>
                  </a:lnTo>
                  <a:lnTo>
                    <a:pt x="18372" y="13089"/>
                  </a:lnTo>
                  <a:lnTo>
                    <a:pt x="17756" y="12955"/>
                  </a:lnTo>
                  <a:lnTo>
                    <a:pt x="16549" y="12713"/>
                  </a:lnTo>
                  <a:lnTo>
                    <a:pt x="15503" y="12525"/>
                  </a:lnTo>
                  <a:lnTo>
                    <a:pt x="15073" y="12418"/>
                  </a:lnTo>
                  <a:lnTo>
                    <a:pt x="14698" y="12311"/>
                  </a:lnTo>
                  <a:lnTo>
                    <a:pt x="14403" y="12177"/>
                  </a:lnTo>
                  <a:lnTo>
                    <a:pt x="14296" y="12123"/>
                  </a:lnTo>
                  <a:lnTo>
                    <a:pt x="14215" y="12043"/>
                  </a:lnTo>
                  <a:lnTo>
                    <a:pt x="14162" y="11962"/>
                  </a:lnTo>
                  <a:lnTo>
                    <a:pt x="14135" y="11828"/>
                  </a:lnTo>
                  <a:lnTo>
                    <a:pt x="14054" y="11372"/>
                  </a:lnTo>
                  <a:lnTo>
                    <a:pt x="14001" y="10755"/>
                  </a:lnTo>
                  <a:lnTo>
                    <a:pt x="13974" y="9951"/>
                  </a:lnTo>
                  <a:lnTo>
                    <a:pt x="13893" y="8020"/>
                  </a:lnTo>
                  <a:lnTo>
                    <a:pt x="13867" y="5847"/>
                  </a:lnTo>
                  <a:lnTo>
                    <a:pt x="13840" y="1797"/>
                  </a:lnTo>
                  <a:lnTo>
                    <a:pt x="13867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41;p41">
              <a:extLst>
                <a:ext uri="{FF2B5EF4-FFF2-40B4-BE49-F238E27FC236}">
                  <a16:creationId xmlns:a16="http://schemas.microsoft.com/office/drawing/2014/main" id="{E23B4517-222F-47EB-8DC5-B758B7A8AD60}"/>
                </a:ext>
              </a:extLst>
            </p:cNvPr>
            <p:cNvSpPr/>
            <p:nvPr/>
          </p:nvSpPr>
          <p:spPr>
            <a:xfrm>
              <a:off x="5550484" y="2800487"/>
              <a:ext cx="754950" cy="926927"/>
            </a:xfrm>
            <a:custGeom>
              <a:avLst/>
              <a:gdLst/>
              <a:ahLst/>
              <a:cxnLst/>
              <a:rect l="l" t="t" r="r" b="b"/>
              <a:pathLst>
                <a:path w="49807" h="61153" extrusionOk="0">
                  <a:moveTo>
                    <a:pt x="18721" y="1"/>
                  </a:moveTo>
                  <a:lnTo>
                    <a:pt x="18158" y="54"/>
                  </a:lnTo>
                  <a:lnTo>
                    <a:pt x="17621" y="108"/>
                  </a:lnTo>
                  <a:lnTo>
                    <a:pt x="17085" y="188"/>
                  </a:lnTo>
                  <a:lnTo>
                    <a:pt x="16549" y="296"/>
                  </a:lnTo>
                  <a:lnTo>
                    <a:pt x="16039" y="403"/>
                  </a:lnTo>
                  <a:lnTo>
                    <a:pt x="15556" y="537"/>
                  </a:lnTo>
                  <a:lnTo>
                    <a:pt x="15047" y="698"/>
                  </a:lnTo>
                  <a:lnTo>
                    <a:pt x="14108" y="1047"/>
                  </a:lnTo>
                  <a:lnTo>
                    <a:pt x="13223" y="1422"/>
                  </a:lnTo>
                  <a:lnTo>
                    <a:pt x="12391" y="1825"/>
                  </a:lnTo>
                  <a:lnTo>
                    <a:pt x="11614" y="2227"/>
                  </a:lnTo>
                  <a:lnTo>
                    <a:pt x="10943" y="2629"/>
                  </a:lnTo>
                  <a:lnTo>
                    <a:pt x="10326" y="2978"/>
                  </a:lnTo>
                  <a:lnTo>
                    <a:pt x="9387" y="3541"/>
                  </a:lnTo>
                  <a:lnTo>
                    <a:pt x="9066" y="3702"/>
                  </a:lnTo>
                  <a:lnTo>
                    <a:pt x="8931" y="3756"/>
                  </a:lnTo>
                  <a:lnTo>
                    <a:pt x="8824" y="3782"/>
                  </a:lnTo>
                  <a:lnTo>
                    <a:pt x="8797" y="3809"/>
                  </a:lnTo>
                  <a:lnTo>
                    <a:pt x="8717" y="3917"/>
                  </a:lnTo>
                  <a:lnTo>
                    <a:pt x="8583" y="4319"/>
                  </a:lnTo>
                  <a:lnTo>
                    <a:pt x="8395" y="4936"/>
                  </a:lnTo>
                  <a:lnTo>
                    <a:pt x="8154" y="5794"/>
                  </a:lnTo>
                  <a:lnTo>
                    <a:pt x="7590" y="8074"/>
                  </a:lnTo>
                  <a:lnTo>
                    <a:pt x="6920" y="11024"/>
                  </a:lnTo>
                  <a:lnTo>
                    <a:pt x="6142" y="14538"/>
                  </a:lnTo>
                  <a:lnTo>
                    <a:pt x="5337" y="18427"/>
                  </a:lnTo>
                  <a:lnTo>
                    <a:pt x="4479" y="22584"/>
                  </a:lnTo>
                  <a:lnTo>
                    <a:pt x="3648" y="26902"/>
                  </a:lnTo>
                  <a:lnTo>
                    <a:pt x="2816" y="31220"/>
                  </a:lnTo>
                  <a:lnTo>
                    <a:pt x="2065" y="35377"/>
                  </a:lnTo>
                  <a:lnTo>
                    <a:pt x="1368" y="39293"/>
                  </a:lnTo>
                  <a:lnTo>
                    <a:pt x="805" y="42807"/>
                  </a:lnTo>
                  <a:lnTo>
                    <a:pt x="349" y="45784"/>
                  </a:lnTo>
                  <a:lnTo>
                    <a:pt x="188" y="47018"/>
                  </a:lnTo>
                  <a:lnTo>
                    <a:pt x="81" y="48090"/>
                  </a:lnTo>
                  <a:lnTo>
                    <a:pt x="27" y="48949"/>
                  </a:lnTo>
                  <a:lnTo>
                    <a:pt x="0" y="49592"/>
                  </a:lnTo>
                  <a:lnTo>
                    <a:pt x="27" y="49834"/>
                  </a:lnTo>
                  <a:lnTo>
                    <a:pt x="54" y="50022"/>
                  </a:lnTo>
                  <a:lnTo>
                    <a:pt x="81" y="50129"/>
                  </a:lnTo>
                  <a:lnTo>
                    <a:pt x="134" y="50156"/>
                  </a:lnTo>
                  <a:lnTo>
                    <a:pt x="2280" y="50746"/>
                  </a:lnTo>
                  <a:lnTo>
                    <a:pt x="7081" y="52060"/>
                  </a:lnTo>
                  <a:lnTo>
                    <a:pt x="13679" y="53884"/>
                  </a:lnTo>
                  <a:lnTo>
                    <a:pt x="21189" y="55922"/>
                  </a:lnTo>
                  <a:lnTo>
                    <a:pt x="25051" y="56941"/>
                  </a:lnTo>
                  <a:lnTo>
                    <a:pt x="28806" y="57934"/>
                  </a:lnTo>
                  <a:lnTo>
                    <a:pt x="32346" y="58846"/>
                  </a:lnTo>
                  <a:lnTo>
                    <a:pt x="35591" y="59650"/>
                  </a:lnTo>
                  <a:lnTo>
                    <a:pt x="38434" y="60321"/>
                  </a:lnTo>
                  <a:lnTo>
                    <a:pt x="39668" y="60589"/>
                  </a:lnTo>
                  <a:lnTo>
                    <a:pt x="40741" y="60804"/>
                  </a:lnTo>
                  <a:lnTo>
                    <a:pt x="41680" y="60965"/>
                  </a:lnTo>
                  <a:lnTo>
                    <a:pt x="42431" y="61072"/>
                  </a:lnTo>
                  <a:lnTo>
                    <a:pt x="42994" y="61152"/>
                  </a:lnTo>
                  <a:lnTo>
                    <a:pt x="43209" y="61152"/>
                  </a:lnTo>
                  <a:lnTo>
                    <a:pt x="43370" y="61125"/>
                  </a:lnTo>
                  <a:lnTo>
                    <a:pt x="43423" y="61099"/>
                  </a:lnTo>
                  <a:lnTo>
                    <a:pt x="43504" y="61072"/>
                  </a:lnTo>
                  <a:lnTo>
                    <a:pt x="43638" y="60938"/>
                  </a:lnTo>
                  <a:lnTo>
                    <a:pt x="43772" y="60750"/>
                  </a:lnTo>
                  <a:lnTo>
                    <a:pt x="43906" y="60482"/>
                  </a:lnTo>
                  <a:lnTo>
                    <a:pt x="44067" y="60160"/>
                  </a:lnTo>
                  <a:lnTo>
                    <a:pt x="44228" y="59758"/>
                  </a:lnTo>
                  <a:lnTo>
                    <a:pt x="44523" y="58792"/>
                  </a:lnTo>
                  <a:lnTo>
                    <a:pt x="44845" y="57612"/>
                  </a:lnTo>
                  <a:lnTo>
                    <a:pt x="45167" y="56217"/>
                  </a:lnTo>
                  <a:lnTo>
                    <a:pt x="45488" y="54662"/>
                  </a:lnTo>
                  <a:lnTo>
                    <a:pt x="45837" y="52891"/>
                  </a:lnTo>
                  <a:lnTo>
                    <a:pt x="46159" y="51014"/>
                  </a:lnTo>
                  <a:lnTo>
                    <a:pt x="46481" y="48976"/>
                  </a:lnTo>
                  <a:lnTo>
                    <a:pt x="46803" y="46830"/>
                  </a:lnTo>
                  <a:lnTo>
                    <a:pt x="47124" y="44577"/>
                  </a:lnTo>
                  <a:lnTo>
                    <a:pt x="47446" y="42244"/>
                  </a:lnTo>
                  <a:lnTo>
                    <a:pt x="47741" y="39856"/>
                  </a:lnTo>
                  <a:lnTo>
                    <a:pt x="48036" y="37443"/>
                  </a:lnTo>
                  <a:lnTo>
                    <a:pt x="48305" y="34975"/>
                  </a:lnTo>
                  <a:lnTo>
                    <a:pt x="48546" y="32508"/>
                  </a:lnTo>
                  <a:lnTo>
                    <a:pt x="48787" y="30067"/>
                  </a:lnTo>
                  <a:lnTo>
                    <a:pt x="49002" y="27626"/>
                  </a:lnTo>
                  <a:lnTo>
                    <a:pt x="49216" y="25239"/>
                  </a:lnTo>
                  <a:lnTo>
                    <a:pt x="49377" y="22933"/>
                  </a:lnTo>
                  <a:lnTo>
                    <a:pt x="49538" y="20680"/>
                  </a:lnTo>
                  <a:lnTo>
                    <a:pt x="49646" y="18534"/>
                  </a:lnTo>
                  <a:lnTo>
                    <a:pt x="49726" y="16522"/>
                  </a:lnTo>
                  <a:lnTo>
                    <a:pt x="49780" y="14618"/>
                  </a:lnTo>
                  <a:lnTo>
                    <a:pt x="49807" y="12902"/>
                  </a:lnTo>
                  <a:lnTo>
                    <a:pt x="49807" y="11319"/>
                  </a:lnTo>
                  <a:lnTo>
                    <a:pt x="49753" y="9951"/>
                  </a:lnTo>
                  <a:lnTo>
                    <a:pt x="49646" y="8771"/>
                  </a:lnTo>
                  <a:lnTo>
                    <a:pt x="49592" y="8262"/>
                  </a:lnTo>
                  <a:lnTo>
                    <a:pt x="49512" y="7832"/>
                  </a:lnTo>
                  <a:lnTo>
                    <a:pt x="49431" y="7430"/>
                  </a:lnTo>
                  <a:lnTo>
                    <a:pt x="49324" y="7108"/>
                  </a:lnTo>
                  <a:lnTo>
                    <a:pt x="49216" y="6867"/>
                  </a:lnTo>
                  <a:lnTo>
                    <a:pt x="49109" y="6679"/>
                  </a:lnTo>
                  <a:lnTo>
                    <a:pt x="48600" y="6062"/>
                  </a:lnTo>
                  <a:lnTo>
                    <a:pt x="48063" y="5445"/>
                  </a:lnTo>
                  <a:lnTo>
                    <a:pt x="47554" y="4882"/>
                  </a:lnTo>
                  <a:lnTo>
                    <a:pt x="46990" y="4319"/>
                  </a:lnTo>
                  <a:lnTo>
                    <a:pt x="46400" y="3782"/>
                  </a:lnTo>
                  <a:lnTo>
                    <a:pt x="45757" y="3273"/>
                  </a:lnTo>
                  <a:lnTo>
                    <a:pt x="45059" y="2817"/>
                  </a:lnTo>
                  <a:lnTo>
                    <a:pt x="44711" y="2602"/>
                  </a:lnTo>
                  <a:lnTo>
                    <a:pt x="44335" y="2388"/>
                  </a:lnTo>
                  <a:lnTo>
                    <a:pt x="43933" y="2200"/>
                  </a:lnTo>
                  <a:lnTo>
                    <a:pt x="43530" y="2012"/>
                  </a:lnTo>
                  <a:lnTo>
                    <a:pt x="43074" y="1825"/>
                  </a:lnTo>
                  <a:lnTo>
                    <a:pt x="42645" y="1664"/>
                  </a:lnTo>
                  <a:lnTo>
                    <a:pt x="42163" y="1529"/>
                  </a:lnTo>
                  <a:lnTo>
                    <a:pt x="41680" y="1395"/>
                  </a:lnTo>
                  <a:lnTo>
                    <a:pt x="41143" y="1288"/>
                  </a:lnTo>
                  <a:lnTo>
                    <a:pt x="40607" y="1181"/>
                  </a:lnTo>
                  <a:lnTo>
                    <a:pt x="40044" y="1074"/>
                  </a:lnTo>
                  <a:lnTo>
                    <a:pt x="39454" y="1020"/>
                  </a:lnTo>
                  <a:lnTo>
                    <a:pt x="38837" y="939"/>
                  </a:lnTo>
                  <a:lnTo>
                    <a:pt x="38193" y="913"/>
                  </a:lnTo>
                  <a:lnTo>
                    <a:pt x="37523" y="886"/>
                  </a:lnTo>
                  <a:lnTo>
                    <a:pt x="36101" y="886"/>
                  </a:lnTo>
                  <a:lnTo>
                    <a:pt x="35323" y="913"/>
                  </a:lnTo>
                  <a:lnTo>
                    <a:pt x="35216" y="939"/>
                  </a:lnTo>
                  <a:lnTo>
                    <a:pt x="35082" y="993"/>
                  </a:lnTo>
                  <a:lnTo>
                    <a:pt x="34733" y="1181"/>
                  </a:lnTo>
                  <a:lnTo>
                    <a:pt x="34304" y="1449"/>
                  </a:lnTo>
                  <a:lnTo>
                    <a:pt x="33741" y="1798"/>
                  </a:lnTo>
                  <a:lnTo>
                    <a:pt x="32427" y="2683"/>
                  </a:lnTo>
                  <a:lnTo>
                    <a:pt x="31649" y="3192"/>
                  </a:lnTo>
                  <a:lnTo>
                    <a:pt x="30844" y="3675"/>
                  </a:lnTo>
                  <a:lnTo>
                    <a:pt x="29959" y="4185"/>
                  </a:lnTo>
                  <a:lnTo>
                    <a:pt x="29074" y="4668"/>
                  </a:lnTo>
                  <a:lnTo>
                    <a:pt x="28135" y="5097"/>
                  </a:lnTo>
                  <a:lnTo>
                    <a:pt x="27652" y="5284"/>
                  </a:lnTo>
                  <a:lnTo>
                    <a:pt x="27197" y="5472"/>
                  </a:lnTo>
                  <a:lnTo>
                    <a:pt x="26714" y="5633"/>
                  </a:lnTo>
                  <a:lnTo>
                    <a:pt x="26231" y="5767"/>
                  </a:lnTo>
                  <a:lnTo>
                    <a:pt x="25748" y="5901"/>
                  </a:lnTo>
                  <a:lnTo>
                    <a:pt x="25265" y="5982"/>
                  </a:lnTo>
                  <a:lnTo>
                    <a:pt x="24809" y="6062"/>
                  </a:lnTo>
                  <a:lnTo>
                    <a:pt x="24327" y="6089"/>
                  </a:lnTo>
                  <a:lnTo>
                    <a:pt x="23871" y="6116"/>
                  </a:lnTo>
                  <a:lnTo>
                    <a:pt x="23415" y="6089"/>
                  </a:lnTo>
                  <a:lnTo>
                    <a:pt x="23039" y="6035"/>
                  </a:lnTo>
                  <a:lnTo>
                    <a:pt x="22691" y="5955"/>
                  </a:lnTo>
                  <a:lnTo>
                    <a:pt x="22396" y="5848"/>
                  </a:lnTo>
                  <a:lnTo>
                    <a:pt x="22127" y="5714"/>
                  </a:lnTo>
                  <a:lnTo>
                    <a:pt x="21913" y="5579"/>
                  </a:lnTo>
                  <a:lnTo>
                    <a:pt x="21698" y="5392"/>
                  </a:lnTo>
                  <a:lnTo>
                    <a:pt x="21510" y="5204"/>
                  </a:lnTo>
                  <a:lnTo>
                    <a:pt x="21376" y="5016"/>
                  </a:lnTo>
                  <a:lnTo>
                    <a:pt x="21242" y="4802"/>
                  </a:lnTo>
                  <a:lnTo>
                    <a:pt x="21135" y="4560"/>
                  </a:lnTo>
                  <a:lnTo>
                    <a:pt x="21055" y="4319"/>
                  </a:lnTo>
                  <a:lnTo>
                    <a:pt x="21001" y="4077"/>
                  </a:lnTo>
                  <a:lnTo>
                    <a:pt x="20947" y="3836"/>
                  </a:lnTo>
                  <a:lnTo>
                    <a:pt x="20920" y="3568"/>
                  </a:lnTo>
                  <a:lnTo>
                    <a:pt x="20920" y="3031"/>
                  </a:lnTo>
                  <a:lnTo>
                    <a:pt x="20947" y="2522"/>
                  </a:lnTo>
                  <a:lnTo>
                    <a:pt x="21028" y="2012"/>
                  </a:lnTo>
                  <a:lnTo>
                    <a:pt x="21135" y="1556"/>
                  </a:lnTo>
                  <a:lnTo>
                    <a:pt x="21242" y="1154"/>
                  </a:lnTo>
                  <a:lnTo>
                    <a:pt x="21457" y="537"/>
                  </a:lnTo>
                  <a:lnTo>
                    <a:pt x="21537" y="296"/>
                  </a:lnTo>
                  <a:lnTo>
                    <a:pt x="20974" y="162"/>
                  </a:lnTo>
                  <a:lnTo>
                    <a:pt x="20384" y="81"/>
                  </a:lnTo>
                  <a:lnTo>
                    <a:pt x="19821" y="28"/>
                  </a:lnTo>
                  <a:lnTo>
                    <a:pt x="192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42;p41">
              <a:extLst>
                <a:ext uri="{FF2B5EF4-FFF2-40B4-BE49-F238E27FC236}">
                  <a16:creationId xmlns:a16="http://schemas.microsoft.com/office/drawing/2014/main" id="{31AEF517-61E6-4E4A-A279-2AE130D645CD}"/>
                </a:ext>
              </a:extLst>
            </p:cNvPr>
            <p:cNvSpPr/>
            <p:nvPr/>
          </p:nvSpPr>
          <p:spPr>
            <a:xfrm>
              <a:off x="5283378" y="4320936"/>
              <a:ext cx="258178" cy="154091"/>
            </a:xfrm>
            <a:custGeom>
              <a:avLst/>
              <a:gdLst/>
              <a:ahLst/>
              <a:cxnLst/>
              <a:rect l="l" t="t" r="r" b="b"/>
              <a:pathLst>
                <a:path w="17033" h="10166" extrusionOk="0">
                  <a:moveTo>
                    <a:pt x="12017" y="1"/>
                  </a:moveTo>
                  <a:lnTo>
                    <a:pt x="11829" y="28"/>
                  </a:lnTo>
                  <a:lnTo>
                    <a:pt x="11641" y="54"/>
                  </a:lnTo>
                  <a:lnTo>
                    <a:pt x="11480" y="108"/>
                  </a:lnTo>
                  <a:lnTo>
                    <a:pt x="11319" y="188"/>
                  </a:lnTo>
                  <a:lnTo>
                    <a:pt x="11212" y="323"/>
                  </a:lnTo>
                  <a:lnTo>
                    <a:pt x="11078" y="457"/>
                  </a:lnTo>
                  <a:lnTo>
                    <a:pt x="10997" y="644"/>
                  </a:lnTo>
                  <a:lnTo>
                    <a:pt x="10944" y="859"/>
                  </a:lnTo>
                  <a:lnTo>
                    <a:pt x="10863" y="1074"/>
                  </a:lnTo>
                  <a:lnTo>
                    <a:pt x="10702" y="1342"/>
                  </a:lnTo>
                  <a:lnTo>
                    <a:pt x="10488" y="1583"/>
                  </a:lnTo>
                  <a:lnTo>
                    <a:pt x="10246" y="1851"/>
                  </a:lnTo>
                  <a:lnTo>
                    <a:pt x="9924" y="2146"/>
                  </a:lnTo>
                  <a:lnTo>
                    <a:pt x="9576" y="2415"/>
                  </a:lnTo>
                  <a:lnTo>
                    <a:pt x="9174" y="2710"/>
                  </a:lnTo>
                  <a:lnTo>
                    <a:pt x="8744" y="3005"/>
                  </a:lnTo>
                  <a:lnTo>
                    <a:pt x="7779" y="3595"/>
                  </a:lnTo>
                  <a:lnTo>
                    <a:pt x="6760" y="4212"/>
                  </a:lnTo>
                  <a:lnTo>
                    <a:pt x="4587" y="5445"/>
                  </a:lnTo>
                  <a:lnTo>
                    <a:pt x="3541" y="6062"/>
                  </a:lnTo>
                  <a:lnTo>
                    <a:pt x="2549" y="6652"/>
                  </a:lnTo>
                  <a:lnTo>
                    <a:pt x="1664" y="7216"/>
                  </a:lnTo>
                  <a:lnTo>
                    <a:pt x="1288" y="7484"/>
                  </a:lnTo>
                  <a:lnTo>
                    <a:pt x="939" y="7752"/>
                  </a:lnTo>
                  <a:lnTo>
                    <a:pt x="644" y="7993"/>
                  </a:lnTo>
                  <a:lnTo>
                    <a:pt x="403" y="8235"/>
                  </a:lnTo>
                  <a:lnTo>
                    <a:pt x="215" y="8449"/>
                  </a:lnTo>
                  <a:lnTo>
                    <a:pt x="81" y="8664"/>
                  </a:lnTo>
                  <a:lnTo>
                    <a:pt x="1" y="8878"/>
                  </a:lnTo>
                  <a:lnTo>
                    <a:pt x="1" y="8959"/>
                  </a:lnTo>
                  <a:lnTo>
                    <a:pt x="1" y="9066"/>
                  </a:lnTo>
                  <a:lnTo>
                    <a:pt x="28" y="9147"/>
                  </a:lnTo>
                  <a:lnTo>
                    <a:pt x="81" y="9227"/>
                  </a:lnTo>
                  <a:lnTo>
                    <a:pt x="162" y="9308"/>
                  </a:lnTo>
                  <a:lnTo>
                    <a:pt x="242" y="9388"/>
                  </a:lnTo>
                  <a:lnTo>
                    <a:pt x="457" y="9522"/>
                  </a:lnTo>
                  <a:lnTo>
                    <a:pt x="698" y="9656"/>
                  </a:lnTo>
                  <a:lnTo>
                    <a:pt x="966" y="9764"/>
                  </a:lnTo>
                  <a:lnTo>
                    <a:pt x="1261" y="9844"/>
                  </a:lnTo>
                  <a:lnTo>
                    <a:pt x="1556" y="9924"/>
                  </a:lnTo>
                  <a:lnTo>
                    <a:pt x="1905" y="10005"/>
                  </a:lnTo>
                  <a:lnTo>
                    <a:pt x="2629" y="10085"/>
                  </a:lnTo>
                  <a:lnTo>
                    <a:pt x="3434" y="10139"/>
                  </a:lnTo>
                  <a:lnTo>
                    <a:pt x="4292" y="10166"/>
                  </a:lnTo>
                  <a:lnTo>
                    <a:pt x="5231" y="10166"/>
                  </a:lnTo>
                  <a:lnTo>
                    <a:pt x="6170" y="10112"/>
                  </a:lnTo>
                  <a:lnTo>
                    <a:pt x="7162" y="10059"/>
                  </a:lnTo>
                  <a:lnTo>
                    <a:pt x="8181" y="9978"/>
                  </a:lnTo>
                  <a:lnTo>
                    <a:pt x="10246" y="9790"/>
                  </a:lnTo>
                  <a:lnTo>
                    <a:pt x="12231" y="9603"/>
                  </a:lnTo>
                  <a:lnTo>
                    <a:pt x="14135" y="9468"/>
                  </a:lnTo>
                  <a:lnTo>
                    <a:pt x="14565" y="9442"/>
                  </a:lnTo>
                  <a:lnTo>
                    <a:pt x="14940" y="9334"/>
                  </a:lnTo>
                  <a:lnTo>
                    <a:pt x="15289" y="9227"/>
                  </a:lnTo>
                  <a:lnTo>
                    <a:pt x="15611" y="9066"/>
                  </a:lnTo>
                  <a:lnTo>
                    <a:pt x="15879" y="8905"/>
                  </a:lnTo>
                  <a:lnTo>
                    <a:pt x="16120" y="8691"/>
                  </a:lnTo>
                  <a:lnTo>
                    <a:pt x="16308" y="8449"/>
                  </a:lnTo>
                  <a:lnTo>
                    <a:pt x="16496" y="8208"/>
                  </a:lnTo>
                  <a:lnTo>
                    <a:pt x="16657" y="7940"/>
                  </a:lnTo>
                  <a:lnTo>
                    <a:pt x="16764" y="7645"/>
                  </a:lnTo>
                  <a:lnTo>
                    <a:pt x="16871" y="7350"/>
                  </a:lnTo>
                  <a:lnTo>
                    <a:pt x="16925" y="7028"/>
                  </a:lnTo>
                  <a:lnTo>
                    <a:pt x="16978" y="6706"/>
                  </a:lnTo>
                  <a:lnTo>
                    <a:pt x="17032" y="6357"/>
                  </a:lnTo>
                  <a:lnTo>
                    <a:pt x="17032" y="6035"/>
                  </a:lnTo>
                  <a:lnTo>
                    <a:pt x="17032" y="5687"/>
                  </a:lnTo>
                  <a:lnTo>
                    <a:pt x="17005" y="5016"/>
                  </a:lnTo>
                  <a:lnTo>
                    <a:pt x="16898" y="4373"/>
                  </a:lnTo>
                  <a:lnTo>
                    <a:pt x="16791" y="3756"/>
                  </a:lnTo>
                  <a:lnTo>
                    <a:pt x="16683" y="3219"/>
                  </a:lnTo>
                  <a:lnTo>
                    <a:pt x="16442" y="2415"/>
                  </a:lnTo>
                  <a:lnTo>
                    <a:pt x="16362" y="2120"/>
                  </a:lnTo>
                  <a:lnTo>
                    <a:pt x="16147" y="1959"/>
                  </a:lnTo>
                  <a:lnTo>
                    <a:pt x="15584" y="1583"/>
                  </a:lnTo>
                  <a:lnTo>
                    <a:pt x="14779" y="1074"/>
                  </a:lnTo>
                  <a:lnTo>
                    <a:pt x="14323" y="805"/>
                  </a:lnTo>
                  <a:lnTo>
                    <a:pt x="13840" y="564"/>
                  </a:lnTo>
                  <a:lnTo>
                    <a:pt x="13358" y="349"/>
                  </a:lnTo>
                  <a:lnTo>
                    <a:pt x="12902" y="162"/>
                  </a:lnTo>
                  <a:lnTo>
                    <a:pt x="12446" y="54"/>
                  </a:lnTo>
                  <a:lnTo>
                    <a:pt x="12231" y="28"/>
                  </a:lnTo>
                  <a:lnTo>
                    <a:pt x="12017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43;p41">
              <a:extLst>
                <a:ext uri="{FF2B5EF4-FFF2-40B4-BE49-F238E27FC236}">
                  <a16:creationId xmlns:a16="http://schemas.microsoft.com/office/drawing/2014/main" id="{B5CC408F-49B9-4663-9A6E-401AD2A5E86B}"/>
                </a:ext>
              </a:extLst>
            </p:cNvPr>
            <p:cNvSpPr/>
            <p:nvPr/>
          </p:nvSpPr>
          <p:spPr>
            <a:xfrm>
              <a:off x="4895953" y="4060349"/>
              <a:ext cx="288250" cy="150029"/>
            </a:xfrm>
            <a:custGeom>
              <a:avLst/>
              <a:gdLst/>
              <a:ahLst/>
              <a:cxnLst/>
              <a:rect l="l" t="t" r="r" b="b"/>
              <a:pathLst>
                <a:path w="19017" h="9898" extrusionOk="0">
                  <a:moveTo>
                    <a:pt x="15101" y="1"/>
                  </a:moveTo>
                  <a:lnTo>
                    <a:pt x="14913" y="27"/>
                  </a:lnTo>
                  <a:lnTo>
                    <a:pt x="14752" y="81"/>
                  </a:lnTo>
                  <a:lnTo>
                    <a:pt x="14564" y="161"/>
                  </a:lnTo>
                  <a:lnTo>
                    <a:pt x="14403" y="296"/>
                  </a:lnTo>
                  <a:lnTo>
                    <a:pt x="14269" y="456"/>
                  </a:lnTo>
                  <a:lnTo>
                    <a:pt x="14081" y="644"/>
                  </a:lnTo>
                  <a:lnTo>
                    <a:pt x="13840" y="805"/>
                  </a:lnTo>
                  <a:lnTo>
                    <a:pt x="13518" y="939"/>
                  </a:lnTo>
                  <a:lnTo>
                    <a:pt x="13143" y="1073"/>
                  </a:lnTo>
                  <a:lnTo>
                    <a:pt x="12740" y="1207"/>
                  </a:lnTo>
                  <a:lnTo>
                    <a:pt x="12258" y="1315"/>
                  </a:lnTo>
                  <a:lnTo>
                    <a:pt x="11212" y="1529"/>
                  </a:lnTo>
                  <a:lnTo>
                    <a:pt x="10031" y="1717"/>
                  </a:lnTo>
                  <a:lnTo>
                    <a:pt x="8744" y="1878"/>
                  </a:lnTo>
                  <a:lnTo>
                    <a:pt x="6116" y="2146"/>
                  </a:lnTo>
                  <a:lnTo>
                    <a:pt x="4828" y="2307"/>
                  </a:lnTo>
                  <a:lnTo>
                    <a:pt x="3621" y="2441"/>
                  </a:lnTo>
                  <a:lnTo>
                    <a:pt x="2495" y="2629"/>
                  </a:lnTo>
                  <a:lnTo>
                    <a:pt x="2012" y="2736"/>
                  </a:lnTo>
                  <a:lnTo>
                    <a:pt x="1556" y="2844"/>
                  </a:lnTo>
                  <a:lnTo>
                    <a:pt x="1154" y="2951"/>
                  </a:lnTo>
                  <a:lnTo>
                    <a:pt x="778" y="3085"/>
                  </a:lnTo>
                  <a:lnTo>
                    <a:pt x="483" y="3219"/>
                  </a:lnTo>
                  <a:lnTo>
                    <a:pt x="269" y="3380"/>
                  </a:lnTo>
                  <a:lnTo>
                    <a:pt x="108" y="3541"/>
                  </a:lnTo>
                  <a:lnTo>
                    <a:pt x="54" y="3621"/>
                  </a:lnTo>
                  <a:lnTo>
                    <a:pt x="0" y="3702"/>
                  </a:lnTo>
                  <a:lnTo>
                    <a:pt x="0" y="3809"/>
                  </a:lnTo>
                  <a:lnTo>
                    <a:pt x="0" y="3890"/>
                  </a:lnTo>
                  <a:lnTo>
                    <a:pt x="27" y="3997"/>
                  </a:lnTo>
                  <a:lnTo>
                    <a:pt x="54" y="4104"/>
                  </a:lnTo>
                  <a:lnTo>
                    <a:pt x="188" y="4319"/>
                  </a:lnTo>
                  <a:lnTo>
                    <a:pt x="376" y="4533"/>
                  </a:lnTo>
                  <a:lnTo>
                    <a:pt x="564" y="4748"/>
                  </a:lnTo>
                  <a:lnTo>
                    <a:pt x="805" y="4936"/>
                  </a:lnTo>
                  <a:lnTo>
                    <a:pt x="1073" y="5123"/>
                  </a:lnTo>
                  <a:lnTo>
                    <a:pt x="1368" y="5311"/>
                  </a:lnTo>
                  <a:lnTo>
                    <a:pt x="2039" y="5687"/>
                  </a:lnTo>
                  <a:lnTo>
                    <a:pt x="2790" y="6035"/>
                  </a:lnTo>
                  <a:lnTo>
                    <a:pt x="3621" y="6384"/>
                  </a:lnTo>
                  <a:lnTo>
                    <a:pt x="4533" y="6706"/>
                  </a:lnTo>
                  <a:lnTo>
                    <a:pt x="5499" y="7028"/>
                  </a:lnTo>
                  <a:lnTo>
                    <a:pt x="7510" y="7671"/>
                  </a:lnTo>
                  <a:lnTo>
                    <a:pt x="9549" y="8288"/>
                  </a:lnTo>
                  <a:lnTo>
                    <a:pt x="10568" y="8610"/>
                  </a:lnTo>
                  <a:lnTo>
                    <a:pt x="11533" y="8932"/>
                  </a:lnTo>
                  <a:lnTo>
                    <a:pt x="12445" y="9254"/>
                  </a:lnTo>
                  <a:lnTo>
                    <a:pt x="13304" y="9602"/>
                  </a:lnTo>
                  <a:lnTo>
                    <a:pt x="13733" y="9763"/>
                  </a:lnTo>
                  <a:lnTo>
                    <a:pt x="14108" y="9844"/>
                  </a:lnTo>
                  <a:lnTo>
                    <a:pt x="14484" y="9897"/>
                  </a:lnTo>
                  <a:lnTo>
                    <a:pt x="14832" y="9897"/>
                  </a:lnTo>
                  <a:lnTo>
                    <a:pt x="15154" y="9844"/>
                  </a:lnTo>
                  <a:lnTo>
                    <a:pt x="15476" y="9737"/>
                  </a:lnTo>
                  <a:lnTo>
                    <a:pt x="15771" y="9629"/>
                  </a:lnTo>
                  <a:lnTo>
                    <a:pt x="16066" y="9468"/>
                  </a:lnTo>
                  <a:lnTo>
                    <a:pt x="16334" y="9254"/>
                  </a:lnTo>
                  <a:lnTo>
                    <a:pt x="16603" y="9039"/>
                  </a:lnTo>
                  <a:lnTo>
                    <a:pt x="16844" y="8798"/>
                  </a:lnTo>
                  <a:lnTo>
                    <a:pt x="17059" y="8530"/>
                  </a:lnTo>
                  <a:lnTo>
                    <a:pt x="17273" y="8235"/>
                  </a:lnTo>
                  <a:lnTo>
                    <a:pt x="17461" y="7940"/>
                  </a:lnTo>
                  <a:lnTo>
                    <a:pt x="17649" y="7644"/>
                  </a:lnTo>
                  <a:lnTo>
                    <a:pt x="17810" y="7323"/>
                  </a:lnTo>
                  <a:lnTo>
                    <a:pt x="18131" y="6652"/>
                  </a:lnTo>
                  <a:lnTo>
                    <a:pt x="18373" y="6008"/>
                  </a:lnTo>
                  <a:lnTo>
                    <a:pt x="18587" y="5392"/>
                  </a:lnTo>
                  <a:lnTo>
                    <a:pt x="18748" y="4828"/>
                  </a:lnTo>
                  <a:lnTo>
                    <a:pt x="18936" y="3943"/>
                  </a:lnTo>
                  <a:lnTo>
                    <a:pt x="19016" y="3621"/>
                  </a:lnTo>
                  <a:lnTo>
                    <a:pt x="18856" y="3407"/>
                  </a:lnTo>
                  <a:lnTo>
                    <a:pt x="18480" y="2844"/>
                  </a:lnTo>
                  <a:lnTo>
                    <a:pt x="17917" y="2093"/>
                  </a:lnTo>
                  <a:lnTo>
                    <a:pt x="17595" y="1690"/>
                  </a:lnTo>
                  <a:lnTo>
                    <a:pt x="17219" y="1288"/>
                  </a:lnTo>
                  <a:lnTo>
                    <a:pt x="16844" y="939"/>
                  </a:lnTo>
                  <a:lnTo>
                    <a:pt x="16468" y="591"/>
                  </a:lnTo>
                  <a:lnTo>
                    <a:pt x="16066" y="322"/>
                  </a:lnTo>
                  <a:lnTo>
                    <a:pt x="15852" y="215"/>
                  </a:lnTo>
                  <a:lnTo>
                    <a:pt x="15664" y="135"/>
                  </a:lnTo>
                  <a:lnTo>
                    <a:pt x="15476" y="54"/>
                  </a:lnTo>
                  <a:lnTo>
                    <a:pt x="15288" y="27"/>
                  </a:lnTo>
                  <a:lnTo>
                    <a:pt x="15101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44;p41">
              <a:extLst>
                <a:ext uri="{FF2B5EF4-FFF2-40B4-BE49-F238E27FC236}">
                  <a16:creationId xmlns:a16="http://schemas.microsoft.com/office/drawing/2014/main" id="{9FBE6A77-B48A-4259-99F4-6E09004216B6}"/>
                </a:ext>
              </a:extLst>
            </p:cNvPr>
            <p:cNvSpPr/>
            <p:nvPr/>
          </p:nvSpPr>
          <p:spPr>
            <a:xfrm>
              <a:off x="5340295" y="3430221"/>
              <a:ext cx="878135" cy="868782"/>
            </a:xfrm>
            <a:custGeom>
              <a:avLst/>
              <a:gdLst/>
              <a:ahLst/>
              <a:cxnLst/>
              <a:rect l="l" t="t" r="r" b="b"/>
              <a:pathLst>
                <a:path w="57934" h="57317" extrusionOk="0">
                  <a:moveTo>
                    <a:pt x="20867" y="0"/>
                  </a:moveTo>
                  <a:lnTo>
                    <a:pt x="20438" y="27"/>
                  </a:lnTo>
                  <a:lnTo>
                    <a:pt x="20036" y="27"/>
                  </a:lnTo>
                  <a:lnTo>
                    <a:pt x="19660" y="81"/>
                  </a:lnTo>
                  <a:lnTo>
                    <a:pt x="19258" y="161"/>
                  </a:lnTo>
                  <a:lnTo>
                    <a:pt x="18883" y="242"/>
                  </a:lnTo>
                  <a:lnTo>
                    <a:pt x="18480" y="349"/>
                  </a:lnTo>
                  <a:lnTo>
                    <a:pt x="18105" y="456"/>
                  </a:lnTo>
                  <a:lnTo>
                    <a:pt x="17729" y="590"/>
                  </a:lnTo>
                  <a:lnTo>
                    <a:pt x="17381" y="751"/>
                  </a:lnTo>
                  <a:lnTo>
                    <a:pt x="17005" y="939"/>
                  </a:lnTo>
                  <a:lnTo>
                    <a:pt x="16656" y="1127"/>
                  </a:lnTo>
                  <a:lnTo>
                    <a:pt x="16308" y="1341"/>
                  </a:lnTo>
                  <a:lnTo>
                    <a:pt x="15959" y="1556"/>
                  </a:lnTo>
                  <a:lnTo>
                    <a:pt x="15610" y="1797"/>
                  </a:lnTo>
                  <a:lnTo>
                    <a:pt x="14940" y="2334"/>
                  </a:lnTo>
                  <a:lnTo>
                    <a:pt x="14269" y="2924"/>
                  </a:lnTo>
                  <a:lnTo>
                    <a:pt x="13653" y="3567"/>
                  </a:lnTo>
                  <a:lnTo>
                    <a:pt x="13036" y="4292"/>
                  </a:lnTo>
                  <a:lnTo>
                    <a:pt x="12446" y="5043"/>
                  </a:lnTo>
                  <a:lnTo>
                    <a:pt x="11856" y="5847"/>
                  </a:lnTo>
                  <a:lnTo>
                    <a:pt x="11292" y="6732"/>
                  </a:lnTo>
                  <a:lnTo>
                    <a:pt x="10756" y="7617"/>
                  </a:lnTo>
                  <a:lnTo>
                    <a:pt x="10219" y="8583"/>
                  </a:lnTo>
                  <a:lnTo>
                    <a:pt x="9710" y="9575"/>
                  </a:lnTo>
                  <a:lnTo>
                    <a:pt x="9200" y="10594"/>
                  </a:lnTo>
                  <a:lnTo>
                    <a:pt x="8717" y="11667"/>
                  </a:lnTo>
                  <a:lnTo>
                    <a:pt x="8262" y="12767"/>
                  </a:lnTo>
                  <a:lnTo>
                    <a:pt x="7806" y="13893"/>
                  </a:lnTo>
                  <a:lnTo>
                    <a:pt x="7376" y="15047"/>
                  </a:lnTo>
                  <a:lnTo>
                    <a:pt x="6974" y="16227"/>
                  </a:lnTo>
                  <a:lnTo>
                    <a:pt x="6572" y="17434"/>
                  </a:lnTo>
                  <a:lnTo>
                    <a:pt x="6169" y="18668"/>
                  </a:lnTo>
                  <a:lnTo>
                    <a:pt x="5821" y="19928"/>
                  </a:lnTo>
                  <a:lnTo>
                    <a:pt x="5445" y="21189"/>
                  </a:lnTo>
                  <a:lnTo>
                    <a:pt x="5097" y="22449"/>
                  </a:lnTo>
                  <a:lnTo>
                    <a:pt x="4453" y="25024"/>
                  </a:lnTo>
                  <a:lnTo>
                    <a:pt x="3863" y="27626"/>
                  </a:lnTo>
                  <a:lnTo>
                    <a:pt x="3326" y="30227"/>
                  </a:lnTo>
                  <a:lnTo>
                    <a:pt x="2844" y="32802"/>
                  </a:lnTo>
                  <a:lnTo>
                    <a:pt x="2388" y="35350"/>
                  </a:lnTo>
                  <a:lnTo>
                    <a:pt x="1985" y="37818"/>
                  </a:lnTo>
                  <a:lnTo>
                    <a:pt x="1637" y="40232"/>
                  </a:lnTo>
                  <a:lnTo>
                    <a:pt x="1315" y="42511"/>
                  </a:lnTo>
                  <a:lnTo>
                    <a:pt x="1047" y="44684"/>
                  </a:lnTo>
                  <a:lnTo>
                    <a:pt x="805" y="46722"/>
                  </a:lnTo>
                  <a:lnTo>
                    <a:pt x="430" y="50263"/>
                  </a:lnTo>
                  <a:lnTo>
                    <a:pt x="188" y="53025"/>
                  </a:lnTo>
                  <a:lnTo>
                    <a:pt x="54" y="54768"/>
                  </a:lnTo>
                  <a:lnTo>
                    <a:pt x="1" y="55412"/>
                  </a:lnTo>
                  <a:lnTo>
                    <a:pt x="832" y="55519"/>
                  </a:lnTo>
                  <a:lnTo>
                    <a:pt x="1851" y="55680"/>
                  </a:lnTo>
                  <a:lnTo>
                    <a:pt x="4426" y="56163"/>
                  </a:lnTo>
                  <a:lnTo>
                    <a:pt x="5901" y="56431"/>
                  </a:lnTo>
                  <a:lnTo>
                    <a:pt x="7457" y="56673"/>
                  </a:lnTo>
                  <a:lnTo>
                    <a:pt x="9066" y="56914"/>
                  </a:lnTo>
                  <a:lnTo>
                    <a:pt x="10675" y="57102"/>
                  </a:lnTo>
                  <a:lnTo>
                    <a:pt x="12231" y="57236"/>
                  </a:lnTo>
                  <a:lnTo>
                    <a:pt x="13009" y="57290"/>
                  </a:lnTo>
                  <a:lnTo>
                    <a:pt x="13733" y="57316"/>
                  </a:lnTo>
                  <a:lnTo>
                    <a:pt x="14457" y="57316"/>
                  </a:lnTo>
                  <a:lnTo>
                    <a:pt x="15155" y="57290"/>
                  </a:lnTo>
                  <a:lnTo>
                    <a:pt x="15798" y="57236"/>
                  </a:lnTo>
                  <a:lnTo>
                    <a:pt x="16415" y="57155"/>
                  </a:lnTo>
                  <a:lnTo>
                    <a:pt x="16978" y="57021"/>
                  </a:lnTo>
                  <a:lnTo>
                    <a:pt x="17515" y="56887"/>
                  </a:lnTo>
                  <a:lnTo>
                    <a:pt x="17971" y="56700"/>
                  </a:lnTo>
                  <a:lnTo>
                    <a:pt x="18400" y="56485"/>
                  </a:lnTo>
                  <a:lnTo>
                    <a:pt x="18588" y="56351"/>
                  </a:lnTo>
                  <a:lnTo>
                    <a:pt x="18749" y="56217"/>
                  </a:lnTo>
                  <a:lnTo>
                    <a:pt x="18883" y="56083"/>
                  </a:lnTo>
                  <a:lnTo>
                    <a:pt x="19017" y="55922"/>
                  </a:lnTo>
                  <a:lnTo>
                    <a:pt x="19151" y="55761"/>
                  </a:lnTo>
                  <a:lnTo>
                    <a:pt x="19258" y="55573"/>
                  </a:lnTo>
                  <a:lnTo>
                    <a:pt x="19339" y="55385"/>
                  </a:lnTo>
                  <a:lnTo>
                    <a:pt x="19392" y="55198"/>
                  </a:lnTo>
                  <a:lnTo>
                    <a:pt x="20063" y="52650"/>
                  </a:lnTo>
                  <a:lnTo>
                    <a:pt x="21162" y="48761"/>
                  </a:lnTo>
                  <a:lnTo>
                    <a:pt x="24005" y="38890"/>
                  </a:lnTo>
                  <a:lnTo>
                    <a:pt x="26661" y="29879"/>
                  </a:lnTo>
                  <a:lnTo>
                    <a:pt x="27814" y="25936"/>
                  </a:lnTo>
                  <a:lnTo>
                    <a:pt x="28324" y="25882"/>
                  </a:lnTo>
                  <a:lnTo>
                    <a:pt x="28940" y="25856"/>
                  </a:lnTo>
                  <a:lnTo>
                    <a:pt x="29638" y="25882"/>
                  </a:lnTo>
                  <a:lnTo>
                    <a:pt x="30442" y="25936"/>
                  </a:lnTo>
                  <a:lnTo>
                    <a:pt x="32293" y="26097"/>
                  </a:lnTo>
                  <a:lnTo>
                    <a:pt x="34412" y="26338"/>
                  </a:lnTo>
                  <a:lnTo>
                    <a:pt x="36745" y="26553"/>
                  </a:lnTo>
                  <a:lnTo>
                    <a:pt x="37952" y="26660"/>
                  </a:lnTo>
                  <a:lnTo>
                    <a:pt x="39213" y="26714"/>
                  </a:lnTo>
                  <a:lnTo>
                    <a:pt x="40473" y="26767"/>
                  </a:lnTo>
                  <a:lnTo>
                    <a:pt x="41761" y="26794"/>
                  </a:lnTo>
                  <a:lnTo>
                    <a:pt x="43048" y="26767"/>
                  </a:lnTo>
                  <a:lnTo>
                    <a:pt x="44309" y="26687"/>
                  </a:lnTo>
                  <a:lnTo>
                    <a:pt x="45596" y="26580"/>
                  </a:lnTo>
                  <a:lnTo>
                    <a:pt x="46213" y="26499"/>
                  </a:lnTo>
                  <a:lnTo>
                    <a:pt x="46830" y="26392"/>
                  </a:lnTo>
                  <a:lnTo>
                    <a:pt x="47447" y="26285"/>
                  </a:lnTo>
                  <a:lnTo>
                    <a:pt x="48064" y="26151"/>
                  </a:lnTo>
                  <a:lnTo>
                    <a:pt x="48654" y="26016"/>
                  </a:lnTo>
                  <a:lnTo>
                    <a:pt x="49244" y="25856"/>
                  </a:lnTo>
                  <a:lnTo>
                    <a:pt x="49834" y="25668"/>
                  </a:lnTo>
                  <a:lnTo>
                    <a:pt x="50397" y="25453"/>
                  </a:lnTo>
                  <a:lnTo>
                    <a:pt x="50960" y="25239"/>
                  </a:lnTo>
                  <a:lnTo>
                    <a:pt x="51497" y="24997"/>
                  </a:lnTo>
                  <a:lnTo>
                    <a:pt x="52006" y="24702"/>
                  </a:lnTo>
                  <a:lnTo>
                    <a:pt x="52516" y="24434"/>
                  </a:lnTo>
                  <a:lnTo>
                    <a:pt x="53026" y="24112"/>
                  </a:lnTo>
                  <a:lnTo>
                    <a:pt x="53508" y="23763"/>
                  </a:lnTo>
                  <a:lnTo>
                    <a:pt x="53964" y="23388"/>
                  </a:lnTo>
                  <a:lnTo>
                    <a:pt x="54394" y="23013"/>
                  </a:lnTo>
                  <a:lnTo>
                    <a:pt x="54823" y="22583"/>
                  </a:lnTo>
                  <a:lnTo>
                    <a:pt x="55198" y="22127"/>
                  </a:lnTo>
                  <a:lnTo>
                    <a:pt x="55574" y="21645"/>
                  </a:lnTo>
                  <a:lnTo>
                    <a:pt x="55922" y="21135"/>
                  </a:lnTo>
                  <a:lnTo>
                    <a:pt x="56271" y="20599"/>
                  </a:lnTo>
                  <a:lnTo>
                    <a:pt x="56566" y="20035"/>
                  </a:lnTo>
                  <a:lnTo>
                    <a:pt x="56834" y="19445"/>
                  </a:lnTo>
                  <a:lnTo>
                    <a:pt x="57076" y="18802"/>
                  </a:lnTo>
                  <a:lnTo>
                    <a:pt x="57290" y="18131"/>
                  </a:lnTo>
                  <a:lnTo>
                    <a:pt x="57478" y="17434"/>
                  </a:lnTo>
                  <a:lnTo>
                    <a:pt x="57639" y="16710"/>
                  </a:lnTo>
                  <a:lnTo>
                    <a:pt x="57773" y="15932"/>
                  </a:lnTo>
                  <a:lnTo>
                    <a:pt x="57880" y="15127"/>
                  </a:lnTo>
                  <a:lnTo>
                    <a:pt x="57934" y="14269"/>
                  </a:lnTo>
                  <a:lnTo>
                    <a:pt x="57934" y="14108"/>
                  </a:lnTo>
                  <a:lnTo>
                    <a:pt x="57853" y="13679"/>
                  </a:lnTo>
                  <a:lnTo>
                    <a:pt x="57800" y="13357"/>
                  </a:lnTo>
                  <a:lnTo>
                    <a:pt x="57692" y="12981"/>
                  </a:lnTo>
                  <a:lnTo>
                    <a:pt x="57532" y="12579"/>
                  </a:lnTo>
                  <a:lnTo>
                    <a:pt x="57344" y="12096"/>
                  </a:lnTo>
                  <a:lnTo>
                    <a:pt x="57102" y="11587"/>
                  </a:lnTo>
                  <a:lnTo>
                    <a:pt x="56807" y="11050"/>
                  </a:lnTo>
                  <a:lnTo>
                    <a:pt x="56432" y="10460"/>
                  </a:lnTo>
                  <a:lnTo>
                    <a:pt x="55976" y="9870"/>
                  </a:lnTo>
                  <a:lnTo>
                    <a:pt x="55440" y="9253"/>
                  </a:lnTo>
                  <a:lnTo>
                    <a:pt x="54823" y="8610"/>
                  </a:lnTo>
                  <a:lnTo>
                    <a:pt x="54098" y="7966"/>
                  </a:lnTo>
                  <a:lnTo>
                    <a:pt x="53696" y="7617"/>
                  </a:lnTo>
                  <a:lnTo>
                    <a:pt x="53294" y="7295"/>
                  </a:lnTo>
                  <a:lnTo>
                    <a:pt x="52838" y="6974"/>
                  </a:lnTo>
                  <a:lnTo>
                    <a:pt x="52355" y="6652"/>
                  </a:lnTo>
                  <a:lnTo>
                    <a:pt x="51846" y="6303"/>
                  </a:lnTo>
                  <a:lnTo>
                    <a:pt x="51309" y="5981"/>
                  </a:lnTo>
                  <a:lnTo>
                    <a:pt x="50746" y="5659"/>
                  </a:lnTo>
                  <a:lnTo>
                    <a:pt x="50156" y="5338"/>
                  </a:lnTo>
                  <a:lnTo>
                    <a:pt x="49539" y="5016"/>
                  </a:lnTo>
                  <a:lnTo>
                    <a:pt x="48868" y="4721"/>
                  </a:lnTo>
                  <a:lnTo>
                    <a:pt x="48171" y="4399"/>
                  </a:lnTo>
                  <a:lnTo>
                    <a:pt x="47447" y="4104"/>
                  </a:lnTo>
                  <a:lnTo>
                    <a:pt x="46669" y="3809"/>
                  </a:lnTo>
                  <a:lnTo>
                    <a:pt x="45864" y="3514"/>
                  </a:lnTo>
                  <a:lnTo>
                    <a:pt x="45033" y="3219"/>
                  </a:lnTo>
                  <a:lnTo>
                    <a:pt x="44148" y="2950"/>
                  </a:lnTo>
                  <a:lnTo>
                    <a:pt x="43236" y="2682"/>
                  </a:lnTo>
                  <a:lnTo>
                    <a:pt x="42270" y="2414"/>
                  </a:lnTo>
                  <a:lnTo>
                    <a:pt x="41278" y="2173"/>
                  </a:lnTo>
                  <a:lnTo>
                    <a:pt x="40232" y="1931"/>
                  </a:lnTo>
                  <a:lnTo>
                    <a:pt x="39159" y="1690"/>
                  </a:lnTo>
                  <a:lnTo>
                    <a:pt x="38033" y="1475"/>
                  </a:lnTo>
                  <a:lnTo>
                    <a:pt x="36853" y="1288"/>
                  </a:lnTo>
                  <a:lnTo>
                    <a:pt x="35646" y="1100"/>
                  </a:lnTo>
                  <a:lnTo>
                    <a:pt x="34385" y="912"/>
                  </a:lnTo>
                  <a:lnTo>
                    <a:pt x="33098" y="751"/>
                  </a:lnTo>
                  <a:lnTo>
                    <a:pt x="31730" y="590"/>
                  </a:lnTo>
                  <a:lnTo>
                    <a:pt x="30335" y="456"/>
                  </a:lnTo>
                  <a:lnTo>
                    <a:pt x="28887" y="349"/>
                  </a:lnTo>
                  <a:lnTo>
                    <a:pt x="27385" y="242"/>
                  </a:lnTo>
                  <a:lnTo>
                    <a:pt x="25829" y="161"/>
                  </a:lnTo>
                  <a:lnTo>
                    <a:pt x="24220" y="81"/>
                  </a:lnTo>
                  <a:lnTo>
                    <a:pt x="22557" y="27"/>
                  </a:lnTo>
                  <a:lnTo>
                    <a:pt x="208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45;p41">
              <a:extLst>
                <a:ext uri="{FF2B5EF4-FFF2-40B4-BE49-F238E27FC236}">
                  <a16:creationId xmlns:a16="http://schemas.microsoft.com/office/drawing/2014/main" id="{CB09D126-34C7-4C04-85D9-13B8E490352B}"/>
                </a:ext>
              </a:extLst>
            </p:cNvPr>
            <p:cNvSpPr/>
            <p:nvPr/>
          </p:nvSpPr>
          <p:spPr>
            <a:xfrm>
              <a:off x="5919205" y="2816342"/>
              <a:ext cx="461849" cy="709432"/>
            </a:xfrm>
            <a:custGeom>
              <a:avLst/>
              <a:gdLst/>
              <a:ahLst/>
              <a:cxnLst/>
              <a:rect l="l" t="t" r="r" b="b"/>
              <a:pathLst>
                <a:path w="30470" h="46804" extrusionOk="0">
                  <a:moveTo>
                    <a:pt x="14216" y="1"/>
                  </a:moveTo>
                  <a:lnTo>
                    <a:pt x="13653" y="28"/>
                  </a:lnTo>
                  <a:lnTo>
                    <a:pt x="13062" y="81"/>
                  </a:lnTo>
                  <a:lnTo>
                    <a:pt x="12472" y="135"/>
                  </a:lnTo>
                  <a:lnTo>
                    <a:pt x="12338" y="188"/>
                  </a:lnTo>
                  <a:lnTo>
                    <a:pt x="12204" y="269"/>
                  </a:lnTo>
                  <a:lnTo>
                    <a:pt x="12097" y="403"/>
                  </a:lnTo>
                  <a:lnTo>
                    <a:pt x="11990" y="564"/>
                  </a:lnTo>
                  <a:lnTo>
                    <a:pt x="11909" y="752"/>
                  </a:lnTo>
                  <a:lnTo>
                    <a:pt x="11856" y="993"/>
                  </a:lnTo>
                  <a:lnTo>
                    <a:pt x="11802" y="1261"/>
                  </a:lnTo>
                  <a:lnTo>
                    <a:pt x="11748" y="1583"/>
                  </a:lnTo>
                  <a:lnTo>
                    <a:pt x="11721" y="2280"/>
                  </a:lnTo>
                  <a:lnTo>
                    <a:pt x="11748" y="3112"/>
                  </a:lnTo>
                  <a:lnTo>
                    <a:pt x="11802" y="4051"/>
                  </a:lnTo>
                  <a:lnTo>
                    <a:pt x="11882" y="5097"/>
                  </a:lnTo>
                  <a:lnTo>
                    <a:pt x="12016" y="6223"/>
                  </a:lnTo>
                  <a:lnTo>
                    <a:pt x="12204" y="7430"/>
                  </a:lnTo>
                  <a:lnTo>
                    <a:pt x="12392" y="8717"/>
                  </a:lnTo>
                  <a:lnTo>
                    <a:pt x="12606" y="10032"/>
                  </a:lnTo>
                  <a:lnTo>
                    <a:pt x="13116" y="12821"/>
                  </a:lnTo>
                  <a:lnTo>
                    <a:pt x="13653" y="15718"/>
                  </a:lnTo>
                  <a:lnTo>
                    <a:pt x="14806" y="21404"/>
                  </a:lnTo>
                  <a:lnTo>
                    <a:pt x="15342" y="24086"/>
                  </a:lnTo>
                  <a:lnTo>
                    <a:pt x="15825" y="26500"/>
                  </a:lnTo>
                  <a:lnTo>
                    <a:pt x="16174" y="28565"/>
                  </a:lnTo>
                  <a:lnTo>
                    <a:pt x="16335" y="29477"/>
                  </a:lnTo>
                  <a:lnTo>
                    <a:pt x="16415" y="30255"/>
                  </a:lnTo>
                  <a:lnTo>
                    <a:pt x="16469" y="30898"/>
                  </a:lnTo>
                  <a:lnTo>
                    <a:pt x="16496" y="31408"/>
                  </a:lnTo>
                  <a:lnTo>
                    <a:pt x="16469" y="31783"/>
                  </a:lnTo>
                  <a:lnTo>
                    <a:pt x="16415" y="31918"/>
                  </a:lnTo>
                  <a:lnTo>
                    <a:pt x="16388" y="31998"/>
                  </a:lnTo>
                  <a:lnTo>
                    <a:pt x="16254" y="32105"/>
                  </a:lnTo>
                  <a:lnTo>
                    <a:pt x="16093" y="32213"/>
                  </a:lnTo>
                  <a:lnTo>
                    <a:pt x="15905" y="32293"/>
                  </a:lnTo>
                  <a:lnTo>
                    <a:pt x="15664" y="32373"/>
                  </a:lnTo>
                  <a:lnTo>
                    <a:pt x="15423" y="32427"/>
                  </a:lnTo>
                  <a:lnTo>
                    <a:pt x="15128" y="32454"/>
                  </a:lnTo>
                  <a:lnTo>
                    <a:pt x="14511" y="32481"/>
                  </a:lnTo>
                  <a:lnTo>
                    <a:pt x="13813" y="32454"/>
                  </a:lnTo>
                  <a:lnTo>
                    <a:pt x="13036" y="32400"/>
                  </a:lnTo>
                  <a:lnTo>
                    <a:pt x="12204" y="32320"/>
                  </a:lnTo>
                  <a:lnTo>
                    <a:pt x="11346" y="32213"/>
                  </a:lnTo>
                  <a:lnTo>
                    <a:pt x="9549" y="31944"/>
                  </a:lnTo>
                  <a:lnTo>
                    <a:pt x="7806" y="31703"/>
                  </a:lnTo>
                  <a:lnTo>
                    <a:pt x="6974" y="31596"/>
                  </a:lnTo>
                  <a:lnTo>
                    <a:pt x="6169" y="31515"/>
                  </a:lnTo>
                  <a:lnTo>
                    <a:pt x="5472" y="31488"/>
                  </a:lnTo>
                  <a:lnTo>
                    <a:pt x="4828" y="31488"/>
                  </a:lnTo>
                  <a:lnTo>
                    <a:pt x="4533" y="31515"/>
                  </a:lnTo>
                  <a:lnTo>
                    <a:pt x="4238" y="31596"/>
                  </a:lnTo>
                  <a:lnTo>
                    <a:pt x="3970" y="31703"/>
                  </a:lnTo>
                  <a:lnTo>
                    <a:pt x="3702" y="31864"/>
                  </a:lnTo>
                  <a:lnTo>
                    <a:pt x="3461" y="32052"/>
                  </a:lnTo>
                  <a:lnTo>
                    <a:pt x="3219" y="32266"/>
                  </a:lnTo>
                  <a:lnTo>
                    <a:pt x="2978" y="32508"/>
                  </a:lnTo>
                  <a:lnTo>
                    <a:pt x="2736" y="32776"/>
                  </a:lnTo>
                  <a:lnTo>
                    <a:pt x="2522" y="33071"/>
                  </a:lnTo>
                  <a:lnTo>
                    <a:pt x="2307" y="33366"/>
                  </a:lnTo>
                  <a:lnTo>
                    <a:pt x="1905" y="34036"/>
                  </a:lnTo>
                  <a:lnTo>
                    <a:pt x="1556" y="34734"/>
                  </a:lnTo>
                  <a:lnTo>
                    <a:pt x="1234" y="35458"/>
                  </a:lnTo>
                  <a:lnTo>
                    <a:pt x="939" y="36182"/>
                  </a:lnTo>
                  <a:lnTo>
                    <a:pt x="698" y="36906"/>
                  </a:lnTo>
                  <a:lnTo>
                    <a:pt x="483" y="37550"/>
                  </a:lnTo>
                  <a:lnTo>
                    <a:pt x="323" y="38140"/>
                  </a:lnTo>
                  <a:lnTo>
                    <a:pt x="81" y="39025"/>
                  </a:lnTo>
                  <a:lnTo>
                    <a:pt x="1" y="39347"/>
                  </a:lnTo>
                  <a:lnTo>
                    <a:pt x="27" y="39508"/>
                  </a:lnTo>
                  <a:lnTo>
                    <a:pt x="81" y="39696"/>
                  </a:lnTo>
                  <a:lnTo>
                    <a:pt x="162" y="39857"/>
                  </a:lnTo>
                  <a:lnTo>
                    <a:pt x="296" y="40044"/>
                  </a:lnTo>
                  <a:lnTo>
                    <a:pt x="457" y="40232"/>
                  </a:lnTo>
                  <a:lnTo>
                    <a:pt x="644" y="40420"/>
                  </a:lnTo>
                  <a:lnTo>
                    <a:pt x="859" y="40607"/>
                  </a:lnTo>
                  <a:lnTo>
                    <a:pt x="1100" y="40795"/>
                  </a:lnTo>
                  <a:lnTo>
                    <a:pt x="1664" y="41171"/>
                  </a:lnTo>
                  <a:lnTo>
                    <a:pt x="2334" y="41573"/>
                  </a:lnTo>
                  <a:lnTo>
                    <a:pt x="3112" y="41975"/>
                  </a:lnTo>
                  <a:lnTo>
                    <a:pt x="3970" y="42378"/>
                  </a:lnTo>
                  <a:lnTo>
                    <a:pt x="4882" y="42780"/>
                  </a:lnTo>
                  <a:lnTo>
                    <a:pt x="5901" y="43155"/>
                  </a:lnTo>
                  <a:lnTo>
                    <a:pt x="6947" y="43558"/>
                  </a:lnTo>
                  <a:lnTo>
                    <a:pt x="8074" y="43933"/>
                  </a:lnTo>
                  <a:lnTo>
                    <a:pt x="9227" y="44282"/>
                  </a:lnTo>
                  <a:lnTo>
                    <a:pt x="10407" y="44631"/>
                  </a:lnTo>
                  <a:lnTo>
                    <a:pt x="11641" y="44979"/>
                  </a:lnTo>
                  <a:lnTo>
                    <a:pt x="12875" y="45274"/>
                  </a:lnTo>
                  <a:lnTo>
                    <a:pt x="14135" y="45569"/>
                  </a:lnTo>
                  <a:lnTo>
                    <a:pt x="15369" y="45838"/>
                  </a:lnTo>
                  <a:lnTo>
                    <a:pt x="16630" y="46079"/>
                  </a:lnTo>
                  <a:lnTo>
                    <a:pt x="17837" y="46294"/>
                  </a:lnTo>
                  <a:lnTo>
                    <a:pt x="19044" y="46481"/>
                  </a:lnTo>
                  <a:lnTo>
                    <a:pt x="20224" y="46615"/>
                  </a:lnTo>
                  <a:lnTo>
                    <a:pt x="21350" y="46723"/>
                  </a:lnTo>
                  <a:lnTo>
                    <a:pt x="22450" y="46776"/>
                  </a:lnTo>
                  <a:lnTo>
                    <a:pt x="23469" y="46803"/>
                  </a:lnTo>
                  <a:lnTo>
                    <a:pt x="24435" y="46776"/>
                  </a:lnTo>
                  <a:lnTo>
                    <a:pt x="25320" y="46723"/>
                  </a:lnTo>
                  <a:lnTo>
                    <a:pt x="25722" y="46669"/>
                  </a:lnTo>
                  <a:lnTo>
                    <a:pt x="26124" y="46589"/>
                  </a:lnTo>
                  <a:lnTo>
                    <a:pt x="26473" y="46508"/>
                  </a:lnTo>
                  <a:lnTo>
                    <a:pt x="26822" y="46428"/>
                  </a:lnTo>
                  <a:lnTo>
                    <a:pt x="27143" y="46320"/>
                  </a:lnTo>
                  <a:lnTo>
                    <a:pt x="27438" y="46186"/>
                  </a:lnTo>
                  <a:lnTo>
                    <a:pt x="27707" y="46052"/>
                  </a:lnTo>
                  <a:lnTo>
                    <a:pt x="27948" y="45891"/>
                  </a:lnTo>
                  <a:lnTo>
                    <a:pt x="28163" y="45730"/>
                  </a:lnTo>
                  <a:lnTo>
                    <a:pt x="28324" y="45569"/>
                  </a:lnTo>
                  <a:lnTo>
                    <a:pt x="28511" y="45328"/>
                  </a:lnTo>
                  <a:lnTo>
                    <a:pt x="28699" y="45060"/>
                  </a:lnTo>
                  <a:lnTo>
                    <a:pt x="28860" y="44765"/>
                  </a:lnTo>
                  <a:lnTo>
                    <a:pt x="29021" y="44443"/>
                  </a:lnTo>
                  <a:lnTo>
                    <a:pt x="29155" y="44094"/>
                  </a:lnTo>
                  <a:lnTo>
                    <a:pt x="29289" y="43719"/>
                  </a:lnTo>
                  <a:lnTo>
                    <a:pt x="29557" y="42887"/>
                  </a:lnTo>
                  <a:lnTo>
                    <a:pt x="29772" y="41949"/>
                  </a:lnTo>
                  <a:lnTo>
                    <a:pt x="29960" y="40903"/>
                  </a:lnTo>
                  <a:lnTo>
                    <a:pt x="30121" y="39803"/>
                  </a:lnTo>
                  <a:lnTo>
                    <a:pt x="30255" y="38596"/>
                  </a:lnTo>
                  <a:lnTo>
                    <a:pt x="30335" y="37335"/>
                  </a:lnTo>
                  <a:lnTo>
                    <a:pt x="30416" y="36021"/>
                  </a:lnTo>
                  <a:lnTo>
                    <a:pt x="30442" y="34653"/>
                  </a:lnTo>
                  <a:lnTo>
                    <a:pt x="30469" y="33259"/>
                  </a:lnTo>
                  <a:lnTo>
                    <a:pt x="30442" y="31783"/>
                  </a:lnTo>
                  <a:lnTo>
                    <a:pt x="30416" y="30308"/>
                  </a:lnTo>
                  <a:lnTo>
                    <a:pt x="30362" y="28806"/>
                  </a:lnTo>
                  <a:lnTo>
                    <a:pt x="30255" y="27304"/>
                  </a:lnTo>
                  <a:lnTo>
                    <a:pt x="30147" y="25776"/>
                  </a:lnTo>
                  <a:lnTo>
                    <a:pt x="30013" y="24247"/>
                  </a:lnTo>
                  <a:lnTo>
                    <a:pt x="29852" y="22745"/>
                  </a:lnTo>
                  <a:lnTo>
                    <a:pt x="29665" y="21243"/>
                  </a:lnTo>
                  <a:lnTo>
                    <a:pt x="29477" y="19794"/>
                  </a:lnTo>
                  <a:lnTo>
                    <a:pt x="29262" y="18346"/>
                  </a:lnTo>
                  <a:lnTo>
                    <a:pt x="29021" y="16951"/>
                  </a:lnTo>
                  <a:lnTo>
                    <a:pt x="28753" y="15610"/>
                  </a:lnTo>
                  <a:lnTo>
                    <a:pt x="28484" y="14323"/>
                  </a:lnTo>
                  <a:lnTo>
                    <a:pt x="28189" y="13089"/>
                  </a:lnTo>
                  <a:lnTo>
                    <a:pt x="27868" y="11963"/>
                  </a:lnTo>
                  <a:lnTo>
                    <a:pt x="27546" y="10890"/>
                  </a:lnTo>
                  <a:lnTo>
                    <a:pt x="27197" y="9898"/>
                  </a:lnTo>
                  <a:lnTo>
                    <a:pt x="26848" y="9013"/>
                  </a:lnTo>
                  <a:lnTo>
                    <a:pt x="26473" y="8208"/>
                  </a:lnTo>
                  <a:lnTo>
                    <a:pt x="26285" y="7859"/>
                  </a:lnTo>
                  <a:lnTo>
                    <a:pt x="26097" y="7537"/>
                  </a:lnTo>
                  <a:lnTo>
                    <a:pt x="25481" y="6599"/>
                  </a:lnTo>
                  <a:lnTo>
                    <a:pt x="24837" y="5687"/>
                  </a:lnTo>
                  <a:lnTo>
                    <a:pt x="24166" y="4855"/>
                  </a:lnTo>
                  <a:lnTo>
                    <a:pt x="23496" y="4077"/>
                  </a:lnTo>
                  <a:lnTo>
                    <a:pt x="22772" y="3353"/>
                  </a:lnTo>
                  <a:lnTo>
                    <a:pt x="22423" y="3005"/>
                  </a:lnTo>
                  <a:lnTo>
                    <a:pt x="22047" y="2683"/>
                  </a:lnTo>
                  <a:lnTo>
                    <a:pt x="21672" y="2388"/>
                  </a:lnTo>
                  <a:lnTo>
                    <a:pt x="21270" y="2093"/>
                  </a:lnTo>
                  <a:lnTo>
                    <a:pt x="20867" y="1825"/>
                  </a:lnTo>
                  <a:lnTo>
                    <a:pt x="20465" y="1583"/>
                  </a:lnTo>
                  <a:lnTo>
                    <a:pt x="20063" y="1342"/>
                  </a:lnTo>
                  <a:lnTo>
                    <a:pt x="19634" y="1127"/>
                  </a:lnTo>
                  <a:lnTo>
                    <a:pt x="19204" y="913"/>
                  </a:lnTo>
                  <a:lnTo>
                    <a:pt x="18748" y="752"/>
                  </a:lnTo>
                  <a:lnTo>
                    <a:pt x="18293" y="591"/>
                  </a:lnTo>
                  <a:lnTo>
                    <a:pt x="17837" y="430"/>
                  </a:lnTo>
                  <a:lnTo>
                    <a:pt x="17354" y="323"/>
                  </a:lnTo>
                  <a:lnTo>
                    <a:pt x="16871" y="215"/>
                  </a:lnTo>
                  <a:lnTo>
                    <a:pt x="16361" y="135"/>
                  </a:lnTo>
                  <a:lnTo>
                    <a:pt x="15852" y="81"/>
                  </a:lnTo>
                  <a:lnTo>
                    <a:pt x="15315" y="28"/>
                  </a:lnTo>
                  <a:lnTo>
                    <a:pt x="147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46;p41">
              <a:extLst>
                <a:ext uri="{FF2B5EF4-FFF2-40B4-BE49-F238E27FC236}">
                  <a16:creationId xmlns:a16="http://schemas.microsoft.com/office/drawing/2014/main" id="{21D0D335-D7FE-4E72-AD02-9A65C5FDF7E3}"/>
                </a:ext>
              </a:extLst>
            </p:cNvPr>
            <p:cNvSpPr/>
            <p:nvPr/>
          </p:nvSpPr>
          <p:spPr>
            <a:xfrm>
              <a:off x="5991567" y="2994822"/>
              <a:ext cx="127262" cy="316701"/>
            </a:xfrm>
            <a:custGeom>
              <a:avLst/>
              <a:gdLst/>
              <a:ahLst/>
              <a:cxnLst/>
              <a:rect l="l" t="t" r="r" b="b"/>
              <a:pathLst>
                <a:path w="8396" h="20894" extrusionOk="0">
                  <a:moveTo>
                    <a:pt x="7055" y="0"/>
                  </a:moveTo>
                  <a:lnTo>
                    <a:pt x="7001" y="322"/>
                  </a:lnTo>
                  <a:lnTo>
                    <a:pt x="6947" y="671"/>
                  </a:lnTo>
                  <a:lnTo>
                    <a:pt x="6894" y="1529"/>
                  </a:lnTo>
                  <a:lnTo>
                    <a:pt x="6894" y="2521"/>
                  </a:lnTo>
                  <a:lnTo>
                    <a:pt x="6921" y="3648"/>
                  </a:lnTo>
                  <a:lnTo>
                    <a:pt x="7001" y="4908"/>
                  </a:lnTo>
                  <a:lnTo>
                    <a:pt x="7108" y="6249"/>
                  </a:lnTo>
                  <a:lnTo>
                    <a:pt x="7350" y="9092"/>
                  </a:lnTo>
                  <a:lnTo>
                    <a:pt x="7484" y="10836"/>
                  </a:lnTo>
                  <a:lnTo>
                    <a:pt x="7645" y="12686"/>
                  </a:lnTo>
                  <a:lnTo>
                    <a:pt x="7752" y="14510"/>
                  </a:lnTo>
                  <a:lnTo>
                    <a:pt x="7832" y="16227"/>
                  </a:lnTo>
                  <a:lnTo>
                    <a:pt x="7832" y="17004"/>
                  </a:lnTo>
                  <a:lnTo>
                    <a:pt x="7832" y="17755"/>
                  </a:lnTo>
                  <a:lnTo>
                    <a:pt x="7806" y="18399"/>
                  </a:lnTo>
                  <a:lnTo>
                    <a:pt x="7752" y="18989"/>
                  </a:lnTo>
                  <a:lnTo>
                    <a:pt x="7645" y="19472"/>
                  </a:lnTo>
                  <a:lnTo>
                    <a:pt x="7537" y="19847"/>
                  </a:lnTo>
                  <a:lnTo>
                    <a:pt x="7484" y="20008"/>
                  </a:lnTo>
                  <a:lnTo>
                    <a:pt x="7403" y="20116"/>
                  </a:lnTo>
                  <a:lnTo>
                    <a:pt x="7323" y="20223"/>
                  </a:lnTo>
                  <a:lnTo>
                    <a:pt x="7216" y="20277"/>
                  </a:lnTo>
                  <a:lnTo>
                    <a:pt x="7055" y="20303"/>
                  </a:lnTo>
                  <a:lnTo>
                    <a:pt x="6840" y="20330"/>
                  </a:lnTo>
                  <a:lnTo>
                    <a:pt x="6170" y="20303"/>
                  </a:lnTo>
                  <a:lnTo>
                    <a:pt x="5338" y="20223"/>
                  </a:lnTo>
                  <a:lnTo>
                    <a:pt x="4319" y="20116"/>
                  </a:lnTo>
                  <a:lnTo>
                    <a:pt x="3246" y="19955"/>
                  </a:lnTo>
                  <a:lnTo>
                    <a:pt x="2146" y="19794"/>
                  </a:lnTo>
                  <a:lnTo>
                    <a:pt x="108" y="19418"/>
                  </a:lnTo>
                  <a:lnTo>
                    <a:pt x="1" y="19982"/>
                  </a:lnTo>
                  <a:lnTo>
                    <a:pt x="1154" y="20196"/>
                  </a:lnTo>
                  <a:lnTo>
                    <a:pt x="2978" y="20491"/>
                  </a:lnTo>
                  <a:lnTo>
                    <a:pt x="3997" y="20652"/>
                  </a:lnTo>
                  <a:lnTo>
                    <a:pt x="4989" y="20759"/>
                  </a:lnTo>
                  <a:lnTo>
                    <a:pt x="5901" y="20840"/>
                  </a:lnTo>
                  <a:lnTo>
                    <a:pt x="6652" y="20894"/>
                  </a:lnTo>
                  <a:lnTo>
                    <a:pt x="7108" y="20867"/>
                  </a:lnTo>
                  <a:lnTo>
                    <a:pt x="7296" y="20840"/>
                  </a:lnTo>
                  <a:lnTo>
                    <a:pt x="7430" y="20786"/>
                  </a:lnTo>
                  <a:lnTo>
                    <a:pt x="7564" y="20733"/>
                  </a:lnTo>
                  <a:lnTo>
                    <a:pt x="7672" y="20652"/>
                  </a:lnTo>
                  <a:lnTo>
                    <a:pt x="7779" y="20545"/>
                  </a:lnTo>
                  <a:lnTo>
                    <a:pt x="7859" y="20411"/>
                  </a:lnTo>
                  <a:lnTo>
                    <a:pt x="7940" y="20277"/>
                  </a:lnTo>
                  <a:lnTo>
                    <a:pt x="8020" y="20116"/>
                  </a:lnTo>
                  <a:lnTo>
                    <a:pt x="8154" y="19713"/>
                  </a:lnTo>
                  <a:lnTo>
                    <a:pt x="8262" y="19231"/>
                  </a:lnTo>
                  <a:lnTo>
                    <a:pt x="8342" y="18667"/>
                  </a:lnTo>
                  <a:lnTo>
                    <a:pt x="8369" y="18050"/>
                  </a:lnTo>
                  <a:lnTo>
                    <a:pt x="8396" y="17326"/>
                  </a:lnTo>
                  <a:lnTo>
                    <a:pt x="8396" y="16549"/>
                  </a:lnTo>
                  <a:lnTo>
                    <a:pt x="8369" y="15663"/>
                  </a:lnTo>
                  <a:lnTo>
                    <a:pt x="8288" y="13732"/>
                  </a:lnTo>
                  <a:lnTo>
                    <a:pt x="8101" y="11506"/>
                  </a:lnTo>
                  <a:lnTo>
                    <a:pt x="7913" y="9039"/>
                  </a:lnTo>
                  <a:lnTo>
                    <a:pt x="7672" y="6222"/>
                  </a:lnTo>
                  <a:lnTo>
                    <a:pt x="7564" y="4908"/>
                  </a:lnTo>
                  <a:lnTo>
                    <a:pt x="7511" y="3675"/>
                  </a:lnTo>
                  <a:lnTo>
                    <a:pt x="7457" y="2575"/>
                  </a:lnTo>
                  <a:lnTo>
                    <a:pt x="7457" y="1609"/>
                  </a:lnTo>
                  <a:lnTo>
                    <a:pt x="7511" y="778"/>
                  </a:lnTo>
                  <a:lnTo>
                    <a:pt x="7537" y="429"/>
                  </a:lnTo>
                  <a:lnTo>
                    <a:pt x="7591" y="134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47;p41">
              <a:extLst>
                <a:ext uri="{FF2B5EF4-FFF2-40B4-BE49-F238E27FC236}">
                  <a16:creationId xmlns:a16="http://schemas.microsoft.com/office/drawing/2014/main" id="{AD76B47B-F821-4B29-835F-44FC6536A091}"/>
                </a:ext>
              </a:extLst>
            </p:cNvPr>
            <p:cNvSpPr/>
            <p:nvPr/>
          </p:nvSpPr>
          <p:spPr>
            <a:xfrm>
              <a:off x="5661467" y="2945211"/>
              <a:ext cx="50823" cy="88641"/>
            </a:xfrm>
            <a:custGeom>
              <a:avLst/>
              <a:gdLst/>
              <a:ahLst/>
              <a:cxnLst/>
              <a:rect l="l" t="t" r="r" b="b"/>
              <a:pathLst>
                <a:path w="3353" h="5848" extrusionOk="0">
                  <a:moveTo>
                    <a:pt x="2843" y="1"/>
                  </a:moveTo>
                  <a:lnTo>
                    <a:pt x="2602" y="618"/>
                  </a:lnTo>
                  <a:lnTo>
                    <a:pt x="2334" y="1261"/>
                  </a:lnTo>
                  <a:lnTo>
                    <a:pt x="2012" y="2066"/>
                  </a:lnTo>
                  <a:lnTo>
                    <a:pt x="1583" y="2951"/>
                  </a:lnTo>
                  <a:lnTo>
                    <a:pt x="1100" y="3863"/>
                  </a:lnTo>
                  <a:lnTo>
                    <a:pt x="832" y="4292"/>
                  </a:lnTo>
                  <a:lnTo>
                    <a:pt x="563" y="4721"/>
                  </a:lnTo>
                  <a:lnTo>
                    <a:pt x="295" y="5124"/>
                  </a:lnTo>
                  <a:lnTo>
                    <a:pt x="0" y="5472"/>
                  </a:lnTo>
                  <a:lnTo>
                    <a:pt x="429" y="5848"/>
                  </a:lnTo>
                  <a:lnTo>
                    <a:pt x="724" y="5472"/>
                  </a:lnTo>
                  <a:lnTo>
                    <a:pt x="1019" y="5043"/>
                  </a:lnTo>
                  <a:lnTo>
                    <a:pt x="1314" y="4614"/>
                  </a:lnTo>
                  <a:lnTo>
                    <a:pt x="1583" y="4158"/>
                  </a:lnTo>
                  <a:lnTo>
                    <a:pt x="2065" y="3246"/>
                  </a:lnTo>
                  <a:lnTo>
                    <a:pt x="2495" y="2361"/>
                  </a:lnTo>
                  <a:lnTo>
                    <a:pt x="2843" y="1530"/>
                  </a:lnTo>
                  <a:lnTo>
                    <a:pt x="3111" y="859"/>
                  </a:lnTo>
                  <a:lnTo>
                    <a:pt x="3353" y="189"/>
                  </a:lnTo>
                  <a:lnTo>
                    <a:pt x="28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48;p41">
              <a:extLst>
                <a:ext uri="{FF2B5EF4-FFF2-40B4-BE49-F238E27FC236}">
                  <a16:creationId xmlns:a16="http://schemas.microsoft.com/office/drawing/2014/main" id="{F73CD37D-F320-49E4-84E8-1B1FD1A65B0A}"/>
                </a:ext>
              </a:extLst>
            </p:cNvPr>
            <p:cNvSpPr/>
            <p:nvPr/>
          </p:nvSpPr>
          <p:spPr>
            <a:xfrm>
              <a:off x="5509422" y="2983833"/>
              <a:ext cx="395975" cy="467942"/>
            </a:xfrm>
            <a:custGeom>
              <a:avLst/>
              <a:gdLst/>
              <a:ahLst/>
              <a:cxnLst/>
              <a:rect l="l" t="t" r="r" b="b"/>
              <a:pathLst>
                <a:path w="26124" h="30872" extrusionOk="0">
                  <a:moveTo>
                    <a:pt x="1341" y="1"/>
                  </a:moveTo>
                  <a:lnTo>
                    <a:pt x="0" y="29772"/>
                  </a:lnTo>
                  <a:lnTo>
                    <a:pt x="24783" y="30872"/>
                  </a:lnTo>
                  <a:lnTo>
                    <a:pt x="26124" y="1101"/>
                  </a:lnTo>
                  <a:lnTo>
                    <a:pt x="13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49;p41">
              <a:extLst>
                <a:ext uri="{FF2B5EF4-FFF2-40B4-BE49-F238E27FC236}">
                  <a16:creationId xmlns:a16="http://schemas.microsoft.com/office/drawing/2014/main" id="{291B0186-6EA4-4715-9C51-8338576CA398}"/>
                </a:ext>
              </a:extLst>
            </p:cNvPr>
            <p:cNvSpPr/>
            <p:nvPr/>
          </p:nvSpPr>
          <p:spPr>
            <a:xfrm>
              <a:off x="5075235" y="3303383"/>
              <a:ext cx="875285" cy="811866"/>
            </a:xfrm>
            <a:custGeom>
              <a:avLst/>
              <a:gdLst/>
              <a:ahLst/>
              <a:cxnLst/>
              <a:rect l="l" t="t" r="r" b="b"/>
              <a:pathLst>
                <a:path w="57746" h="53562" extrusionOk="0">
                  <a:moveTo>
                    <a:pt x="33848" y="0"/>
                  </a:moveTo>
                  <a:lnTo>
                    <a:pt x="33258" y="27"/>
                  </a:lnTo>
                  <a:lnTo>
                    <a:pt x="32668" y="27"/>
                  </a:lnTo>
                  <a:lnTo>
                    <a:pt x="32078" y="81"/>
                  </a:lnTo>
                  <a:lnTo>
                    <a:pt x="31488" y="134"/>
                  </a:lnTo>
                  <a:lnTo>
                    <a:pt x="30898" y="215"/>
                  </a:lnTo>
                  <a:lnTo>
                    <a:pt x="30335" y="295"/>
                  </a:lnTo>
                  <a:lnTo>
                    <a:pt x="29772" y="429"/>
                  </a:lnTo>
                  <a:lnTo>
                    <a:pt x="29208" y="563"/>
                  </a:lnTo>
                  <a:lnTo>
                    <a:pt x="28645" y="724"/>
                  </a:lnTo>
                  <a:lnTo>
                    <a:pt x="27975" y="966"/>
                  </a:lnTo>
                  <a:lnTo>
                    <a:pt x="27304" y="1261"/>
                  </a:lnTo>
                  <a:lnTo>
                    <a:pt x="26634" y="1583"/>
                  </a:lnTo>
                  <a:lnTo>
                    <a:pt x="25963" y="1985"/>
                  </a:lnTo>
                  <a:lnTo>
                    <a:pt x="25293" y="2387"/>
                  </a:lnTo>
                  <a:lnTo>
                    <a:pt x="24622" y="2870"/>
                  </a:lnTo>
                  <a:lnTo>
                    <a:pt x="23952" y="3380"/>
                  </a:lnTo>
                  <a:lnTo>
                    <a:pt x="23308" y="3916"/>
                  </a:lnTo>
                  <a:lnTo>
                    <a:pt x="22637" y="4506"/>
                  </a:lnTo>
                  <a:lnTo>
                    <a:pt x="21994" y="5123"/>
                  </a:lnTo>
                  <a:lnTo>
                    <a:pt x="21323" y="5793"/>
                  </a:lnTo>
                  <a:lnTo>
                    <a:pt x="20679" y="6491"/>
                  </a:lnTo>
                  <a:lnTo>
                    <a:pt x="20036" y="7188"/>
                  </a:lnTo>
                  <a:lnTo>
                    <a:pt x="19392" y="7939"/>
                  </a:lnTo>
                  <a:lnTo>
                    <a:pt x="18748" y="8717"/>
                  </a:lnTo>
                  <a:lnTo>
                    <a:pt x="18131" y="9521"/>
                  </a:lnTo>
                  <a:lnTo>
                    <a:pt x="17488" y="10353"/>
                  </a:lnTo>
                  <a:lnTo>
                    <a:pt x="16871" y="11211"/>
                  </a:lnTo>
                  <a:lnTo>
                    <a:pt x="16254" y="12069"/>
                  </a:lnTo>
                  <a:lnTo>
                    <a:pt x="15664" y="12955"/>
                  </a:lnTo>
                  <a:lnTo>
                    <a:pt x="14457" y="14778"/>
                  </a:lnTo>
                  <a:lnTo>
                    <a:pt x="13277" y="16656"/>
                  </a:lnTo>
                  <a:lnTo>
                    <a:pt x="12150" y="18587"/>
                  </a:lnTo>
                  <a:lnTo>
                    <a:pt x="11051" y="20545"/>
                  </a:lnTo>
                  <a:lnTo>
                    <a:pt x="9978" y="22503"/>
                  </a:lnTo>
                  <a:lnTo>
                    <a:pt x="8959" y="24461"/>
                  </a:lnTo>
                  <a:lnTo>
                    <a:pt x="7966" y="26419"/>
                  </a:lnTo>
                  <a:lnTo>
                    <a:pt x="7028" y="28323"/>
                  </a:lnTo>
                  <a:lnTo>
                    <a:pt x="6142" y="30200"/>
                  </a:lnTo>
                  <a:lnTo>
                    <a:pt x="5284" y="32051"/>
                  </a:lnTo>
                  <a:lnTo>
                    <a:pt x="4506" y="33794"/>
                  </a:lnTo>
                  <a:lnTo>
                    <a:pt x="3755" y="35484"/>
                  </a:lnTo>
                  <a:lnTo>
                    <a:pt x="2468" y="38542"/>
                  </a:lnTo>
                  <a:lnTo>
                    <a:pt x="1422" y="41116"/>
                  </a:lnTo>
                  <a:lnTo>
                    <a:pt x="644" y="43074"/>
                  </a:lnTo>
                  <a:lnTo>
                    <a:pt x="0" y="44791"/>
                  </a:lnTo>
                  <a:lnTo>
                    <a:pt x="1422" y="45917"/>
                  </a:lnTo>
                  <a:lnTo>
                    <a:pt x="2736" y="47017"/>
                  </a:lnTo>
                  <a:lnTo>
                    <a:pt x="5096" y="49055"/>
                  </a:lnTo>
                  <a:lnTo>
                    <a:pt x="6169" y="49967"/>
                  </a:lnTo>
                  <a:lnTo>
                    <a:pt x="7162" y="50799"/>
                  </a:lnTo>
                  <a:lnTo>
                    <a:pt x="8074" y="51550"/>
                  </a:lnTo>
                  <a:lnTo>
                    <a:pt x="8932" y="52193"/>
                  </a:lnTo>
                  <a:lnTo>
                    <a:pt x="9361" y="52462"/>
                  </a:lnTo>
                  <a:lnTo>
                    <a:pt x="9736" y="52730"/>
                  </a:lnTo>
                  <a:lnTo>
                    <a:pt x="10139" y="52944"/>
                  </a:lnTo>
                  <a:lnTo>
                    <a:pt x="10514" y="53132"/>
                  </a:lnTo>
                  <a:lnTo>
                    <a:pt x="10863" y="53293"/>
                  </a:lnTo>
                  <a:lnTo>
                    <a:pt x="11212" y="53400"/>
                  </a:lnTo>
                  <a:lnTo>
                    <a:pt x="11560" y="53508"/>
                  </a:lnTo>
                  <a:lnTo>
                    <a:pt x="11882" y="53535"/>
                  </a:lnTo>
                  <a:lnTo>
                    <a:pt x="12204" y="53561"/>
                  </a:lnTo>
                  <a:lnTo>
                    <a:pt x="12526" y="53535"/>
                  </a:lnTo>
                  <a:lnTo>
                    <a:pt x="12848" y="53454"/>
                  </a:lnTo>
                  <a:lnTo>
                    <a:pt x="13143" y="53347"/>
                  </a:lnTo>
                  <a:lnTo>
                    <a:pt x="13438" y="53213"/>
                  </a:lnTo>
                  <a:lnTo>
                    <a:pt x="13733" y="52998"/>
                  </a:lnTo>
                  <a:lnTo>
                    <a:pt x="14028" y="52757"/>
                  </a:lnTo>
                  <a:lnTo>
                    <a:pt x="14296" y="52462"/>
                  </a:lnTo>
                  <a:lnTo>
                    <a:pt x="15503" y="51121"/>
                  </a:lnTo>
                  <a:lnTo>
                    <a:pt x="16710" y="49726"/>
                  </a:lnTo>
                  <a:lnTo>
                    <a:pt x="17917" y="48278"/>
                  </a:lnTo>
                  <a:lnTo>
                    <a:pt x="19151" y="46803"/>
                  </a:lnTo>
                  <a:lnTo>
                    <a:pt x="20358" y="45274"/>
                  </a:lnTo>
                  <a:lnTo>
                    <a:pt x="21591" y="43718"/>
                  </a:lnTo>
                  <a:lnTo>
                    <a:pt x="24005" y="40580"/>
                  </a:lnTo>
                  <a:lnTo>
                    <a:pt x="26392" y="37388"/>
                  </a:lnTo>
                  <a:lnTo>
                    <a:pt x="28699" y="34224"/>
                  </a:lnTo>
                  <a:lnTo>
                    <a:pt x="33071" y="28189"/>
                  </a:lnTo>
                  <a:lnTo>
                    <a:pt x="35082" y="25426"/>
                  </a:lnTo>
                  <a:lnTo>
                    <a:pt x="36906" y="22932"/>
                  </a:lnTo>
                  <a:lnTo>
                    <a:pt x="38569" y="20706"/>
                  </a:lnTo>
                  <a:lnTo>
                    <a:pt x="39347" y="19713"/>
                  </a:lnTo>
                  <a:lnTo>
                    <a:pt x="40044" y="18828"/>
                  </a:lnTo>
                  <a:lnTo>
                    <a:pt x="40715" y="18051"/>
                  </a:lnTo>
                  <a:lnTo>
                    <a:pt x="41305" y="17353"/>
                  </a:lnTo>
                  <a:lnTo>
                    <a:pt x="41841" y="16790"/>
                  </a:lnTo>
                  <a:lnTo>
                    <a:pt x="42297" y="16361"/>
                  </a:lnTo>
                  <a:lnTo>
                    <a:pt x="42699" y="16039"/>
                  </a:lnTo>
                  <a:lnTo>
                    <a:pt x="42887" y="15932"/>
                  </a:lnTo>
                  <a:lnTo>
                    <a:pt x="43021" y="15878"/>
                  </a:lnTo>
                  <a:lnTo>
                    <a:pt x="43182" y="15824"/>
                  </a:lnTo>
                  <a:lnTo>
                    <a:pt x="43289" y="15824"/>
                  </a:lnTo>
                  <a:lnTo>
                    <a:pt x="43397" y="15878"/>
                  </a:lnTo>
                  <a:lnTo>
                    <a:pt x="43477" y="15959"/>
                  </a:lnTo>
                  <a:lnTo>
                    <a:pt x="43665" y="16119"/>
                  </a:lnTo>
                  <a:lnTo>
                    <a:pt x="43906" y="16280"/>
                  </a:lnTo>
                  <a:lnTo>
                    <a:pt x="44201" y="16414"/>
                  </a:lnTo>
                  <a:lnTo>
                    <a:pt x="44550" y="16522"/>
                  </a:lnTo>
                  <a:lnTo>
                    <a:pt x="44979" y="16602"/>
                  </a:lnTo>
                  <a:lnTo>
                    <a:pt x="45408" y="16656"/>
                  </a:lnTo>
                  <a:lnTo>
                    <a:pt x="45918" y="16683"/>
                  </a:lnTo>
                  <a:lnTo>
                    <a:pt x="46427" y="16683"/>
                  </a:lnTo>
                  <a:lnTo>
                    <a:pt x="46991" y="16656"/>
                  </a:lnTo>
                  <a:lnTo>
                    <a:pt x="47581" y="16629"/>
                  </a:lnTo>
                  <a:lnTo>
                    <a:pt x="48198" y="16549"/>
                  </a:lnTo>
                  <a:lnTo>
                    <a:pt x="48815" y="16441"/>
                  </a:lnTo>
                  <a:lnTo>
                    <a:pt x="49458" y="16334"/>
                  </a:lnTo>
                  <a:lnTo>
                    <a:pt x="50102" y="16173"/>
                  </a:lnTo>
                  <a:lnTo>
                    <a:pt x="50746" y="16012"/>
                  </a:lnTo>
                  <a:lnTo>
                    <a:pt x="51389" y="15798"/>
                  </a:lnTo>
                  <a:lnTo>
                    <a:pt x="52033" y="15583"/>
                  </a:lnTo>
                  <a:lnTo>
                    <a:pt x="52650" y="15315"/>
                  </a:lnTo>
                  <a:lnTo>
                    <a:pt x="53267" y="15047"/>
                  </a:lnTo>
                  <a:lnTo>
                    <a:pt x="53857" y="14725"/>
                  </a:lnTo>
                  <a:lnTo>
                    <a:pt x="54447" y="14376"/>
                  </a:lnTo>
                  <a:lnTo>
                    <a:pt x="54983" y="14027"/>
                  </a:lnTo>
                  <a:lnTo>
                    <a:pt x="55493" y="13625"/>
                  </a:lnTo>
                  <a:lnTo>
                    <a:pt x="55949" y="13223"/>
                  </a:lnTo>
                  <a:lnTo>
                    <a:pt x="56378" y="12767"/>
                  </a:lnTo>
                  <a:lnTo>
                    <a:pt x="56754" y="12284"/>
                  </a:lnTo>
                  <a:lnTo>
                    <a:pt x="57075" y="11774"/>
                  </a:lnTo>
                  <a:lnTo>
                    <a:pt x="57209" y="11506"/>
                  </a:lnTo>
                  <a:lnTo>
                    <a:pt x="57344" y="11238"/>
                  </a:lnTo>
                  <a:lnTo>
                    <a:pt x="57451" y="10970"/>
                  </a:lnTo>
                  <a:lnTo>
                    <a:pt x="57558" y="10702"/>
                  </a:lnTo>
                  <a:lnTo>
                    <a:pt x="57612" y="10407"/>
                  </a:lnTo>
                  <a:lnTo>
                    <a:pt x="57692" y="10112"/>
                  </a:lnTo>
                  <a:lnTo>
                    <a:pt x="57719" y="9790"/>
                  </a:lnTo>
                  <a:lnTo>
                    <a:pt x="57746" y="9468"/>
                  </a:lnTo>
                  <a:lnTo>
                    <a:pt x="57746" y="9173"/>
                  </a:lnTo>
                  <a:lnTo>
                    <a:pt x="57746" y="8824"/>
                  </a:lnTo>
                  <a:lnTo>
                    <a:pt x="56968" y="8341"/>
                  </a:lnTo>
                  <a:lnTo>
                    <a:pt x="56056" y="7778"/>
                  </a:lnTo>
                  <a:lnTo>
                    <a:pt x="54849" y="7054"/>
                  </a:lnTo>
                  <a:lnTo>
                    <a:pt x="53347" y="6196"/>
                  </a:lnTo>
                  <a:lnTo>
                    <a:pt x="51631" y="5284"/>
                  </a:lnTo>
                  <a:lnTo>
                    <a:pt x="50692" y="4828"/>
                  </a:lnTo>
                  <a:lnTo>
                    <a:pt x="49700" y="4345"/>
                  </a:lnTo>
                  <a:lnTo>
                    <a:pt x="48654" y="3862"/>
                  </a:lnTo>
                  <a:lnTo>
                    <a:pt x="47581" y="3380"/>
                  </a:lnTo>
                  <a:lnTo>
                    <a:pt x="46481" y="2924"/>
                  </a:lnTo>
                  <a:lnTo>
                    <a:pt x="45355" y="2494"/>
                  </a:lnTo>
                  <a:lnTo>
                    <a:pt x="44174" y="2065"/>
                  </a:lnTo>
                  <a:lnTo>
                    <a:pt x="42994" y="1663"/>
                  </a:lnTo>
                  <a:lnTo>
                    <a:pt x="41787" y="1287"/>
                  </a:lnTo>
                  <a:lnTo>
                    <a:pt x="40580" y="966"/>
                  </a:lnTo>
                  <a:lnTo>
                    <a:pt x="39347" y="671"/>
                  </a:lnTo>
                  <a:lnTo>
                    <a:pt x="38140" y="429"/>
                  </a:lnTo>
                  <a:lnTo>
                    <a:pt x="36906" y="241"/>
                  </a:lnTo>
                  <a:lnTo>
                    <a:pt x="35672" y="107"/>
                  </a:lnTo>
                  <a:lnTo>
                    <a:pt x="34465" y="27"/>
                  </a:lnTo>
                  <a:lnTo>
                    <a:pt x="338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50;p41">
              <a:extLst>
                <a:ext uri="{FF2B5EF4-FFF2-40B4-BE49-F238E27FC236}">
                  <a16:creationId xmlns:a16="http://schemas.microsoft.com/office/drawing/2014/main" id="{E2F752F9-7B28-4228-8DA9-94762279D1CF}"/>
                </a:ext>
              </a:extLst>
            </p:cNvPr>
            <p:cNvSpPr/>
            <p:nvPr/>
          </p:nvSpPr>
          <p:spPr>
            <a:xfrm>
              <a:off x="5783015" y="3259881"/>
              <a:ext cx="163443" cy="154500"/>
            </a:xfrm>
            <a:custGeom>
              <a:avLst/>
              <a:gdLst/>
              <a:ahLst/>
              <a:cxnLst/>
              <a:rect l="l" t="t" r="r" b="b"/>
              <a:pathLst>
                <a:path w="10783" h="10193" extrusionOk="0">
                  <a:moveTo>
                    <a:pt x="7296" y="0"/>
                  </a:moveTo>
                  <a:lnTo>
                    <a:pt x="7189" y="537"/>
                  </a:lnTo>
                  <a:lnTo>
                    <a:pt x="6947" y="1529"/>
                  </a:lnTo>
                  <a:lnTo>
                    <a:pt x="6625" y="2924"/>
                  </a:lnTo>
                  <a:lnTo>
                    <a:pt x="5633" y="2387"/>
                  </a:lnTo>
                  <a:lnTo>
                    <a:pt x="4641" y="1878"/>
                  </a:lnTo>
                  <a:lnTo>
                    <a:pt x="3461" y="1314"/>
                  </a:lnTo>
                  <a:lnTo>
                    <a:pt x="2844" y="1073"/>
                  </a:lnTo>
                  <a:lnTo>
                    <a:pt x="2280" y="832"/>
                  </a:lnTo>
                  <a:lnTo>
                    <a:pt x="1717" y="671"/>
                  </a:lnTo>
                  <a:lnTo>
                    <a:pt x="1208" y="537"/>
                  </a:lnTo>
                  <a:lnTo>
                    <a:pt x="993" y="510"/>
                  </a:lnTo>
                  <a:lnTo>
                    <a:pt x="591" y="510"/>
                  </a:lnTo>
                  <a:lnTo>
                    <a:pt x="430" y="537"/>
                  </a:lnTo>
                  <a:lnTo>
                    <a:pt x="296" y="590"/>
                  </a:lnTo>
                  <a:lnTo>
                    <a:pt x="188" y="671"/>
                  </a:lnTo>
                  <a:lnTo>
                    <a:pt x="108" y="778"/>
                  </a:lnTo>
                  <a:lnTo>
                    <a:pt x="54" y="912"/>
                  </a:lnTo>
                  <a:lnTo>
                    <a:pt x="27" y="1234"/>
                  </a:lnTo>
                  <a:lnTo>
                    <a:pt x="1" y="1583"/>
                  </a:lnTo>
                  <a:lnTo>
                    <a:pt x="27" y="1985"/>
                  </a:lnTo>
                  <a:lnTo>
                    <a:pt x="54" y="2387"/>
                  </a:lnTo>
                  <a:lnTo>
                    <a:pt x="108" y="2816"/>
                  </a:lnTo>
                  <a:lnTo>
                    <a:pt x="215" y="3246"/>
                  </a:lnTo>
                  <a:lnTo>
                    <a:pt x="323" y="3675"/>
                  </a:lnTo>
                  <a:lnTo>
                    <a:pt x="483" y="4131"/>
                  </a:lnTo>
                  <a:lnTo>
                    <a:pt x="671" y="4587"/>
                  </a:lnTo>
                  <a:lnTo>
                    <a:pt x="886" y="5016"/>
                  </a:lnTo>
                  <a:lnTo>
                    <a:pt x="1127" y="5445"/>
                  </a:lnTo>
                  <a:lnTo>
                    <a:pt x="1422" y="5847"/>
                  </a:lnTo>
                  <a:lnTo>
                    <a:pt x="1744" y="6250"/>
                  </a:lnTo>
                  <a:lnTo>
                    <a:pt x="2120" y="6598"/>
                  </a:lnTo>
                  <a:lnTo>
                    <a:pt x="2522" y="6920"/>
                  </a:lnTo>
                  <a:lnTo>
                    <a:pt x="2951" y="7215"/>
                  </a:lnTo>
                  <a:lnTo>
                    <a:pt x="3890" y="7805"/>
                  </a:lnTo>
                  <a:lnTo>
                    <a:pt x="4802" y="8395"/>
                  </a:lnTo>
                  <a:lnTo>
                    <a:pt x="5714" y="8958"/>
                  </a:lnTo>
                  <a:lnTo>
                    <a:pt x="6572" y="9495"/>
                  </a:lnTo>
                  <a:lnTo>
                    <a:pt x="6974" y="9709"/>
                  </a:lnTo>
                  <a:lnTo>
                    <a:pt x="7376" y="9897"/>
                  </a:lnTo>
                  <a:lnTo>
                    <a:pt x="7725" y="10031"/>
                  </a:lnTo>
                  <a:lnTo>
                    <a:pt x="8074" y="10139"/>
                  </a:lnTo>
                  <a:lnTo>
                    <a:pt x="8396" y="10192"/>
                  </a:lnTo>
                  <a:lnTo>
                    <a:pt x="8798" y="10192"/>
                  </a:lnTo>
                  <a:lnTo>
                    <a:pt x="8905" y="10139"/>
                  </a:lnTo>
                  <a:lnTo>
                    <a:pt x="9012" y="10085"/>
                  </a:lnTo>
                  <a:lnTo>
                    <a:pt x="9120" y="10031"/>
                  </a:lnTo>
                  <a:lnTo>
                    <a:pt x="9334" y="9844"/>
                  </a:lnTo>
                  <a:lnTo>
                    <a:pt x="9549" y="9602"/>
                  </a:lnTo>
                  <a:lnTo>
                    <a:pt x="9763" y="9280"/>
                  </a:lnTo>
                  <a:lnTo>
                    <a:pt x="9978" y="8958"/>
                  </a:lnTo>
                  <a:lnTo>
                    <a:pt x="10193" y="8556"/>
                  </a:lnTo>
                  <a:lnTo>
                    <a:pt x="10380" y="8154"/>
                  </a:lnTo>
                  <a:lnTo>
                    <a:pt x="10541" y="7698"/>
                  </a:lnTo>
                  <a:lnTo>
                    <a:pt x="10675" y="7215"/>
                  </a:lnTo>
                  <a:lnTo>
                    <a:pt x="10756" y="6705"/>
                  </a:lnTo>
                  <a:lnTo>
                    <a:pt x="10783" y="6196"/>
                  </a:lnTo>
                  <a:lnTo>
                    <a:pt x="10783" y="5928"/>
                  </a:lnTo>
                  <a:lnTo>
                    <a:pt x="10756" y="5686"/>
                  </a:lnTo>
                  <a:lnTo>
                    <a:pt x="10729" y="5418"/>
                  </a:lnTo>
                  <a:lnTo>
                    <a:pt x="10675" y="5150"/>
                  </a:lnTo>
                  <a:lnTo>
                    <a:pt x="10595" y="4882"/>
                  </a:lnTo>
                  <a:lnTo>
                    <a:pt x="10488" y="4613"/>
                  </a:lnTo>
                  <a:lnTo>
                    <a:pt x="10380" y="4345"/>
                  </a:lnTo>
                  <a:lnTo>
                    <a:pt x="10246" y="4077"/>
                  </a:lnTo>
                  <a:lnTo>
                    <a:pt x="10085" y="3809"/>
                  </a:lnTo>
                  <a:lnTo>
                    <a:pt x="9898" y="3567"/>
                  </a:lnTo>
                  <a:lnTo>
                    <a:pt x="9683" y="3299"/>
                  </a:lnTo>
                  <a:lnTo>
                    <a:pt x="9442" y="3058"/>
                  </a:lnTo>
                  <a:lnTo>
                    <a:pt x="8369" y="1475"/>
                  </a:lnTo>
                  <a:lnTo>
                    <a:pt x="7645" y="429"/>
                  </a:lnTo>
                  <a:lnTo>
                    <a:pt x="7376" y="108"/>
                  </a:lnTo>
                  <a:lnTo>
                    <a:pt x="7323" y="27"/>
                  </a:lnTo>
                  <a:lnTo>
                    <a:pt x="7296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51;p41">
              <a:extLst>
                <a:ext uri="{FF2B5EF4-FFF2-40B4-BE49-F238E27FC236}">
                  <a16:creationId xmlns:a16="http://schemas.microsoft.com/office/drawing/2014/main" id="{8034988B-9FD7-4E00-8E3E-B2915DF5C92A}"/>
                </a:ext>
              </a:extLst>
            </p:cNvPr>
            <p:cNvSpPr/>
            <p:nvPr/>
          </p:nvSpPr>
          <p:spPr>
            <a:xfrm>
              <a:off x="5818393" y="2450061"/>
              <a:ext cx="236609" cy="278489"/>
            </a:xfrm>
            <a:custGeom>
              <a:avLst/>
              <a:gdLst/>
              <a:ahLst/>
              <a:cxnLst/>
              <a:rect l="l" t="t" r="r" b="b"/>
              <a:pathLst>
                <a:path w="15610" h="18373" extrusionOk="0">
                  <a:moveTo>
                    <a:pt x="6303" y="0"/>
                  </a:moveTo>
                  <a:lnTo>
                    <a:pt x="5820" y="27"/>
                  </a:lnTo>
                  <a:lnTo>
                    <a:pt x="5337" y="54"/>
                  </a:lnTo>
                  <a:lnTo>
                    <a:pt x="4881" y="134"/>
                  </a:lnTo>
                  <a:lnTo>
                    <a:pt x="4426" y="215"/>
                  </a:lnTo>
                  <a:lnTo>
                    <a:pt x="3996" y="349"/>
                  </a:lnTo>
                  <a:lnTo>
                    <a:pt x="3567" y="483"/>
                  </a:lnTo>
                  <a:lnTo>
                    <a:pt x="3165" y="671"/>
                  </a:lnTo>
                  <a:lnTo>
                    <a:pt x="2789" y="885"/>
                  </a:lnTo>
                  <a:lnTo>
                    <a:pt x="2441" y="1127"/>
                  </a:lnTo>
                  <a:lnTo>
                    <a:pt x="2119" y="1395"/>
                  </a:lnTo>
                  <a:lnTo>
                    <a:pt x="1824" y="1717"/>
                  </a:lnTo>
                  <a:lnTo>
                    <a:pt x="1583" y="2092"/>
                  </a:lnTo>
                  <a:lnTo>
                    <a:pt x="1314" y="2494"/>
                  </a:lnTo>
                  <a:lnTo>
                    <a:pt x="1100" y="2950"/>
                  </a:lnTo>
                  <a:lnTo>
                    <a:pt x="885" y="3433"/>
                  </a:lnTo>
                  <a:lnTo>
                    <a:pt x="697" y="3943"/>
                  </a:lnTo>
                  <a:lnTo>
                    <a:pt x="537" y="4506"/>
                  </a:lnTo>
                  <a:lnTo>
                    <a:pt x="402" y="5096"/>
                  </a:lnTo>
                  <a:lnTo>
                    <a:pt x="268" y="5713"/>
                  </a:lnTo>
                  <a:lnTo>
                    <a:pt x="161" y="6357"/>
                  </a:lnTo>
                  <a:lnTo>
                    <a:pt x="81" y="7000"/>
                  </a:lnTo>
                  <a:lnTo>
                    <a:pt x="54" y="7671"/>
                  </a:lnTo>
                  <a:lnTo>
                    <a:pt x="27" y="8341"/>
                  </a:lnTo>
                  <a:lnTo>
                    <a:pt x="0" y="9039"/>
                  </a:lnTo>
                  <a:lnTo>
                    <a:pt x="27" y="9709"/>
                  </a:lnTo>
                  <a:lnTo>
                    <a:pt x="81" y="10407"/>
                  </a:lnTo>
                  <a:lnTo>
                    <a:pt x="161" y="11077"/>
                  </a:lnTo>
                  <a:lnTo>
                    <a:pt x="268" y="11748"/>
                  </a:lnTo>
                  <a:lnTo>
                    <a:pt x="402" y="12418"/>
                  </a:lnTo>
                  <a:lnTo>
                    <a:pt x="563" y="13062"/>
                  </a:lnTo>
                  <a:lnTo>
                    <a:pt x="751" y="13679"/>
                  </a:lnTo>
                  <a:lnTo>
                    <a:pt x="966" y="14269"/>
                  </a:lnTo>
                  <a:lnTo>
                    <a:pt x="1234" y="14859"/>
                  </a:lnTo>
                  <a:lnTo>
                    <a:pt x="1502" y="15395"/>
                  </a:lnTo>
                  <a:lnTo>
                    <a:pt x="1824" y="15905"/>
                  </a:lnTo>
                  <a:lnTo>
                    <a:pt x="2173" y="16388"/>
                  </a:lnTo>
                  <a:lnTo>
                    <a:pt x="2548" y="16817"/>
                  </a:lnTo>
                  <a:lnTo>
                    <a:pt x="2977" y="17192"/>
                  </a:lnTo>
                  <a:lnTo>
                    <a:pt x="3406" y="17541"/>
                  </a:lnTo>
                  <a:lnTo>
                    <a:pt x="3648" y="17675"/>
                  </a:lnTo>
                  <a:lnTo>
                    <a:pt x="3889" y="17809"/>
                  </a:lnTo>
                  <a:lnTo>
                    <a:pt x="4157" y="17943"/>
                  </a:lnTo>
                  <a:lnTo>
                    <a:pt x="4426" y="18051"/>
                  </a:lnTo>
                  <a:lnTo>
                    <a:pt x="4694" y="18131"/>
                  </a:lnTo>
                  <a:lnTo>
                    <a:pt x="4989" y="18211"/>
                  </a:lnTo>
                  <a:lnTo>
                    <a:pt x="5257" y="18265"/>
                  </a:lnTo>
                  <a:lnTo>
                    <a:pt x="5579" y="18319"/>
                  </a:lnTo>
                  <a:lnTo>
                    <a:pt x="6008" y="18346"/>
                  </a:lnTo>
                  <a:lnTo>
                    <a:pt x="6437" y="18372"/>
                  </a:lnTo>
                  <a:lnTo>
                    <a:pt x="6839" y="18372"/>
                  </a:lnTo>
                  <a:lnTo>
                    <a:pt x="7269" y="18346"/>
                  </a:lnTo>
                  <a:lnTo>
                    <a:pt x="7671" y="18292"/>
                  </a:lnTo>
                  <a:lnTo>
                    <a:pt x="8046" y="18238"/>
                  </a:lnTo>
                  <a:lnTo>
                    <a:pt x="8422" y="18158"/>
                  </a:lnTo>
                  <a:lnTo>
                    <a:pt x="8797" y="18051"/>
                  </a:lnTo>
                  <a:lnTo>
                    <a:pt x="9173" y="17943"/>
                  </a:lnTo>
                  <a:lnTo>
                    <a:pt x="9522" y="17809"/>
                  </a:lnTo>
                  <a:lnTo>
                    <a:pt x="9870" y="17648"/>
                  </a:lnTo>
                  <a:lnTo>
                    <a:pt x="10192" y="17487"/>
                  </a:lnTo>
                  <a:lnTo>
                    <a:pt x="10514" y="17326"/>
                  </a:lnTo>
                  <a:lnTo>
                    <a:pt x="10836" y="17112"/>
                  </a:lnTo>
                  <a:lnTo>
                    <a:pt x="11131" y="16924"/>
                  </a:lnTo>
                  <a:lnTo>
                    <a:pt x="11426" y="16683"/>
                  </a:lnTo>
                  <a:lnTo>
                    <a:pt x="11989" y="16200"/>
                  </a:lnTo>
                  <a:lnTo>
                    <a:pt x="12525" y="15690"/>
                  </a:lnTo>
                  <a:lnTo>
                    <a:pt x="13008" y="15127"/>
                  </a:lnTo>
                  <a:lnTo>
                    <a:pt x="13437" y="14510"/>
                  </a:lnTo>
                  <a:lnTo>
                    <a:pt x="13840" y="13866"/>
                  </a:lnTo>
                  <a:lnTo>
                    <a:pt x="14188" y="13196"/>
                  </a:lnTo>
                  <a:lnTo>
                    <a:pt x="14510" y="12499"/>
                  </a:lnTo>
                  <a:lnTo>
                    <a:pt x="14805" y="11801"/>
                  </a:lnTo>
                  <a:lnTo>
                    <a:pt x="15047" y="11050"/>
                  </a:lnTo>
                  <a:lnTo>
                    <a:pt x="15234" y="10326"/>
                  </a:lnTo>
                  <a:lnTo>
                    <a:pt x="15395" y="9575"/>
                  </a:lnTo>
                  <a:lnTo>
                    <a:pt x="15503" y="8824"/>
                  </a:lnTo>
                  <a:lnTo>
                    <a:pt x="15583" y="8073"/>
                  </a:lnTo>
                  <a:lnTo>
                    <a:pt x="15610" y="7322"/>
                  </a:lnTo>
                  <a:lnTo>
                    <a:pt x="15583" y="6598"/>
                  </a:lnTo>
                  <a:lnTo>
                    <a:pt x="15529" y="5874"/>
                  </a:lnTo>
                  <a:lnTo>
                    <a:pt x="15422" y="5177"/>
                  </a:lnTo>
                  <a:lnTo>
                    <a:pt x="15261" y="4506"/>
                  </a:lnTo>
                  <a:lnTo>
                    <a:pt x="15073" y="3835"/>
                  </a:lnTo>
                  <a:lnTo>
                    <a:pt x="14832" y="3245"/>
                  </a:lnTo>
                  <a:lnTo>
                    <a:pt x="14564" y="2655"/>
                  </a:lnTo>
                  <a:lnTo>
                    <a:pt x="14215" y="2119"/>
                  </a:lnTo>
                  <a:lnTo>
                    <a:pt x="14054" y="1878"/>
                  </a:lnTo>
                  <a:lnTo>
                    <a:pt x="13840" y="1636"/>
                  </a:lnTo>
                  <a:lnTo>
                    <a:pt x="13652" y="1422"/>
                  </a:lnTo>
                  <a:lnTo>
                    <a:pt x="13437" y="1207"/>
                  </a:lnTo>
                  <a:lnTo>
                    <a:pt x="13062" y="1073"/>
                  </a:lnTo>
                  <a:lnTo>
                    <a:pt x="12016" y="778"/>
                  </a:lnTo>
                  <a:lnTo>
                    <a:pt x="11319" y="590"/>
                  </a:lnTo>
                  <a:lnTo>
                    <a:pt x="10541" y="429"/>
                  </a:lnTo>
                  <a:lnTo>
                    <a:pt x="9656" y="268"/>
                  </a:lnTo>
                  <a:lnTo>
                    <a:pt x="8717" y="134"/>
                  </a:lnTo>
                  <a:lnTo>
                    <a:pt x="7778" y="27"/>
                  </a:lnTo>
                  <a:lnTo>
                    <a:pt x="7269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52;p41">
              <a:extLst>
                <a:ext uri="{FF2B5EF4-FFF2-40B4-BE49-F238E27FC236}">
                  <a16:creationId xmlns:a16="http://schemas.microsoft.com/office/drawing/2014/main" id="{07B40DCC-0BD6-4D14-96E5-2D766CDE8F6F}"/>
                </a:ext>
              </a:extLst>
            </p:cNvPr>
            <p:cNvSpPr/>
            <p:nvPr/>
          </p:nvSpPr>
          <p:spPr>
            <a:xfrm>
              <a:off x="5950505" y="2609412"/>
              <a:ext cx="41486" cy="41077"/>
            </a:xfrm>
            <a:custGeom>
              <a:avLst/>
              <a:gdLst/>
              <a:ahLst/>
              <a:cxnLst/>
              <a:rect l="l" t="t" r="r" b="b"/>
              <a:pathLst>
                <a:path w="2737" h="2710" extrusionOk="0">
                  <a:moveTo>
                    <a:pt x="1154" y="1"/>
                  </a:moveTo>
                  <a:lnTo>
                    <a:pt x="913" y="81"/>
                  </a:lnTo>
                  <a:lnTo>
                    <a:pt x="671" y="189"/>
                  </a:lnTo>
                  <a:lnTo>
                    <a:pt x="457" y="350"/>
                  </a:lnTo>
                  <a:lnTo>
                    <a:pt x="269" y="537"/>
                  </a:lnTo>
                  <a:lnTo>
                    <a:pt x="135" y="752"/>
                  </a:lnTo>
                  <a:lnTo>
                    <a:pt x="55" y="1020"/>
                  </a:lnTo>
                  <a:lnTo>
                    <a:pt x="1" y="1288"/>
                  </a:lnTo>
                  <a:lnTo>
                    <a:pt x="1" y="1556"/>
                  </a:lnTo>
                  <a:lnTo>
                    <a:pt x="81" y="1825"/>
                  </a:lnTo>
                  <a:lnTo>
                    <a:pt x="189" y="2066"/>
                  </a:lnTo>
                  <a:lnTo>
                    <a:pt x="350" y="2281"/>
                  </a:lnTo>
                  <a:lnTo>
                    <a:pt x="537" y="2442"/>
                  </a:lnTo>
                  <a:lnTo>
                    <a:pt x="752" y="2576"/>
                  </a:lnTo>
                  <a:lnTo>
                    <a:pt x="1020" y="2683"/>
                  </a:lnTo>
                  <a:lnTo>
                    <a:pt x="1288" y="2710"/>
                  </a:lnTo>
                  <a:lnTo>
                    <a:pt x="1556" y="2710"/>
                  </a:lnTo>
                  <a:lnTo>
                    <a:pt x="1825" y="2656"/>
                  </a:lnTo>
                  <a:lnTo>
                    <a:pt x="2066" y="2522"/>
                  </a:lnTo>
                  <a:lnTo>
                    <a:pt x="2281" y="2388"/>
                  </a:lnTo>
                  <a:lnTo>
                    <a:pt x="2442" y="2173"/>
                  </a:lnTo>
                  <a:lnTo>
                    <a:pt x="2603" y="1959"/>
                  </a:lnTo>
                  <a:lnTo>
                    <a:pt x="2683" y="1717"/>
                  </a:lnTo>
                  <a:lnTo>
                    <a:pt x="2737" y="1422"/>
                  </a:lnTo>
                  <a:lnTo>
                    <a:pt x="2710" y="1154"/>
                  </a:lnTo>
                  <a:lnTo>
                    <a:pt x="2656" y="886"/>
                  </a:lnTo>
                  <a:lnTo>
                    <a:pt x="2549" y="671"/>
                  </a:lnTo>
                  <a:lnTo>
                    <a:pt x="2388" y="457"/>
                  </a:lnTo>
                  <a:lnTo>
                    <a:pt x="2200" y="269"/>
                  </a:lnTo>
                  <a:lnTo>
                    <a:pt x="1959" y="135"/>
                  </a:lnTo>
                  <a:lnTo>
                    <a:pt x="1717" y="28"/>
                  </a:lnTo>
                  <a:lnTo>
                    <a:pt x="144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53;p41">
              <a:extLst>
                <a:ext uri="{FF2B5EF4-FFF2-40B4-BE49-F238E27FC236}">
                  <a16:creationId xmlns:a16="http://schemas.microsoft.com/office/drawing/2014/main" id="{14AE6FEA-E052-444B-8EE7-585069850ED0}"/>
                </a:ext>
              </a:extLst>
            </p:cNvPr>
            <p:cNvSpPr/>
            <p:nvPr/>
          </p:nvSpPr>
          <p:spPr>
            <a:xfrm>
              <a:off x="5823258" y="2366316"/>
              <a:ext cx="259390" cy="221572"/>
            </a:xfrm>
            <a:custGeom>
              <a:avLst/>
              <a:gdLst/>
              <a:ahLst/>
              <a:cxnLst/>
              <a:rect l="l" t="t" r="r" b="b"/>
              <a:pathLst>
                <a:path w="17113" h="14618" extrusionOk="0">
                  <a:moveTo>
                    <a:pt x="7028" y="0"/>
                  </a:moveTo>
                  <a:lnTo>
                    <a:pt x="6599" y="27"/>
                  </a:lnTo>
                  <a:lnTo>
                    <a:pt x="6170" y="80"/>
                  </a:lnTo>
                  <a:lnTo>
                    <a:pt x="5714" y="161"/>
                  </a:lnTo>
                  <a:lnTo>
                    <a:pt x="5285" y="241"/>
                  </a:lnTo>
                  <a:lnTo>
                    <a:pt x="4829" y="375"/>
                  </a:lnTo>
                  <a:lnTo>
                    <a:pt x="4400" y="563"/>
                  </a:lnTo>
                  <a:lnTo>
                    <a:pt x="3944" y="751"/>
                  </a:lnTo>
                  <a:lnTo>
                    <a:pt x="3514" y="992"/>
                  </a:lnTo>
                  <a:lnTo>
                    <a:pt x="3085" y="1261"/>
                  </a:lnTo>
                  <a:lnTo>
                    <a:pt x="2656" y="1582"/>
                  </a:lnTo>
                  <a:lnTo>
                    <a:pt x="2227" y="1931"/>
                  </a:lnTo>
                  <a:lnTo>
                    <a:pt x="1825" y="2307"/>
                  </a:lnTo>
                  <a:lnTo>
                    <a:pt x="1422" y="2763"/>
                  </a:lnTo>
                  <a:lnTo>
                    <a:pt x="1047" y="3245"/>
                  </a:lnTo>
                  <a:lnTo>
                    <a:pt x="698" y="3782"/>
                  </a:lnTo>
                  <a:lnTo>
                    <a:pt x="350" y="4372"/>
                  </a:lnTo>
                  <a:lnTo>
                    <a:pt x="296" y="4506"/>
                  </a:lnTo>
                  <a:lnTo>
                    <a:pt x="162" y="4881"/>
                  </a:lnTo>
                  <a:lnTo>
                    <a:pt x="108" y="5150"/>
                  </a:lnTo>
                  <a:lnTo>
                    <a:pt x="55" y="5445"/>
                  </a:lnTo>
                  <a:lnTo>
                    <a:pt x="1" y="5766"/>
                  </a:lnTo>
                  <a:lnTo>
                    <a:pt x="1" y="6115"/>
                  </a:lnTo>
                  <a:lnTo>
                    <a:pt x="28" y="6464"/>
                  </a:lnTo>
                  <a:lnTo>
                    <a:pt x="108" y="6839"/>
                  </a:lnTo>
                  <a:lnTo>
                    <a:pt x="216" y="7215"/>
                  </a:lnTo>
                  <a:lnTo>
                    <a:pt x="296" y="7376"/>
                  </a:lnTo>
                  <a:lnTo>
                    <a:pt x="403" y="7563"/>
                  </a:lnTo>
                  <a:lnTo>
                    <a:pt x="511" y="7724"/>
                  </a:lnTo>
                  <a:lnTo>
                    <a:pt x="645" y="7912"/>
                  </a:lnTo>
                  <a:lnTo>
                    <a:pt x="806" y="8073"/>
                  </a:lnTo>
                  <a:lnTo>
                    <a:pt x="966" y="8207"/>
                  </a:lnTo>
                  <a:lnTo>
                    <a:pt x="1181" y="8368"/>
                  </a:lnTo>
                  <a:lnTo>
                    <a:pt x="1396" y="8502"/>
                  </a:lnTo>
                  <a:lnTo>
                    <a:pt x="1637" y="8636"/>
                  </a:lnTo>
                  <a:lnTo>
                    <a:pt x="1905" y="8744"/>
                  </a:lnTo>
                  <a:lnTo>
                    <a:pt x="2227" y="8851"/>
                  </a:lnTo>
                  <a:lnTo>
                    <a:pt x="2576" y="8958"/>
                  </a:lnTo>
                  <a:lnTo>
                    <a:pt x="2898" y="9012"/>
                  </a:lnTo>
                  <a:lnTo>
                    <a:pt x="3246" y="9065"/>
                  </a:lnTo>
                  <a:lnTo>
                    <a:pt x="4292" y="9065"/>
                  </a:lnTo>
                  <a:lnTo>
                    <a:pt x="4641" y="9039"/>
                  </a:lnTo>
                  <a:lnTo>
                    <a:pt x="5338" y="8931"/>
                  </a:lnTo>
                  <a:lnTo>
                    <a:pt x="6036" y="8770"/>
                  </a:lnTo>
                  <a:lnTo>
                    <a:pt x="6733" y="8583"/>
                  </a:lnTo>
                  <a:lnTo>
                    <a:pt x="7377" y="8368"/>
                  </a:lnTo>
                  <a:lnTo>
                    <a:pt x="8637" y="7966"/>
                  </a:lnTo>
                  <a:lnTo>
                    <a:pt x="9201" y="7805"/>
                  </a:lnTo>
                  <a:lnTo>
                    <a:pt x="9737" y="7644"/>
                  </a:lnTo>
                  <a:lnTo>
                    <a:pt x="10247" y="7537"/>
                  </a:lnTo>
                  <a:lnTo>
                    <a:pt x="10461" y="7510"/>
                  </a:lnTo>
                  <a:lnTo>
                    <a:pt x="10890" y="7510"/>
                  </a:lnTo>
                  <a:lnTo>
                    <a:pt x="11051" y="7537"/>
                  </a:lnTo>
                  <a:lnTo>
                    <a:pt x="11239" y="7590"/>
                  </a:lnTo>
                  <a:lnTo>
                    <a:pt x="11400" y="7671"/>
                  </a:lnTo>
                  <a:lnTo>
                    <a:pt x="11534" y="7778"/>
                  </a:lnTo>
                  <a:lnTo>
                    <a:pt x="11641" y="7885"/>
                  </a:lnTo>
                  <a:lnTo>
                    <a:pt x="11722" y="7993"/>
                  </a:lnTo>
                  <a:lnTo>
                    <a:pt x="11802" y="8154"/>
                  </a:lnTo>
                  <a:lnTo>
                    <a:pt x="11883" y="8288"/>
                  </a:lnTo>
                  <a:lnTo>
                    <a:pt x="11909" y="8475"/>
                  </a:lnTo>
                  <a:lnTo>
                    <a:pt x="11990" y="8824"/>
                  </a:lnTo>
                  <a:lnTo>
                    <a:pt x="12017" y="9226"/>
                  </a:lnTo>
                  <a:lnTo>
                    <a:pt x="12017" y="9682"/>
                  </a:lnTo>
                  <a:lnTo>
                    <a:pt x="12017" y="10621"/>
                  </a:lnTo>
                  <a:lnTo>
                    <a:pt x="12017" y="11131"/>
                  </a:lnTo>
                  <a:lnTo>
                    <a:pt x="12070" y="11613"/>
                  </a:lnTo>
                  <a:lnTo>
                    <a:pt x="12178" y="12123"/>
                  </a:lnTo>
                  <a:lnTo>
                    <a:pt x="12231" y="12364"/>
                  </a:lnTo>
                  <a:lnTo>
                    <a:pt x="12339" y="12606"/>
                  </a:lnTo>
                  <a:lnTo>
                    <a:pt x="12419" y="12847"/>
                  </a:lnTo>
                  <a:lnTo>
                    <a:pt x="12553" y="13089"/>
                  </a:lnTo>
                  <a:lnTo>
                    <a:pt x="12687" y="13303"/>
                  </a:lnTo>
                  <a:lnTo>
                    <a:pt x="12875" y="13518"/>
                  </a:lnTo>
                  <a:lnTo>
                    <a:pt x="13063" y="13732"/>
                  </a:lnTo>
                  <a:lnTo>
                    <a:pt x="13277" y="13947"/>
                  </a:lnTo>
                  <a:lnTo>
                    <a:pt x="13519" y="14135"/>
                  </a:lnTo>
                  <a:lnTo>
                    <a:pt x="13814" y="14322"/>
                  </a:lnTo>
                  <a:lnTo>
                    <a:pt x="14001" y="14430"/>
                  </a:lnTo>
                  <a:lnTo>
                    <a:pt x="14189" y="14510"/>
                  </a:lnTo>
                  <a:lnTo>
                    <a:pt x="14404" y="14564"/>
                  </a:lnTo>
                  <a:lnTo>
                    <a:pt x="14592" y="14617"/>
                  </a:lnTo>
                  <a:lnTo>
                    <a:pt x="14779" y="14617"/>
                  </a:lnTo>
                  <a:lnTo>
                    <a:pt x="14967" y="14591"/>
                  </a:lnTo>
                  <a:lnTo>
                    <a:pt x="15155" y="14564"/>
                  </a:lnTo>
                  <a:lnTo>
                    <a:pt x="15316" y="14510"/>
                  </a:lnTo>
                  <a:lnTo>
                    <a:pt x="15477" y="14403"/>
                  </a:lnTo>
                  <a:lnTo>
                    <a:pt x="15664" y="14322"/>
                  </a:lnTo>
                  <a:lnTo>
                    <a:pt x="15825" y="14188"/>
                  </a:lnTo>
                  <a:lnTo>
                    <a:pt x="15959" y="14054"/>
                  </a:lnTo>
                  <a:lnTo>
                    <a:pt x="16120" y="13893"/>
                  </a:lnTo>
                  <a:lnTo>
                    <a:pt x="16254" y="13705"/>
                  </a:lnTo>
                  <a:lnTo>
                    <a:pt x="16496" y="13303"/>
                  </a:lnTo>
                  <a:lnTo>
                    <a:pt x="16710" y="12820"/>
                  </a:lnTo>
                  <a:lnTo>
                    <a:pt x="16898" y="12284"/>
                  </a:lnTo>
                  <a:lnTo>
                    <a:pt x="17005" y="11694"/>
                  </a:lnTo>
                  <a:lnTo>
                    <a:pt x="17086" y="11077"/>
                  </a:lnTo>
                  <a:lnTo>
                    <a:pt x="17113" y="10406"/>
                  </a:lnTo>
                  <a:lnTo>
                    <a:pt x="17086" y="9709"/>
                  </a:lnTo>
                  <a:lnTo>
                    <a:pt x="17005" y="8985"/>
                  </a:lnTo>
                  <a:lnTo>
                    <a:pt x="16844" y="8234"/>
                  </a:lnTo>
                  <a:lnTo>
                    <a:pt x="16737" y="7832"/>
                  </a:lnTo>
                  <a:lnTo>
                    <a:pt x="16630" y="7456"/>
                  </a:lnTo>
                  <a:lnTo>
                    <a:pt x="16469" y="7108"/>
                  </a:lnTo>
                  <a:lnTo>
                    <a:pt x="16335" y="6786"/>
                  </a:lnTo>
                  <a:lnTo>
                    <a:pt x="16174" y="6464"/>
                  </a:lnTo>
                  <a:lnTo>
                    <a:pt x="15986" y="6196"/>
                  </a:lnTo>
                  <a:lnTo>
                    <a:pt x="15798" y="5927"/>
                  </a:lnTo>
                  <a:lnTo>
                    <a:pt x="15611" y="5686"/>
                  </a:lnTo>
                  <a:lnTo>
                    <a:pt x="15396" y="5471"/>
                  </a:lnTo>
                  <a:lnTo>
                    <a:pt x="15182" y="5257"/>
                  </a:lnTo>
                  <a:lnTo>
                    <a:pt x="14752" y="4908"/>
                  </a:lnTo>
                  <a:lnTo>
                    <a:pt x="14296" y="4613"/>
                  </a:lnTo>
                  <a:lnTo>
                    <a:pt x="13841" y="4372"/>
                  </a:lnTo>
                  <a:lnTo>
                    <a:pt x="13385" y="4157"/>
                  </a:lnTo>
                  <a:lnTo>
                    <a:pt x="12955" y="3996"/>
                  </a:lnTo>
                  <a:lnTo>
                    <a:pt x="12124" y="3728"/>
                  </a:lnTo>
                  <a:lnTo>
                    <a:pt x="11453" y="3514"/>
                  </a:lnTo>
                  <a:lnTo>
                    <a:pt x="11185" y="3379"/>
                  </a:lnTo>
                  <a:lnTo>
                    <a:pt x="10971" y="3272"/>
                  </a:lnTo>
                  <a:lnTo>
                    <a:pt x="10837" y="3138"/>
                  </a:lnTo>
                  <a:lnTo>
                    <a:pt x="10756" y="3004"/>
                  </a:lnTo>
                  <a:lnTo>
                    <a:pt x="10756" y="2897"/>
                  </a:lnTo>
                  <a:lnTo>
                    <a:pt x="10783" y="2816"/>
                  </a:lnTo>
                  <a:lnTo>
                    <a:pt x="10863" y="2709"/>
                  </a:lnTo>
                  <a:lnTo>
                    <a:pt x="10944" y="2628"/>
                  </a:lnTo>
                  <a:lnTo>
                    <a:pt x="11212" y="2468"/>
                  </a:lnTo>
                  <a:lnTo>
                    <a:pt x="11453" y="2253"/>
                  </a:lnTo>
                  <a:lnTo>
                    <a:pt x="11561" y="2146"/>
                  </a:lnTo>
                  <a:lnTo>
                    <a:pt x="11641" y="2038"/>
                  </a:lnTo>
                  <a:lnTo>
                    <a:pt x="11695" y="1877"/>
                  </a:lnTo>
                  <a:lnTo>
                    <a:pt x="11695" y="1743"/>
                  </a:lnTo>
                  <a:lnTo>
                    <a:pt x="11668" y="1556"/>
                  </a:lnTo>
                  <a:lnTo>
                    <a:pt x="11561" y="1368"/>
                  </a:lnTo>
                  <a:lnTo>
                    <a:pt x="11453" y="1261"/>
                  </a:lnTo>
                  <a:lnTo>
                    <a:pt x="11346" y="1126"/>
                  </a:lnTo>
                  <a:lnTo>
                    <a:pt x="11185" y="1019"/>
                  </a:lnTo>
                  <a:lnTo>
                    <a:pt x="10998" y="885"/>
                  </a:lnTo>
                  <a:lnTo>
                    <a:pt x="10542" y="671"/>
                  </a:lnTo>
                  <a:lnTo>
                    <a:pt x="10005" y="429"/>
                  </a:lnTo>
                  <a:lnTo>
                    <a:pt x="9361" y="241"/>
                  </a:lnTo>
                  <a:lnTo>
                    <a:pt x="9013" y="161"/>
                  </a:lnTo>
                  <a:lnTo>
                    <a:pt x="8637" y="107"/>
                  </a:lnTo>
                  <a:lnTo>
                    <a:pt x="8262" y="54"/>
                  </a:lnTo>
                  <a:lnTo>
                    <a:pt x="7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654;p41">
              <a:extLst>
                <a:ext uri="{FF2B5EF4-FFF2-40B4-BE49-F238E27FC236}">
                  <a16:creationId xmlns:a16="http://schemas.microsoft.com/office/drawing/2014/main" id="{09FAB889-D4E2-437F-9900-169F93C51E90}"/>
                </a:ext>
              </a:extLst>
            </p:cNvPr>
            <p:cNvSpPr/>
            <p:nvPr/>
          </p:nvSpPr>
          <p:spPr>
            <a:xfrm>
              <a:off x="6046043" y="2585024"/>
              <a:ext cx="32543" cy="61403"/>
            </a:xfrm>
            <a:custGeom>
              <a:avLst/>
              <a:gdLst/>
              <a:ahLst/>
              <a:cxnLst/>
              <a:rect l="l" t="t" r="r" b="b"/>
              <a:pathLst>
                <a:path w="2147" h="4051" extrusionOk="0">
                  <a:moveTo>
                    <a:pt x="1074" y="1"/>
                  </a:moveTo>
                  <a:lnTo>
                    <a:pt x="940" y="54"/>
                  </a:lnTo>
                  <a:lnTo>
                    <a:pt x="832" y="135"/>
                  </a:lnTo>
                  <a:lnTo>
                    <a:pt x="725" y="215"/>
                  </a:lnTo>
                  <a:lnTo>
                    <a:pt x="644" y="322"/>
                  </a:lnTo>
                  <a:lnTo>
                    <a:pt x="510" y="564"/>
                  </a:lnTo>
                  <a:lnTo>
                    <a:pt x="430" y="805"/>
                  </a:lnTo>
                  <a:lnTo>
                    <a:pt x="349" y="1047"/>
                  </a:lnTo>
                  <a:lnTo>
                    <a:pt x="242" y="1368"/>
                  </a:lnTo>
                  <a:lnTo>
                    <a:pt x="135" y="1824"/>
                  </a:lnTo>
                  <a:lnTo>
                    <a:pt x="54" y="2388"/>
                  </a:lnTo>
                  <a:lnTo>
                    <a:pt x="1" y="2924"/>
                  </a:lnTo>
                  <a:lnTo>
                    <a:pt x="1" y="3192"/>
                  </a:lnTo>
                  <a:lnTo>
                    <a:pt x="1" y="3434"/>
                  </a:lnTo>
                  <a:lnTo>
                    <a:pt x="54" y="3648"/>
                  </a:lnTo>
                  <a:lnTo>
                    <a:pt x="135" y="3836"/>
                  </a:lnTo>
                  <a:lnTo>
                    <a:pt x="242" y="3970"/>
                  </a:lnTo>
                  <a:lnTo>
                    <a:pt x="296" y="3997"/>
                  </a:lnTo>
                  <a:lnTo>
                    <a:pt x="376" y="4051"/>
                  </a:lnTo>
                  <a:lnTo>
                    <a:pt x="537" y="4051"/>
                  </a:lnTo>
                  <a:lnTo>
                    <a:pt x="779" y="4024"/>
                  </a:lnTo>
                  <a:lnTo>
                    <a:pt x="993" y="3916"/>
                  </a:lnTo>
                  <a:lnTo>
                    <a:pt x="1208" y="3756"/>
                  </a:lnTo>
                  <a:lnTo>
                    <a:pt x="1395" y="3568"/>
                  </a:lnTo>
                  <a:lnTo>
                    <a:pt x="1583" y="3353"/>
                  </a:lnTo>
                  <a:lnTo>
                    <a:pt x="1744" y="3112"/>
                  </a:lnTo>
                  <a:lnTo>
                    <a:pt x="1878" y="2844"/>
                  </a:lnTo>
                  <a:lnTo>
                    <a:pt x="1986" y="2549"/>
                  </a:lnTo>
                  <a:lnTo>
                    <a:pt x="2066" y="2254"/>
                  </a:lnTo>
                  <a:lnTo>
                    <a:pt x="2120" y="1959"/>
                  </a:lnTo>
                  <a:lnTo>
                    <a:pt x="2146" y="1664"/>
                  </a:lnTo>
                  <a:lnTo>
                    <a:pt x="2146" y="1368"/>
                  </a:lnTo>
                  <a:lnTo>
                    <a:pt x="2120" y="1100"/>
                  </a:lnTo>
                  <a:lnTo>
                    <a:pt x="2066" y="832"/>
                  </a:lnTo>
                  <a:lnTo>
                    <a:pt x="1959" y="591"/>
                  </a:lnTo>
                  <a:lnTo>
                    <a:pt x="1851" y="403"/>
                  </a:lnTo>
                  <a:lnTo>
                    <a:pt x="1691" y="215"/>
                  </a:lnTo>
                  <a:lnTo>
                    <a:pt x="1503" y="108"/>
                  </a:lnTo>
                  <a:lnTo>
                    <a:pt x="1342" y="27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655;p41">
              <a:extLst>
                <a:ext uri="{FF2B5EF4-FFF2-40B4-BE49-F238E27FC236}">
                  <a16:creationId xmlns:a16="http://schemas.microsoft.com/office/drawing/2014/main" id="{7B0FD84E-CB36-4113-9C59-8D659A8F3E7B}"/>
                </a:ext>
              </a:extLst>
            </p:cNvPr>
            <p:cNvSpPr/>
            <p:nvPr/>
          </p:nvSpPr>
          <p:spPr>
            <a:xfrm>
              <a:off x="5812693" y="2514284"/>
              <a:ext cx="244339" cy="263453"/>
            </a:xfrm>
            <a:custGeom>
              <a:avLst/>
              <a:gdLst/>
              <a:ahLst/>
              <a:cxnLst/>
              <a:rect l="l" t="t" r="r" b="b"/>
              <a:pathLst>
                <a:path w="16120" h="17381" extrusionOk="0">
                  <a:moveTo>
                    <a:pt x="13599" y="1"/>
                  </a:moveTo>
                  <a:lnTo>
                    <a:pt x="13492" y="28"/>
                  </a:lnTo>
                  <a:lnTo>
                    <a:pt x="13411" y="54"/>
                  </a:lnTo>
                  <a:lnTo>
                    <a:pt x="13357" y="81"/>
                  </a:lnTo>
                  <a:lnTo>
                    <a:pt x="13331" y="135"/>
                  </a:lnTo>
                  <a:lnTo>
                    <a:pt x="13331" y="189"/>
                  </a:lnTo>
                  <a:lnTo>
                    <a:pt x="13357" y="242"/>
                  </a:lnTo>
                  <a:lnTo>
                    <a:pt x="13438" y="323"/>
                  </a:lnTo>
                  <a:lnTo>
                    <a:pt x="13626" y="510"/>
                  </a:lnTo>
                  <a:lnTo>
                    <a:pt x="13787" y="725"/>
                  </a:lnTo>
                  <a:lnTo>
                    <a:pt x="13947" y="1020"/>
                  </a:lnTo>
                  <a:lnTo>
                    <a:pt x="14055" y="1315"/>
                  </a:lnTo>
                  <a:lnTo>
                    <a:pt x="14162" y="1664"/>
                  </a:lnTo>
                  <a:lnTo>
                    <a:pt x="14242" y="2012"/>
                  </a:lnTo>
                  <a:lnTo>
                    <a:pt x="14296" y="2415"/>
                  </a:lnTo>
                  <a:lnTo>
                    <a:pt x="14323" y="2844"/>
                  </a:lnTo>
                  <a:lnTo>
                    <a:pt x="14350" y="3273"/>
                  </a:lnTo>
                  <a:lnTo>
                    <a:pt x="14350" y="3729"/>
                  </a:lnTo>
                  <a:lnTo>
                    <a:pt x="14323" y="4185"/>
                  </a:lnTo>
                  <a:lnTo>
                    <a:pt x="14296" y="4668"/>
                  </a:lnTo>
                  <a:lnTo>
                    <a:pt x="14162" y="5633"/>
                  </a:lnTo>
                  <a:lnTo>
                    <a:pt x="13974" y="6599"/>
                  </a:lnTo>
                  <a:lnTo>
                    <a:pt x="13733" y="7537"/>
                  </a:lnTo>
                  <a:lnTo>
                    <a:pt x="13599" y="7967"/>
                  </a:lnTo>
                  <a:lnTo>
                    <a:pt x="13438" y="8423"/>
                  </a:lnTo>
                  <a:lnTo>
                    <a:pt x="13277" y="8825"/>
                  </a:lnTo>
                  <a:lnTo>
                    <a:pt x="13116" y="9227"/>
                  </a:lnTo>
                  <a:lnTo>
                    <a:pt x="12928" y="9576"/>
                  </a:lnTo>
                  <a:lnTo>
                    <a:pt x="12714" y="9925"/>
                  </a:lnTo>
                  <a:lnTo>
                    <a:pt x="12526" y="10220"/>
                  </a:lnTo>
                  <a:lnTo>
                    <a:pt x="12311" y="10488"/>
                  </a:lnTo>
                  <a:lnTo>
                    <a:pt x="12070" y="10702"/>
                  </a:lnTo>
                  <a:lnTo>
                    <a:pt x="11855" y="10890"/>
                  </a:lnTo>
                  <a:lnTo>
                    <a:pt x="11614" y="11024"/>
                  </a:lnTo>
                  <a:lnTo>
                    <a:pt x="11373" y="11105"/>
                  </a:lnTo>
                  <a:lnTo>
                    <a:pt x="11131" y="11158"/>
                  </a:lnTo>
                  <a:lnTo>
                    <a:pt x="10863" y="11131"/>
                  </a:lnTo>
                  <a:lnTo>
                    <a:pt x="10648" y="11078"/>
                  </a:lnTo>
                  <a:lnTo>
                    <a:pt x="10434" y="10997"/>
                  </a:lnTo>
                  <a:lnTo>
                    <a:pt x="10246" y="10890"/>
                  </a:lnTo>
                  <a:lnTo>
                    <a:pt x="10085" y="10783"/>
                  </a:lnTo>
                  <a:lnTo>
                    <a:pt x="9924" y="10675"/>
                  </a:lnTo>
                  <a:lnTo>
                    <a:pt x="9790" y="10541"/>
                  </a:lnTo>
                  <a:lnTo>
                    <a:pt x="9683" y="10407"/>
                  </a:lnTo>
                  <a:lnTo>
                    <a:pt x="9602" y="10273"/>
                  </a:lnTo>
                  <a:lnTo>
                    <a:pt x="9442" y="9951"/>
                  </a:lnTo>
                  <a:lnTo>
                    <a:pt x="9281" y="9629"/>
                  </a:lnTo>
                  <a:lnTo>
                    <a:pt x="9147" y="9308"/>
                  </a:lnTo>
                  <a:lnTo>
                    <a:pt x="9012" y="8986"/>
                  </a:lnTo>
                  <a:lnTo>
                    <a:pt x="8851" y="8664"/>
                  </a:lnTo>
                  <a:lnTo>
                    <a:pt x="8744" y="8530"/>
                  </a:lnTo>
                  <a:lnTo>
                    <a:pt x="8610" y="8396"/>
                  </a:lnTo>
                  <a:lnTo>
                    <a:pt x="8476" y="8262"/>
                  </a:lnTo>
                  <a:lnTo>
                    <a:pt x="8315" y="8154"/>
                  </a:lnTo>
                  <a:lnTo>
                    <a:pt x="8154" y="8074"/>
                  </a:lnTo>
                  <a:lnTo>
                    <a:pt x="7940" y="7967"/>
                  </a:lnTo>
                  <a:lnTo>
                    <a:pt x="7725" y="7913"/>
                  </a:lnTo>
                  <a:lnTo>
                    <a:pt x="7457" y="7859"/>
                  </a:lnTo>
                  <a:lnTo>
                    <a:pt x="7189" y="7806"/>
                  </a:lnTo>
                  <a:lnTo>
                    <a:pt x="6518" y="7806"/>
                  </a:lnTo>
                  <a:lnTo>
                    <a:pt x="6116" y="7832"/>
                  </a:lnTo>
                  <a:lnTo>
                    <a:pt x="5687" y="7886"/>
                  </a:lnTo>
                  <a:lnTo>
                    <a:pt x="5204" y="7967"/>
                  </a:lnTo>
                  <a:lnTo>
                    <a:pt x="4694" y="8074"/>
                  </a:lnTo>
                  <a:lnTo>
                    <a:pt x="4265" y="8235"/>
                  </a:lnTo>
                  <a:lnTo>
                    <a:pt x="3916" y="8396"/>
                  </a:lnTo>
                  <a:lnTo>
                    <a:pt x="3648" y="8583"/>
                  </a:lnTo>
                  <a:lnTo>
                    <a:pt x="3434" y="8798"/>
                  </a:lnTo>
                  <a:lnTo>
                    <a:pt x="3273" y="9013"/>
                  </a:lnTo>
                  <a:lnTo>
                    <a:pt x="3165" y="9227"/>
                  </a:lnTo>
                  <a:lnTo>
                    <a:pt x="3085" y="9442"/>
                  </a:lnTo>
                  <a:lnTo>
                    <a:pt x="3005" y="9683"/>
                  </a:lnTo>
                  <a:lnTo>
                    <a:pt x="2978" y="9898"/>
                  </a:lnTo>
                  <a:lnTo>
                    <a:pt x="2897" y="10273"/>
                  </a:lnTo>
                  <a:lnTo>
                    <a:pt x="2870" y="10461"/>
                  </a:lnTo>
                  <a:lnTo>
                    <a:pt x="2817" y="10595"/>
                  </a:lnTo>
                  <a:lnTo>
                    <a:pt x="2710" y="10729"/>
                  </a:lnTo>
                  <a:lnTo>
                    <a:pt x="2602" y="10810"/>
                  </a:lnTo>
                  <a:lnTo>
                    <a:pt x="2468" y="10863"/>
                  </a:lnTo>
                  <a:lnTo>
                    <a:pt x="2361" y="10863"/>
                  </a:lnTo>
                  <a:lnTo>
                    <a:pt x="2254" y="10836"/>
                  </a:lnTo>
                  <a:lnTo>
                    <a:pt x="2146" y="10783"/>
                  </a:lnTo>
                  <a:lnTo>
                    <a:pt x="2039" y="10702"/>
                  </a:lnTo>
                  <a:lnTo>
                    <a:pt x="1932" y="10595"/>
                  </a:lnTo>
                  <a:lnTo>
                    <a:pt x="1744" y="10327"/>
                  </a:lnTo>
                  <a:lnTo>
                    <a:pt x="1556" y="9978"/>
                  </a:lnTo>
                  <a:lnTo>
                    <a:pt x="1395" y="9576"/>
                  </a:lnTo>
                  <a:lnTo>
                    <a:pt x="1234" y="9120"/>
                  </a:lnTo>
                  <a:lnTo>
                    <a:pt x="1100" y="8637"/>
                  </a:lnTo>
                  <a:lnTo>
                    <a:pt x="859" y="7698"/>
                  </a:lnTo>
                  <a:lnTo>
                    <a:pt x="671" y="6867"/>
                  </a:lnTo>
                  <a:lnTo>
                    <a:pt x="537" y="6035"/>
                  </a:lnTo>
                  <a:lnTo>
                    <a:pt x="483" y="6170"/>
                  </a:lnTo>
                  <a:lnTo>
                    <a:pt x="403" y="6411"/>
                  </a:lnTo>
                  <a:lnTo>
                    <a:pt x="269" y="7108"/>
                  </a:lnTo>
                  <a:lnTo>
                    <a:pt x="135" y="8047"/>
                  </a:lnTo>
                  <a:lnTo>
                    <a:pt x="81" y="8583"/>
                  </a:lnTo>
                  <a:lnTo>
                    <a:pt x="27" y="9147"/>
                  </a:lnTo>
                  <a:lnTo>
                    <a:pt x="1" y="9737"/>
                  </a:lnTo>
                  <a:lnTo>
                    <a:pt x="1" y="10354"/>
                  </a:lnTo>
                  <a:lnTo>
                    <a:pt x="27" y="10971"/>
                  </a:lnTo>
                  <a:lnTo>
                    <a:pt x="81" y="11587"/>
                  </a:lnTo>
                  <a:lnTo>
                    <a:pt x="188" y="12204"/>
                  </a:lnTo>
                  <a:lnTo>
                    <a:pt x="322" y="12794"/>
                  </a:lnTo>
                  <a:lnTo>
                    <a:pt x="483" y="13358"/>
                  </a:lnTo>
                  <a:lnTo>
                    <a:pt x="698" y="13894"/>
                  </a:lnTo>
                  <a:lnTo>
                    <a:pt x="859" y="14189"/>
                  </a:lnTo>
                  <a:lnTo>
                    <a:pt x="1047" y="14484"/>
                  </a:lnTo>
                  <a:lnTo>
                    <a:pt x="1288" y="14779"/>
                  </a:lnTo>
                  <a:lnTo>
                    <a:pt x="1556" y="15101"/>
                  </a:lnTo>
                  <a:lnTo>
                    <a:pt x="1851" y="15396"/>
                  </a:lnTo>
                  <a:lnTo>
                    <a:pt x="2200" y="15691"/>
                  </a:lnTo>
                  <a:lnTo>
                    <a:pt x="2549" y="15986"/>
                  </a:lnTo>
                  <a:lnTo>
                    <a:pt x="2897" y="16254"/>
                  </a:lnTo>
                  <a:lnTo>
                    <a:pt x="3273" y="16496"/>
                  </a:lnTo>
                  <a:lnTo>
                    <a:pt x="3675" y="16710"/>
                  </a:lnTo>
                  <a:lnTo>
                    <a:pt x="4077" y="16925"/>
                  </a:lnTo>
                  <a:lnTo>
                    <a:pt x="4480" y="17086"/>
                  </a:lnTo>
                  <a:lnTo>
                    <a:pt x="4909" y="17220"/>
                  </a:lnTo>
                  <a:lnTo>
                    <a:pt x="5311" y="17327"/>
                  </a:lnTo>
                  <a:lnTo>
                    <a:pt x="5713" y="17381"/>
                  </a:lnTo>
                  <a:lnTo>
                    <a:pt x="6116" y="17381"/>
                  </a:lnTo>
                  <a:lnTo>
                    <a:pt x="7108" y="17327"/>
                  </a:lnTo>
                  <a:lnTo>
                    <a:pt x="8047" y="17247"/>
                  </a:lnTo>
                  <a:lnTo>
                    <a:pt x="8878" y="17086"/>
                  </a:lnTo>
                  <a:lnTo>
                    <a:pt x="9683" y="16925"/>
                  </a:lnTo>
                  <a:lnTo>
                    <a:pt x="10407" y="16710"/>
                  </a:lnTo>
                  <a:lnTo>
                    <a:pt x="11051" y="16469"/>
                  </a:lnTo>
                  <a:lnTo>
                    <a:pt x="11668" y="16201"/>
                  </a:lnTo>
                  <a:lnTo>
                    <a:pt x="12204" y="15906"/>
                  </a:lnTo>
                  <a:lnTo>
                    <a:pt x="12687" y="15611"/>
                  </a:lnTo>
                  <a:lnTo>
                    <a:pt x="13143" y="15262"/>
                  </a:lnTo>
                  <a:lnTo>
                    <a:pt x="13518" y="14913"/>
                  </a:lnTo>
                  <a:lnTo>
                    <a:pt x="13867" y="14538"/>
                  </a:lnTo>
                  <a:lnTo>
                    <a:pt x="14162" y="14162"/>
                  </a:lnTo>
                  <a:lnTo>
                    <a:pt x="14430" y="13787"/>
                  </a:lnTo>
                  <a:lnTo>
                    <a:pt x="14645" y="13384"/>
                  </a:lnTo>
                  <a:lnTo>
                    <a:pt x="14833" y="13009"/>
                  </a:lnTo>
                  <a:lnTo>
                    <a:pt x="14993" y="12607"/>
                  </a:lnTo>
                  <a:lnTo>
                    <a:pt x="15128" y="12204"/>
                  </a:lnTo>
                  <a:lnTo>
                    <a:pt x="15208" y="11829"/>
                  </a:lnTo>
                  <a:lnTo>
                    <a:pt x="15289" y="11453"/>
                  </a:lnTo>
                  <a:lnTo>
                    <a:pt x="15342" y="11078"/>
                  </a:lnTo>
                  <a:lnTo>
                    <a:pt x="15396" y="10729"/>
                  </a:lnTo>
                  <a:lnTo>
                    <a:pt x="15423" y="10059"/>
                  </a:lnTo>
                  <a:lnTo>
                    <a:pt x="15423" y="9469"/>
                  </a:lnTo>
                  <a:lnTo>
                    <a:pt x="15396" y="9013"/>
                  </a:lnTo>
                  <a:lnTo>
                    <a:pt x="15369" y="8664"/>
                  </a:lnTo>
                  <a:lnTo>
                    <a:pt x="15396" y="8476"/>
                  </a:lnTo>
                  <a:lnTo>
                    <a:pt x="15610" y="7645"/>
                  </a:lnTo>
                  <a:lnTo>
                    <a:pt x="15798" y="6894"/>
                  </a:lnTo>
                  <a:lnTo>
                    <a:pt x="15932" y="6170"/>
                  </a:lnTo>
                  <a:lnTo>
                    <a:pt x="16039" y="5526"/>
                  </a:lnTo>
                  <a:lnTo>
                    <a:pt x="16093" y="4909"/>
                  </a:lnTo>
                  <a:lnTo>
                    <a:pt x="16120" y="4319"/>
                  </a:lnTo>
                  <a:lnTo>
                    <a:pt x="16093" y="3783"/>
                  </a:lnTo>
                  <a:lnTo>
                    <a:pt x="16066" y="3300"/>
                  </a:lnTo>
                  <a:lnTo>
                    <a:pt x="16013" y="2871"/>
                  </a:lnTo>
                  <a:lnTo>
                    <a:pt x="15932" y="2441"/>
                  </a:lnTo>
                  <a:lnTo>
                    <a:pt x="15825" y="2093"/>
                  </a:lnTo>
                  <a:lnTo>
                    <a:pt x="15691" y="1744"/>
                  </a:lnTo>
                  <a:lnTo>
                    <a:pt x="15557" y="1449"/>
                  </a:lnTo>
                  <a:lnTo>
                    <a:pt x="15396" y="1181"/>
                  </a:lnTo>
                  <a:lnTo>
                    <a:pt x="15235" y="940"/>
                  </a:lnTo>
                  <a:lnTo>
                    <a:pt x="15047" y="752"/>
                  </a:lnTo>
                  <a:lnTo>
                    <a:pt x="14886" y="564"/>
                  </a:lnTo>
                  <a:lnTo>
                    <a:pt x="14698" y="430"/>
                  </a:lnTo>
                  <a:lnTo>
                    <a:pt x="14511" y="296"/>
                  </a:lnTo>
                  <a:lnTo>
                    <a:pt x="14350" y="189"/>
                  </a:lnTo>
                  <a:lnTo>
                    <a:pt x="14162" y="108"/>
                  </a:lnTo>
                  <a:lnTo>
                    <a:pt x="14001" y="54"/>
                  </a:lnTo>
                  <a:lnTo>
                    <a:pt x="137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656;p41">
              <a:extLst>
                <a:ext uri="{FF2B5EF4-FFF2-40B4-BE49-F238E27FC236}">
                  <a16:creationId xmlns:a16="http://schemas.microsoft.com/office/drawing/2014/main" id="{134AF423-C328-4F8B-85B9-ECD8E8937FC1}"/>
                </a:ext>
              </a:extLst>
            </p:cNvPr>
            <p:cNvSpPr/>
            <p:nvPr/>
          </p:nvSpPr>
          <p:spPr>
            <a:xfrm>
              <a:off x="5861879" y="2580961"/>
              <a:ext cx="39046" cy="58553"/>
            </a:xfrm>
            <a:custGeom>
              <a:avLst/>
              <a:gdLst/>
              <a:ahLst/>
              <a:cxnLst/>
              <a:rect l="l" t="t" r="r" b="b"/>
              <a:pathLst>
                <a:path w="2576" h="3863" extrusionOk="0">
                  <a:moveTo>
                    <a:pt x="1610" y="0"/>
                  </a:moveTo>
                  <a:lnTo>
                    <a:pt x="1181" y="698"/>
                  </a:lnTo>
                  <a:lnTo>
                    <a:pt x="886" y="1154"/>
                  </a:lnTo>
                  <a:lnTo>
                    <a:pt x="618" y="1663"/>
                  </a:lnTo>
                  <a:lnTo>
                    <a:pt x="350" y="2173"/>
                  </a:lnTo>
                  <a:lnTo>
                    <a:pt x="162" y="2656"/>
                  </a:lnTo>
                  <a:lnTo>
                    <a:pt x="81" y="2870"/>
                  </a:lnTo>
                  <a:lnTo>
                    <a:pt x="28" y="3085"/>
                  </a:lnTo>
                  <a:lnTo>
                    <a:pt x="1" y="3246"/>
                  </a:lnTo>
                  <a:lnTo>
                    <a:pt x="28" y="3407"/>
                  </a:lnTo>
                  <a:lnTo>
                    <a:pt x="55" y="3514"/>
                  </a:lnTo>
                  <a:lnTo>
                    <a:pt x="108" y="3621"/>
                  </a:lnTo>
                  <a:lnTo>
                    <a:pt x="162" y="3675"/>
                  </a:lnTo>
                  <a:lnTo>
                    <a:pt x="242" y="3729"/>
                  </a:lnTo>
                  <a:lnTo>
                    <a:pt x="350" y="3782"/>
                  </a:lnTo>
                  <a:lnTo>
                    <a:pt x="511" y="3809"/>
                  </a:lnTo>
                  <a:lnTo>
                    <a:pt x="671" y="3836"/>
                  </a:lnTo>
                  <a:lnTo>
                    <a:pt x="832" y="3863"/>
                  </a:lnTo>
                  <a:lnTo>
                    <a:pt x="1101" y="3836"/>
                  </a:lnTo>
                  <a:lnTo>
                    <a:pt x="1369" y="3809"/>
                  </a:lnTo>
                  <a:lnTo>
                    <a:pt x="1878" y="3675"/>
                  </a:lnTo>
                  <a:lnTo>
                    <a:pt x="2308" y="3568"/>
                  </a:lnTo>
                  <a:lnTo>
                    <a:pt x="2576" y="3460"/>
                  </a:lnTo>
                  <a:lnTo>
                    <a:pt x="2361" y="2924"/>
                  </a:lnTo>
                  <a:lnTo>
                    <a:pt x="1852" y="3112"/>
                  </a:lnTo>
                  <a:lnTo>
                    <a:pt x="1342" y="3219"/>
                  </a:lnTo>
                  <a:lnTo>
                    <a:pt x="1101" y="3273"/>
                  </a:lnTo>
                  <a:lnTo>
                    <a:pt x="725" y="3273"/>
                  </a:lnTo>
                  <a:lnTo>
                    <a:pt x="591" y="3246"/>
                  </a:lnTo>
                  <a:lnTo>
                    <a:pt x="618" y="3085"/>
                  </a:lnTo>
                  <a:lnTo>
                    <a:pt x="698" y="2817"/>
                  </a:lnTo>
                  <a:lnTo>
                    <a:pt x="832" y="2522"/>
                  </a:lnTo>
                  <a:lnTo>
                    <a:pt x="1020" y="2146"/>
                  </a:lnTo>
                  <a:lnTo>
                    <a:pt x="1503" y="1261"/>
                  </a:lnTo>
                  <a:lnTo>
                    <a:pt x="2093" y="322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657;p41">
              <a:extLst>
                <a:ext uri="{FF2B5EF4-FFF2-40B4-BE49-F238E27FC236}">
                  <a16:creationId xmlns:a16="http://schemas.microsoft.com/office/drawing/2014/main" id="{D5A61E89-23C6-4B41-8BBC-E57463BCB3DA}"/>
                </a:ext>
              </a:extLst>
            </p:cNvPr>
            <p:cNvSpPr/>
            <p:nvPr/>
          </p:nvSpPr>
          <p:spPr>
            <a:xfrm>
              <a:off x="4882538" y="4085146"/>
              <a:ext cx="295162" cy="141086"/>
            </a:xfrm>
            <a:custGeom>
              <a:avLst/>
              <a:gdLst/>
              <a:ahLst/>
              <a:cxnLst/>
              <a:rect l="l" t="t" r="r" b="b"/>
              <a:pathLst>
                <a:path w="19473" h="9308" extrusionOk="0">
                  <a:moveTo>
                    <a:pt x="11158" y="1"/>
                  </a:moveTo>
                  <a:lnTo>
                    <a:pt x="10165" y="54"/>
                  </a:lnTo>
                  <a:lnTo>
                    <a:pt x="8583" y="135"/>
                  </a:lnTo>
                  <a:lnTo>
                    <a:pt x="7644" y="215"/>
                  </a:lnTo>
                  <a:lnTo>
                    <a:pt x="6652" y="322"/>
                  </a:lnTo>
                  <a:lnTo>
                    <a:pt x="5606" y="457"/>
                  </a:lnTo>
                  <a:lnTo>
                    <a:pt x="4587" y="617"/>
                  </a:lnTo>
                  <a:lnTo>
                    <a:pt x="3594" y="832"/>
                  </a:lnTo>
                  <a:lnTo>
                    <a:pt x="3112" y="939"/>
                  </a:lnTo>
                  <a:lnTo>
                    <a:pt x="2656" y="1073"/>
                  </a:lnTo>
                  <a:lnTo>
                    <a:pt x="2226" y="1234"/>
                  </a:lnTo>
                  <a:lnTo>
                    <a:pt x="1824" y="1395"/>
                  </a:lnTo>
                  <a:lnTo>
                    <a:pt x="1449" y="1583"/>
                  </a:lnTo>
                  <a:lnTo>
                    <a:pt x="1100" y="1771"/>
                  </a:lnTo>
                  <a:lnTo>
                    <a:pt x="805" y="1985"/>
                  </a:lnTo>
                  <a:lnTo>
                    <a:pt x="537" y="2200"/>
                  </a:lnTo>
                  <a:lnTo>
                    <a:pt x="322" y="2441"/>
                  </a:lnTo>
                  <a:lnTo>
                    <a:pt x="161" y="2710"/>
                  </a:lnTo>
                  <a:lnTo>
                    <a:pt x="54" y="2978"/>
                  </a:lnTo>
                  <a:lnTo>
                    <a:pt x="0" y="3300"/>
                  </a:lnTo>
                  <a:lnTo>
                    <a:pt x="27" y="3621"/>
                  </a:lnTo>
                  <a:lnTo>
                    <a:pt x="108" y="3943"/>
                  </a:lnTo>
                  <a:lnTo>
                    <a:pt x="161" y="4131"/>
                  </a:lnTo>
                  <a:lnTo>
                    <a:pt x="242" y="4292"/>
                  </a:lnTo>
                  <a:lnTo>
                    <a:pt x="456" y="4641"/>
                  </a:lnTo>
                  <a:lnTo>
                    <a:pt x="751" y="4962"/>
                  </a:lnTo>
                  <a:lnTo>
                    <a:pt x="1100" y="5258"/>
                  </a:lnTo>
                  <a:lnTo>
                    <a:pt x="1502" y="5553"/>
                  </a:lnTo>
                  <a:lnTo>
                    <a:pt x="1931" y="5848"/>
                  </a:lnTo>
                  <a:lnTo>
                    <a:pt x="2441" y="6116"/>
                  </a:lnTo>
                  <a:lnTo>
                    <a:pt x="2977" y="6384"/>
                  </a:lnTo>
                  <a:lnTo>
                    <a:pt x="3541" y="6652"/>
                  </a:lnTo>
                  <a:lnTo>
                    <a:pt x="4158" y="6894"/>
                  </a:lnTo>
                  <a:lnTo>
                    <a:pt x="4801" y="7108"/>
                  </a:lnTo>
                  <a:lnTo>
                    <a:pt x="5472" y="7323"/>
                  </a:lnTo>
                  <a:lnTo>
                    <a:pt x="6840" y="7725"/>
                  </a:lnTo>
                  <a:lnTo>
                    <a:pt x="8234" y="8101"/>
                  </a:lnTo>
                  <a:lnTo>
                    <a:pt x="9629" y="8396"/>
                  </a:lnTo>
                  <a:lnTo>
                    <a:pt x="10997" y="8664"/>
                  </a:lnTo>
                  <a:lnTo>
                    <a:pt x="12284" y="8878"/>
                  </a:lnTo>
                  <a:lnTo>
                    <a:pt x="13464" y="9066"/>
                  </a:lnTo>
                  <a:lnTo>
                    <a:pt x="14484" y="9200"/>
                  </a:lnTo>
                  <a:lnTo>
                    <a:pt x="15315" y="9281"/>
                  </a:lnTo>
                  <a:lnTo>
                    <a:pt x="15932" y="9307"/>
                  </a:lnTo>
                  <a:lnTo>
                    <a:pt x="16254" y="9307"/>
                  </a:lnTo>
                  <a:lnTo>
                    <a:pt x="16361" y="9281"/>
                  </a:lnTo>
                  <a:lnTo>
                    <a:pt x="16468" y="9227"/>
                  </a:lnTo>
                  <a:lnTo>
                    <a:pt x="16710" y="9039"/>
                  </a:lnTo>
                  <a:lnTo>
                    <a:pt x="16978" y="8771"/>
                  </a:lnTo>
                  <a:lnTo>
                    <a:pt x="17246" y="8422"/>
                  </a:lnTo>
                  <a:lnTo>
                    <a:pt x="17514" y="8020"/>
                  </a:lnTo>
                  <a:lnTo>
                    <a:pt x="17809" y="7564"/>
                  </a:lnTo>
                  <a:lnTo>
                    <a:pt x="18373" y="6599"/>
                  </a:lnTo>
                  <a:lnTo>
                    <a:pt x="18855" y="5633"/>
                  </a:lnTo>
                  <a:lnTo>
                    <a:pt x="19231" y="4802"/>
                  </a:lnTo>
                  <a:lnTo>
                    <a:pt x="19365" y="4453"/>
                  </a:lnTo>
                  <a:lnTo>
                    <a:pt x="19446" y="4185"/>
                  </a:lnTo>
                  <a:lnTo>
                    <a:pt x="19472" y="4024"/>
                  </a:lnTo>
                  <a:lnTo>
                    <a:pt x="19472" y="3970"/>
                  </a:lnTo>
                  <a:lnTo>
                    <a:pt x="19446" y="3943"/>
                  </a:lnTo>
                  <a:lnTo>
                    <a:pt x="18158" y="3836"/>
                  </a:lnTo>
                  <a:lnTo>
                    <a:pt x="15556" y="3595"/>
                  </a:lnTo>
                  <a:lnTo>
                    <a:pt x="14135" y="3461"/>
                  </a:lnTo>
                  <a:lnTo>
                    <a:pt x="12821" y="3300"/>
                  </a:lnTo>
                  <a:lnTo>
                    <a:pt x="11775" y="3139"/>
                  </a:lnTo>
                  <a:lnTo>
                    <a:pt x="11399" y="3058"/>
                  </a:lnTo>
                  <a:lnTo>
                    <a:pt x="11158" y="2978"/>
                  </a:lnTo>
                  <a:lnTo>
                    <a:pt x="10997" y="2844"/>
                  </a:lnTo>
                  <a:lnTo>
                    <a:pt x="10863" y="2710"/>
                  </a:lnTo>
                  <a:lnTo>
                    <a:pt x="10782" y="2522"/>
                  </a:lnTo>
                  <a:lnTo>
                    <a:pt x="10729" y="2307"/>
                  </a:lnTo>
                  <a:lnTo>
                    <a:pt x="10702" y="2066"/>
                  </a:lnTo>
                  <a:lnTo>
                    <a:pt x="10729" y="1824"/>
                  </a:lnTo>
                  <a:lnTo>
                    <a:pt x="10729" y="1556"/>
                  </a:lnTo>
                  <a:lnTo>
                    <a:pt x="10782" y="1315"/>
                  </a:lnTo>
                  <a:lnTo>
                    <a:pt x="10890" y="805"/>
                  </a:lnTo>
                  <a:lnTo>
                    <a:pt x="11024" y="376"/>
                  </a:lnTo>
                  <a:lnTo>
                    <a:pt x="11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658;p41">
              <a:extLst>
                <a:ext uri="{FF2B5EF4-FFF2-40B4-BE49-F238E27FC236}">
                  <a16:creationId xmlns:a16="http://schemas.microsoft.com/office/drawing/2014/main" id="{4FF48CE6-C14B-4DF8-9E41-D2D30BB095E5}"/>
                </a:ext>
              </a:extLst>
            </p:cNvPr>
            <p:cNvSpPr/>
            <p:nvPr/>
          </p:nvSpPr>
          <p:spPr>
            <a:xfrm>
              <a:off x="5239482" y="4383946"/>
              <a:ext cx="302074" cy="133371"/>
            </a:xfrm>
            <a:custGeom>
              <a:avLst/>
              <a:gdLst/>
              <a:ahLst/>
              <a:cxnLst/>
              <a:rect l="l" t="t" r="r" b="b"/>
              <a:pathLst>
                <a:path w="19929" h="8799" extrusionOk="0">
                  <a:moveTo>
                    <a:pt x="9763" y="1"/>
                  </a:moveTo>
                  <a:lnTo>
                    <a:pt x="9253" y="269"/>
                  </a:lnTo>
                  <a:lnTo>
                    <a:pt x="7885" y="1020"/>
                  </a:lnTo>
                  <a:lnTo>
                    <a:pt x="7000" y="1530"/>
                  </a:lnTo>
                  <a:lnTo>
                    <a:pt x="6035" y="2093"/>
                  </a:lnTo>
                  <a:lnTo>
                    <a:pt x="5016" y="2737"/>
                  </a:lnTo>
                  <a:lnTo>
                    <a:pt x="3996" y="3407"/>
                  </a:lnTo>
                  <a:lnTo>
                    <a:pt x="3004" y="4078"/>
                  </a:lnTo>
                  <a:lnTo>
                    <a:pt x="2092" y="4775"/>
                  </a:lnTo>
                  <a:lnTo>
                    <a:pt x="1663" y="5124"/>
                  </a:lnTo>
                  <a:lnTo>
                    <a:pt x="1288" y="5446"/>
                  </a:lnTo>
                  <a:lnTo>
                    <a:pt x="966" y="5794"/>
                  </a:lnTo>
                  <a:lnTo>
                    <a:pt x="644" y="6116"/>
                  </a:lnTo>
                  <a:lnTo>
                    <a:pt x="402" y="6411"/>
                  </a:lnTo>
                  <a:lnTo>
                    <a:pt x="215" y="6706"/>
                  </a:lnTo>
                  <a:lnTo>
                    <a:pt x="81" y="7001"/>
                  </a:lnTo>
                  <a:lnTo>
                    <a:pt x="0" y="7269"/>
                  </a:lnTo>
                  <a:lnTo>
                    <a:pt x="0" y="7404"/>
                  </a:lnTo>
                  <a:lnTo>
                    <a:pt x="0" y="7511"/>
                  </a:lnTo>
                  <a:lnTo>
                    <a:pt x="27" y="7618"/>
                  </a:lnTo>
                  <a:lnTo>
                    <a:pt x="81" y="7752"/>
                  </a:lnTo>
                  <a:lnTo>
                    <a:pt x="134" y="7833"/>
                  </a:lnTo>
                  <a:lnTo>
                    <a:pt x="215" y="7940"/>
                  </a:lnTo>
                  <a:lnTo>
                    <a:pt x="322" y="8047"/>
                  </a:lnTo>
                  <a:lnTo>
                    <a:pt x="456" y="8128"/>
                  </a:lnTo>
                  <a:lnTo>
                    <a:pt x="778" y="8289"/>
                  </a:lnTo>
                  <a:lnTo>
                    <a:pt x="1153" y="8423"/>
                  </a:lnTo>
                  <a:lnTo>
                    <a:pt x="1583" y="8530"/>
                  </a:lnTo>
                  <a:lnTo>
                    <a:pt x="2065" y="8610"/>
                  </a:lnTo>
                  <a:lnTo>
                    <a:pt x="2602" y="8691"/>
                  </a:lnTo>
                  <a:lnTo>
                    <a:pt x="3192" y="8745"/>
                  </a:lnTo>
                  <a:lnTo>
                    <a:pt x="3809" y="8771"/>
                  </a:lnTo>
                  <a:lnTo>
                    <a:pt x="4452" y="8798"/>
                  </a:lnTo>
                  <a:lnTo>
                    <a:pt x="5847" y="8798"/>
                  </a:lnTo>
                  <a:lnTo>
                    <a:pt x="7349" y="8745"/>
                  </a:lnTo>
                  <a:lnTo>
                    <a:pt x="8878" y="8664"/>
                  </a:lnTo>
                  <a:lnTo>
                    <a:pt x="10407" y="8530"/>
                  </a:lnTo>
                  <a:lnTo>
                    <a:pt x="11935" y="8369"/>
                  </a:lnTo>
                  <a:lnTo>
                    <a:pt x="13411" y="8208"/>
                  </a:lnTo>
                  <a:lnTo>
                    <a:pt x="14778" y="8020"/>
                  </a:lnTo>
                  <a:lnTo>
                    <a:pt x="16012" y="7833"/>
                  </a:lnTo>
                  <a:lnTo>
                    <a:pt x="17085" y="7645"/>
                  </a:lnTo>
                  <a:lnTo>
                    <a:pt x="17970" y="7457"/>
                  </a:lnTo>
                  <a:lnTo>
                    <a:pt x="18614" y="7323"/>
                  </a:lnTo>
                  <a:lnTo>
                    <a:pt x="18962" y="7189"/>
                  </a:lnTo>
                  <a:lnTo>
                    <a:pt x="19070" y="7135"/>
                  </a:lnTo>
                  <a:lnTo>
                    <a:pt x="19150" y="7028"/>
                  </a:lnTo>
                  <a:lnTo>
                    <a:pt x="19231" y="6921"/>
                  </a:lnTo>
                  <a:lnTo>
                    <a:pt x="19311" y="6787"/>
                  </a:lnTo>
                  <a:lnTo>
                    <a:pt x="19472" y="6438"/>
                  </a:lnTo>
                  <a:lnTo>
                    <a:pt x="19579" y="6036"/>
                  </a:lnTo>
                  <a:lnTo>
                    <a:pt x="19687" y="5580"/>
                  </a:lnTo>
                  <a:lnTo>
                    <a:pt x="19740" y="5070"/>
                  </a:lnTo>
                  <a:lnTo>
                    <a:pt x="19821" y="4560"/>
                  </a:lnTo>
                  <a:lnTo>
                    <a:pt x="19848" y="4024"/>
                  </a:lnTo>
                  <a:lnTo>
                    <a:pt x="19901" y="3005"/>
                  </a:lnTo>
                  <a:lnTo>
                    <a:pt x="19928" y="2120"/>
                  </a:lnTo>
                  <a:lnTo>
                    <a:pt x="19928" y="1262"/>
                  </a:lnTo>
                  <a:lnTo>
                    <a:pt x="18775" y="1583"/>
                  </a:lnTo>
                  <a:lnTo>
                    <a:pt x="16173" y="2254"/>
                  </a:lnTo>
                  <a:lnTo>
                    <a:pt x="14752" y="2629"/>
                  </a:lnTo>
                  <a:lnTo>
                    <a:pt x="13411" y="2951"/>
                  </a:lnTo>
                  <a:lnTo>
                    <a:pt x="12391" y="3166"/>
                  </a:lnTo>
                  <a:lnTo>
                    <a:pt x="12016" y="3246"/>
                  </a:lnTo>
                  <a:lnTo>
                    <a:pt x="11694" y="3246"/>
                  </a:lnTo>
                  <a:lnTo>
                    <a:pt x="11614" y="3219"/>
                  </a:lnTo>
                  <a:lnTo>
                    <a:pt x="11426" y="3112"/>
                  </a:lnTo>
                  <a:lnTo>
                    <a:pt x="11265" y="2951"/>
                  </a:lnTo>
                  <a:lnTo>
                    <a:pt x="11104" y="2737"/>
                  </a:lnTo>
                  <a:lnTo>
                    <a:pt x="10916" y="2495"/>
                  </a:lnTo>
                  <a:lnTo>
                    <a:pt x="10755" y="2200"/>
                  </a:lnTo>
                  <a:lnTo>
                    <a:pt x="10433" y="1610"/>
                  </a:lnTo>
                  <a:lnTo>
                    <a:pt x="10165" y="1020"/>
                  </a:lnTo>
                  <a:lnTo>
                    <a:pt x="9951" y="511"/>
                  </a:lnTo>
                  <a:lnTo>
                    <a:pt x="97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659;p41">
              <a:extLst>
                <a:ext uri="{FF2B5EF4-FFF2-40B4-BE49-F238E27FC236}">
                  <a16:creationId xmlns:a16="http://schemas.microsoft.com/office/drawing/2014/main" id="{65F5EBCC-172D-44FF-8D22-33AA72341F75}"/>
                </a:ext>
              </a:extLst>
            </p:cNvPr>
            <p:cNvSpPr/>
            <p:nvPr/>
          </p:nvSpPr>
          <p:spPr>
            <a:xfrm>
              <a:off x="5802538" y="2533397"/>
              <a:ext cx="84154" cy="84170"/>
            </a:xfrm>
            <a:custGeom>
              <a:avLst/>
              <a:gdLst/>
              <a:ahLst/>
              <a:cxnLst/>
              <a:rect l="l" t="t" r="r" b="b"/>
              <a:pathLst>
                <a:path w="5552" h="5553" extrusionOk="0">
                  <a:moveTo>
                    <a:pt x="3031" y="430"/>
                  </a:moveTo>
                  <a:lnTo>
                    <a:pt x="3245" y="483"/>
                  </a:lnTo>
                  <a:lnTo>
                    <a:pt x="3487" y="537"/>
                  </a:lnTo>
                  <a:lnTo>
                    <a:pt x="3701" y="617"/>
                  </a:lnTo>
                  <a:lnTo>
                    <a:pt x="3889" y="698"/>
                  </a:lnTo>
                  <a:lnTo>
                    <a:pt x="4104" y="832"/>
                  </a:lnTo>
                  <a:lnTo>
                    <a:pt x="4265" y="966"/>
                  </a:lnTo>
                  <a:lnTo>
                    <a:pt x="4452" y="1127"/>
                  </a:lnTo>
                  <a:lnTo>
                    <a:pt x="4586" y="1288"/>
                  </a:lnTo>
                  <a:lnTo>
                    <a:pt x="4721" y="1476"/>
                  </a:lnTo>
                  <a:lnTo>
                    <a:pt x="4855" y="1663"/>
                  </a:lnTo>
                  <a:lnTo>
                    <a:pt x="4962" y="1851"/>
                  </a:lnTo>
                  <a:lnTo>
                    <a:pt x="5042" y="2066"/>
                  </a:lnTo>
                  <a:lnTo>
                    <a:pt x="5096" y="2307"/>
                  </a:lnTo>
                  <a:lnTo>
                    <a:pt x="5123" y="2548"/>
                  </a:lnTo>
                  <a:lnTo>
                    <a:pt x="5123" y="2790"/>
                  </a:lnTo>
                  <a:lnTo>
                    <a:pt x="5123" y="3031"/>
                  </a:lnTo>
                  <a:lnTo>
                    <a:pt x="5096" y="3246"/>
                  </a:lnTo>
                  <a:lnTo>
                    <a:pt x="5042" y="3487"/>
                  </a:lnTo>
                  <a:lnTo>
                    <a:pt x="4962" y="3702"/>
                  </a:lnTo>
                  <a:lnTo>
                    <a:pt x="4855" y="3889"/>
                  </a:lnTo>
                  <a:lnTo>
                    <a:pt x="4721" y="4104"/>
                  </a:lnTo>
                  <a:lnTo>
                    <a:pt x="4586" y="4265"/>
                  </a:lnTo>
                  <a:lnTo>
                    <a:pt x="4452" y="4453"/>
                  </a:lnTo>
                  <a:lnTo>
                    <a:pt x="4265" y="4587"/>
                  </a:lnTo>
                  <a:lnTo>
                    <a:pt x="4104" y="4721"/>
                  </a:lnTo>
                  <a:lnTo>
                    <a:pt x="3889" y="4855"/>
                  </a:lnTo>
                  <a:lnTo>
                    <a:pt x="3701" y="4935"/>
                  </a:lnTo>
                  <a:lnTo>
                    <a:pt x="3487" y="5016"/>
                  </a:lnTo>
                  <a:lnTo>
                    <a:pt x="3245" y="5096"/>
                  </a:lnTo>
                  <a:lnTo>
                    <a:pt x="3031" y="5123"/>
                  </a:lnTo>
                  <a:lnTo>
                    <a:pt x="2548" y="5123"/>
                  </a:lnTo>
                  <a:lnTo>
                    <a:pt x="2307" y="5096"/>
                  </a:lnTo>
                  <a:lnTo>
                    <a:pt x="2092" y="5016"/>
                  </a:lnTo>
                  <a:lnTo>
                    <a:pt x="1878" y="4935"/>
                  </a:lnTo>
                  <a:lnTo>
                    <a:pt x="1663" y="4855"/>
                  </a:lnTo>
                  <a:lnTo>
                    <a:pt x="1475" y="4721"/>
                  </a:lnTo>
                  <a:lnTo>
                    <a:pt x="1287" y="4587"/>
                  </a:lnTo>
                  <a:lnTo>
                    <a:pt x="1127" y="4453"/>
                  </a:lnTo>
                  <a:lnTo>
                    <a:pt x="966" y="4265"/>
                  </a:lnTo>
                  <a:lnTo>
                    <a:pt x="832" y="4104"/>
                  </a:lnTo>
                  <a:lnTo>
                    <a:pt x="724" y="3889"/>
                  </a:lnTo>
                  <a:lnTo>
                    <a:pt x="617" y="3702"/>
                  </a:lnTo>
                  <a:lnTo>
                    <a:pt x="536" y="3487"/>
                  </a:lnTo>
                  <a:lnTo>
                    <a:pt x="483" y="3246"/>
                  </a:lnTo>
                  <a:lnTo>
                    <a:pt x="429" y="3031"/>
                  </a:lnTo>
                  <a:lnTo>
                    <a:pt x="429" y="2790"/>
                  </a:lnTo>
                  <a:lnTo>
                    <a:pt x="429" y="2548"/>
                  </a:lnTo>
                  <a:lnTo>
                    <a:pt x="483" y="2307"/>
                  </a:lnTo>
                  <a:lnTo>
                    <a:pt x="536" y="2066"/>
                  </a:lnTo>
                  <a:lnTo>
                    <a:pt x="617" y="1851"/>
                  </a:lnTo>
                  <a:lnTo>
                    <a:pt x="724" y="1663"/>
                  </a:lnTo>
                  <a:lnTo>
                    <a:pt x="832" y="1476"/>
                  </a:lnTo>
                  <a:lnTo>
                    <a:pt x="966" y="1288"/>
                  </a:lnTo>
                  <a:lnTo>
                    <a:pt x="1127" y="1127"/>
                  </a:lnTo>
                  <a:lnTo>
                    <a:pt x="1287" y="966"/>
                  </a:lnTo>
                  <a:lnTo>
                    <a:pt x="1475" y="832"/>
                  </a:lnTo>
                  <a:lnTo>
                    <a:pt x="1663" y="698"/>
                  </a:lnTo>
                  <a:lnTo>
                    <a:pt x="1878" y="617"/>
                  </a:lnTo>
                  <a:lnTo>
                    <a:pt x="2092" y="537"/>
                  </a:lnTo>
                  <a:lnTo>
                    <a:pt x="2307" y="483"/>
                  </a:lnTo>
                  <a:lnTo>
                    <a:pt x="2548" y="430"/>
                  </a:lnTo>
                  <a:close/>
                  <a:moveTo>
                    <a:pt x="2494" y="0"/>
                  </a:moveTo>
                  <a:lnTo>
                    <a:pt x="2226" y="54"/>
                  </a:lnTo>
                  <a:lnTo>
                    <a:pt x="1958" y="108"/>
                  </a:lnTo>
                  <a:lnTo>
                    <a:pt x="1690" y="215"/>
                  </a:lnTo>
                  <a:lnTo>
                    <a:pt x="1448" y="322"/>
                  </a:lnTo>
                  <a:lnTo>
                    <a:pt x="1234" y="456"/>
                  </a:lnTo>
                  <a:lnTo>
                    <a:pt x="1019" y="617"/>
                  </a:lnTo>
                  <a:lnTo>
                    <a:pt x="805" y="805"/>
                  </a:lnTo>
                  <a:lnTo>
                    <a:pt x="644" y="1020"/>
                  </a:lnTo>
                  <a:lnTo>
                    <a:pt x="483" y="1234"/>
                  </a:lnTo>
                  <a:lnTo>
                    <a:pt x="322" y="1449"/>
                  </a:lnTo>
                  <a:lnTo>
                    <a:pt x="215" y="1690"/>
                  </a:lnTo>
                  <a:lnTo>
                    <a:pt x="134" y="1958"/>
                  </a:lnTo>
                  <a:lnTo>
                    <a:pt x="54" y="2227"/>
                  </a:lnTo>
                  <a:lnTo>
                    <a:pt x="0" y="2495"/>
                  </a:lnTo>
                  <a:lnTo>
                    <a:pt x="0" y="2790"/>
                  </a:lnTo>
                  <a:lnTo>
                    <a:pt x="0" y="3058"/>
                  </a:lnTo>
                  <a:lnTo>
                    <a:pt x="54" y="3326"/>
                  </a:lnTo>
                  <a:lnTo>
                    <a:pt x="134" y="3594"/>
                  </a:lnTo>
                  <a:lnTo>
                    <a:pt x="215" y="3863"/>
                  </a:lnTo>
                  <a:lnTo>
                    <a:pt x="322" y="4104"/>
                  </a:lnTo>
                  <a:lnTo>
                    <a:pt x="483" y="4345"/>
                  </a:lnTo>
                  <a:lnTo>
                    <a:pt x="644" y="4560"/>
                  </a:lnTo>
                  <a:lnTo>
                    <a:pt x="805" y="4748"/>
                  </a:lnTo>
                  <a:lnTo>
                    <a:pt x="1019" y="4935"/>
                  </a:lnTo>
                  <a:lnTo>
                    <a:pt x="1234" y="5096"/>
                  </a:lnTo>
                  <a:lnTo>
                    <a:pt x="1448" y="5230"/>
                  </a:lnTo>
                  <a:lnTo>
                    <a:pt x="1690" y="5338"/>
                  </a:lnTo>
                  <a:lnTo>
                    <a:pt x="1958" y="5445"/>
                  </a:lnTo>
                  <a:lnTo>
                    <a:pt x="2226" y="5499"/>
                  </a:lnTo>
                  <a:lnTo>
                    <a:pt x="2494" y="5552"/>
                  </a:lnTo>
                  <a:lnTo>
                    <a:pt x="3058" y="5552"/>
                  </a:lnTo>
                  <a:lnTo>
                    <a:pt x="3353" y="5499"/>
                  </a:lnTo>
                  <a:lnTo>
                    <a:pt x="3621" y="5445"/>
                  </a:lnTo>
                  <a:lnTo>
                    <a:pt x="3862" y="5338"/>
                  </a:lnTo>
                  <a:lnTo>
                    <a:pt x="4104" y="5230"/>
                  </a:lnTo>
                  <a:lnTo>
                    <a:pt x="4345" y="5096"/>
                  </a:lnTo>
                  <a:lnTo>
                    <a:pt x="4560" y="4935"/>
                  </a:lnTo>
                  <a:lnTo>
                    <a:pt x="4747" y="4748"/>
                  </a:lnTo>
                  <a:lnTo>
                    <a:pt x="4935" y="4560"/>
                  </a:lnTo>
                  <a:lnTo>
                    <a:pt x="5096" y="4345"/>
                  </a:lnTo>
                  <a:lnTo>
                    <a:pt x="5230" y="4104"/>
                  </a:lnTo>
                  <a:lnTo>
                    <a:pt x="5337" y="3863"/>
                  </a:lnTo>
                  <a:lnTo>
                    <a:pt x="5445" y="3594"/>
                  </a:lnTo>
                  <a:lnTo>
                    <a:pt x="5498" y="3326"/>
                  </a:lnTo>
                  <a:lnTo>
                    <a:pt x="5552" y="3058"/>
                  </a:lnTo>
                  <a:lnTo>
                    <a:pt x="5552" y="2790"/>
                  </a:lnTo>
                  <a:lnTo>
                    <a:pt x="5552" y="2495"/>
                  </a:lnTo>
                  <a:lnTo>
                    <a:pt x="5498" y="2227"/>
                  </a:lnTo>
                  <a:lnTo>
                    <a:pt x="5445" y="1958"/>
                  </a:lnTo>
                  <a:lnTo>
                    <a:pt x="5337" y="1690"/>
                  </a:lnTo>
                  <a:lnTo>
                    <a:pt x="5230" y="1449"/>
                  </a:lnTo>
                  <a:lnTo>
                    <a:pt x="5096" y="1234"/>
                  </a:lnTo>
                  <a:lnTo>
                    <a:pt x="4935" y="1020"/>
                  </a:lnTo>
                  <a:lnTo>
                    <a:pt x="4747" y="805"/>
                  </a:lnTo>
                  <a:lnTo>
                    <a:pt x="4560" y="617"/>
                  </a:lnTo>
                  <a:lnTo>
                    <a:pt x="4345" y="456"/>
                  </a:lnTo>
                  <a:lnTo>
                    <a:pt x="4104" y="322"/>
                  </a:lnTo>
                  <a:lnTo>
                    <a:pt x="3862" y="215"/>
                  </a:lnTo>
                  <a:lnTo>
                    <a:pt x="3621" y="108"/>
                  </a:lnTo>
                  <a:lnTo>
                    <a:pt x="3353" y="54"/>
                  </a:lnTo>
                  <a:lnTo>
                    <a:pt x="30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660;p41">
              <a:extLst>
                <a:ext uri="{FF2B5EF4-FFF2-40B4-BE49-F238E27FC236}">
                  <a16:creationId xmlns:a16="http://schemas.microsoft.com/office/drawing/2014/main" id="{62140C09-06A6-4E2C-8D69-B40707F7D356}"/>
                </a:ext>
              </a:extLst>
            </p:cNvPr>
            <p:cNvSpPr/>
            <p:nvPr/>
          </p:nvSpPr>
          <p:spPr>
            <a:xfrm>
              <a:off x="5904972" y="2533397"/>
              <a:ext cx="84579" cy="84170"/>
            </a:xfrm>
            <a:custGeom>
              <a:avLst/>
              <a:gdLst/>
              <a:ahLst/>
              <a:cxnLst/>
              <a:rect l="l" t="t" r="r" b="b"/>
              <a:pathLst>
                <a:path w="5580" h="5553" extrusionOk="0">
                  <a:moveTo>
                    <a:pt x="3032" y="430"/>
                  </a:moveTo>
                  <a:lnTo>
                    <a:pt x="3273" y="483"/>
                  </a:lnTo>
                  <a:lnTo>
                    <a:pt x="3488" y="537"/>
                  </a:lnTo>
                  <a:lnTo>
                    <a:pt x="3702" y="617"/>
                  </a:lnTo>
                  <a:lnTo>
                    <a:pt x="3917" y="698"/>
                  </a:lnTo>
                  <a:lnTo>
                    <a:pt x="4105" y="832"/>
                  </a:lnTo>
                  <a:lnTo>
                    <a:pt x="4292" y="966"/>
                  </a:lnTo>
                  <a:lnTo>
                    <a:pt x="4453" y="1127"/>
                  </a:lnTo>
                  <a:lnTo>
                    <a:pt x="4614" y="1288"/>
                  </a:lnTo>
                  <a:lnTo>
                    <a:pt x="4748" y="1476"/>
                  </a:lnTo>
                  <a:lnTo>
                    <a:pt x="4856" y="1663"/>
                  </a:lnTo>
                  <a:lnTo>
                    <a:pt x="4963" y="1851"/>
                  </a:lnTo>
                  <a:lnTo>
                    <a:pt x="5043" y="2066"/>
                  </a:lnTo>
                  <a:lnTo>
                    <a:pt x="5097" y="2307"/>
                  </a:lnTo>
                  <a:lnTo>
                    <a:pt x="5124" y="2548"/>
                  </a:lnTo>
                  <a:lnTo>
                    <a:pt x="5151" y="2790"/>
                  </a:lnTo>
                  <a:lnTo>
                    <a:pt x="5124" y="3031"/>
                  </a:lnTo>
                  <a:lnTo>
                    <a:pt x="5097" y="3246"/>
                  </a:lnTo>
                  <a:lnTo>
                    <a:pt x="5043" y="3487"/>
                  </a:lnTo>
                  <a:lnTo>
                    <a:pt x="4963" y="3702"/>
                  </a:lnTo>
                  <a:lnTo>
                    <a:pt x="4856" y="3889"/>
                  </a:lnTo>
                  <a:lnTo>
                    <a:pt x="4748" y="4104"/>
                  </a:lnTo>
                  <a:lnTo>
                    <a:pt x="4614" y="4265"/>
                  </a:lnTo>
                  <a:lnTo>
                    <a:pt x="4453" y="4453"/>
                  </a:lnTo>
                  <a:lnTo>
                    <a:pt x="4292" y="4587"/>
                  </a:lnTo>
                  <a:lnTo>
                    <a:pt x="4105" y="4721"/>
                  </a:lnTo>
                  <a:lnTo>
                    <a:pt x="3917" y="4855"/>
                  </a:lnTo>
                  <a:lnTo>
                    <a:pt x="3702" y="4935"/>
                  </a:lnTo>
                  <a:lnTo>
                    <a:pt x="3488" y="5016"/>
                  </a:lnTo>
                  <a:lnTo>
                    <a:pt x="3273" y="5096"/>
                  </a:lnTo>
                  <a:lnTo>
                    <a:pt x="3032" y="5123"/>
                  </a:lnTo>
                  <a:lnTo>
                    <a:pt x="2549" y="5123"/>
                  </a:lnTo>
                  <a:lnTo>
                    <a:pt x="2308" y="5096"/>
                  </a:lnTo>
                  <a:lnTo>
                    <a:pt x="2093" y="5016"/>
                  </a:lnTo>
                  <a:lnTo>
                    <a:pt x="1878" y="4935"/>
                  </a:lnTo>
                  <a:lnTo>
                    <a:pt x="1664" y="4855"/>
                  </a:lnTo>
                  <a:lnTo>
                    <a:pt x="1476" y="4721"/>
                  </a:lnTo>
                  <a:lnTo>
                    <a:pt x="1288" y="4587"/>
                  </a:lnTo>
                  <a:lnTo>
                    <a:pt x="1127" y="4453"/>
                  </a:lnTo>
                  <a:lnTo>
                    <a:pt x="966" y="4265"/>
                  </a:lnTo>
                  <a:lnTo>
                    <a:pt x="832" y="4104"/>
                  </a:lnTo>
                  <a:lnTo>
                    <a:pt x="725" y="3889"/>
                  </a:lnTo>
                  <a:lnTo>
                    <a:pt x="618" y="3702"/>
                  </a:lnTo>
                  <a:lnTo>
                    <a:pt x="537" y="3487"/>
                  </a:lnTo>
                  <a:lnTo>
                    <a:pt x="484" y="3246"/>
                  </a:lnTo>
                  <a:lnTo>
                    <a:pt x="457" y="3031"/>
                  </a:lnTo>
                  <a:lnTo>
                    <a:pt x="430" y="2790"/>
                  </a:lnTo>
                  <a:lnTo>
                    <a:pt x="457" y="2548"/>
                  </a:lnTo>
                  <a:lnTo>
                    <a:pt x="484" y="2307"/>
                  </a:lnTo>
                  <a:lnTo>
                    <a:pt x="537" y="2066"/>
                  </a:lnTo>
                  <a:lnTo>
                    <a:pt x="618" y="1851"/>
                  </a:lnTo>
                  <a:lnTo>
                    <a:pt x="725" y="1663"/>
                  </a:lnTo>
                  <a:lnTo>
                    <a:pt x="832" y="1476"/>
                  </a:lnTo>
                  <a:lnTo>
                    <a:pt x="966" y="1288"/>
                  </a:lnTo>
                  <a:lnTo>
                    <a:pt x="1127" y="1127"/>
                  </a:lnTo>
                  <a:lnTo>
                    <a:pt x="1288" y="966"/>
                  </a:lnTo>
                  <a:lnTo>
                    <a:pt x="1476" y="832"/>
                  </a:lnTo>
                  <a:lnTo>
                    <a:pt x="1664" y="698"/>
                  </a:lnTo>
                  <a:lnTo>
                    <a:pt x="1878" y="617"/>
                  </a:lnTo>
                  <a:lnTo>
                    <a:pt x="2093" y="537"/>
                  </a:lnTo>
                  <a:lnTo>
                    <a:pt x="2308" y="483"/>
                  </a:lnTo>
                  <a:lnTo>
                    <a:pt x="2549" y="430"/>
                  </a:lnTo>
                  <a:close/>
                  <a:moveTo>
                    <a:pt x="2495" y="0"/>
                  </a:moveTo>
                  <a:lnTo>
                    <a:pt x="2227" y="54"/>
                  </a:lnTo>
                  <a:lnTo>
                    <a:pt x="1959" y="108"/>
                  </a:lnTo>
                  <a:lnTo>
                    <a:pt x="1717" y="215"/>
                  </a:lnTo>
                  <a:lnTo>
                    <a:pt x="1476" y="322"/>
                  </a:lnTo>
                  <a:lnTo>
                    <a:pt x="1235" y="456"/>
                  </a:lnTo>
                  <a:lnTo>
                    <a:pt x="1020" y="617"/>
                  </a:lnTo>
                  <a:lnTo>
                    <a:pt x="832" y="805"/>
                  </a:lnTo>
                  <a:lnTo>
                    <a:pt x="645" y="1020"/>
                  </a:lnTo>
                  <a:lnTo>
                    <a:pt x="484" y="1234"/>
                  </a:lnTo>
                  <a:lnTo>
                    <a:pt x="350" y="1449"/>
                  </a:lnTo>
                  <a:lnTo>
                    <a:pt x="216" y="1690"/>
                  </a:lnTo>
                  <a:lnTo>
                    <a:pt x="135" y="1958"/>
                  </a:lnTo>
                  <a:lnTo>
                    <a:pt x="55" y="2227"/>
                  </a:lnTo>
                  <a:lnTo>
                    <a:pt x="28" y="2495"/>
                  </a:lnTo>
                  <a:lnTo>
                    <a:pt x="1" y="2790"/>
                  </a:lnTo>
                  <a:lnTo>
                    <a:pt x="28" y="3058"/>
                  </a:lnTo>
                  <a:lnTo>
                    <a:pt x="55" y="3326"/>
                  </a:lnTo>
                  <a:lnTo>
                    <a:pt x="135" y="3594"/>
                  </a:lnTo>
                  <a:lnTo>
                    <a:pt x="216" y="3863"/>
                  </a:lnTo>
                  <a:lnTo>
                    <a:pt x="350" y="4104"/>
                  </a:lnTo>
                  <a:lnTo>
                    <a:pt x="484" y="4345"/>
                  </a:lnTo>
                  <a:lnTo>
                    <a:pt x="645" y="4560"/>
                  </a:lnTo>
                  <a:lnTo>
                    <a:pt x="832" y="4748"/>
                  </a:lnTo>
                  <a:lnTo>
                    <a:pt x="1020" y="4935"/>
                  </a:lnTo>
                  <a:lnTo>
                    <a:pt x="1235" y="5096"/>
                  </a:lnTo>
                  <a:lnTo>
                    <a:pt x="1476" y="5230"/>
                  </a:lnTo>
                  <a:lnTo>
                    <a:pt x="1717" y="5338"/>
                  </a:lnTo>
                  <a:lnTo>
                    <a:pt x="1959" y="5445"/>
                  </a:lnTo>
                  <a:lnTo>
                    <a:pt x="2227" y="5499"/>
                  </a:lnTo>
                  <a:lnTo>
                    <a:pt x="2495" y="5552"/>
                  </a:lnTo>
                  <a:lnTo>
                    <a:pt x="3085" y="5552"/>
                  </a:lnTo>
                  <a:lnTo>
                    <a:pt x="3354" y="5499"/>
                  </a:lnTo>
                  <a:lnTo>
                    <a:pt x="3622" y="5445"/>
                  </a:lnTo>
                  <a:lnTo>
                    <a:pt x="3863" y="5338"/>
                  </a:lnTo>
                  <a:lnTo>
                    <a:pt x="4105" y="5230"/>
                  </a:lnTo>
                  <a:lnTo>
                    <a:pt x="4346" y="5096"/>
                  </a:lnTo>
                  <a:lnTo>
                    <a:pt x="4560" y="4935"/>
                  </a:lnTo>
                  <a:lnTo>
                    <a:pt x="4748" y="4748"/>
                  </a:lnTo>
                  <a:lnTo>
                    <a:pt x="4936" y="4560"/>
                  </a:lnTo>
                  <a:lnTo>
                    <a:pt x="5097" y="4345"/>
                  </a:lnTo>
                  <a:lnTo>
                    <a:pt x="5231" y="4104"/>
                  </a:lnTo>
                  <a:lnTo>
                    <a:pt x="5365" y="3863"/>
                  </a:lnTo>
                  <a:lnTo>
                    <a:pt x="5446" y="3594"/>
                  </a:lnTo>
                  <a:lnTo>
                    <a:pt x="5526" y="3326"/>
                  </a:lnTo>
                  <a:lnTo>
                    <a:pt x="5553" y="3058"/>
                  </a:lnTo>
                  <a:lnTo>
                    <a:pt x="5580" y="2790"/>
                  </a:lnTo>
                  <a:lnTo>
                    <a:pt x="5553" y="2495"/>
                  </a:lnTo>
                  <a:lnTo>
                    <a:pt x="5526" y="2227"/>
                  </a:lnTo>
                  <a:lnTo>
                    <a:pt x="5446" y="1958"/>
                  </a:lnTo>
                  <a:lnTo>
                    <a:pt x="5365" y="1690"/>
                  </a:lnTo>
                  <a:lnTo>
                    <a:pt x="5231" y="1449"/>
                  </a:lnTo>
                  <a:lnTo>
                    <a:pt x="5097" y="1234"/>
                  </a:lnTo>
                  <a:lnTo>
                    <a:pt x="4936" y="1020"/>
                  </a:lnTo>
                  <a:lnTo>
                    <a:pt x="4748" y="805"/>
                  </a:lnTo>
                  <a:lnTo>
                    <a:pt x="4560" y="617"/>
                  </a:lnTo>
                  <a:lnTo>
                    <a:pt x="4346" y="456"/>
                  </a:lnTo>
                  <a:lnTo>
                    <a:pt x="4105" y="322"/>
                  </a:lnTo>
                  <a:lnTo>
                    <a:pt x="3863" y="215"/>
                  </a:lnTo>
                  <a:lnTo>
                    <a:pt x="3622" y="108"/>
                  </a:lnTo>
                  <a:lnTo>
                    <a:pt x="3354" y="54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661;p41">
              <a:extLst>
                <a:ext uri="{FF2B5EF4-FFF2-40B4-BE49-F238E27FC236}">
                  <a16:creationId xmlns:a16="http://schemas.microsoft.com/office/drawing/2014/main" id="{1B6731CC-0ABF-450F-B89D-887377770DDF}"/>
                </a:ext>
              </a:extLst>
            </p:cNvPr>
            <p:cNvSpPr/>
            <p:nvPr/>
          </p:nvSpPr>
          <p:spPr>
            <a:xfrm>
              <a:off x="5883024" y="2577703"/>
              <a:ext cx="28072" cy="8958"/>
            </a:xfrm>
            <a:custGeom>
              <a:avLst/>
              <a:gdLst/>
              <a:ahLst/>
              <a:cxnLst/>
              <a:rect l="l" t="t" r="r" b="b"/>
              <a:pathLst>
                <a:path w="1852" h="591" extrusionOk="0">
                  <a:moveTo>
                    <a:pt x="1" y="1"/>
                  </a:moveTo>
                  <a:lnTo>
                    <a:pt x="27" y="430"/>
                  </a:lnTo>
                  <a:lnTo>
                    <a:pt x="564" y="430"/>
                  </a:lnTo>
                  <a:lnTo>
                    <a:pt x="1127" y="484"/>
                  </a:lnTo>
                  <a:lnTo>
                    <a:pt x="1422" y="510"/>
                  </a:lnTo>
                  <a:lnTo>
                    <a:pt x="1744" y="591"/>
                  </a:lnTo>
                  <a:lnTo>
                    <a:pt x="1851" y="162"/>
                  </a:lnTo>
                  <a:lnTo>
                    <a:pt x="1503" y="108"/>
                  </a:lnTo>
                  <a:lnTo>
                    <a:pt x="1181" y="54"/>
                  </a:lnTo>
                  <a:lnTo>
                    <a:pt x="5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662;p41">
              <a:extLst>
                <a:ext uri="{FF2B5EF4-FFF2-40B4-BE49-F238E27FC236}">
                  <a16:creationId xmlns:a16="http://schemas.microsoft.com/office/drawing/2014/main" id="{CDD5F5F2-C58E-4596-8A1B-96C1B86B7B47}"/>
                </a:ext>
              </a:extLst>
            </p:cNvPr>
            <p:cNvSpPr/>
            <p:nvPr/>
          </p:nvSpPr>
          <p:spPr>
            <a:xfrm>
              <a:off x="5985883" y="2578930"/>
              <a:ext cx="72377" cy="12202"/>
            </a:xfrm>
            <a:custGeom>
              <a:avLst/>
              <a:gdLst/>
              <a:ahLst/>
              <a:cxnLst/>
              <a:rect l="l" t="t" r="r" b="b"/>
              <a:pathLst>
                <a:path w="4775" h="805" extrusionOk="0">
                  <a:moveTo>
                    <a:pt x="27" y="0"/>
                  </a:moveTo>
                  <a:lnTo>
                    <a:pt x="0" y="429"/>
                  </a:lnTo>
                  <a:lnTo>
                    <a:pt x="4721" y="805"/>
                  </a:lnTo>
                  <a:lnTo>
                    <a:pt x="4774" y="37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663;p41">
              <a:extLst>
                <a:ext uri="{FF2B5EF4-FFF2-40B4-BE49-F238E27FC236}">
                  <a16:creationId xmlns:a16="http://schemas.microsoft.com/office/drawing/2014/main" id="{23DA526E-3262-46EA-9C88-83916F1D9603}"/>
                </a:ext>
              </a:extLst>
            </p:cNvPr>
            <p:cNvSpPr/>
            <p:nvPr/>
          </p:nvSpPr>
          <p:spPr>
            <a:xfrm>
              <a:off x="5803750" y="2789513"/>
              <a:ext cx="300452" cy="171174"/>
            </a:xfrm>
            <a:custGeom>
              <a:avLst/>
              <a:gdLst/>
              <a:ahLst/>
              <a:cxnLst/>
              <a:rect l="l" t="t" r="r" b="b"/>
              <a:pathLst>
                <a:path w="19822" h="11293" extrusionOk="0">
                  <a:moveTo>
                    <a:pt x="1932" y="1"/>
                  </a:moveTo>
                  <a:lnTo>
                    <a:pt x="1529" y="27"/>
                  </a:lnTo>
                  <a:lnTo>
                    <a:pt x="1181" y="54"/>
                  </a:lnTo>
                  <a:lnTo>
                    <a:pt x="832" y="135"/>
                  </a:lnTo>
                  <a:lnTo>
                    <a:pt x="564" y="215"/>
                  </a:lnTo>
                  <a:lnTo>
                    <a:pt x="322" y="349"/>
                  </a:lnTo>
                  <a:lnTo>
                    <a:pt x="215" y="430"/>
                  </a:lnTo>
                  <a:lnTo>
                    <a:pt x="135" y="510"/>
                  </a:lnTo>
                  <a:lnTo>
                    <a:pt x="54" y="617"/>
                  </a:lnTo>
                  <a:lnTo>
                    <a:pt x="27" y="725"/>
                  </a:lnTo>
                  <a:lnTo>
                    <a:pt x="1" y="859"/>
                  </a:lnTo>
                  <a:lnTo>
                    <a:pt x="1" y="993"/>
                  </a:lnTo>
                  <a:lnTo>
                    <a:pt x="81" y="3004"/>
                  </a:lnTo>
                  <a:lnTo>
                    <a:pt x="161" y="4426"/>
                  </a:lnTo>
                  <a:lnTo>
                    <a:pt x="242" y="5204"/>
                  </a:lnTo>
                  <a:lnTo>
                    <a:pt x="349" y="5955"/>
                  </a:lnTo>
                  <a:lnTo>
                    <a:pt x="456" y="6706"/>
                  </a:lnTo>
                  <a:lnTo>
                    <a:pt x="617" y="7430"/>
                  </a:lnTo>
                  <a:lnTo>
                    <a:pt x="778" y="8074"/>
                  </a:lnTo>
                  <a:lnTo>
                    <a:pt x="886" y="8369"/>
                  </a:lnTo>
                  <a:lnTo>
                    <a:pt x="993" y="8637"/>
                  </a:lnTo>
                  <a:lnTo>
                    <a:pt x="1127" y="8905"/>
                  </a:lnTo>
                  <a:lnTo>
                    <a:pt x="1234" y="9120"/>
                  </a:lnTo>
                  <a:lnTo>
                    <a:pt x="1395" y="9334"/>
                  </a:lnTo>
                  <a:lnTo>
                    <a:pt x="1529" y="9495"/>
                  </a:lnTo>
                  <a:lnTo>
                    <a:pt x="1690" y="9629"/>
                  </a:lnTo>
                  <a:lnTo>
                    <a:pt x="1878" y="9710"/>
                  </a:lnTo>
                  <a:lnTo>
                    <a:pt x="2039" y="9763"/>
                  </a:lnTo>
                  <a:lnTo>
                    <a:pt x="2253" y="9790"/>
                  </a:lnTo>
                  <a:lnTo>
                    <a:pt x="2656" y="9763"/>
                  </a:lnTo>
                  <a:lnTo>
                    <a:pt x="3058" y="9683"/>
                  </a:lnTo>
                  <a:lnTo>
                    <a:pt x="3487" y="9576"/>
                  </a:lnTo>
                  <a:lnTo>
                    <a:pt x="3890" y="9468"/>
                  </a:lnTo>
                  <a:lnTo>
                    <a:pt x="4292" y="9307"/>
                  </a:lnTo>
                  <a:lnTo>
                    <a:pt x="4694" y="9146"/>
                  </a:lnTo>
                  <a:lnTo>
                    <a:pt x="5418" y="8798"/>
                  </a:lnTo>
                  <a:lnTo>
                    <a:pt x="6035" y="8449"/>
                  </a:lnTo>
                  <a:lnTo>
                    <a:pt x="6518" y="8127"/>
                  </a:lnTo>
                  <a:lnTo>
                    <a:pt x="6947" y="7832"/>
                  </a:lnTo>
                  <a:lnTo>
                    <a:pt x="7001" y="7966"/>
                  </a:lnTo>
                  <a:lnTo>
                    <a:pt x="7108" y="8288"/>
                  </a:lnTo>
                  <a:lnTo>
                    <a:pt x="7323" y="8771"/>
                  </a:lnTo>
                  <a:lnTo>
                    <a:pt x="7457" y="9066"/>
                  </a:lnTo>
                  <a:lnTo>
                    <a:pt x="7618" y="9361"/>
                  </a:lnTo>
                  <a:lnTo>
                    <a:pt x="7832" y="9656"/>
                  </a:lnTo>
                  <a:lnTo>
                    <a:pt x="8047" y="9951"/>
                  </a:lnTo>
                  <a:lnTo>
                    <a:pt x="8288" y="10219"/>
                  </a:lnTo>
                  <a:lnTo>
                    <a:pt x="8583" y="10487"/>
                  </a:lnTo>
                  <a:lnTo>
                    <a:pt x="8878" y="10729"/>
                  </a:lnTo>
                  <a:lnTo>
                    <a:pt x="9227" y="10943"/>
                  </a:lnTo>
                  <a:lnTo>
                    <a:pt x="9602" y="11104"/>
                  </a:lnTo>
                  <a:lnTo>
                    <a:pt x="10005" y="11238"/>
                  </a:lnTo>
                  <a:lnTo>
                    <a:pt x="10353" y="11292"/>
                  </a:lnTo>
                  <a:lnTo>
                    <a:pt x="10729" y="11265"/>
                  </a:lnTo>
                  <a:lnTo>
                    <a:pt x="11131" y="11212"/>
                  </a:lnTo>
                  <a:lnTo>
                    <a:pt x="11507" y="11104"/>
                  </a:lnTo>
                  <a:lnTo>
                    <a:pt x="11936" y="10970"/>
                  </a:lnTo>
                  <a:lnTo>
                    <a:pt x="12338" y="10783"/>
                  </a:lnTo>
                  <a:lnTo>
                    <a:pt x="12767" y="10541"/>
                  </a:lnTo>
                  <a:lnTo>
                    <a:pt x="13196" y="10273"/>
                  </a:lnTo>
                  <a:lnTo>
                    <a:pt x="13626" y="9978"/>
                  </a:lnTo>
                  <a:lnTo>
                    <a:pt x="14055" y="9656"/>
                  </a:lnTo>
                  <a:lnTo>
                    <a:pt x="14484" y="9307"/>
                  </a:lnTo>
                  <a:lnTo>
                    <a:pt x="14913" y="8932"/>
                  </a:lnTo>
                  <a:lnTo>
                    <a:pt x="15342" y="8556"/>
                  </a:lnTo>
                  <a:lnTo>
                    <a:pt x="15771" y="8154"/>
                  </a:lnTo>
                  <a:lnTo>
                    <a:pt x="16549" y="7296"/>
                  </a:lnTo>
                  <a:lnTo>
                    <a:pt x="17300" y="6411"/>
                  </a:lnTo>
                  <a:lnTo>
                    <a:pt x="17997" y="5552"/>
                  </a:lnTo>
                  <a:lnTo>
                    <a:pt x="18587" y="4694"/>
                  </a:lnTo>
                  <a:lnTo>
                    <a:pt x="19070" y="3890"/>
                  </a:lnTo>
                  <a:lnTo>
                    <a:pt x="19285" y="3487"/>
                  </a:lnTo>
                  <a:lnTo>
                    <a:pt x="19473" y="3139"/>
                  </a:lnTo>
                  <a:lnTo>
                    <a:pt x="19607" y="2817"/>
                  </a:lnTo>
                  <a:lnTo>
                    <a:pt x="19714" y="2495"/>
                  </a:lnTo>
                  <a:lnTo>
                    <a:pt x="19794" y="2227"/>
                  </a:lnTo>
                  <a:lnTo>
                    <a:pt x="19821" y="1985"/>
                  </a:lnTo>
                  <a:lnTo>
                    <a:pt x="19794" y="1771"/>
                  </a:lnTo>
                  <a:lnTo>
                    <a:pt x="19768" y="1610"/>
                  </a:lnTo>
                  <a:lnTo>
                    <a:pt x="19633" y="1529"/>
                  </a:lnTo>
                  <a:lnTo>
                    <a:pt x="19338" y="1342"/>
                  </a:lnTo>
                  <a:lnTo>
                    <a:pt x="18829" y="1100"/>
                  </a:lnTo>
                  <a:lnTo>
                    <a:pt x="18534" y="993"/>
                  </a:lnTo>
                  <a:lnTo>
                    <a:pt x="18212" y="859"/>
                  </a:lnTo>
                  <a:lnTo>
                    <a:pt x="17863" y="778"/>
                  </a:lnTo>
                  <a:lnTo>
                    <a:pt x="17461" y="698"/>
                  </a:lnTo>
                  <a:lnTo>
                    <a:pt x="17059" y="644"/>
                  </a:lnTo>
                  <a:lnTo>
                    <a:pt x="16656" y="617"/>
                  </a:lnTo>
                  <a:lnTo>
                    <a:pt x="16227" y="644"/>
                  </a:lnTo>
                  <a:lnTo>
                    <a:pt x="15798" y="725"/>
                  </a:lnTo>
                  <a:lnTo>
                    <a:pt x="15369" y="859"/>
                  </a:lnTo>
                  <a:lnTo>
                    <a:pt x="14913" y="1073"/>
                  </a:lnTo>
                  <a:lnTo>
                    <a:pt x="14162" y="1502"/>
                  </a:lnTo>
                  <a:lnTo>
                    <a:pt x="13384" y="1932"/>
                  </a:lnTo>
                  <a:lnTo>
                    <a:pt x="12660" y="2414"/>
                  </a:lnTo>
                  <a:lnTo>
                    <a:pt x="11936" y="2870"/>
                  </a:lnTo>
                  <a:lnTo>
                    <a:pt x="10595" y="3836"/>
                  </a:lnTo>
                  <a:lnTo>
                    <a:pt x="9388" y="4721"/>
                  </a:lnTo>
                  <a:lnTo>
                    <a:pt x="8395" y="5526"/>
                  </a:lnTo>
                  <a:lnTo>
                    <a:pt x="7618" y="6169"/>
                  </a:lnTo>
                  <a:lnTo>
                    <a:pt x="6947" y="6733"/>
                  </a:lnTo>
                  <a:lnTo>
                    <a:pt x="6733" y="5740"/>
                  </a:lnTo>
                  <a:lnTo>
                    <a:pt x="6464" y="4721"/>
                  </a:lnTo>
                  <a:lnTo>
                    <a:pt x="6143" y="3541"/>
                  </a:lnTo>
                  <a:lnTo>
                    <a:pt x="5767" y="2361"/>
                  </a:lnTo>
                  <a:lnTo>
                    <a:pt x="5579" y="1798"/>
                  </a:lnTo>
                  <a:lnTo>
                    <a:pt x="5392" y="1315"/>
                  </a:lnTo>
                  <a:lnTo>
                    <a:pt x="5204" y="886"/>
                  </a:lnTo>
                  <a:lnTo>
                    <a:pt x="4989" y="537"/>
                  </a:lnTo>
                  <a:lnTo>
                    <a:pt x="4909" y="430"/>
                  </a:lnTo>
                  <a:lnTo>
                    <a:pt x="4801" y="322"/>
                  </a:lnTo>
                  <a:lnTo>
                    <a:pt x="4721" y="269"/>
                  </a:lnTo>
                  <a:lnTo>
                    <a:pt x="4614" y="242"/>
                  </a:lnTo>
                  <a:lnTo>
                    <a:pt x="4158" y="161"/>
                  </a:lnTo>
                  <a:lnTo>
                    <a:pt x="3487" y="81"/>
                  </a:lnTo>
                  <a:lnTo>
                    <a:pt x="2709" y="27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664;p41">
              <a:extLst>
                <a:ext uri="{FF2B5EF4-FFF2-40B4-BE49-F238E27FC236}">
                  <a16:creationId xmlns:a16="http://schemas.microsoft.com/office/drawing/2014/main" id="{2A358052-A55D-4460-A0EE-B6F6CCE95FEA}"/>
                </a:ext>
              </a:extLst>
            </p:cNvPr>
            <p:cNvSpPr/>
            <p:nvPr/>
          </p:nvSpPr>
          <p:spPr>
            <a:xfrm>
              <a:off x="5905381" y="3295243"/>
              <a:ext cx="84579" cy="141905"/>
            </a:xfrm>
            <a:custGeom>
              <a:avLst/>
              <a:gdLst/>
              <a:ahLst/>
              <a:cxnLst/>
              <a:rect l="l" t="t" r="r" b="b"/>
              <a:pathLst>
                <a:path w="5580" h="9362" extrusionOk="0">
                  <a:moveTo>
                    <a:pt x="2468" y="1"/>
                  </a:moveTo>
                  <a:lnTo>
                    <a:pt x="2415" y="27"/>
                  </a:lnTo>
                  <a:lnTo>
                    <a:pt x="2334" y="81"/>
                  </a:lnTo>
                  <a:lnTo>
                    <a:pt x="2200" y="349"/>
                  </a:lnTo>
                  <a:lnTo>
                    <a:pt x="2039" y="778"/>
                  </a:lnTo>
                  <a:lnTo>
                    <a:pt x="1851" y="1315"/>
                  </a:lnTo>
                  <a:lnTo>
                    <a:pt x="1422" y="2656"/>
                  </a:lnTo>
                  <a:lnTo>
                    <a:pt x="1020" y="4212"/>
                  </a:lnTo>
                  <a:lnTo>
                    <a:pt x="618" y="5767"/>
                  </a:lnTo>
                  <a:lnTo>
                    <a:pt x="296" y="7108"/>
                  </a:lnTo>
                  <a:lnTo>
                    <a:pt x="1" y="8449"/>
                  </a:lnTo>
                  <a:lnTo>
                    <a:pt x="269" y="8530"/>
                  </a:lnTo>
                  <a:lnTo>
                    <a:pt x="993" y="8798"/>
                  </a:lnTo>
                  <a:lnTo>
                    <a:pt x="1959" y="9093"/>
                  </a:lnTo>
                  <a:lnTo>
                    <a:pt x="2468" y="9254"/>
                  </a:lnTo>
                  <a:lnTo>
                    <a:pt x="2978" y="9361"/>
                  </a:lnTo>
                  <a:lnTo>
                    <a:pt x="3112" y="9361"/>
                  </a:lnTo>
                  <a:lnTo>
                    <a:pt x="3219" y="9334"/>
                  </a:lnTo>
                  <a:lnTo>
                    <a:pt x="3353" y="9227"/>
                  </a:lnTo>
                  <a:lnTo>
                    <a:pt x="3461" y="9093"/>
                  </a:lnTo>
                  <a:lnTo>
                    <a:pt x="3595" y="8905"/>
                  </a:lnTo>
                  <a:lnTo>
                    <a:pt x="3702" y="8691"/>
                  </a:lnTo>
                  <a:lnTo>
                    <a:pt x="3943" y="8181"/>
                  </a:lnTo>
                  <a:lnTo>
                    <a:pt x="4158" y="7564"/>
                  </a:lnTo>
                  <a:lnTo>
                    <a:pt x="4373" y="6840"/>
                  </a:lnTo>
                  <a:lnTo>
                    <a:pt x="4587" y="6089"/>
                  </a:lnTo>
                  <a:lnTo>
                    <a:pt x="4775" y="5284"/>
                  </a:lnTo>
                  <a:lnTo>
                    <a:pt x="5124" y="3729"/>
                  </a:lnTo>
                  <a:lnTo>
                    <a:pt x="5365" y="2361"/>
                  </a:lnTo>
                  <a:lnTo>
                    <a:pt x="5580" y="993"/>
                  </a:lnTo>
                  <a:lnTo>
                    <a:pt x="5258" y="859"/>
                  </a:lnTo>
                  <a:lnTo>
                    <a:pt x="4426" y="510"/>
                  </a:lnTo>
                  <a:lnTo>
                    <a:pt x="3917" y="323"/>
                  </a:lnTo>
                  <a:lnTo>
                    <a:pt x="3407" y="162"/>
                  </a:lnTo>
                  <a:lnTo>
                    <a:pt x="2897" y="54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FFF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665;p41">
              <a:extLst>
                <a:ext uri="{FF2B5EF4-FFF2-40B4-BE49-F238E27FC236}">
                  <a16:creationId xmlns:a16="http://schemas.microsoft.com/office/drawing/2014/main" id="{32768DCE-D87E-4AD0-89FA-F6C0F3A11C7A}"/>
                </a:ext>
              </a:extLst>
            </p:cNvPr>
            <p:cNvSpPr/>
            <p:nvPr/>
          </p:nvSpPr>
          <p:spPr>
            <a:xfrm>
              <a:off x="5366729" y="3576157"/>
              <a:ext cx="523631" cy="431761"/>
            </a:xfrm>
            <a:custGeom>
              <a:avLst/>
              <a:gdLst/>
              <a:ahLst/>
              <a:cxnLst/>
              <a:rect l="l" t="t" r="r" b="b"/>
              <a:pathLst>
                <a:path w="34546" h="28485" extrusionOk="0">
                  <a:moveTo>
                    <a:pt x="15073" y="1"/>
                  </a:moveTo>
                  <a:lnTo>
                    <a:pt x="14510" y="28"/>
                  </a:lnTo>
                  <a:lnTo>
                    <a:pt x="13947" y="81"/>
                  </a:lnTo>
                  <a:lnTo>
                    <a:pt x="13330" y="162"/>
                  </a:lnTo>
                  <a:lnTo>
                    <a:pt x="12713" y="296"/>
                  </a:lnTo>
                  <a:lnTo>
                    <a:pt x="12069" y="457"/>
                  </a:lnTo>
                  <a:lnTo>
                    <a:pt x="11748" y="537"/>
                  </a:lnTo>
                  <a:lnTo>
                    <a:pt x="11426" y="671"/>
                  </a:lnTo>
                  <a:lnTo>
                    <a:pt x="11104" y="806"/>
                  </a:lnTo>
                  <a:lnTo>
                    <a:pt x="10809" y="966"/>
                  </a:lnTo>
                  <a:lnTo>
                    <a:pt x="10487" y="1154"/>
                  </a:lnTo>
                  <a:lnTo>
                    <a:pt x="10165" y="1369"/>
                  </a:lnTo>
                  <a:lnTo>
                    <a:pt x="9870" y="1610"/>
                  </a:lnTo>
                  <a:lnTo>
                    <a:pt x="9548" y="1878"/>
                  </a:lnTo>
                  <a:lnTo>
                    <a:pt x="9253" y="2147"/>
                  </a:lnTo>
                  <a:lnTo>
                    <a:pt x="8958" y="2468"/>
                  </a:lnTo>
                  <a:lnTo>
                    <a:pt x="8663" y="2790"/>
                  </a:lnTo>
                  <a:lnTo>
                    <a:pt x="8341" y="3166"/>
                  </a:lnTo>
                  <a:lnTo>
                    <a:pt x="7778" y="3944"/>
                  </a:lnTo>
                  <a:lnTo>
                    <a:pt x="7188" y="4829"/>
                  </a:lnTo>
                  <a:lnTo>
                    <a:pt x="6625" y="5794"/>
                  </a:lnTo>
                  <a:lnTo>
                    <a:pt x="6062" y="6867"/>
                  </a:lnTo>
                  <a:lnTo>
                    <a:pt x="5525" y="8047"/>
                  </a:lnTo>
                  <a:lnTo>
                    <a:pt x="4962" y="9308"/>
                  </a:lnTo>
                  <a:lnTo>
                    <a:pt x="4452" y="10649"/>
                  </a:lnTo>
                  <a:lnTo>
                    <a:pt x="3916" y="12097"/>
                  </a:lnTo>
                  <a:lnTo>
                    <a:pt x="3406" y="13626"/>
                  </a:lnTo>
                  <a:lnTo>
                    <a:pt x="2924" y="15262"/>
                  </a:lnTo>
                  <a:lnTo>
                    <a:pt x="2575" y="16496"/>
                  </a:lnTo>
                  <a:lnTo>
                    <a:pt x="2226" y="17729"/>
                  </a:lnTo>
                  <a:lnTo>
                    <a:pt x="1636" y="20117"/>
                  </a:lnTo>
                  <a:lnTo>
                    <a:pt x="1153" y="22316"/>
                  </a:lnTo>
                  <a:lnTo>
                    <a:pt x="724" y="24301"/>
                  </a:lnTo>
                  <a:lnTo>
                    <a:pt x="402" y="25963"/>
                  </a:lnTo>
                  <a:lnTo>
                    <a:pt x="188" y="27251"/>
                  </a:lnTo>
                  <a:lnTo>
                    <a:pt x="0" y="28404"/>
                  </a:lnTo>
                  <a:lnTo>
                    <a:pt x="429" y="28485"/>
                  </a:lnTo>
                  <a:lnTo>
                    <a:pt x="617" y="27305"/>
                  </a:lnTo>
                  <a:lnTo>
                    <a:pt x="858" y="25990"/>
                  </a:lnTo>
                  <a:lnTo>
                    <a:pt x="1153" y="24327"/>
                  </a:lnTo>
                  <a:lnTo>
                    <a:pt x="1582" y="22369"/>
                  </a:lnTo>
                  <a:lnTo>
                    <a:pt x="2092" y="20143"/>
                  </a:lnTo>
                  <a:lnTo>
                    <a:pt x="2682" y="17783"/>
                  </a:lnTo>
                  <a:lnTo>
                    <a:pt x="3004" y="16576"/>
                  </a:lnTo>
                  <a:lnTo>
                    <a:pt x="3353" y="15316"/>
                  </a:lnTo>
                  <a:lnTo>
                    <a:pt x="3728" y="14082"/>
                  </a:lnTo>
                  <a:lnTo>
                    <a:pt x="4130" y="12848"/>
                  </a:lnTo>
                  <a:lnTo>
                    <a:pt x="4560" y="11614"/>
                  </a:lnTo>
                  <a:lnTo>
                    <a:pt x="5016" y="10407"/>
                  </a:lnTo>
                  <a:lnTo>
                    <a:pt x="5472" y="9254"/>
                  </a:lnTo>
                  <a:lnTo>
                    <a:pt x="5954" y="8101"/>
                  </a:lnTo>
                  <a:lnTo>
                    <a:pt x="6491" y="7028"/>
                  </a:lnTo>
                  <a:lnTo>
                    <a:pt x="7027" y="5982"/>
                  </a:lnTo>
                  <a:lnTo>
                    <a:pt x="7590" y="5016"/>
                  </a:lnTo>
                  <a:lnTo>
                    <a:pt x="8180" y="4131"/>
                  </a:lnTo>
                  <a:lnTo>
                    <a:pt x="8475" y="3729"/>
                  </a:lnTo>
                  <a:lnTo>
                    <a:pt x="8770" y="3327"/>
                  </a:lnTo>
                  <a:lnTo>
                    <a:pt x="9092" y="2951"/>
                  </a:lnTo>
                  <a:lnTo>
                    <a:pt x="9414" y="2629"/>
                  </a:lnTo>
                  <a:lnTo>
                    <a:pt x="9736" y="2307"/>
                  </a:lnTo>
                  <a:lnTo>
                    <a:pt x="10058" y="2012"/>
                  </a:lnTo>
                  <a:lnTo>
                    <a:pt x="10407" y="1744"/>
                  </a:lnTo>
                  <a:lnTo>
                    <a:pt x="10755" y="1503"/>
                  </a:lnTo>
                  <a:lnTo>
                    <a:pt x="11104" y="1288"/>
                  </a:lnTo>
                  <a:lnTo>
                    <a:pt x="11453" y="1127"/>
                  </a:lnTo>
                  <a:lnTo>
                    <a:pt x="11801" y="966"/>
                  </a:lnTo>
                  <a:lnTo>
                    <a:pt x="12177" y="859"/>
                  </a:lnTo>
                  <a:lnTo>
                    <a:pt x="12794" y="725"/>
                  </a:lnTo>
                  <a:lnTo>
                    <a:pt x="13384" y="591"/>
                  </a:lnTo>
                  <a:lnTo>
                    <a:pt x="13974" y="510"/>
                  </a:lnTo>
                  <a:lnTo>
                    <a:pt x="14537" y="457"/>
                  </a:lnTo>
                  <a:lnTo>
                    <a:pt x="15047" y="430"/>
                  </a:lnTo>
                  <a:lnTo>
                    <a:pt x="15583" y="430"/>
                  </a:lnTo>
                  <a:lnTo>
                    <a:pt x="16066" y="457"/>
                  </a:lnTo>
                  <a:lnTo>
                    <a:pt x="16549" y="510"/>
                  </a:lnTo>
                  <a:lnTo>
                    <a:pt x="17005" y="591"/>
                  </a:lnTo>
                  <a:lnTo>
                    <a:pt x="17460" y="698"/>
                  </a:lnTo>
                  <a:lnTo>
                    <a:pt x="17890" y="806"/>
                  </a:lnTo>
                  <a:lnTo>
                    <a:pt x="18292" y="966"/>
                  </a:lnTo>
                  <a:lnTo>
                    <a:pt x="18694" y="1127"/>
                  </a:lnTo>
                  <a:lnTo>
                    <a:pt x="19097" y="1315"/>
                  </a:lnTo>
                  <a:lnTo>
                    <a:pt x="19472" y="1530"/>
                  </a:lnTo>
                  <a:lnTo>
                    <a:pt x="19821" y="1744"/>
                  </a:lnTo>
                  <a:lnTo>
                    <a:pt x="20196" y="1986"/>
                  </a:lnTo>
                  <a:lnTo>
                    <a:pt x="20518" y="2254"/>
                  </a:lnTo>
                  <a:lnTo>
                    <a:pt x="20867" y="2522"/>
                  </a:lnTo>
                  <a:lnTo>
                    <a:pt x="21189" y="2817"/>
                  </a:lnTo>
                  <a:lnTo>
                    <a:pt x="21832" y="3434"/>
                  </a:lnTo>
                  <a:lnTo>
                    <a:pt x="22449" y="4104"/>
                  </a:lnTo>
                  <a:lnTo>
                    <a:pt x="23039" y="4802"/>
                  </a:lnTo>
                  <a:lnTo>
                    <a:pt x="23629" y="5553"/>
                  </a:lnTo>
                  <a:lnTo>
                    <a:pt x="24809" y="7108"/>
                  </a:lnTo>
                  <a:lnTo>
                    <a:pt x="25694" y="8315"/>
                  </a:lnTo>
                  <a:lnTo>
                    <a:pt x="26633" y="9522"/>
                  </a:lnTo>
                  <a:lnTo>
                    <a:pt x="27116" y="10112"/>
                  </a:lnTo>
                  <a:lnTo>
                    <a:pt x="27626" y="10729"/>
                  </a:lnTo>
                  <a:lnTo>
                    <a:pt x="28162" y="11319"/>
                  </a:lnTo>
                  <a:lnTo>
                    <a:pt x="28725" y="11883"/>
                  </a:lnTo>
                  <a:lnTo>
                    <a:pt x="29315" y="12446"/>
                  </a:lnTo>
                  <a:lnTo>
                    <a:pt x="29932" y="13009"/>
                  </a:lnTo>
                  <a:lnTo>
                    <a:pt x="30576" y="13519"/>
                  </a:lnTo>
                  <a:lnTo>
                    <a:pt x="31246" y="14028"/>
                  </a:lnTo>
                  <a:lnTo>
                    <a:pt x="31971" y="14484"/>
                  </a:lnTo>
                  <a:lnTo>
                    <a:pt x="32748" y="14940"/>
                  </a:lnTo>
                  <a:lnTo>
                    <a:pt x="33553" y="15342"/>
                  </a:lnTo>
                  <a:lnTo>
                    <a:pt x="34384" y="15718"/>
                  </a:lnTo>
                  <a:lnTo>
                    <a:pt x="34545" y="15316"/>
                  </a:lnTo>
                  <a:lnTo>
                    <a:pt x="33714" y="14967"/>
                  </a:lnTo>
                  <a:lnTo>
                    <a:pt x="32936" y="14565"/>
                  </a:lnTo>
                  <a:lnTo>
                    <a:pt x="32185" y="14135"/>
                  </a:lnTo>
                  <a:lnTo>
                    <a:pt x="31488" y="13653"/>
                  </a:lnTo>
                  <a:lnTo>
                    <a:pt x="30817" y="13170"/>
                  </a:lnTo>
                  <a:lnTo>
                    <a:pt x="30200" y="12660"/>
                  </a:lnTo>
                  <a:lnTo>
                    <a:pt x="29584" y="12124"/>
                  </a:lnTo>
                  <a:lnTo>
                    <a:pt x="29020" y="11561"/>
                  </a:lnTo>
                  <a:lnTo>
                    <a:pt x="28457" y="10997"/>
                  </a:lnTo>
                  <a:lnTo>
                    <a:pt x="27921" y="10407"/>
                  </a:lnTo>
                  <a:lnTo>
                    <a:pt x="27438" y="9817"/>
                  </a:lnTo>
                  <a:lnTo>
                    <a:pt x="26955" y="9227"/>
                  </a:lnTo>
                  <a:lnTo>
                    <a:pt x="26016" y="8047"/>
                  </a:lnTo>
                  <a:lnTo>
                    <a:pt x="25131" y="6867"/>
                  </a:lnTo>
                  <a:lnTo>
                    <a:pt x="23951" y="5258"/>
                  </a:lnTo>
                  <a:lnTo>
                    <a:pt x="23334" y="4480"/>
                  </a:lnTo>
                  <a:lnTo>
                    <a:pt x="22717" y="3756"/>
                  </a:lnTo>
                  <a:lnTo>
                    <a:pt x="22074" y="3058"/>
                  </a:lnTo>
                  <a:lnTo>
                    <a:pt x="21430" y="2415"/>
                  </a:lnTo>
                  <a:lnTo>
                    <a:pt x="21081" y="2120"/>
                  </a:lnTo>
                  <a:lnTo>
                    <a:pt x="20733" y="1852"/>
                  </a:lnTo>
                  <a:lnTo>
                    <a:pt x="20384" y="1583"/>
                  </a:lnTo>
                  <a:lnTo>
                    <a:pt x="20008" y="1342"/>
                  </a:lnTo>
                  <a:lnTo>
                    <a:pt x="19633" y="1101"/>
                  </a:lnTo>
                  <a:lnTo>
                    <a:pt x="19257" y="886"/>
                  </a:lnTo>
                  <a:lnTo>
                    <a:pt x="18855" y="698"/>
                  </a:lnTo>
                  <a:lnTo>
                    <a:pt x="18426" y="537"/>
                  </a:lnTo>
                  <a:lnTo>
                    <a:pt x="17997" y="376"/>
                  </a:lnTo>
                  <a:lnTo>
                    <a:pt x="17568" y="242"/>
                  </a:lnTo>
                  <a:lnTo>
                    <a:pt x="17085" y="162"/>
                  </a:lnTo>
                  <a:lnTo>
                    <a:pt x="16629" y="81"/>
                  </a:lnTo>
                  <a:lnTo>
                    <a:pt x="16119" y="28"/>
                  </a:lnTo>
                  <a:lnTo>
                    <a:pt x="156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666;p41">
              <a:extLst>
                <a:ext uri="{FF2B5EF4-FFF2-40B4-BE49-F238E27FC236}">
                  <a16:creationId xmlns:a16="http://schemas.microsoft.com/office/drawing/2014/main" id="{5809AC2E-E955-47F3-B500-B2F6C48D9556}"/>
                </a:ext>
              </a:extLst>
            </p:cNvPr>
            <p:cNvSpPr/>
            <p:nvPr/>
          </p:nvSpPr>
          <p:spPr>
            <a:xfrm>
              <a:off x="5861485" y="3467615"/>
              <a:ext cx="673645" cy="570392"/>
            </a:xfrm>
            <a:custGeom>
              <a:avLst/>
              <a:gdLst/>
              <a:ahLst/>
              <a:cxnLst/>
              <a:rect l="l" t="t" r="r" b="b"/>
              <a:pathLst>
                <a:path w="44443" h="37631" extrusionOk="0">
                  <a:moveTo>
                    <a:pt x="34250" y="1"/>
                  </a:moveTo>
                  <a:lnTo>
                    <a:pt x="32963" y="54"/>
                  </a:lnTo>
                  <a:lnTo>
                    <a:pt x="31649" y="108"/>
                  </a:lnTo>
                  <a:lnTo>
                    <a:pt x="30281" y="215"/>
                  </a:lnTo>
                  <a:lnTo>
                    <a:pt x="28859" y="349"/>
                  </a:lnTo>
                  <a:lnTo>
                    <a:pt x="27411" y="510"/>
                  </a:lnTo>
                  <a:lnTo>
                    <a:pt x="25936" y="671"/>
                  </a:lnTo>
                  <a:lnTo>
                    <a:pt x="24461" y="886"/>
                  </a:lnTo>
                  <a:lnTo>
                    <a:pt x="22986" y="1100"/>
                  </a:lnTo>
                  <a:lnTo>
                    <a:pt x="21510" y="1342"/>
                  </a:lnTo>
                  <a:lnTo>
                    <a:pt x="18614" y="1825"/>
                  </a:lnTo>
                  <a:lnTo>
                    <a:pt x="15851" y="2361"/>
                  </a:lnTo>
                  <a:lnTo>
                    <a:pt x="13303" y="2897"/>
                  </a:lnTo>
                  <a:lnTo>
                    <a:pt x="10997" y="3434"/>
                  </a:lnTo>
                  <a:lnTo>
                    <a:pt x="9066" y="3917"/>
                  </a:lnTo>
                  <a:lnTo>
                    <a:pt x="7537" y="4346"/>
                  </a:lnTo>
                  <a:lnTo>
                    <a:pt x="6947" y="4533"/>
                  </a:lnTo>
                  <a:lnTo>
                    <a:pt x="6464" y="4694"/>
                  </a:lnTo>
                  <a:lnTo>
                    <a:pt x="6062" y="4882"/>
                  </a:lnTo>
                  <a:lnTo>
                    <a:pt x="5632" y="5097"/>
                  </a:lnTo>
                  <a:lnTo>
                    <a:pt x="5257" y="5365"/>
                  </a:lnTo>
                  <a:lnTo>
                    <a:pt x="4882" y="5660"/>
                  </a:lnTo>
                  <a:lnTo>
                    <a:pt x="4533" y="5982"/>
                  </a:lnTo>
                  <a:lnTo>
                    <a:pt x="4184" y="6330"/>
                  </a:lnTo>
                  <a:lnTo>
                    <a:pt x="3862" y="6706"/>
                  </a:lnTo>
                  <a:lnTo>
                    <a:pt x="3567" y="7108"/>
                  </a:lnTo>
                  <a:lnTo>
                    <a:pt x="3272" y="7537"/>
                  </a:lnTo>
                  <a:lnTo>
                    <a:pt x="3004" y="7993"/>
                  </a:lnTo>
                  <a:lnTo>
                    <a:pt x="2736" y="8503"/>
                  </a:lnTo>
                  <a:lnTo>
                    <a:pt x="2494" y="8986"/>
                  </a:lnTo>
                  <a:lnTo>
                    <a:pt x="2253" y="9522"/>
                  </a:lnTo>
                  <a:lnTo>
                    <a:pt x="2038" y="10085"/>
                  </a:lnTo>
                  <a:lnTo>
                    <a:pt x="1824" y="10649"/>
                  </a:lnTo>
                  <a:lnTo>
                    <a:pt x="1636" y="11239"/>
                  </a:lnTo>
                  <a:lnTo>
                    <a:pt x="1475" y="11856"/>
                  </a:lnTo>
                  <a:lnTo>
                    <a:pt x="1288" y="12472"/>
                  </a:lnTo>
                  <a:lnTo>
                    <a:pt x="992" y="13760"/>
                  </a:lnTo>
                  <a:lnTo>
                    <a:pt x="751" y="15074"/>
                  </a:lnTo>
                  <a:lnTo>
                    <a:pt x="537" y="16469"/>
                  </a:lnTo>
                  <a:lnTo>
                    <a:pt x="376" y="17863"/>
                  </a:lnTo>
                  <a:lnTo>
                    <a:pt x="241" y="19285"/>
                  </a:lnTo>
                  <a:lnTo>
                    <a:pt x="134" y="20706"/>
                  </a:lnTo>
                  <a:lnTo>
                    <a:pt x="54" y="22128"/>
                  </a:lnTo>
                  <a:lnTo>
                    <a:pt x="27" y="23549"/>
                  </a:lnTo>
                  <a:lnTo>
                    <a:pt x="0" y="24944"/>
                  </a:lnTo>
                  <a:lnTo>
                    <a:pt x="0" y="26312"/>
                  </a:lnTo>
                  <a:lnTo>
                    <a:pt x="27" y="27653"/>
                  </a:lnTo>
                  <a:lnTo>
                    <a:pt x="107" y="30147"/>
                  </a:lnTo>
                  <a:lnTo>
                    <a:pt x="241" y="32374"/>
                  </a:lnTo>
                  <a:lnTo>
                    <a:pt x="376" y="34224"/>
                  </a:lnTo>
                  <a:lnTo>
                    <a:pt x="483" y="35646"/>
                  </a:lnTo>
                  <a:lnTo>
                    <a:pt x="617" y="36906"/>
                  </a:lnTo>
                  <a:lnTo>
                    <a:pt x="2226" y="36960"/>
                  </a:lnTo>
                  <a:lnTo>
                    <a:pt x="6464" y="37121"/>
                  </a:lnTo>
                  <a:lnTo>
                    <a:pt x="12552" y="37335"/>
                  </a:lnTo>
                  <a:lnTo>
                    <a:pt x="16012" y="37443"/>
                  </a:lnTo>
                  <a:lnTo>
                    <a:pt x="19633" y="37523"/>
                  </a:lnTo>
                  <a:lnTo>
                    <a:pt x="23307" y="37604"/>
                  </a:lnTo>
                  <a:lnTo>
                    <a:pt x="26901" y="37630"/>
                  </a:lnTo>
                  <a:lnTo>
                    <a:pt x="30361" y="37630"/>
                  </a:lnTo>
                  <a:lnTo>
                    <a:pt x="33580" y="37604"/>
                  </a:lnTo>
                  <a:lnTo>
                    <a:pt x="35028" y="37577"/>
                  </a:lnTo>
                  <a:lnTo>
                    <a:pt x="36396" y="37523"/>
                  </a:lnTo>
                  <a:lnTo>
                    <a:pt x="37657" y="37443"/>
                  </a:lnTo>
                  <a:lnTo>
                    <a:pt x="38783" y="37389"/>
                  </a:lnTo>
                  <a:lnTo>
                    <a:pt x="39749" y="37282"/>
                  </a:lnTo>
                  <a:lnTo>
                    <a:pt x="40580" y="37174"/>
                  </a:lnTo>
                  <a:lnTo>
                    <a:pt x="41251" y="37040"/>
                  </a:lnTo>
                  <a:lnTo>
                    <a:pt x="41492" y="36960"/>
                  </a:lnTo>
                  <a:lnTo>
                    <a:pt x="41707" y="36906"/>
                  </a:lnTo>
                  <a:lnTo>
                    <a:pt x="41894" y="36799"/>
                  </a:lnTo>
                  <a:lnTo>
                    <a:pt x="42082" y="36665"/>
                  </a:lnTo>
                  <a:lnTo>
                    <a:pt x="42270" y="36477"/>
                  </a:lnTo>
                  <a:lnTo>
                    <a:pt x="42431" y="36263"/>
                  </a:lnTo>
                  <a:lnTo>
                    <a:pt x="42592" y="36021"/>
                  </a:lnTo>
                  <a:lnTo>
                    <a:pt x="42726" y="35753"/>
                  </a:lnTo>
                  <a:lnTo>
                    <a:pt x="42887" y="35431"/>
                  </a:lnTo>
                  <a:lnTo>
                    <a:pt x="43021" y="35082"/>
                  </a:lnTo>
                  <a:lnTo>
                    <a:pt x="43289" y="34305"/>
                  </a:lnTo>
                  <a:lnTo>
                    <a:pt x="43504" y="33420"/>
                  </a:lnTo>
                  <a:lnTo>
                    <a:pt x="43718" y="32427"/>
                  </a:lnTo>
                  <a:lnTo>
                    <a:pt x="43879" y="31327"/>
                  </a:lnTo>
                  <a:lnTo>
                    <a:pt x="44040" y="30147"/>
                  </a:lnTo>
                  <a:lnTo>
                    <a:pt x="44174" y="28914"/>
                  </a:lnTo>
                  <a:lnTo>
                    <a:pt x="44281" y="27599"/>
                  </a:lnTo>
                  <a:lnTo>
                    <a:pt x="44362" y="26205"/>
                  </a:lnTo>
                  <a:lnTo>
                    <a:pt x="44416" y="24810"/>
                  </a:lnTo>
                  <a:lnTo>
                    <a:pt x="44442" y="23335"/>
                  </a:lnTo>
                  <a:lnTo>
                    <a:pt x="44442" y="21860"/>
                  </a:lnTo>
                  <a:lnTo>
                    <a:pt x="44442" y="20358"/>
                  </a:lnTo>
                  <a:lnTo>
                    <a:pt x="44416" y="18856"/>
                  </a:lnTo>
                  <a:lnTo>
                    <a:pt x="44362" y="17354"/>
                  </a:lnTo>
                  <a:lnTo>
                    <a:pt x="44281" y="15852"/>
                  </a:lnTo>
                  <a:lnTo>
                    <a:pt x="44201" y="14377"/>
                  </a:lnTo>
                  <a:lnTo>
                    <a:pt x="44094" y="12928"/>
                  </a:lnTo>
                  <a:lnTo>
                    <a:pt x="43960" y="11534"/>
                  </a:lnTo>
                  <a:lnTo>
                    <a:pt x="43799" y="10166"/>
                  </a:lnTo>
                  <a:lnTo>
                    <a:pt x="43638" y="8878"/>
                  </a:lnTo>
                  <a:lnTo>
                    <a:pt x="43450" y="7645"/>
                  </a:lnTo>
                  <a:lnTo>
                    <a:pt x="43235" y="6491"/>
                  </a:lnTo>
                  <a:lnTo>
                    <a:pt x="43021" y="5419"/>
                  </a:lnTo>
                  <a:lnTo>
                    <a:pt x="42806" y="4426"/>
                  </a:lnTo>
                  <a:lnTo>
                    <a:pt x="42538" y="3568"/>
                  </a:lnTo>
                  <a:lnTo>
                    <a:pt x="42297" y="2817"/>
                  </a:lnTo>
                  <a:lnTo>
                    <a:pt x="42136" y="2468"/>
                  </a:lnTo>
                  <a:lnTo>
                    <a:pt x="42002" y="2173"/>
                  </a:lnTo>
                  <a:lnTo>
                    <a:pt x="41868" y="1905"/>
                  </a:lnTo>
                  <a:lnTo>
                    <a:pt x="41707" y="1690"/>
                  </a:lnTo>
                  <a:lnTo>
                    <a:pt x="41546" y="1476"/>
                  </a:lnTo>
                  <a:lnTo>
                    <a:pt x="41358" y="1288"/>
                  </a:lnTo>
                  <a:lnTo>
                    <a:pt x="41117" y="1100"/>
                  </a:lnTo>
                  <a:lnTo>
                    <a:pt x="40848" y="939"/>
                  </a:lnTo>
                  <a:lnTo>
                    <a:pt x="40553" y="805"/>
                  </a:lnTo>
                  <a:lnTo>
                    <a:pt x="40205" y="671"/>
                  </a:lnTo>
                  <a:lnTo>
                    <a:pt x="39856" y="537"/>
                  </a:lnTo>
                  <a:lnTo>
                    <a:pt x="39454" y="430"/>
                  </a:lnTo>
                  <a:lnTo>
                    <a:pt x="39051" y="349"/>
                  </a:lnTo>
                  <a:lnTo>
                    <a:pt x="38595" y="269"/>
                  </a:lnTo>
                  <a:lnTo>
                    <a:pt x="37630" y="135"/>
                  </a:lnTo>
                  <a:lnTo>
                    <a:pt x="36584" y="54"/>
                  </a:lnTo>
                  <a:lnTo>
                    <a:pt x="354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667;p41">
              <a:extLst>
                <a:ext uri="{FF2B5EF4-FFF2-40B4-BE49-F238E27FC236}">
                  <a16:creationId xmlns:a16="http://schemas.microsoft.com/office/drawing/2014/main" id="{31BC6D5D-822E-4AB2-8772-879866EEC51E}"/>
                </a:ext>
              </a:extLst>
            </p:cNvPr>
            <p:cNvSpPr/>
            <p:nvPr/>
          </p:nvSpPr>
          <p:spPr>
            <a:xfrm>
              <a:off x="5035796" y="3920505"/>
              <a:ext cx="283369" cy="237427"/>
            </a:xfrm>
            <a:custGeom>
              <a:avLst/>
              <a:gdLst/>
              <a:ahLst/>
              <a:cxnLst/>
              <a:rect l="l" t="t" r="r" b="b"/>
              <a:pathLst>
                <a:path w="18695" h="15664" extrusionOk="0">
                  <a:moveTo>
                    <a:pt x="2066" y="0"/>
                  </a:moveTo>
                  <a:lnTo>
                    <a:pt x="1932" y="134"/>
                  </a:lnTo>
                  <a:lnTo>
                    <a:pt x="1583" y="510"/>
                  </a:lnTo>
                  <a:lnTo>
                    <a:pt x="1369" y="778"/>
                  </a:lnTo>
                  <a:lnTo>
                    <a:pt x="1127" y="1073"/>
                  </a:lnTo>
                  <a:lnTo>
                    <a:pt x="886" y="1448"/>
                  </a:lnTo>
                  <a:lnTo>
                    <a:pt x="645" y="1824"/>
                  </a:lnTo>
                  <a:lnTo>
                    <a:pt x="430" y="2253"/>
                  </a:lnTo>
                  <a:lnTo>
                    <a:pt x="242" y="2682"/>
                  </a:lnTo>
                  <a:lnTo>
                    <a:pt x="108" y="3138"/>
                  </a:lnTo>
                  <a:lnTo>
                    <a:pt x="54" y="3380"/>
                  </a:lnTo>
                  <a:lnTo>
                    <a:pt x="1" y="3621"/>
                  </a:lnTo>
                  <a:lnTo>
                    <a:pt x="1" y="3862"/>
                  </a:lnTo>
                  <a:lnTo>
                    <a:pt x="1" y="4131"/>
                  </a:lnTo>
                  <a:lnTo>
                    <a:pt x="1" y="4372"/>
                  </a:lnTo>
                  <a:lnTo>
                    <a:pt x="54" y="4613"/>
                  </a:lnTo>
                  <a:lnTo>
                    <a:pt x="108" y="4855"/>
                  </a:lnTo>
                  <a:lnTo>
                    <a:pt x="215" y="5096"/>
                  </a:lnTo>
                  <a:lnTo>
                    <a:pt x="323" y="5364"/>
                  </a:lnTo>
                  <a:lnTo>
                    <a:pt x="457" y="5606"/>
                  </a:lnTo>
                  <a:lnTo>
                    <a:pt x="832" y="6115"/>
                  </a:lnTo>
                  <a:lnTo>
                    <a:pt x="1342" y="6732"/>
                  </a:lnTo>
                  <a:lnTo>
                    <a:pt x="1986" y="7403"/>
                  </a:lnTo>
                  <a:lnTo>
                    <a:pt x="2710" y="8100"/>
                  </a:lnTo>
                  <a:lnTo>
                    <a:pt x="3514" y="8851"/>
                  </a:lnTo>
                  <a:lnTo>
                    <a:pt x="4399" y="9629"/>
                  </a:lnTo>
                  <a:lnTo>
                    <a:pt x="5338" y="10407"/>
                  </a:lnTo>
                  <a:lnTo>
                    <a:pt x="6304" y="11158"/>
                  </a:lnTo>
                  <a:lnTo>
                    <a:pt x="7323" y="11909"/>
                  </a:lnTo>
                  <a:lnTo>
                    <a:pt x="8342" y="12633"/>
                  </a:lnTo>
                  <a:lnTo>
                    <a:pt x="9361" y="13303"/>
                  </a:lnTo>
                  <a:lnTo>
                    <a:pt x="10354" y="13920"/>
                  </a:lnTo>
                  <a:lnTo>
                    <a:pt x="11346" y="14457"/>
                  </a:lnTo>
                  <a:lnTo>
                    <a:pt x="12258" y="14913"/>
                  </a:lnTo>
                  <a:lnTo>
                    <a:pt x="12714" y="15100"/>
                  </a:lnTo>
                  <a:lnTo>
                    <a:pt x="13143" y="15261"/>
                  </a:lnTo>
                  <a:lnTo>
                    <a:pt x="13545" y="15395"/>
                  </a:lnTo>
                  <a:lnTo>
                    <a:pt x="13921" y="15503"/>
                  </a:lnTo>
                  <a:lnTo>
                    <a:pt x="14243" y="15583"/>
                  </a:lnTo>
                  <a:lnTo>
                    <a:pt x="14511" y="15610"/>
                  </a:lnTo>
                  <a:lnTo>
                    <a:pt x="14806" y="15637"/>
                  </a:lnTo>
                  <a:lnTo>
                    <a:pt x="15047" y="15664"/>
                  </a:lnTo>
                  <a:lnTo>
                    <a:pt x="15316" y="15637"/>
                  </a:lnTo>
                  <a:lnTo>
                    <a:pt x="15557" y="15610"/>
                  </a:lnTo>
                  <a:lnTo>
                    <a:pt x="15772" y="15583"/>
                  </a:lnTo>
                  <a:lnTo>
                    <a:pt x="15986" y="15503"/>
                  </a:lnTo>
                  <a:lnTo>
                    <a:pt x="16201" y="15449"/>
                  </a:lnTo>
                  <a:lnTo>
                    <a:pt x="16415" y="15342"/>
                  </a:lnTo>
                  <a:lnTo>
                    <a:pt x="16764" y="15127"/>
                  </a:lnTo>
                  <a:lnTo>
                    <a:pt x="17086" y="14886"/>
                  </a:lnTo>
                  <a:lnTo>
                    <a:pt x="17381" y="14564"/>
                  </a:lnTo>
                  <a:lnTo>
                    <a:pt x="17649" y="14242"/>
                  </a:lnTo>
                  <a:lnTo>
                    <a:pt x="17864" y="13893"/>
                  </a:lnTo>
                  <a:lnTo>
                    <a:pt x="18051" y="13491"/>
                  </a:lnTo>
                  <a:lnTo>
                    <a:pt x="18239" y="13089"/>
                  </a:lnTo>
                  <a:lnTo>
                    <a:pt x="18373" y="12686"/>
                  </a:lnTo>
                  <a:lnTo>
                    <a:pt x="18507" y="12284"/>
                  </a:lnTo>
                  <a:lnTo>
                    <a:pt x="18588" y="11855"/>
                  </a:lnTo>
                  <a:lnTo>
                    <a:pt x="18695" y="11453"/>
                  </a:lnTo>
                  <a:lnTo>
                    <a:pt x="18695" y="11319"/>
                  </a:lnTo>
                  <a:lnTo>
                    <a:pt x="18695" y="11184"/>
                  </a:lnTo>
                  <a:lnTo>
                    <a:pt x="18641" y="11050"/>
                  </a:lnTo>
                  <a:lnTo>
                    <a:pt x="18588" y="10889"/>
                  </a:lnTo>
                  <a:lnTo>
                    <a:pt x="18400" y="10541"/>
                  </a:lnTo>
                  <a:lnTo>
                    <a:pt x="18132" y="10192"/>
                  </a:lnTo>
                  <a:lnTo>
                    <a:pt x="17756" y="9790"/>
                  </a:lnTo>
                  <a:lnTo>
                    <a:pt x="17354" y="9387"/>
                  </a:lnTo>
                  <a:lnTo>
                    <a:pt x="16844" y="8958"/>
                  </a:lnTo>
                  <a:lnTo>
                    <a:pt x="16308" y="8502"/>
                  </a:lnTo>
                  <a:lnTo>
                    <a:pt x="15718" y="8046"/>
                  </a:lnTo>
                  <a:lnTo>
                    <a:pt x="15074" y="7590"/>
                  </a:lnTo>
                  <a:lnTo>
                    <a:pt x="13653" y="6625"/>
                  </a:lnTo>
                  <a:lnTo>
                    <a:pt x="12151" y="5659"/>
                  </a:lnTo>
                  <a:lnTo>
                    <a:pt x="10568" y="4694"/>
                  </a:lnTo>
                  <a:lnTo>
                    <a:pt x="9013" y="3782"/>
                  </a:lnTo>
                  <a:lnTo>
                    <a:pt x="7457" y="2897"/>
                  </a:lnTo>
                  <a:lnTo>
                    <a:pt x="4748" y="1395"/>
                  </a:lnTo>
                  <a:lnTo>
                    <a:pt x="2817" y="376"/>
                  </a:lnTo>
                  <a:lnTo>
                    <a:pt x="2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668;p41">
              <a:extLst>
                <a:ext uri="{FF2B5EF4-FFF2-40B4-BE49-F238E27FC236}">
                  <a16:creationId xmlns:a16="http://schemas.microsoft.com/office/drawing/2014/main" id="{B528E185-C575-4F0B-9EE6-76E2F9087E08}"/>
                </a:ext>
              </a:extLst>
            </p:cNvPr>
            <p:cNvSpPr/>
            <p:nvPr/>
          </p:nvSpPr>
          <p:spPr>
            <a:xfrm>
              <a:off x="5316316" y="4251424"/>
              <a:ext cx="324840" cy="105708"/>
            </a:xfrm>
            <a:custGeom>
              <a:avLst/>
              <a:gdLst/>
              <a:ahLst/>
              <a:cxnLst/>
              <a:rect l="l" t="t" r="r" b="b"/>
              <a:pathLst>
                <a:path w="21431" h="6974" extrusionOk="0">
                  <a:moveTo>
                    <a:pt x="805" y="0"/>
                  </a:moveTo>
                  <a:lnTo>
                    <a:pt x="724" y="269"/>
                  </a:lnTo>
                  <a:lnTo>
                    <a:pt x="510" y="993"/>
                  </a:lnTo>
                  <a:lnTo>
                    <a:pt x="376" y="1449"/>
                  </a:lnTo>
                  <a:lnTo>
                    <a:pt x="242" y="1985"/>
                  </a:lnTo>
                  <a:lnTo>
                    <a:pt x="134" y="2548"/>
                  </a:lnTo>
                  <a:lnTo>
                    <a:pt x="54" y="3138"/>
                  </a:lnTo>
                  <a:lnTo>
                    <a:pt x="0" y="3728"/>
                  </a:lnTo>
                  <a:lnTo>
                    <a:pt x="0" y="4319"/>
                  </a:lnTo>
                  <a:lnTo>
                    <a:pt x="27" y="4587"/>
                  </a:lnTo>
                  <a:lnTo>
                    <a:pt x="54" y="4855"/>
                  </a:lnTo>
                  <a:lnTo>
                    <a:pt x="108" y="5123"/>
                  </a:lnTo>
                  <a:lnTo>
                    <a:pt x="188" y="5365"/>
                  </a:lnTo>
                  <a:lnTo>
                    <a:pt x="268" y="5579"/>
                  </a:lnTo>
                  <a:lnTo>
                    <a:pt x="376" y="5794"/>
                  </a:lnTo>
                  <a:lnTo>
                    <a:pt x="510" y="5981"/>
                  </a:lnTo>
                  <a:lnTo>
                    <a:pt x="671" y="6142"/>
                  </a:lnTo>
                  <a:lnTo>
                    <a:pt x="859" y="6276"/>
                  </a:lnTo>
                  <a:lnTo>
                    <a:pt x="1073" y="6384"/>
                  </a:lnTo>
                  <a:lnTo>
                    <a:pt x="1314" y="6464"/>
                  </a:lnTo>
                  <a:lnTo>
                    <a:pt x="1583" y="6518"/>
                  </a:lnTo>
                  <a:lnTo>
                    <a:pt x="2307" y="6571"/>
                  </a:lnTo>
                  <a:lnTo>
                    <a:pt x="3138" y="6598"/>
                  </a:lnTo>
                  <a:lnTo>
                    <a:pt x="5204" y="6679"/>
                  </a:lnTo>
                  <a:lnTo>
                    <a:pt x="7617" y="6706"/>
                  </a:lnTo>
                  <a:lnTo>
                    <a:pt x="10219" y="6732"/>
                  </a:lnTo>
                  <a:lnTo>
                    <a:pt x="12821" y="6759"/>
                  </a:lnTo>
                  <a:lnTo>
                    <a:pt x="15288" y="6786"/>
                  </a:lnTo>
                  <a:lnTo>
                    <a:pt x="17407" y="6866"/>
                  </a:lnTo>
                  <a:lnTo>
                    <a:pt x="18319" y="6893"/>
                  </a:lnTo>
                  <a:lnTo>
                    <a:pt x="19070" y="6947"/>
                  </a:lnTo>
                  <a:lnTo>
                    <a:pt x="19258" y="6974"/>
                  </a:lnTo>
                  <a:lnTo>
                    <a:pt x="19445" y="6947"/>
                  </a:lnTo>
                  <a:lnTo>
                    <a:pt x="19633" y="6893"/>
                  </a:lnTo>
                  <a:lnTo>
                    <a:pt x="19794" y="6840"/>
                  </a:lnTo>
                  <a:lnTo>
                    <a:pt x="19982" y="6732"/>
                  </a:lnTo>
                  <a:lnTo>
                    <a:pt x="20143" y="6652"/>
                  </a:lnTo>
                  <a:lnTo>
                    <a:pt x="20277" y="6518"/>
                  </a:lnTo>
                  <a:lnTo>
                    <a:pt x="20411" y="6384"/>
                  </a:lnTo>
                  <a:lnTo>
                    <a:pt x="20545" y="6223"/>
                  </a:lnTo>
                  <a:lnTo>
                    <a:pt x="20679" y="6035"/>
                  </a:lnTo>
                  <a:lnTo>
                    <a:pt x="20894" y="5660"/>
                  </a:lnTo>
                  <a:lnTo>
                    <a:pt x="21081" y="5230"/>
                  </a:lnTo>
                  <a:lnTo>
                    <a:pt x="21242" y="4748"/>
                  </a:lnTo>
                  <a:lnTo>
                    <a:pt x="21350" y="4265"/>
                  </a:lnTo>
                  <a:lnTo>
                    <a:pt x="21403" y="3755"/>
                  </a:lnTo>
                  <a:lnTo>
                    <a:pt x="21430" y="3246"/>
                  </a:lnTo>
                  <a:lnTo>
                    <a:pt x="21430" y="2763"/>
                  </a:lnTo>
                  <a:lnTo>
                    <a:pt x="21377" y="2253"/>
                  </a:lnTo>
                  <a:lnTo>
                    <a:pt x="21296" y="1797"/>
                  </a:lnTo>
                  <a:lnTo>
                    <a:pt x="21162" y="1395"/>
                  </a:lnTo>
                  <a:lnTo>
                    <a:pt x="20974" y="1020"/>
                  </a:lnTo>
                  <a:lnTo>
                    <a:pt x="20921" y="966"/>
                  </a:lnTo>
                  <a:lnTo>
                    <a:pt x="20867" y="912"/>
                  </a:lnTo>
                  <a:lnTo>
                    <a:pt x="20626" y="805"/>
                  </a:lnTo>
                  <a:lnTo>
                    <a:pt x="20331" y="725"/>
                  </a:lnTo>
                  <a:lnTo>
                    <a:pt x="19928" y="644"/>
                  </a:lnTo>
                  <a:lnTo>
                    <a:pt x="19445" y="564"/>
                  </a:lnTo>
                  <a:lnTo>
                    <a:pt x="18882" y="510"/>
                  </a:lnTo>
                  <a:lnTo>
                    <a:pt x="17541" y="403"/>
                  </a:lnTo>
                  <a:lnTo>
                    <a:pt x="16012" y="295"/>
                  </a:lnTo>
                  <a:lnTo>
                    <a:pt x="14323" y="215"/>
                  </a:lnTo>
                  <a:lnTo>
                    <a:pt x="12499" y="134"/>
                  </a:lnTo>
                  <a:lnTo>
                    <a:pt x="10648" y="108"/>
                  </a:lnTo>
                  <a:lnTo>
                    <a:pt x="7027" y="27"/>
                  </a:lnTo>
                  <a:lnTo>
                    <a:pt x="38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669;p41">
              <a:extLst>
                <a:ext uri="{FF2B5EF4-FFF2-40B4-BE49-F238E27FC236}">
                  <a16:creationId xmlns:a16="http://schemas.microsoft.com/office/drawing/2014/main" id="{6994A672-1844-4D83-AB04-CDB862945A49}"/>
                </a:ext>
              </a:extLst>
            </p:cNvPr>
            <p:cNvSpPr/>
            <p:nvPr/>
          </p:nvSpPr>
          <p:spPr>
            <a:xfrm>
              <a:off x="5840750" y="3322072"/>
              <a:ext cx="32937" cy="50429"/>
            </a:xfrm>
            <a:custGeom>
              <a:avLst/>
              <a:gdLst/>
              <a:ahLst/>
              <a:cxnLst/>
              <a:rect l="l" t="t" r="r" b="b"/>
              <a:pathLst>
                <a:path w="2173" h="3327" extrusionOk="0">
                  <a:moveTo>
                    <a:pt x="1663" y="1"/>
                  </a:moveTo>
                  <a:lnTo>
                    <a:pt x="885" y="1422"/>
                  </a:lnTo>
                  <a:lnTo>
                    <a:pt x="349" y="2415"/>
                  </a:lnTo>
                  <a:lnTo>
                    <a:pt x="0" y="3085"/>
                  </a:lnTo>
                  <a:lnTo>
                    <a:pt x="537" y="3327"/>
                  </a:lnTo>
                  <a:lnTo>
                    <a:pt x="778" y="2817"/>
                  </a:lnTo>
                  <a:lnTo>
                    <a:pt x="1207" y="2012"/>
                  </a:lnTo>
                  <a:lnTo>
                    <a:pt x="2173" y="296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670;p41">
              <a:extLst>
                <a:ext uri="{FF2B5EF4-FFF2-40B4-BE49-F238E27FC236}">
                  <a16:creationId xmlns:a16="http://schemas.microsoft.com/office/drawing/2014/main" id="{CE57D75E-E933-465B-8597-960FB00EB3A3}"/>
                </a:ext>
              </a:extLst>
            </p:cNvPr>
            <p:cNvSpPr/>
            <p:nvPr/>
          </p:nvSpPr>
          <p:spPr>
            <a:xfrm>
              <a:off x="5789927" y="3278176"/>
              <a:ext cx="74408" cy="64647"/>
            </a:xfrm>
            <a:custGeom>
              <a:avLst/>
              <a:gdLst/>
              <a:ahLst/>
              <a:cxnLst/>
              <a:rect l="l" t="t" r="r" b="b"/>
              <a:pathLst>
                <a:path w="4909" h="4265" extrusionOk="0">
                  <a:moveTo>
                    <a:pt x="376" y="0"/>
                  </a:moveTo>
                  <a:lnTo>
                    <a:pt x="1" y="456"/>
                  </a:lnTo>
                  <a:lnTo>
                    <a:pt x="4533" y="4265"/>
                  </a:lnTo>
                  <a:lnTo>
                    <a:pt x="4909" y="3809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671;p41">
              <a:extLst>
                <a:ext uri="{FF2B5EF4-FFF2-40B4-BE49-F238E27FC236}">
                  <a16:creationId xmlns:a16="http://schemas.microsoft.com/office/drawing/2014/main" id="{DCFE8EDB-2650-4C58-A4E3-CB5012BC1DE4}"/>
                </a:ext>
              </a:extLst>
            </p:cNvPr>
            <p:cNvSpPr/>
            <p:nvPr/>
          </p:nvSpPr>
          <p:spPr>
            <a:xfrm>
              <a:off x="5785455" y="3304186"/>
              <a:ext cx="69133" cy="54900"/>
            </a:xfrm>
            <a:custGeom>
              <a:avLst/>
              <a:gdLst/>
              <a:ahLst/>
              <a:cxnLst/>
              <a:rect l="l" t="t" r="r" b="b"/>
              <a:pathLst>
                <a:path w="4561" h="3622" extrusionOk="0">
                  <a:moveTo>
                    <a:pt x="430" y="1"/>
                  </a:moveTo>
                  <a:lnTo>
                    <a:pt x="1" y="403"/>
                  </a:lnTo>
                  <a:lnTo>
                    <a:pt x="376" y="779"/>
                  </a:lnTo>
                  <a:lnTo>
                    <a:pt x="752" y="1154"/>
                  </a:lnTo>
                  <a:lnTo>
                    <a:pt x="1127" y="1476"/>
                  </a:lnTo>
                  <a:lnTo>
                    <a:pt x="1503" y="1798"/>
                  </a:lnTo>
                  <a:lnTo>
                    <a:pt x="2227" y="2334"/>
                  </a:lnTo>
                  <a:lnTo>
                    <a:pt x="2870" y="2790"/>
                  </a:lnTo>
                  <a:lnTo>
                    <a:pt x="3434" y="3139"/>
                  </a:lnTo>
                  <a:lnTo>
                    <a:pt x="3890" y="3407"/>
                  </a:lnTo>
                  <a:lnTo>
                    <a:pt x="4319" y="3622"/>
                  </a:lnTo>
                  <a:lnTo>
                    <a:pt x="4560" y="3112"/>
                  </a:lnTo>
                  <a:lnTo>
                    <a:pt x="4185" y="2897"/>
                  </a:lnTo>
                  <a:lnTo>
                    <a:pt x="3756" y="2656"/>
                  </a:lnTo>
                  <a:lnTo>
                    <a:pt x="3192" y="2307"/>
                  </a:lnTo>
                  <a:lnTo>
                    <a:pt x="2549" y="1878"/>
                  </a:lnTo>
                  <a:lnTo>
                    <a:pt x="1878" y="1342"/>
                  </a:lnTo>
                  <a:lnTo>
                    <a:pt x="1503" y="1047"/>
                  </a:lnTo>
                  <a:lnTo>
                    <a:pt x="1154" y="725"/>
                  </a:lnTo>
                  <a:lnTo>
                    <a:pt x="778" y="376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52192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1861;p47">
            <a:extLst>
              <a:ext uri="{FF2B5EF4-FFF2-40B4-BE49-F238E27FC236}">
                <a16:creationId xmlns:a16="http://schemas.microsoft.com/office/drawing/2014/main" id="{390CAF53-2036-44FD-A631-032127AA9087}"/>
              </a:ext>
            </a:extLst>
          </p:cNvPr>
          <p:cNvSpPr/>
          <p:nvPr/>
        </p:nvSpPr>
        <p:spPr>
          <a:xfrm>
            <a:off x="1944413" y="1029661"/>
            <a:ext cx="4534191" cy="2698511"/>
          </a:xfrm>
          <a:custGeom>
            <a:avLst/>
            <a:gdLst/>
            <a:ahLst/>
            <a:cxnLst/>
            <a:rect l="l" t="t" r="r" b="b"/>
            <a:pathLst>
              <a:path w="96616" h="80277" extrusionOk="0">
                <a:moveTo>
                  <a:pt x="52905" y="1"/>
                </a:moveTo>
                <a:lnTo>
                  <a:pt x="51386" y="20"/>
                </a:lnTo>
                <a:lnTo>
                  <a:pt x="49866" y="80"/>
                </a:lnTo>
                <a:lnTo>
                  <a:pt x="48327" y="159"/>
                </a:lnTo>
                <a:lnTo>
                  <a:pt x="46808" y="277"/>
                </a:lnTo>
                <a:lnTo>
                  <a:pt x="45288" y="395"/>
                </a:lnTo>
                <a:lnTo>
                  <a:pt x="43769" y="573"/>
                </a:lnTo>
                <a:lnTo>
                  <a:pt x="42249" y="751"/>
                </a:lnTo>
                <a:lnTo>
                  <a:pt x="40730" y="968"/>
                </a:lnTo>
                <a:lnTo>
                  <a:pt x="39230" y="1204"/>
                </a:lnTo>
                <a:lnTo>
                  <a:pt x="37711" y="1461"/>
                </a:lnTo>
                <a:lnTo>
                  <a:pt x="36211" y="1757"/>
                </a:lnTo>
                <a:lnTo>
                  <a:pt x="34711" y="2053"/>
                </a:lnTo>
                <a:lnTo>
                  <a:pt x="33211" y="2388"/>
                </a:lnTo>
                <a:lnTo>
                  <a:pt x="31712" y="2724"/>
                </a:lnTo>
                <a:lnTo>
                  <a:pt x="30232" y="3099"/>
                </a:lnTo>
                <a:lnTo>
                  <a:pt x="28752" y="3494"/>
                </a:lnTo>
                <a:lnTo>
                  <a:pt x="27272" y="3888"/>
                </a:lnTo>
                <a:lnTo>
                  <a:pt x="25811" y="4322"/>
                </a:lnTo>
                <a:lnTo>
                  <a:pt x="24351" y="4756"/>
                </a:lnTo>
                <a:lnTo>
                  <a:pt x="22891" y="5230"/>
                </a:lnTo>
                <a:lnTo>
                  <a:pt x="21450" y="5704"/>
                </a:lnTo>
                <a:lnTo>
                  <a:pt x="20010" y="6197"/>
                </a:lnTo>
                <a:lnTo>
                  <a:pt x="18845" y="6611"/>
                </a:lnTo>
                <a:lnTo>
                  <a:pt x="17681" y="7065"/>
                </a:lnTo>
                <a:lnTo>
                  <a:pt x="16497" y="7539"/>
                </a:lnTo>
                <a:lnTo>
                  <a:pt x="15353" y="8052"/>
                </a:lnTo>
                <a:lnTo>
                  <a:pt x="14208" y="8604"/>
                </a:lnTo>
                <a:lnTo>
                  <a:pt x="13636" y="8881"/>
                </a:lnTo>
                <a:lnTo>
                  <a:pt x="13083" y="9196"/>
                </a:lnTo>
                <a:lnTo>
                  <a:pt x="12531" y="9492"/>
                </a:lnTo>
                <a:lnTo>
                  <a:pt x="11998" y="9808"/>
                </a:lnTo>
                <a:lnTo>
                  <a:pt x="11465" y="10144"/>
                </a:lnTo>
                <a:lnTo>
                  <a:pt x="10952" y="10479"/>
                </a:lnTo>
                <a:lnTo>
                  <a:pt x="10439" y="10834"/>
                </a:lnTo>
                <a:lnTo>
                  <a:pt x="9946" y="11190"/>
                </a:lnTo>
                <a:lnTo>
                  <a:pt x="9452" y="11565"/>
                </a:lnTo>
                <a:lnTo>
                  <a:pt x="8979" y="11959"/>
                </a:lnTo>
                <a:lnTo>
                  <a:pt x="8525" y="12354"/>
                </a:lnTo>
                <a:lnTo>
                  <a:pt x="8091" y="12768"/>
                </a:lnTo>
                <a:lnTo>
                  <a:pt x="7676" y="13202"/>
                </a:lnTo>
                <a:lnTo>
                  <a:pt x="7262" y="13637"/>
                </a:lnTo>
                <a:lnTo>
                  <a:pt x="6887" y="14110"/>
                </a:lnTo>
                <a:lnTo>
                  <a:pt x="6512" y="14564"/>
                </a:lnTo>
                <a:lnTo>
                  <a:pt x="6157" y="15057"/>
                </a:lnTo>
                <a:lnTo>
                  <a:pt x="5841" y="15570"/>
                </a:lnTo>
                <a:lnTo>
                  <a:pt x="5525" y="16083"/>
                </a:lnTo>
                <a:lnTo>
                  <a:pt x="5249" y="16616"/>
                </a:lnTo>
                <a:lnTo>
                  <a:pt x="4973" y="17169"/>
                </a:lnTo>
                <a:lnTo>
                  <a:pt x="4756" y="17741"/>
                </a:lnTo>
                <a:lnTo>
                  <a:pt x="4499" y="18412"/>
                </a:lnTo>
                <a:lnTo>
                  <a:pt x="4302" y="19122"/>
                </a:lnTo>
                <a:lnTo>
                  <a:pt x="4124" y="19813"/>
                </a:lnTo>
                <a:lnTo>
                  <a:pt x="3986" y="20524"/>
                </a:lnTo>
                <a:lnTo>
                  <a:pt x="3868" y="21254"/>
                </a:lnTo>
                <a:lnTo>
                  <a:pt x="3789" y="21964"/>
                </a:lnTo>
                <a:lnTo>
                  <a:pt x="3710" y="22694"/>
                </a:lnTo>
                <a:lnTo>
                  <a:pt x="3670" y="23424"/>
                </a:lnTo>
                <a:lnTo>
                  <a:pt x="3631" y="24154"/>
                </a:lnTo>
                <a:lnTo>
                  <a:pt x="3611" y="24885"/>
                </a:lnTo>
                <a:lnTo>
                  <a:pt x="3591" y="26365"/>
                </a:lnTo>
                <a:lnTo>
                  <a:pt x="3552" y="27845"/>
                </a:lnTo>
                <a:lnTo>
                  <a:pt x="3513" y="29305"/>
                </a:lnTo>
                <a:lnTo>
                  <a:pt x="3453" y="30331"/>
                </a:lnTo>
                <a:lnTo>
                  <a:pt x="3355" y="31357"/>
                </a:lnTo>
                <a:lnTo>
                  <a:pt x="3256" y="32383"/>
                </a:lnTo>
                <a:lnTo>
                  <a:pt x="3118" y="33409"/>
                </a:lnTo>
                <a:lnTo>
                  <a:pt x="2980" y="34416"/>
                </a:lnTo>
                <a:lnTo>
                  <a:pt x="2822" y="35442"/>
                </a:lnTo>
                <a:lnTo>
                  <a:pt x="2467" y="37494"/>
                </a:lnTo>
                <a:lnTo>
                  <a:pt x="2072" y="39527"/>
                </a:lnTo>
                <a:lnTo>
                  <a:pt x="1677" y="41579"/>
                </a:lnTo>
                <a:lnTo>
                  <a:pt x="1283" y="43612"/>
                </a:lnTo>
                <a:lnTo>
                  <a:pt x="908" y="45644"/>
                </a:lnTo>
                <a:lnTo>
                  <a:pt x="730" y="46651"/>
                </a:lnTo>
                <a:lnTo>
                  <a:pt x="572" y="47677"/>
                </a:lnTo>
                <a:lnTo>
                  <a:pt x="434" y="48683"/>
                </a:lnTo>
                <a:lnTo>
                  <a:pt x="296" y="49690"/>
                </a:lnTo>
                <a:lnTo>
                  <a:pt x="197" y="50696"/>
                </a:lnTo>
                <a:lnTo>
                  <a:pt x="99" y="51722"/>
                </a:lnTo>
                <a:lnTo>
                  <a:pt x="39" y="52729"/>
                </a:lnTo>
                <a:lnTo>
                  <a:pt x="0" y="53715"/>
                </a:lnTo>
                <a:lnTo>
                  <a:pt x="0" y="54722"/>
                </a:lnTo>
                <a:lnTo>
                  <a:pt x="20" y="55728"/>
                </a:lnTo>
                <a:lnTo>
                  <a:pt x="79" y="56715"/>
                </a:lnTo>
                <a:lnTo>
                  <a:pt x="158" y="57721"/>
                </a:lnTo>
                <a:lnTo>
                  <a:pt x="296" y="58708"/>
                </a:lnTo>
                <a:lnTo>
                  <a:pt x="454" y="59714"/>
                </a:lnTo>
                <a:lnTo>
                  <a:pt x="671" y="60701"/>
                </a:lnTo>
                <a:lnTo>
                  <a:pt x="927" y="61688"/>
                </a:lnTo>
                <a:lnTo>
                  <a:pt x="1164" y="62477"/>
                </a:lnTo>
                <a:lnTo>
                  <a:pt x="1441" y="63247"/>
                </a:lnTo>
                <a:lnTo>
                  <a:pt x="1737" y="64016"/>
                </a:lnTo>
                <a:lnTo>
                  <a:pt x="2072" y="64786"/>
                </a:lnTo>
                <a:lnTo>
                  <a:pt x="2427" y="65516"/>
                </a:lnTo>
                <a:lnTo>
                  <a:pt x="2822" y="66246"/>
                </a:lnTo>
                <a:lnTo>
                  <a:pt x="3236" y="66956"/>
                </a:lnTo>
                <a:lnTo>
                  <a:pt x="3690" y="67647"/>
                </a:lnTo>
                <a:lnTo>
                  <a:pt x="4164" y="68338"/>
                </a:lnTo>
                <a:lnTo>
                  <a:pt x="4657" y="68989"/>
                </a:lnTo>
                <a:lnTo>
                  <a:pt x="5170" y="69640"/>
                </a:lnTo>
                <a:lnTo>
                  <a:pt x="5703" y="70272"/>
                </a:lnTo>
                <a:lnTo>
                  <a:pt x="6275" y="70864"/>
                </a:lnTo>
                <a:lnTo>
                  <a:pt x="6867" y="71456"/>
                </a:lnTo>
                <a:lnTo>
                  <a:pt x="7459" y="72028"/>
                </a:lnTo>
                <a:lnTo>
                  <a:pt x="8091" y="72561"/>
                </a:lnTo>
                <a:lnTo>
                  <a:pt x="8742" y="73094"/>
                </a:lnTo>
                <a:lnTo>
                  <a:pt x="9393" y="73587"/>
                </a:lnTo>
                <a:lnTo>
                  <a:pt x="10084" y="74060"/>
                </a:lnTo>
                <a:lnTo>
                  <a:pt x="10774" y="74514"/>
                </a:lnTo>
                <a:lnTo>
                  <a:pt x="11485" y="74929"/>
                </a:lnTo>
                <a:lnTo>
                  <a:pt x="12195" y="75343"/>
                </a:lnTo>
                <a:lnTo>
                  <a:pt x="12945" y="75698"/>
                </a:lnTo>
                <a:lnTo>
                  <a:pt x="13695" y="76054"/>
                </a:lnTo>
                <a:lnTo>
                  <a:pt x="14465" y="76369"/>
                </a:lnTo>
                <a:lnTo>
                  <a:pt x="15234" y="76646"/>
                </a:lnTo>
                <a:lnTo>
                  <a:pt x="16024" y="76922"/>
                </a:lnTo>
                <a:lnTo>
                  <a:pt x="16813" y="77139"/>
                </a:lnTo>
                <a:lnTo>
                  <a:pt x="17602" y="77336"/>
                </a:lnTo>
                <a:lnTo>
                  <a:pt x="18411" y="77494"/>
                </a:lnTo>
                <a:lnTo>
                  <a:pt x="19240" y="77632"/>
                </a:lnTo>
                <a:lnTo>
                  <a:pt x="20049" y="77731"/>
                </a:lnTo>
                <a:lnTo>
                  <a:pt x="20937" y="77810"/>
                </a:lnTo>
                <a:lnTo>
                  <a:pt x="21825" y="77849"/>
                </a:lnTo>
                <a:lnTo>
                  <a:pt x="23621" y="77849"/>
                </a:lnTo>
                <a:lnTo>
                  <a:pt x="24509" y="77810"/>
                </a:lnTo>
                <a:lnTo>
                  <a:pt x="25397" y="77770"/>
                </a:lnTo>
                <a:lnTo>
                  <a:pt x="27173" y="77632"/>
                </a:lnTo>
                <a:lnTo>
                  <a:pt x="28949" y="77474"/>
                </a:lnTo>
                <a:lnTo>
                  <a:pt x="30745" y="77336"/>
                </a:lnTo>
                <a:lnTo>
                  <a:pt x="31633" y="77277"/>
                </a:lnTo>
                <a:lnTo>
                  <a:pt x="32521" y="77218"/>
                </a:lnTo>
                <a:lnTo>
                  <a:pt x="33409" y="77198"/>
                </a:lnTo>
                <a:lnTo>
                  <a:pt x="34297" y="77178"/>
                </a:lnTo>
                <a:lnTo>
                  <a:pt x="35461" y="77218"/>
                </a:lnTo>
                <a:lnTo>
                  <a:pt x="36606" y="77277"/>
                </a:lnTo>
                <a:lnTo>
                  <a:pt x="37750" y="77376"/>
                </a:lnTo>
                <a:lnTo>
                  <a:pt x="38895" y="77514"/>
                </a:lnTo>
                <a:lnTo>
                  <a:pt x="40039" y="77672"/>
                </a:lnTo>
                <a:lnTo>
                  <a:pt x="41184" y="77849"/>
                </a:lnTo>
                <a:lnTo>
                  <a:pt x="42309" y="78047"/>
                </a:lnTo>
                <a:lnTo>
                  <a:pt x="43453" y="78264"/>
                </a:lnTo>
                <a:lnTo>
                  <a:pt x="45722" y="78718"/>
                </a:lnTo>
                <a:lnTo>
                  <a:pt x="47992" y="79171"/>
                </a:lnTo>
                <a:lnTo>
                  <a:pt x="50261" y="79606"/>
                </a:lnTo>
                <a:lnTo>
                  <a:pt x="51406" y="79803"/>
                </a:lnTo>
                <a:lnTo>
                  <a:pt x="52550" y="79981"/>
                </a:lnTo>
                <a:lnTo>
                  <a:pt x="53182" y="80079"/>
                </a:lnTo>
                <a:lnTo>
                  <a:pt x="53813" y="80138"/>
                </a:lnTo>
                <a:lnTo>
                  <a:pt x="54445" y="80198"/>
                </a:lnTo>
                <a:lnTo>
                  <a:pt x="55076" y="80237"/>
                </a:lnTo>
                <a:lnTo>
                  <a:pt x="55688" y="80277"/>
                </a:lnTo>
                <a:lnTo>
                  <a:pt x="57543" y="80277"/>
                </a:lnTo>
                <a:lnTo>
                  <a:pt x="58786" y="80217"/>
                </a:lnTo>
                <a:lnTo>
                  <a:pt x="59990" y="80138"/>
                </a:lnTo>
                <a:lnTo>
                  <a:pt x="61213" y="80020"/>
                </a:lnTo>
                <a:lnTo>
                  <a:pt x="62417" y="79882"/>
                </a:lnTo>
                <a:lnTo>
                  <a:pt x="63621" y="79724"/>
                </a:lnTo>
                <a:lnTo>
                  <a:pt x="64824" y="79566"/>
                </a:lnTo>
                <a:lnTo>
                  <a:pt x="67232" y="79231"/>
                </a:lnTo>
                <a:lnTo>
                  <a:pt x="68436" y="79073"/>
                </a:lnTo>
                <a:lnTo>
                  <a:pt x="69659" y="78935"/>
                </a:lnTo>
                <a:lnTo>
                  <a:pt x="70863" y="78797"/>
                </a:lnTo>
                <a:lnTo>
                  <a:pt x="72086" y="78718"/>
                </a:lnTo>
                <a:lnTo>
                  <a:pt x="72659" y="78658"/>
                </a:lnTo>
                <a:lnTo>
                  <a:pt x="73251" y="78579"/>
                </a:lnTo>
                <a:lnTo>
                  <a:pt x="73843" y="78481"/>
                </a:lnTo>
                <a:lnTo>
                  <a:pt x="74454" y="78362"/>
                </a:lnTo>
                <a:lnTo>
                  <a:pt x="75066" y="78205"/>
                </a:lnTo>
                <a:lnTo>
                  <a:pt x="75698" y="78027"/>
                </a:lnTo>
                <a:lnTo>
                  <a:pt x="76329" y="77830"/>
                </a:lnTo>
                <a:lnTo>
                  <a:pt x="76961" y="77613"/>
                </a:lnTo>
                <a:lnTo>
                  <a:pt x="77592" y="77376"/>
                </a:lnTo>
                <a:lnTo>
                  <a:pt x="78243" y="77119"/>
                </a:lnTo>
                <a:lnTo>
                  <a:pt x="78875" y="76843"/>
                </a:lnTo>
                <a:lnTo>
                  <a:pt x="79526" y="76547"/>
                </a:lnTo>
                <a:lnTo>
                  <a:pt x="80157" y="76251"/>
                </a:lnTo>
                <a:lnTo>
                  <a:pt x="80809" y="75915"/>
                </a:lnTo>
                <a:lnTo>
                  <a:pt x="81440" y="75600"/>
                </a:lnTo>
                <a:lnTo>
                  <a:pt x="82072" y="75245"/>
                </a:lnTo>
                <a:lnTo>
                  <a:pt x="82683" y="74889"/>
                </a:lnTo>
                <a:lnTo>
                  <a:pt x="83295" y="74514"/>
                </a:lnTo>
                <a:lnTo>
                  <a:pt x="83907" y="74139"/>
                </a:lnTo>
                <a:lnTo>
                  <a:pt x="84518" y="73745"/>
                </a:lnTo>
                <a:lnTo>
                  <a:pt x="85683" y="72955"/>
                </a:lnTo>
                <a:lnTo>
                  <a:pt x="86788" y="72146"/>
                </a:lnTo>
                <a:lnTo>
                  <a:pt x="87853" y="71318"/>
                </a:lnTo>
                <a:lnTo>
                  <a:pt x="88347" y="70903"/>
                </a:lnTo>
                <a:lnTo>
                  <a:pt x="88840" y="70469"/>
                </a:lnTo>
                <a:lnTo>
                  <a:pt x="89294" y="70055"/>
                </a:lnTo>
                <a:lnTo>
                  <a:pt x="89748" y="69640"/>
                </a:lnTo>
                <a:lnTo>
                  <a:pt x="90162" y="69246"/>
                </a:lnTo>
                <a:lnTo>
                  <a:pt x="90557" y="68831"/>
                </a:lnTo>
                <a:lnTo>
                  <a:pt x="90971" y="68397"/>
                </a:lnTo>
                <a:lnTo>
                  <a:pt x="91366" y="67943"/>
                </a:lnTo>
                <a:lnTo>
                  <a:pt x="91741" y="67470"/>
                </a:lnTo>
                <a:lnTo>
                  <a:pt x="92116" y="66996"/>
                </a:lnTo>
                <a:lnTo>
                  <a:pt x="92471" y="66503"/>
                </a:lnTo>
                <a:lnTo>
                  <a:pt x="92807" y="66009"/>
                </a:lnTo>
                <a:lnTo>
                  <a:pt x="93142" y="65516"/>
                </a:lnTo>
                <a:lnTo>
                  <a:pt x="93458" y="65003"/>
                </a:lnTo>
                <a:lnTo>
                  <a:pt x="93754" y="64470"/>
                </a:lnTo>
                <a:lnTo>
                  <a:pt x="94050" y="63937"/>
                </a:lnTo>
                <a:lnTo>
                  <a:pt x="94326" y="63404"/>
                </a:lnTo>
                <a:lnTo>
                  <a:pt x="94583" y="62872"/>
                </a:lnTo>
                <a:lnTo>
                  <a:pt x="94819" y="62319"/>
                </a:lnTo>
                <a:lnTo>
                  <a:pt x="95056" y="61747"/>
                </a:lnTo>
                <a:lnTo>
                  <a:pt x="95253" y="61194"/>
                </a:lnTo>
                <a:lnTo>
                  <a:pt x="95471" y="60622"/>
                </a:lnTo>
                <a:lnTo>
                  <a:pt x="95648" y="60050"/>
                </a:lnTo>
                <a:lnTo>
                  <a:pt x="95806" y="59477"/>
                </a:lnTo>
                <a:lnTo>
                  <a:pt x="95964" y="58885"/>
                </a:lnTo>
                <a:lnTo>
                  <a:pt x="96102" y="58293"/>
                </a:lnTo>
                <a:lnTo>
                  <a:pt x="96220" y="57701"/>
                </a:lnTo>
                <a:lnTo>
                  <a:pt x="96319" y="57109"/>
                </a:lnTo>
                <a:lnTo>
                  <a:pt x="96418" y="56517"/>
                </a:lnTo>
                <a:lnTo>
                  <a:pt x="96497" y="55925"/>
                </a:lnTo>
                <a:lnTo>
                  <a:pt x="96556" y="55314"/>
                </a:lnTo>
                <a:lnTo>
                  <a:pt x="96595" y="54722"/>
                </a:lnTo>
                <a:lnTo>
                  <a:pt x="96615" y="54110"/>
                </a:lnTo>
                <a:lnTo>
                  <a:pt x="96615" y="53518"/>
                </a:lnTo>
                <a:lnTo>
                  <a:pt x="96615" y="52906"/>
                </a:lnTo>
                <a:lnTo>
                  <a:pt x="96576" y="52314"/>
                </a:lnTo>
                <a:lnTo>
                  <a:pt x="96536" y="51702"/>
                </a:lnTo>
                <a:lnTo>
                  <a:pt x="96477" y="51110"/>
                </a:lnTo>
                <a:lnTo>
                  <a:pt x="96339" y="50124"/>
                </a:lnTo>
                <a:lnTo>
                  <a:pt x="96161" y="49137"/>
                </a:lnTo>
                <a:lnTo>
                  <a:pt x="95964" y="48150"/>
                </a:lnTo>
                <a:lnTo>
                  <a:pt x="95727" y="47183"/>
                </a:lnTo>
                <a:lnTo>
                  <a:pt x="95471" y="46217"/>
                </a:lnTo>
                <a:lnTo>
                  <a:pt x="95194" y="45250"/>
                </a:lnTo>
                <a:lnTo>
                  <a:pt x="94661" y="43316"/>
                </a:lnTo>
                <a:lnTo>
                  <a:pt x="94405" y="42349"/>
                </a:lnTo>
                <a:lnTo>
                  <a:pt x="94148" y="41362"/>
                </a:lnTo>
                <a:lnTo>
                  <a:pt x="93912" y="40395"/>
                </a:lnTo>
                <a:lnTo>
                  <a:pt x="93714" y="39428"/>
                </a:lnTo>
                <a:lnTo>
                  <a:pt x="93556" y="38442"/>
                </a:lnTo>
                <a:lnTo>
                  <a:pt x="93418" y="37455"/>
                </a:lnTo>
                <a:lnTo>
                  <a:pt x="93359" y="36962"/>
                </a:lnTo>
                <a:lnTo>
                  <a:pt x="93339" y="36468"/>
                </a:lnTo>
                <a:lnTo>
                  <a:pt x="93300" y="35975"/>
                </a:lnTo>
                <a:lnTo>
                  <a:pt x="93300" y="35482"/>
                </a:lnTo>
                <a:lnTo>
                  <a:pt x="93300" y="34870"/>
                </a:lnTo>
                <a:lnTo>
                  <a:pt x="93339" y="34278"/>
                </a:lnTo>
                <a:lnTo>
                  <a:pt x="93379" y="33686"/>
                </a:lnTo>
                <a:lnTo>
                  <a:pt x="93438" y="33074"/>
                </a:lnTo>
                <a:lnTo>
                  <a:pt x="93576" y="31890"/>
                </a:lnTo>
                <a:lnTo>
                  <a:pt x="93754" y="30706"/>
                </a:lnTo>
                <a:lnTo>
                  <a:pt x="93951" y="29502"/>
                </a:lnTo>
                <a:lnTo>
                  <a:pt x="94109" y="28318"/>
                </a:lnTo>
                <a:lnTo>
                  <a:pt x="94247" y="27134"/>
                </a:lnTo>
                <a:lnTo>
                  <a:pt x="94306" y="26523"/>
                </a:lnTo>
                <a:lnTo>
                  <a:pt x="94346" y="25930"/>
                </a:lnTo>
                <a:lnTo>
                  <a:pt x="94365" y="25279"/>
                </a:lnTo>
                <a:lnTo>
                  <a:pt x="94365" y="24648"/>
                </a:lnTo>
                <a:lnTo>
                  <a:pt x="94326" y="24036"/>
                </a:lnTo>
                <a:lnTo>
                  <a:pt x="94287" y="23424"/>
                </a:lnTo>
                <a:lnTo>
                  <a:pt x="94208" y="22813"/>
                </a:lnTo>
                <a:lnTo>
                  <a:pt x="94129" y="22201"/>
                </a:lnTo>
                <a:lnTo>
                  <a:pt x="94010" y="21609"/>
                </a:lnTo>
                <a:lnTo>
                  <a:pt x="93872" y="21037"/>
                </a:lnTo>
                <a:lnTo>
                  <a:pt x="93714" y="20445"/>
                </a:lnTo>
                <a:lnTo>
                  <a:pt x="93537" y="19892"/>
                </a:lnTo>
                <a:lnTo>
                  <a:pt x="93359" y="19320"/>
                </a:lnTo>
                <a:lnTo>
                  <a:pt x="93142" y="18767"/>
                </a:lnTo>
                <a:lnTo>
                  <a:pt x="92905" y="18234"/>
                </a:lnTo>
                <a:lnTo>
                  <a:pt x="92668" y="17682"/>
                </a:lnTo>
                <a:lnTo>
                  <a:pt x="92392" y="17169"/>
                </a:lnTo>
                <a:lnTo>
                  <a:pt x="92116" y="16636"/>
                </a:lnTo>
                <a:lnTo>
                  <a:pt x="91820" y="16123"/>
                </a:lnTo>
                <a:lnTo>
                  <a:pt x="91504" y="15630"/>
                </a:lnTo>
                <a:lnTo>
                  <a:pt x="91169" y="15136"/>
                </a:lnTo>
                <a:lnTo>
                  <a:pt x="90833" y="14643"/>
                </a:lnTo>
                <a:lnTo>
                  <a:pt x="90458" y="14169"/>
                </a:lnTo>
                <a:lnTo>
                  <a:pt x="90083" y="13696"/>
                </a:lnTo>
                <a:lnTo>
                  <a:pt x="89708" y="13222"/>
                </a:lnTo>
                <a:lnTo>
                  <a:pt x="89314" y="12768"/>
                </a:lnTo>
                <a:lnTo>
                  <a:pt x="88899" y="12334"/>
                </a:lnTo>
                <a:lnTo>
                  <a:pt x="88465" y="11880"/>
                </a:lnTo>
                <a:lnTo>
                  <a:pt x="88031" y="11466"/>
                </a:lnTo>
                <a:lnTo>
                  <a:pt x="87597" y="11032"/>
                </a:lnTo>
                <a:lnTo>
                  <a:pt x="87123" y="10617"/>
                </a:lnTo>
                <a:lnTo>
                  <a:pt x="86669" y="10223"/>
                </a:lnTo>
                <a:lnTo>
                  <a:pt x="86176" y="9828"/>
                </a:lnTo>
                <a:lnTo>
                  <a:pt x="85702" y="9433"/>
                </a:lnTo>
                <a:lnTo>
                  <a:pt x="84696" y="8683"/>
                </a:lnTo>
                <a:lnTo>
                  <a:pt x="83670" y="7953"/>
                </a:lnTo>
                <a:lnTo>
                  <a:pt x="82604" y="7282"/>
                </a:lnTo>
                <a:lnTo>
                  <a:pt x="81539" y="6631"/>
                </a:lnTo>
                <a:lnTo>
                  <a:pt x="80434" y="6000"/>
                </a:lnTo>
                <a:lnTo>
                  <a:pt x="79309" y="5427"/>
                </a:lnTo>
                <a:lnTo>
                  <a:pt x="78184" y="4875"/>
                </a:lnTo>
                <a:lnTo>
                  <a:pt x="77039" y="4362"/>
                </a:lnTo>
                <a:lnTo>
                  <a:pt x="75895" y="3868"/>
                </a:lnTo>
                <a:lnTo>
                  <a:pt x="74750" y="3415"/>
                </a:lnTo>
                <a:lnTo>
                  <a:pt x="73606" y="3000"/>
                </a:lnTo>
                <a:lnTo>
                  <a:pt x="72481" y="2625"/>
                </a:lnTo>
                <a:lnTo>
                  <a:pt x="71356" y="2290"/>
                </a:lnTo>
                <a:lnTo>
                  <a:pt x="70251" y="1974"/>
                </a:lnTo>
                <a:lnTo>
                  <a:pt x="69146" y="1698"/>
                </a:lnTo>
                <a:lnTo>
                  <a:pt x="68080" y="1461"/>
                </a:lnTo>
                <a:lnTo>
                  <a:pt x="66581" y="1165"/>
                </a:lnTo>
                <a:lnTo>
                  <a:pt x="65081" y="908"/>
                </a:lnTo>
                <a:lnTo>
                  <a:pt x="63562" y="672"/>
                </a:lnTo>
                <a:lnTo>
                  <a:pt x="62042" y="494"/>
                </a:lnTo>
                <a:lnTo>
                  <a:pt x="60523" y="336"/>
                </a:lnTo>
                <a:lnTo>
                  <a:pt x="59003" y="198"/>
                </a:lnTo>
                <a:lnTo>
                  <a:pt x="57484" y="99"/>
                </a:lnTo>
                <a:lnTo>
                  <a:pt x="55964" y="40"/>
                </a:lnTo>
                <a:lnTo>
                  <a:pt x="5444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30"/>
          <p:cNvSpPr/>
          <p:nvPr/>
        </p:nvSpPr>
        <p:spPr>
          <a:xfrm>
            <a:off x="1937054" y="3071533"/>
            <a:ext cx="4679100" cy="457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30"/>
          <p:cNvSpPr/>
          <p:nvPr/>
        </p:nvSpPr>
        <p:spPr>
          <a:xfrm>
            <a:off x="7682483" y="2081433"/>
            <a:ext cx="1234334" cy="1245799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30"/>
          <p:cNvSpPr txBox="1">
            <a:spLocks noGrp="1"/>
          </p:cNvSpPr>
          <p:nvPr>
            <p:ph type="title"/>
          </p:nvPr>
        </p:nvSpPr>
        <p:spPr>
          <a:xfrm>
            <a:off x="1738969" y="1756016"/>
            <a:ext cx="4945077" cy="12457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/>
              <a:t>Hvala na pažnji</a:t>
            </a:r>
            <a:br>
              <a:rPr lang="hr-HR" sz="2000" dirty="0"/>
            </a:br>
            <a:endParaRPr sz="2000" dirty="0"/>
          </a:p>
        </p:txBody>
      </p:sp>
      <p:sp>
        <p:nvSpPr>
          <p:cNvPr id="731" name="Google Shape;731;p30"/>
          <p:cNvSpPr txBox="1">
            <a:spLocks noGrp="1"/>
          </p:cNvSpPr>
          <p:nvPr>
            <p:ph type="subTitle" idx="1"/>
          </p:nvPr>
        </p:nvSpPr>
        <p:spPr>
          <a:xfrm>
            <a:off x="1937054" y="3106757"/>
            <a:ext cx="44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hr-HR" sz="1800" dirty="0"/>
              <a:t>vrijeme je za komentare i pitanja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53"/>
          <p:cNvSpPr txBox="1">
            <a:spLocks noGrp="1"/>
          </p:cNvSpPr>
          <p:nvPr>
            <p:ph type="subTitle" idx="3"/>
          </p:nvPr>
        </p:nvSpPr>
        <p:spPr>
          <a:xfrm>
            <a:off x="1547465" y="23889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2000" dirty="0" err="1"/>
              <a:t>Najvažniji</a:t>
            </a:r>
            <a:r>
              <a:rPr lang="en-US" sz="2000" dirty="0"/>
              <a:t> </a:t>
            </a:r>
            <a:r>
              <a:rPr lang="en-US" sz="2000" dirty="0" err="1"/>
              <a:t>cilj</a:t>
            </a:r>
            <a:r>
              <a:rPr lang="en-US" sz="2000" dirty="0"/>
              <a:t> </a:t>
            </a:r>
            <a:r>
              <a:rPr lang="hr-HR" sz="2000" dirty="0"/>
              <a:t>prve seanse</a:t>
            </a:r>
            <a:r>
              <a:rPr lang="en-US" sz="2000" dirty="0"/>
              <a:t> je </a:t>
            </a:r>
            <a:r>
              <a:rPr lang="en-US" sz="2000" dirty="0" err="1"/>
              <a:t>potaknuti</a:t>
            </a:r>
            <a:r>
              <a:rPr lang="en-US" sz="2000" dirty="0"/>
              <a:t> </a:t>
            </a:r>
            <a:r>
              <a:rPr lang="en-US" sz="2000" dirty="0" err="1"/>
              <a:t>nadu</a:t>
            </a:r>
            <a:r>
              <a:rPr lang="en-US" sz="2000" dirty="0"/>
              <a:t>.</a:t>
            </a:r>
            <a:endParaRPr lang="hr-HR" sz="2000" dirty="0"/>
          </a:p>
          <a:p>
            <a:pPr algn="l"/>
            <a:endParaRPr lang="hr-HR" dirty="0"/>
          </a:p>
          <a:p>
            <a:pPr algn="l"/>
            <a:r>
              <a:rPr lang="en-US" dirty="0"/>
              <a:t>To </a:t>
            </a:r>
            <a:r>
              <a:rPr lang="en-US" dirty="0" err="1"/>
              <a:t>postiže</a:t>
            </a:r>
            <a:r>
              <a:rPr lang="hr-HR" dirty="0"/>
              <a:t>mo: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pružanjem</a:t>
            </a:r>
            <a:r>
              <a:rPr lang="en-US" dirty="0"/>
              <a:t> </a:t>
            </a:r>
            <a:r>
              <a:rPr lang="en-US" dirty="0" err="1"/>
              <a:t>psihoedukacije</a:t>
            </a:r>
            <a:r>
              <a:rPr lang="en-US" dirty="0"/>
              <a:t> </a:t>
            </a:r>
            <a:endParaRPr lang="hr-HR" dirty="0"/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ponavljajući</a:t>
            </a:r>
            <a:r>
              <a:rPr lang="en-US" dirty="0"/>
              <a:t> </a:t>
            </a:r>
            <a:r>
              <a:rPr lang="en-US" dirty="0" err="1"/>
              <a:t>općenito</a:t>
            </a:r>
            <a:r>
              <a:rPr lang="hr-HR" dirty="0"/>
              <a:t> </a:t>
            </a:r>
            <a:r>
              <a:rPr lang="en-US" dirty="0"/>
              <a:t>plan </a:t>
            </a:r>
            <a:r>
              <a:rPr lang="hr-HR" dirty="0"/>
              <a:t>tretmana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dirty="0" err="1"/>
              <a:t>izražavajući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povjerenje</a:t>
            </a:r>
            <a:r>
              <a:rPr lang="en-US" dirty="0"/>
              <a:t> da </a:t>
            </a:r>
            <a:r>
              <a:rPr lang="en-US" dirty="0" err="1"/>
              <a:t>može</a:t>
            </a:r>
            <a:r>
              <a:rPr lang="hr-HR" dirty="0"/>
              <a:t>mo</a:t>
            </a:r>
            <a:r>
              <a:rPr lang="en-US" dirty="0"/>
              <a:t> </a:t>
            </a:r>
            <a:r>
              <a:rPr lang="en-US" dirty="0" err="1"/>
              <a:t>pomoći</a:t>
            </a:r>
            <a:r>
              <a:rPr lang="hr-HR" dirty="0"/>
              <a:t> </a:t>
            </a:r>
            <a:r>
              <a:rPr lang="en-US" dirty="0" err="1"/>
              <a:t>klijent</a:t>
            </a:r>
            <a:r>
              <a:rPr lang="hr-HR" dirty="0"/>
              <a:t>u</a:t>
            </a:r>
          </a:p>
          <a:p>
            <a:pPr algn="l">
              <a:buFontTx/>
              <a:buChar char="-"/>
            </a:pPr>
            <a:endParaRPr lang="hr-HR" dirty="0"/>
          </a:p>
          <a:p>
            <a:pPr algn="l"/>
            <a:r>
              <a:rPr lang="hr-HR" dirty="0"/>
              <a:t>Standardno KBT seansa traje od 45-50 minuta</a:t>
            </a:r>
          </a:p>
          <a:p>
            <a:pPr algn="l"/>
            <a:r>
              <a:rPr lang="hr-HR" dirty="0"/>
              <a:t>Prva obično traje sat vremena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" name="Google Shape;3020;p53"/>
          <p:cNvSpPr txBox="1">
            <a:spLocks noGrp="1"/>
          </p:cNvSpPr>
          <p:nvPr>
            <p:ph type="subTitle" idx="3"/>
          </p:nvPr>
        </p:nvSpPr>
        <p:spPr>
          <a:xfrm>
            <a:off x="1006289" y="23889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hr-HR" sz="1800" dirty="0"/>
              <a:t>Uz poticanje nade tijekom prve terapijske seanse potrebno je: </a:t>
            </a:r>
          </a:p>
          <a:p>
            <a:pPr marL="0" indent="0" algn="l"/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U</a:t>
            </a:r>
            <a:r>
              <a:rPr lang="en-US" sz="1800" dirty="0" err="1"/>
              <a:t>spostaviti</a:t>
            </a:r>
            <a:r>
              <a:rPr lang="en-US" sz="1800" dirty="0"/>
              <a:t> </a:t>
            </a:r>
            <a:r>
              <a:rPr lang="en-US" sz="1800" dirty="0" err="1"/>
              <a:t>odnos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povjerenje</a:t>
            </a:r>
            <a:r>
              <a:rPr lang="en-US" sz="1800" dirty="0"/>
              <a:t> s </a:t>
            </a:r>
            <a:r>
              <a:rPr lang="en-US" sz="1800" dirty="0" err="1"/>
              <a:t>klijent</a:t>
            </a:r>
            <a:r>
              <a:rPr lang="hr-HR" sz="1800" dirty="0"/>
              <a:t>om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S</a:t>
            </a:r>
            <a:r>
              <a:rPr lang="en-US" sz="1800" dirty="0" err="1"/>
              <a:t>ocijalizirati</a:t>
            </a:r>
            <a:r>
              <a:rPr lang="en-US" sz="1800" dirty="0"/>
              <a:t> </a:t>
            </a:r>
            <a:r>
              <a:rPr lang="hr-HR" sz="1800" dirty="0"/>
              <a:t>ga </a:t>
            </a:r>
            <a:r>
              <a:rPr lang="en-US" sz="1800" dirty="0"/>
              <a:t>u </a:t>
            </a:r>
            <a:r>
              <a:rPr lang="hr-HR" sz="1800" dirty="0"/>
              <a:t>tretman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US" sz="1800" dirty="0" err="1"/>
              <a:t>Provjerit</a:t>
            </a:r>
            <a:r>
              <a:rPr lang="hr-HR" sz="1800" dirty="0"/>
              <a:t>i </a:t>
            </a:r>
            <a:r>
              <a:rPr lang="en-US" sz="1800" dirty="0" err="1"/>
              <a:t>raspoloženje</a:t>
            </a:r>
            <a:r>
              <a:rPr lang="en-US" sz="1800" dirty="0"/>
              <a:t> </a:t>
            </a:r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P</a:t>
            </a:r>
            <a:r>
              <a:rPr lang="en-US" sz="1800" dirty="0" err="1"/>
              <a:t>rikupiti</a:t>
            </a:r>
            <a:r>
              <a:rPr lang="en-US" sz="1800" dirty="0"/>
              <a:t> </a:t>
            </a:r>
            <a:r>
              <a:rPr lang="en-US" sz="1800" dirty="0" err="1"/>
              <a:t>dodatne</a:t>
            </a:r>
            <a:r>
              <a:rPr lang="en-US" sz="1800" dirty="0"/>
              <a:t> </a:t>
            </a:r>
            <a:r>
              <a:rPr lang="en-US" sz="1800" dirty="0" err="1"/>
              <a:t>podatke</a:t>
            </a:r>
            <a:r>
              <a:rPr lang="en-US" sz="1800" dirty="0"/>
              <a:t> za </a:t>
            </a:r>
            <a:r>
              <a:rPr lang="en-US" sz="1800" dirty="0" err="1"/>
              <a:t>konceptualizaciju</a:t>
            </a:r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P</a:t>
            </a:r>
            <a:r>
              <a:rPr lang="en-US" sz="1800" dirty="0" err="1"/>
              <a:t>odučavati</a:t>
            </a:r>
            <a:r>
              <a:rPr lang="en-US" sz="1800" dirty="0"/>
              <a:t> </a:t>
            </a:r>
            <a:r>
              <a:rPr lang="en-US" sz="1800" dirty="0" err="1"/>
              <a:t>klijent</a:t>
            </a:r>
            <a:r>
              <a:rPr lang="hr-HR" sz="1800" dirty="0"/>
              <a:t>a</a:t>
            </a:r>
            <a:r>
              <a:rPr lang="en-US" sz="1800" dirty="0"/>
              <a:t> o </a:t>
            </a:r>
            <a:r>
              <a:rPr lang="en-US" sz="1800" dirty="0" err="1"/>
              <a:t>kognitivnom</a:t>
            </a:r>
            <a:r>
              <a:rPr lang="en-US" sz="1800" dirty="0"/>
              <a:t> </a:t>
            </a:r>
            <a:r>
              <a:rPr lang="en-US" sz="1800" dirty="0" err="1"/>
              <a:t>modelu</a:t>
            </a:r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R</a:t>
            </a:r>
            <a:r>
              <a:rPr lang="en-US" sz="1800" dirty="0" err="1"/>
              <a:t>asporediti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R</a:t>
            </a:r>
            <a:r>
              <a:rPr lang="en-US" sz="1800" dirty="0" err="1"/>
              <a:t>azviti</a:t>
            </a:r>
            <a:r>
              <a:rPr lang="en-US" sz="1800" dirty="0"/>
              <a:t> </a:t>
            </a:r>
            <a:r>
              <a:rPr lang="en-US" sz="1800" dirty="0" err="1"/>
              <a:t>novi</a:t>
            </a:r>
            <a:r>
              <a:rPr lang="en-US" sz="1800" dirty="0"/>
              <a:t> </a:t>
            </a:r>
            <a:r>
              <a:rPr lang="en-US" sz="1800" dirty="0" err="1"/>
              <a:t>akcijski</a:t>
            </a:r>
            <a:r>
              <a:rPr lang="en-US" sz="1800" dirty="0"/>
              <a:t> plan </a:t>
            </a:r>
            <a:endParaRPr lang="hr-HR" sz="1800" dirty="0"/>
          </a:p>
          <a:p>
            <a:pPr lvl="1" algn="l">
              <a:buFont typeface="Arial" panose="020B0604020202020204" pitchFamily="34" charset="0"/>
              <a:buChar char="•"/>
            </a:pPr>
            <a:r>
              <a:rPr lang="hr-HR" sz="1800" dirty="0"/>
              <a:t>D</a:t>
            </a:r>
            <a:r>
              <a:rPr lang="en-US" sz="1800" dirty="0" err="1"/>
              <a:t>obiti</a:t>
            </a:r>
            <a:r>
              <a:rPr lang="en-US" sz="1800" dirty="0"/>
              <a:t> </a:t>
            </a:r>
            <a:r>
              <a:rPr lang="en-US" sz="1800" dirty="0" err="1"/>
              <a:t>povratne</a:t>
            </a:r>
            <a:r>
              <a:rPr lang="en-US" sz="1800" dirty="0"/>
              <a:t> </a:t>
            </a:r>
            <a:r>
              <a:rPr lang="en-US" sz="1800" dirty="0" err="1"/>
              <a:t>informacije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0274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38"/>
          <p:cNvSpPr/>
          <p:nvPr/>
        </p:nvSpPr>
        <p:spPr>
          <a:xfrm>
            <a:off x="6726536" y="1328102"/>
            <a:ext cx="1086401" cy="1097274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8" name="Google Shape;1358;p38"/>
          <p:cNvSpPr/>
          <p:nvPr/>
        </p:nvSpPr>
        <p:spPr>
          <a:xfrm>
            <a:off x="4031338" y="1328102"/>
            <a:ext cx="1086401" cy="1097274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8"/>
          <p:cNvSpPr/>
          <p:nvPr/>
        </p:nvSpPr>
        <p:spPr>
          <a:xfrm>
            <a:off x="1331063" y="1328102"/>
            <a:ext cx="1086401" cy="1097274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0" name="Google Shape;1360;p38"/>
          <p:cNvSpPr txBox="1">
            <a:spLocks noGrp="1"/>
          </p:cNvSpPr>
          <p:nvPr>
            <p:ph type="title" idx="4"/>
          </p:nvPr>
        </p:nvSpPr>
        <p:spPr>
          <a:xfrm>
            <a:off x="626694" y="690241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r-HR" dirty="0"/>
              <a:t>Struktura prve terapijske seanse</a:t>
            </a:r>
            <a:endParaRPr dirty="0"/>
          </a:p>
        </p:txBody>
      </p:sp>
      <p:sp>
        <p:nvSpPr>
          <p:cNvPr id="1361" name="Google Shape;1361;p38"/>
          <p:cNvSpPr txBox="1">
            <a:spLocks noGrp="1"/>
          </p:cNvSpPr>
          <p:nvPr>
            <p:ph type="title"/>
          </p:nvPr>
        </p:nvSpPr>
        <p:spPr>
          <a:xfrm>
            <a:off x="1275764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Početni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hr-HR" dirty="0"/>
              <a:t>seanse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1362" name="Google Shape;1362;p38"/>
          <p:cNvSpPr txBox="1">
            <a:spLocks noGrp="1"/>
          </p:cNvSpPr>
          <p:nvPr>
            <p:ph type="subTitle" idx="1"/>
          </p:nvPr>
        </p:nvSpPr>
        <p:spPr>
          <a:xfrm>
            <a:off x="569937" y="3453640"/>
            <a:ext cx="2903446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/>
            <a:r>
              <a:rPr lang="hr-HR" sz="1100" dirty="0"/>
              <a:t>1.</a:t>
            </a:r>
            <a:r>
              <a:rPr lang="en-US" sz="1100" dirty="0" err="1"/>
              <a:t>Provjerite</a:t>
            </a:r>
            <a:r>
              <a:rPr lang="en-US" sz="1100" dirty="0"/>
              <a:t> </a:t>
            </a:r>
            <a:r>
              <a:rPr lang="en-US" sz="1100" dirty="0" err="1"/>
              <a:t>raspoloženje</a:t>
            </a:r>
            <a:r>
              <a:rPr lang="en-US" sz="1100" dirty="0"/>
              <a:t> (</a:t>
            </a:r>
            <a:r>
              <a:rPr lang="en-US" sz="1100" dirty="0" err="1"/>
              <a:t>lijek</a:t>
            </a:r>
            <a:r>
              <a:rPr lang="hr-HR" sz="1100" dirty="0"/>
              <a:t>ove</a:t>
            </a:r>
            <a:r>
              <a:rPr lang="en-US" sz="1100" dirty="0"/>
              <a:t> </a:t>
            </a:r>
            <a:r>
              <a:rPr lang="en-US" sz="1100" dirty="0" err="1"/>
              <a:t>ili</a:t>
            </a:r>
            <a:r>
              <a:rPr lang="en-US" sz="1100" dirty="0"/>
              <a:t> drug</a:t>
            </a:r>
            <a:r>
              <a:rPr lang="hr-HR" sz="1100" dirty="0"/>
              <a:t>e</a:t>
            </a:r>
            <a:r>
              <a:rPr lang="en-US" sz="1100" dirty="0"/>
              <a:t> </a:t>
            </a:r>
            <a:r>
              <a:rPr lang="en-US" sz="1100" dirty="0" err="1"/>
              <a:t>tretman</a:t>
            </a:r>
            <a:r>
              <a:rPr lang="hr-HR" sz="1100" dirty="0"/>
              <a:t>e</a:t>
            </a:r>
            <a:r>
              <a:rPr lang="en-US" sz="1100" dirty="0"/>
              <a:t>).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2. </a:t>
            </a:r>
            <a:r>
              <a:rPr lang="en-US" sz="1100" dirty="0" err="1"/>
              <a:t>Odredite</a:t>
            </a:r>
            <a:r>
              <a:rPr lang="en-US" sz="1100" dirty="0"/>
              <a:t> </a:t>
            </a:r>
            <a:r>
              <a:rPr lang="en-US" sz="1100" dirty="0" err="1"/>
              <a:t>dnevni</a:t>
            </a:r>
            <a:r>
              <a:rPr lang="en-US" sz="1100" dirty="0"/>
              <a:t> r</a:t>
            </a:r>
            <a:r>
              <a:rPr lang="hr-HR" sz="1100" dirty="0"/>
              <a:t>aspored</a:t>
            </a:r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3. </a:t>
            </a:r>
            <a:r>
              <a:rPr lang="en-US" sz="1100" dirty="0" err="1"/>
              <a:t>Zatražite</a:t>
            </a:r>
            <a:r>
              <a:rPr lang="en-US" sz="1100" dirty="0"/>
              <a:t> </a:t>
            </a:r>
            <a:r>
              <a:rPr lang="en-US" sz="1100" dirty="0" err="1"/>
              <a:t>ažuriranje</a:t>
            </a:r>
            <a:r>
              <a:rPr lang="en-US" sz="1100" dirty="0"/>
              <a:t> (od </a:t>
            </a:r>
            <a:r>
              <a:rPr lang="en-US" sz="1100" dirty="0" err="1"/>
              <a:t>evaluacije</a:t>
            </a:r>
            <a:r>
              <a:rPr lang="en-US" sz="1100" dirty="0"/>
              <a:t>)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pregledajte</a:t>
            </a:r>
            <a:r>
              <a:rPr lang="en-US" sz="1100" dirty="0"/>
              <a:t> </a:t>
            </a:r>
            <a:r>
              <a:rPr lang="hr-HR" sz="1100" dirty="0"/>
              <a:t>a</a:t>
            </a:r>
            <a:r>
              <a:rPr lang="en-US" sz="1100" dirty="0" err="1"/>
              <a:t>kcijski</a:t>
            </a:r>
            <a:r>
              <a:rPr lang="en-US" sz="1100" dirty="0"/>
              <a:t> plan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4. </a:t>
            </a:r>
            <a:r>
              <a:rPr lang="en-US" sz="1100" dirty="0" err="1"/>
              <a:t>Razgovarajte</a:t>
            </a:r>
            <a:r>
              <a:rPr lang="en-US" sz="1100" dirty="0"/>
              <a:t> o </a:t>
            </a:r>
            <a:r>
              <a:rPr lang="en-US" sz="1100" dirty="0" err="1"/>
              <a:t>dijagnozi</a:t>
            </a:r>
            <a:r>
              <a:rPr lang="en-US" sz="1100" dirty="0"/>
              <a:t> </a:t>
            </a:r>
            <a:r>
              <a:rPr lang="en-US" sz="1100" dirty="0" err="1"/>
              <a:t>klijenta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osigurajte</a:t>
            </a:r>
            <a:r>
              <a:rPr lang="en-US" sz="1100" dirty="0"/>
              <a:t> </a:t>
            </a:r>
            <a:r>
              <a:rPr lang="en-US" sz="1100" dirty="0" err="1"/>
              <a:t>psihoedukaciju</a:t>
            </a:r>
            <a:endParaRPr lang="hr-HR" sz="1100" dirty="0"/>
          </a:p>
        </p:txBody>
      </p:sp>
      <p:sp>
        <p:nvSpPr>
          <p:cNvPr id="1363" name="Google Shape;1363;p38"/>
          <p:cNvSpPr txBox="1">
            <a:spLocks noGrp="1"/>
          </p:cNvSpPr>
          <p:nvPr>
            <p:ph type="title" idx="2"/>
          </p:nvPr>
        </p:nvSpPr>
        <p:spPr>
          <a:xfrm>
            <a:off x="3976039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Srednji</a:t>
            </a:r>
            <a:r>
              <a:rPr lang="en-US" dirty="0"/>
              <a:t> </a:t>
            </a:r>
            <a:r>
              <a:rPr lang="en-US" dirty="0" err="1"/>
              <a:t>dio</a:t>
            </a:r>
            <a:r>
              <a:rPr lang="en-US" dirty="0"/>
              <a:t> </a:t>
            </a:r>
            <a:r>
              <a:rPr lang="hr-HR" dirty="0"/>
              <a:t>seanse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1364" name="Google Shape;1364;p38"/>
          <p:cNvSpPr txBox="1">
            <a:spLocks noGrp="1"/>
          </p:cNvSpPr>
          <p:nvPr>
            <p:ph type="subTitle" idx="3"/>
          </p:nvPr>
        </p:nvSpPr>
        <p:spPr>
          <a:xfrm>
            <a:off x="3042319" y="3398669"/>
            <a:ext cx="2635196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/>
            <a:r>
              <a:rPr lang="en-US" sz="1100" dirty="0"/>
              <a:t>5. </a:t>
            </a:r>
            <a:r>
              <a:rPr lang="en-US" sz="1100" dirty="0" err="1"/>
              <a:t>Identificirajte</a:t>
            </a:r>
            <a:r>
              <a:rPr lang="en-US" sz="1100" dirty="0"/>
              <a:t> </a:t>
            </a:r>
            <a:r>
              <a:rPr lang="en-US" sz="1100" dirty="0" err="1"/>
              <a:t>težnje</a:t>
            </a:r>
            <a:r>
              <a:rPr lang="en-US" sz="1100" dirty="0"/>
              <a:t>, </a:t>
            </a:r>
            <a:r>
              <a:rPr lang="en-US" sz="1100" dirty="0" err="1"/>
              <a:t>vrijednosti</a:t>
            </a:r>
            <a:r>
              <a:rPr lang="en-US" sz="1100" dirty="0"/>
              <a:t>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ciljeve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6. </a:t>
            </a:r>
            <a:r>
              <a:rPr lang="en-US" sz="1100" dirty="0" err="1"/>
              <a:t>Napravite</a:t>
            </a:r>
            <a:r>
              <a:rPr lang="en-US" sz="1100" dirty="0"/>
              <a:t> </a:t>
            </a:r>
            <a:r>
              <a:rPr lang="en-US" sz="1100" dirty="0" err="1"/>
              <a:t>raspored</a:t>
            </a:r>
            <a:r>
              <a:rPr lang="en-US" sz="1100" dirty="0"/>
              <a:t> </a:t>
            </a:r>
            <a:r>
              <a:rPr lang="en-US" sz="1100" dirty="0" err="1"/>
              <a:t>aktivnosti</a:t>
            </a:r>
            <a:r>
              <a:rPr lang="en-US" sz="1100" dirty="0"/>
              <a:t> </a:t>
            </a:r>
            <a:r>
              <a:rPr lang="en-US" sz="1100" dirty="0" err="1"/>
              <a:t>ili</a:t>
            </a:r>
            <a:r>
              <a:rPr lang="en-US" sz="1100" dirty="0"/>
              <a:t> </a:t>
            </a:r>
            <a:r>
              <a:rPr lang="en-US" sz="1100" dirty="0" err="1"/>
              <a:t>radite</a:t>
            </a:r>
            <a:r>
              <a:rPr lang="en-US" sz="1100" dirty="0"/>
              <a:t>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problemu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7. </a:t>
            </a:r>
            <a:r>
              <a:rPr lang="en-US" sz="1100" dirty="0" err="1"/>
              <a:t>Zajednički</a:t>
            </a:r>
            <a:r>
              <a:rPr lang="en-US" sz="1100" dirty="0"/>
              <a:t> </a:t>
            </a:r>
            <a:r>
              <a:rPr lang="en-US" sz="1100" dirty="0" err="1"/>
              <a:t>izraditi</a:t>
            </a:r>
            <a:r>
              <a:rPr lang="en-US" sz="1100" dirty="0"/>
              <a:t> </a:t>
            </a:r>
            <a:r>
              <a:rPr lang="en-US" sz="1100" dirty="0" err="1"/>
              <a:t>novi</a:t>
            </a:r>
            <a:r>
              <a:rPr lang="en-US" sz="1100" dirty="0"/>
              <a:t> </a:t>
            </a:r>
            <a:r>
              <a:rPr lang="hr-HR" sz="1100" dirty="0"/>
              <a:t>a</a:t>
            </a:r>
            <a:r>
              <a:rPr lang="en-US" sz="1100" dirty="0" err="1"/>
              <a:t>kcijski</a:t>
            </a:r>
            <a:r>
              <a:rPr lang="en-US" sz="1100" dirty="0"/>
              <a:t> plan</a:t>
            </a:r>
            <a:endParaRPr lang="hr-HR" sz="1100" dirty="0"/>
          </a:p>
        </p:txBody>
      </p:sp>
      <p:sp>
        <p:nvSpPr>
          <p:cNvPr id="1367" name="Google Shape;1367;p38"/>
          <p:cNvSpPr txBox="1">
            <a:spLocks noGrp="1"/>
          </p:cNvSpPr>
          <p:nvPr>
            <p:ph type="title" idx="7"/>
          </p:nvPr>
        </p:nvSpPr>
        <p:spPr>
          <a:xfrm>
            <a:off x="6671236" y="1693889"/>
            <a:ext cx="1197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err="1"/>
              <a:t>Kraj</a:t>
            </a:r>
            <a:r>
              <a:rPr lang="en-US" dirty="0"/>
              <a:t> </a:t>
            </a:r>
            <a:r>
              <a:rPr lang="hr-HR" dirty="0"/>
              <a:t>seanse</a:t>
            </a:r>
            <a:r>
              <a:rPr lang="en-US" dirty="0"/>
              <a:t> </a:t>
            </a:r>
            <a:endParaRPr lang="hr-HR" dirty="0"/>
          </a:p>
        </p:txBody>
      </p:sp>
      <p:sp>
        <p:nvSpPr>
          <p:cNvPr id="1368" name="Google Shape;1368;p38"/>
          <p:cNvSpPr txBox="1">
            <a:spLocks noGrp="1"/>
          </p:cNvSpPr>
          <p:nvPr>
            <p:ph type="subTitle" idx="8"/>
          </p:nvPr>
        </p:nvSpPr>
        <p:spPr>
          <a:xfrm>
            <a:off x="5488275" y="3206128"/>
            <a:ext cx="3141209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1" indent="0"/>
            <a:r>
              <a:rPr lang="en-US" sz="1100" dirty="0"/>
              <a:t>8. </a:t>
            </a:r>
            <a:r>
              <a:rPr lang="en-US" sz="1100" dirty="0" err="1"/>
              <a:t>Navedite</a:t>
            </a:r>
            <a:r>
              <a:rPr lang="en-US" sz="1100" dirty="0"/>
              <a:t> </a:t>
            </a:r>
            <a:r>
              <a:rPr lang="en-US" sz="1100" dirty="0" err="1"/>
              <a:t>sažetak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9. </a:t>
            </a:r>
            <a:r>
              <a:rPr lang="en-US" sz="1100" dirty="0" err="1"/>
              <a:t>Provjerite</a:t>
            </a:r>
            <a:r>
              <a:rPr lang="en-US" sz="1100" dirty="0"/>
              <a:t> </a:t>
            </a:r>
            <a:r>
              <a:rPr lang="en-US" sz="1100" dirty="0" err="1"/>
              <a:t>kolika</a:t>
            </a:r>
            <a:r>
              <a:rPr lang="en-US" sz="1100" dirty="0"/>
              <a:t> je </a:t>
            </a:r>
            <a:r>
              <a:rPr lang="en-US" sz="1100" dirty="0" err="1"/>
              <a:t>vjerojatnost</a:t>
            </a:r>
            <a:r>
              <a:rPr lang="en-US" sz="1100" dirty="0"/>
              <a:t> da </a:t>
            </a:r>
            <a:r>
              <a:rPr lang="en-US" sz="1100" dirty="0" err="1"/>
              <a:t>će</a:t>
            </a:r>
            <a:r>
              <a:rPr lang="en-US" sz="1100" dirty="0"/>
              <a:t> </a:t>
            </a:r>
            <a:r>
              <a:rPr lang="en-US" sz="1100" dirty="0" err="1"/>
              <a:t>klijent</a:t>
            </a:r>
            <a:r>
              <a:rPr lang="en-US" sz="1100" dirty="0"/>
              <a:t> </a:t>
            </a:r>
            <a:r>
              <a:rPr lang="en-US" sz="1100" dirty="0" err="1"/>
              <a:t>ispuniti</a:t>
            </a:r>
            <a:r>
              <a:rPr lang="en-US" sz="1100" dirty="0"/>
              <a:t> </a:t>
            </a:r>
            <a:r>
              <a:rPr lang="en-US" sz="1100" dirty="0" err="1"/>
              <a:t>novi</a:t>
            </a:r>
            <a:r>
              <a:rPr lang="en-US" sz="1100" dirty="0"/>
              <a:t> </a:t>
            </a:r>
            <a:r>
              <a:rPr lang="hr-HR" sz="1100" dirty="0"/>
              <a:t>a</a:t>
            </a:r>
            <a:r>
              <a:rPr lang="en-US" sz="1100" dirty="0" err="1"/>
              <a:t>kcijski</a:t>
            </a:r>
            <a:r>
              <a:rPr lang="en-US" sz="1100" dirty="0"/>
              <a:t> plan</a:t>
            </a:r>
            <a:endParaRPr lang="hr-HR" sz="1100" dirty="0"/>
          </a:p>
          <a:p>
            <a:pPr marL="457200" lvl="1" indent="0"/>
            <a:endParaRPr lang="hr-HR" sz="1100" dirty="0"/>
          </a:p>
          <a:p>
            <a:pPr marL="457200" lvl="1" indent="0"/>
            <a:r>
              <a:rPr lang="en-US" sz="1100" dirty="0"/>
              <a:t>10. </a:t>
            </a:r>
            <a:r>
              <a:rPr lang="en-US" sz="1100" dirty="0" err="1"/>
              <a:t>Dobijte</a:t>
            </a:r>
            <a:r>
              <a:rPr lang="en-US" sz="1100" dirty="0"/>
              <a:t> </a:t>
            </a:r>
            <a:r>
              <a:rPr lang="en-US" sz="1100" dirty="0" err="1"/>
              <a:t>povratnu</a:t>
            </a:r>
            <a:r>
              <a:rPr lang="en-US" sz="1100" dirty="0"/>
              <a:t> </a:t>
            </a:r>
            <a:r>
              <a:rPr lang="en-US" sz="1100" dirty="0" err="1"/>
              <a:t>informaciju</a:t>
            </a:r>
            <a:endParaRPr lang="en-US" sz="1100" dirty="0"/>
          </a:p>
        </p:txBody>
      </p:sp>
      <p:sp>
        <p:nvSpPr>
          <p:cNvPr id="1374" name="Google Shape;1374;p38"/>
          <p:cNvSpPr/>
          <p:nvPr/>
        </p:nvSpPr>
        <p:spPr>
          <a:xfrm>
            <a:off x="1370274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5" name="Google Shape;1375;p38"/>
          <p:cNvSpPr/>
          <p:nvPr/>
        </p:nvSpPr>
        <p:spPr>
          <a:xfrm>
            <a:off x="4056542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38"/>
          <p:cNvSpPr/>
          <p:nvPr/>
        </p:nvSpPr>
        <p:spPr>
          <a:xfrm>
            <a:off x="4663292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376;p38">
            <a:extLst>
              <a:ext uri="{FF2B5EF4-FFF2-40B4-BE49-F238E27FC236}">
                <a16:creationId xmlns:a16="http://schemas.microsoft.com/office/drawing/2014/main" id="{12F4F851-ACDF-4BCC-8364-6268076964E2}"/>
              </a:ext>
            </a:extLst>
          </p:cNvPr>
          <p:cNvSpPr/>
          <p:nvPr/>
        </p:nvSpPr>
        <p:spPr>
          <a:xfrm>
            <a:off x="1659642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377;p38">
            <a:extLst>
              <a:ext uri="{FF2B5EF4-FFF2-40B4-BE49-F238E27FC236}">
                <a16:creationId xmlns:a16="http://schemas.microsoft.com/office/drawing/2014/main" id="{2E6DF80D-8136-417C-BBEC-8A8187DBBD94}"/>
              </a:ext>
            </a:extLst>
          </p:cNvPr>
          <p:cNvSpPr/>
          <p:nvPr/>
        </p:nvSpPr>
        <p:spPr>
          <a:xfrm>
            <a:off x="1963017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375;p38">
            <a:extLst>
              <a:ext uri="{FF2B5EF4-FFF2-40B4-BE49-F238E27FC236}">
                <a16:creationId xmlns:a16="http://schemas.microsoft.com/office/drawing/2014/main" id="{3FAC06FB-B9BD-4E9A-90E1-21A848ED752F}"/>
              </a:ext>
            </a:extLst>
          </p:cNvPr>
          <p:cNvSpPr/>
          <p:nvPr/>
        </p:nvSpPr>
        <p:spPr>
          <a:xfrm>
            <a:off x="4359917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374;p38">
            <a:extLst>
              <a:ext uri="{FF2B5EF4-FFF2-40B4-BE49-F238E27FC236}">
                <a16:creationId xmlns:a16="http://schemas.microsoft.com/office/drawing/2014/main" id="{4BFDC380-D154-4F0B-AB96-9706F81E3F24}"/>
              </a:ext>
            </a:extLst>
          </p:cNvPr>
          <p:cNvSpPr/>
          <p:nvPr/>
        </p:nvSpPr>
        <p:spPr>
          <a:xfrm>
            <a:off x="6814674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1375;p38">
            <a:extLst>
              <a:ext uri="{FF2B5EF4-FFF2-40B4-BE49-F238E27FC236}">
                <a16:creationId xmlns:a16="http://schemas.microsoft.com/office/drawing/2014/main" id="{DDCE494D-755E-4917-8526-0F737F34526A}"/>
              </a:ext>
            </a:extLst>
          </p:cNvPr>
          <p:cNvSpPr/>
          <p:nvPr/>
        </p:nvSpPr>
        <p:spPr>
          <a:xfrm>
            <a:off x="7147633" y="2606037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1375;p38">
            <a:extLst>
              <a:ext uri="{FF2B5EF4-FFF2-40B4-BE49-F238E27FC236}">
                <a16:creationId xmlns:a16="http://schemas.microsoft.com/office/drawing/2014/main" id="{38EC81E3-9F50-487F-A06B-0587B23CF2A0}"/>
              </a:ext>
            </a:extLst>
          </p:cNvPr>
          <p:cNvSpPr/>
          <p:nvPr/>
        </p:nvSpPr>
        <p:spPr>
          <a:xfrm>
            <a:off x="7480592" y="2594649"/>
            <a:ext cx="244206" cy="24695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358;p38">
            <a:extLst>
              <a:ext uri="{FF2B5EF4-FFF2-40B4-BE49-F238E27FC236}">
                <a16:creationId xmlns:a16="http://schemas.microsoft.com/office/drawing/2014/main" id="{E8EB8252-80B5-4972-A21A-6457B2B5727C}"/>
              </a:ext>
            </a:extLst>
          </p:cNvPr>
          <p:cNvSpPr/>
          <p:nvPr/>
        </p:nvSpPr>
        <p:spPr>
          <a:xfrm>
            <a:off x="886922" y="2137455"/>
            <a:ext cx="3685078" cy="618185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58;p38">
            <a:extLst>
              <a:ext uri="{FF2B5EF4-FFF2-40B4-BE49-F238E27FC236}">
                <a16:creationId xmlns:a16="http://schemas.microsoft.com/office/drawing/2014/main" id="{230ADAAA-D559-4759-AE97-DAA3C00204EC}"/>
              </a:ext>
            </a:extLst>
          </p:cNvPr>
          <p:cNvSpPr/>
          <p:nvPr/>
        </p:nvSpPr>
        <p:spPr>
          <a:xfrm>
            <a:off x="5480693" y="3340426"/>
            <a:ext cx="3017952" cy="292292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C12C7-0C89-4DA7-B397-EE2EC3017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347" y="1699889"/>
            <a:ext cx="6636595" cy="365700"/>
          </a:xfrm>
        </p:spPr>
        <p:txBody>
          <a:bodyPr/>
          <a:lstStyle/>
          <a:p>
            <a:r>
              <a:rPr lang="en-US" sz="1200" dirty="0" err="1"/>
              <a:t>Istraživanja</a:t>
            </a:r>
            <a:r>
              <a:rPr lang="en-US" sz="1200" dirty="0"/>
              <a:t> </a:t>
            </a:r>
            <a:r>
              <a:rPr lang="en-US" sz="1200" dirty="0" err="1"/>
              <a:t>pokazuju</a:t>
            </a:r>
            <a:r>
              <a:rPr lang="hr-HR" sz="1200" dirty="0"/>
              <a:t> bolje rezultate tretmana kod terapeuta koji provjeravaju raspoloženja svojih klijenta</a:t>
            </a:r>
            <a:r>
              <a:rPr lang="en-US" sz="1200" dirty="0"/>
              <a:t> (Miller </a:t>
            </a:r>
            <a:r>
              <a:rPr lang="en-US" sz="1200" dirty="0" err="1"/>
              <a:t>i</a:t>
            </a:r>
            <a:r>
              <a:rPr lang="en-US" sz="1200" dirty="0"/>
              <a:t> sur., 2015.)</a:t>
            </a:r>
            <a:br>
              <a:rPr lang="hr-HR" sz="1200" dirty="0"/>
            </a:br>
            <a:endParaRPr lang="en-US" sz="1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0BFE18-F546-4798-ADF8-CBD071F72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1132" y="3155785"/>
            <a:ext cx="6885113" cy="899690"/>
          </a:xfrm>
        </p:spPr>
        <p:txBody>
          <a:bodyPr/>
          <a:lstStyle/>
          <a:p>
            <a:pPr algn="l"/>
            <a:r>
              <a:rPr lang="hr-HR" sz="1000" dirty="0"/>
              <a:t>-</a:t>
            </a:r>
            <a:r>
              <a:rPr lang="en-US" sz="1000" dirty="0" err="1"/>
              <a:t>Provjera</a:t>
            </a:r>
            <a:r>
              <a:rPr lang="en-US" sz="1000" dirty="0"/>
              <a:t> </a:t>
            </a:r>
            <a:r>
              <a:rPr lang="en-US" sz="1000" dirty="0" err="1"/>
              <a:t>raspoloženja</a:t>
            </a:r>
            <a:r>
              <a:rPr lang="en-US" sz="1000" dirty="0"/>
              <a:t> </a:t>
            </a:r>
            <a:r>
              <a:rPr lang="en-US" sz="1000" dirty="0" err="1"/>
              <a:t>treba</a:t>
            </a:r>
            <a:r>
              <a:rPr lang="en-US" sz="1000" dirty="0"/>
              <a:t> </a:t>
            </a:r>
            <a:r>
              <a:rPr lang="en-US" sz="1000" dirty="0" err="1"/>
              <a:t>biti</a:t>
            </a:r>
            <a:r>
              <a:rPr lang="en-US" sz="1000" dirty="0"/>
              <a:t> </a:t>
            </a:r>
            <a:endParaRPr lang="hr-HR" sz="1000" dirty="0"/>
          </a:p>
          <a:p>
            <a:pPr algn="l"/>
            <a:r>
              <a:rPr lang="en-US" sz="1000" dirty="0" err="1"/>
              <a:t>kratka</a:t>
            </a:r>
            <a:r>
              <a:rPr lang="hr-HR" sz="1000" dirty="0"/>
              <a:t>  i odnositi se na prethodni tjedan</a:t>
            </a:r>
            <a:r>
              <a:rPr lang="en-US" sz="1000" dirty="0"/>
              <a:t>.</a:t>
            </a:r>
            <a:endParaRPr lang="hr-HR" sz="1000" dirty="0"/>
          </a:p>
          <a:p>
            <a:pPr algn="l"/>
            <a:endParaRPr lang="hr-HR" sz="1000" dirty="0"/>
          </a:p>
          <a:p>
            <a:pPr algn="l"/>
            <a:r>
              <a:rPr lang="hr-HR" sz="1000" dirty="0"/>
              <a:t>-P</a:t>
            </a:r>
            <a:r>
              <a:rPr lang="en-US" sz="1000" dirty="0" err="1"/>
              <a:t>rovjeriti</a:t>
            </a:r>
            <a:r>
              <a:rPr lang="en-US" sz="1000" dirty="0"/>
              <a:t> </a:t>
            </a:r>
            <a:r>
              <a:rPr lang="en-US" sz="1000" dirty="0" err="1"/>
              <a:t>razinu</a:t>
            </a:r>
            <a:r>
              <a:rPr lang="en-US" sz="1000" dirty="0"/>
              <a:t> </a:t>
            </a:r>
            <a:r>
              <a:rPr lang="en-US" sz="1000" dirty="0" err="1"/>
              <a:t>suicidalnosti</a:t>
            </a:r>
            <a:r>
              <a:rPr lang="en-US" sz="1000" dirty="0"/>
              <a:t> </a:t>
            </a:r>
            <a:r>
              <a:rPr lang="en-US" sz="1000" dirty="0" err="1"/>
              <a:t>klijenata</a:t>
            </a:r>
            <a:r>
              <a:rPr lang="en-US" sz="1000" dirty="0"/>
              <a:t> </a:t>
            </a:r>
            <a:endParaRPr lang="hr-HR" sz="1000" dirty="0"/>
          </a:p>
          <a:p>
            <a:pPr algn="l"/>
            <a:r>
              <a:rPr lang="en-US" sz="1000" dirty="0"/>
              <a:t>(</a:t>
            </a:r>
            <a:r>
              <a:rPr lang="en-US" sz="1000" dirty="0" err="1"/>
              <a:t>i</a:t>
            </a:r>
            <a:r>
              <a:rPr lang="en-US" sz="1000" dirty="0"/>
              <a:t>/</a:t>
            </a:r>
            <a:r>
              <a:rPr lang="en-US" sz="1000" dirty="0" err="1"/>
              <a:t>ili</a:t>
            </a:r>
            <a:r>
              <a:rPr lang="en-US" sz="1000" dirty="0"/>
              <a:t> </a:t>
            </a:r>
            <a:r>
              <a:rPr lang="en-US" sz="1000" dirty="0" err="1"/>
              <a:t>agresivnih</a:t>
            </a:r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ubojitih</a:t>
            </a:r>
            <a:r>
              <a:rPr lang="en-US" sz="1000" dirty="0"/>
              <a:t> </a:t>
            </a:r>
            <a:r>
              <a:rPr lang="en-US" sz="1000" dirty="0" err="1"/>
              <a:t>impulsa</a:t>
            </a:r>
            <a:r>
              <a:rPr lang="en-US" sz="1000" dirty="0"/>
              <a:t>)</a:t>
            </a:r>
            <a:r>
              <a:rPr lang="hr-HR" sz="1000" dirty="0"/>
              <a:t> </a:t>
            </a:r>
          </a:p>
          <a:p>
            <a:pPr algn="l"/>
            <a:r>
              <a:rPr lang="hr-HR" sz="1000" dirty="0"/>
              <a:t>+ procjena rizika za povišene rezultate</a:t>
            </a:r>
          </a:p>
          <a:p>
            <a:pPr algn="l"/>
            <a:endParaRPr lang="hr-HR" sz="1000" dirty="0"/>
          </a:p>
          <a:p>
            <a:pPr algn="l"/>
            <a:r>
              <a:rPr lang="hr-HR" sz="1000" dirty="0"/>
              <a:t>-D</a:t>
            </a:r>
            <a:r>
              <a:rPr lang="en-US" sz="1000" dirty="0" err="1"/>
              <a:t>etaljnije</a:t>
            </a:r>
            <a:r>
              <a:rPr lang="en-US" sz="1000" dirty="0"/>
              <a:t> </a:t>
            </a:r>
            <a:r>
              <a:rPr lang="en-US" sz="1000" dirty="0" err="1"/>
              <a:t>provjeriti</a:t>
            </a:r>
            <a:r>
              <a:rPr lang="en-US" sz="1000" dirty="0"/>
              <a:t> </a:t>
            </a:r>
            <a:r>
              <a:rPr lang="en-US" sz="1000" dirty="0" err="1"/>
              <a:t>druge</a:t>
            </a:r>
            <a:r>
              <a:rPr lang="en-US" sz="1000" dirty="0"/>
              <a:t> </a:t>
            </a:r>
            <a:r>
              <a:rPr lang="en-US" sz="1000" dirty="0" err="1"/>
              <a:t>probleme</a:t>
            </a:r>
            <a:endParaRPr lang="hr-HR" sz="1000" dirty="0"/>
          </a:p>
          <a:p>
            <a:pPr algn="l"/>
            <a:r>
              <a:rPr lang="en-US" sz="1000" dirty="0" err="1"/>
              <a:t>poput</a:t>
            </a:r>
            <a:r>
              <a:rPr lang="en-US" sz="1000" dirty="0"/>
              <a:t> </a:t>
            </a:r>
            <a:r>
              <a:rPr lang="en-US" sz="1000" dirty="0" err="1"/>
              <a:t>spavanja</a:t>
            </a:r>
            <a:r>
              <a:rPr lang="en-US" sz="1000" dirty="0"/>
              <a:t>, </a:t>
            </a:r>
            <a:r>
              <a:rPr lang="en-US" sz="1000" dirty="0" err="1"/>
              <a:t>simptoma</a:t>
            </a:r>
            <a:r>
              <a:rPr lang="en-US" sz="1000" dirty="0"/>
              <a:t> </a:t>
            </a:r>
            <a:r>
              <a:rPr lang="en-US" sz="1000" dirty="0" err="1"/>
              <a:t>anksioznosti</a:t>
            </a:r>
            <a:r>
              <a:rPr lang="hr-HR" sz="1000" dirty="0"/>
              <a:t> </a:t>
            </a:r>
          </a:p>
          <a:p>
            <a:pPr algn="l"/>
            <a:r>
              <a:rPr lang="en-US" sz="1000" dirty="0"/>
              <a:t> </a:t>
            </a:r>
            <a:r>
              <a:rPr lang="en-US" sz="1000" dirty="0" err="1"/>
              <a:t>i</a:t>
            </a:r>
            <a:r>
              <a:rPr lang="en-US" sz="1000" dirty="0"/>
              <a:t> </a:t>
            </a:r>
            <a:r>
              <a:rPr lang="en-US" sz="1000" dirty="0" err="1"/>
              <a:t>impulzivnog</a:t>
            </a:r>
            <a:r>
              <a:rPr lang="en-US" sz="1000" dirty="0"/>
              <a:t> </a:t>
            </a:r>
            <a:r>
              <a:rPr lang="en-US" sz="1000" dirty="0" err="1"/>
              <a:t>ponašanja</a:t>
            </a:r>
            <a:r>
              <a:rPr lang="en-US" sz="700" dirty="0"/>
              <a:t>. </a:t>
            </a:r>
            <a:endParaRPr lang="hr-HR" sz="700" dirty="0"/>
          </a:p>
          <a:p>
            <a:pPr algn="l"/>
            <a:endParaRPr lang="en-US" sz="7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94645" y="769578"/>
            <a:ext cx="7704000" cy="457200"/>
          </a:xfrm>
        </p:spPr>
        <p:txBody>
          <a:bodyPr/>
          <a:lstStyle/>
          <a:p>
            <a:r>
              <a:rPr lang="hr-HR" dirty="0"/>
              <a:t>1. </a:t>
            </a:r>
            <a:r>
              <a:rPr lang="en-US" sz="2000" dirty="0"/>
              <a:t>PROVJER</a:t>
            </a:r>
            <a:r>
              <a:rPr lang="hr-HR" sz="2000" dirty="0"/>
              <a:t>A </a:t>
            </a:r>
            <a:r>
              <a:rPr lang="en-US" sz="2000" dirty="0"/>
              <a:t>RASPOLOŽENJ</a:t>
            </a:r>
            <a:r>
              <a:rPr lang="hr-HR" sz="2000" dirty="0"/>
              <a:t>A</a:t>
            </a:r>
            <a:br>
              <a:rPr lang="hr-HR" sz="2000" dirty="0"/>
            </a:br>
            <a:r>
              <a:rPr lang="en-US" sz="2000" dirty="0"/>
              <a:t> (LIJEK</a:t>
            </a:r>
            <a:r>
              <a:rPr lang="hr-HR" sz="2000" dirty="0"/>
              <a:t>OVA</a:t>
            </a:r>
            <a:r>
              <a:rPr lang="en-US" sz="2000" dirty="0"/>
              <a:t> ILI DRUG</a:t>
            </a:r>
            <a:r>
              <a:rPr lang="hr-HR" sz="2000" dirty="0"/>
              <a:t>IH</a:t>
            </a:r>
            <a:r>
              <a:rPr lang="en-US" sz="2000" dirty="0"/>
              <a:t> TRETMAN</a:t>
            </a:r>
            <a:r>
              <a:rPr lang="hr-HR" sz="2000" dirty="0"/>
              <a:t>A</a:t>
            </a:r>
            <a:r>
              <a:rPr lang="en-US" sz="2000" dirty="0"/>
              <a:t>).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AED16B5-48C1-419B-99F0-14270691487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886922" y="2263697"/>
            <a:ext cx="3669044" cy="365700"/>
          </a:xfrm>
        </p:spPr>
        <p:txBody>
          <a:bodyPr/>
          <a:lstStyle/>
          <a:p>
            <a:r>
              <a:rPr lang="hr-HR" dirty="0"/>
              <a:t>Provjera raspoloženja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4EB6EE5-0C15-48F2-B235-B0E674386687}"/>
              </a:ext>
            </a:extLst>
          </p:cNvPr>
          <p:cNvSpPr txBox="1">
            <a:spLocks/>
          </p:cNvSpPr>
          <p:nvPr/>
        </p:nvSpPr>
        <p:spPr>
          <a:xfrm>
            <a:off x="4716605" y="3721828"/>
            <a:ext cx="3606114" cy="899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algn="r"/>
            <a:r>
              <a:rPr lang="hr-HR" sz="1000" dirty="0"/>
              <a:t>Neke od ljestvica koje se mogu koristiti su :</a:t>
            </a:r>
          </a:p>
          <a:p>
            <a:pPr algn="r"/>
            <a:endParaRPr lang="hr-HR" sz="1000" dirty="0"/>
          </a:p>
          <a:p>
            <a:pPr algn="l"/>
            <a:r>
              <a:rPr lang="hr-HR" sz="1000" dirty="0"/>
              <a:t>-</a:t>
            </a:r>
            <a:r>
              <a:rPr lang="en-US" sz="1000" dirty="0" err="1"/>
              <a:t>Beckov</a:t>
            </a:r>
            <a:r>
              <a:rPr lang="hr-HR" sz="1000" dirty="0"/>
              <a:t>a skala </a:t>
            </a:r>
            <a:r>
              <a:rPr lang="en-US" sz="1000" dirty="0" err="1"/>
              <a:t>depresije</a:t>
            </a:r>
            <a:r>
              <a:rPr lang="en-US" sz="1000" dirty="0"/>
              <a:t> – II (Beck </a:t>
            </a:r>
            <a:r>
              <a:rPr lang="en-US" sz="1000" dirty="0" err="1"/>
              <a:t>i</a:t>
            </a:r>
            <a:r>
              <a:rPr lang="en-US" sz="1000" dirty="0"/>
              <a:t> sur., 1996.), </a:t>
            </a:r>
            <a:endParaRPr lang="hr-HR" sz="1000" dirty="0"/>
          </a:p>
          <a:p>
            <a:pPr algn="l"/>
            <a:r>
              <a:rPr lang="hr-HR" sz="1000" dirty="0"/>
              <a:t>-</a:t>
            </a:r>
            <a:r>
              <a:rPr lang="en-US" sz="1000" dirty="0" err="1"/>
              <a:t>Beckov</a:t>
            </a:r>
            <a:r>
              <a:rPr lang="hr-HR" sz="1000" dirty="0"/>
              <a:t>a skala </a:t>
            </a:r>
            <a:r>
              <a:rPr lang="en-US" sz="1000" dirty="0" err="1"/>
              <a:t>anksioznosti</a:t>
            </a:r>
            <a:r>
              <a:rPr lang="en-US" sz="1000" dirty="0"/>
              <a:t> (Beck &amp; Steer, 1993.a) </a:t>
            </a:r>
            <a:endParaRPr lang="hr-HR" sz="1000" dirty="0"/>
          </a:p>
          <a:p>
            <a:pPr algn="l"/>
            <a:r>
              <a:rPr lang="hr-HR" sz="1000" dirty="0"/>
              <a:t>-</a:t>
            </a:r>
            <a:r>
              <a:rPr lang="en-US" sz="1000" dirty="0" err="1"/>
              <a:t>Beckova</a:t>
            </a:r>
            <a:r>
              <a:rPr lang="hr-HR" sz="1000" dirty="0"/>
              <a:t> skala </a:t>
            </a:r>
            <a:r>
              <a:rPr lang="en-US" sz="1000" dirty="0" err="1"/>
              <a:t>beznađa</a:t>
            </a:r>
            <a:r>
              <a:rPr lang="en-US" sz="1000" dirty="0"/>
              <a:t> (Beck </a:t>
            </a:r>
            <a:r>
              <a:rPr lang="en-US" sz="1000" dirty="0" err="1"/>
              <a:t>i</a:t>
            </a:r>
            <a:r>
              <a:rPr lang="en-US" sz="1000" dirty="0"/>
              <a:t> Steer, 1993.b). </a:t>
            </a:r>
            <a:endParaRPr lang="hr-HR" sz="1000" dirty="0"/>
          </a:p>
          <a:p>
            <a:pPr algn="l"/>
            <a:r>
              <a:rPr lang="hr-HR" sz="1000" dirty="0"/>
              <a:t>-</a:t>
            </a:r>
            <a:r>
              <a:rPr lang="en-US" sz="1000" dirty="0" err="1"/>
              <a:t>Upitnik</a:t>
            </a:r>
            <a:r>
              <a:rPr lang="en-US" sz="1000" dirty="0"/>
              <a:t> o </a:t>
            </a:r>
            <a:r>
              <a:rPr lang="en-US" sz="1000" dirty="0" err="1"/>
              <a:t>zdravlju</a:t>
            </a:r>
            <a:r>
              <a:rPr lang="en-US" sz="1000" dirty="0"/>
              <a:t> </a:t>
            </a:r>
            <a:r>
              <a:rPr lang="en-US" sz="1000" dirty="0" err="1"/>
              <a:t>pacijenata</a:t>
            </a:r>
            <a:endParaRPr lang="hr-HR" sz="1000" dirty="0"/>
          </a:p>
          <a:p>
            <a:pPr algn="l"/>
            <a:r>
              <a:rPr lang="hr-HR" sz="1000" dirty="0"/>
              <a:t>-</a:t>
            </a:r>
            <a:r>
              <a:rPr lang="en-US" sz="1000" dirty="0"/>
              <a:t>Skala </a:t>
            </a:r>
            <a:r>
              <a:rPr lang="en-US" sz="1000" dirty="0" err="1"/>
              <a:t>generaliziranog</a:t>
            </a:r>
            <a:r>
              <a:rPr lang="en-US" sz="1000" dirty="0"/>
              <a:t> </a:t>
            </a:r>
            <a:r>
              <a:rPr lang="en-US" sz="1000" dirty="0" err="1"/>
              <a:t>anksioznog</a:t>
            </a:r>
            <a:r>
              <a:rPr lang="en-US" sz="1000" dirty="0"/>
              <a:t> </a:t>
            </a:r>
            <a:r>
              <a:rPr lang="en-US" sz="1000" dirty="0" err="1"/>
              <a:t>poremećaja</a:t>
            </a:r>
            <a:r>
              <a:rPr lang="en-US" sz="1000" dirty="0"/>
              <a:t> </a:t>
            </a:r>
            <a:endParaRPr lang="hr-HR" sz="1000" dirty="0"/>
          </a:p>
          <a:p>
            <a:pPr algn="l"/>
            <a:r>
              <a:rPr lang="hr-HR" sz="1000" dirty="0"/>
              <a:t>-ili procjena raspoloženja na skali od 0 do 10</a:t>
            </a:r>
          </a:p>
          <a:p>
            <a:pPr algn="l"/>
            <a:endParaRPr lang="hr-HR" sz="700" dirty="0"/>
          </a:p>
          <a:p>
            <a:pPr algn="l"/>
            <a:endParaRPr lang="hr-HR" sz="700" dirty="0"/>
          </a:p>
          <a:p>
            <a:pPr algn="l"/>
            <a:endParaRPr lang="en-US" sz="700" dirty="0"/>
          </a:p>
        </p:txBody>
      </p:sp>
      <p:grpSp>
        <p:nvGrpSpPr>
          <p:cNvPr id="19" name="Google Shape;1341;p37">
            <a:extLst>
              <a:ext uri="{FF2B5EF4-FFF2-40B4-BE49-F238E27FC236}">
                <a16:creationId xmlns:a16="http://schemas.microsoft.com/office/drawing/2014/main" id="{A02922B1-86BD-4AD4-9B4C-C8D98144BDD0}"/>
              </a:ext>
            </a:extLst>
          </p:cNvPr>
          <p:cNvGrpSpPr/>
          <p:nvPr/>
        </p:nvGrpSpPr>
        <p:grpSpPr>
          <a:xfrm>
            <a:off x="4233489" y="3190166"/>
            <a:ext cx="556226" cy="1163235"/>
            <a:chOff x="6909776" y="2415188"/>
            <a:chExt cx="677025" cy="1839438"/>
          </a:xfrm>
        </p:grpSpPr>
        <p:sp>
          <p:nvSpPr>
            <p:cNvPr id="20" name="Google Shape;1342;p37">
              <a:extLst>
                <a:ext uri="{FF2B5EF4-FFF2-40B4-BE49-F238E27FC236}">
                  <a16:creationId xmlns:a16="http://schemas.microsoft.com/office/drawing/2014/main" id="{3149D964-FBC2-4543-9018-6F19ABAEE667}"/>
                </a:ext>
              </a:extLst>
            </p:cNvPr>
            <p:cNvSpPr/>
            <p:nvPr/>
          </p:nvSpPr>
          <p:spPr>
            <a:xfrm>
              <a:off x="6909776" y="4151001"/>
              <a:ext cx="677025" cy="103625"/>
            </a:xfrm>
            <a:custGeom>
              <a:avLst/>
              <a:gdLst/>
              <a:ahLst/>
              <a:cxnLst/>
              <a:rect l="l" t="t" r="r" b="b"/>
              <a:pathLst>
                <a:path w="27081" h="4145" extrusionOk="0">
                  <a:moveTo>
                    <a:pt x="13531" y="0"/>
                  </a:moveTo>
                  <a:lnTo>
                    <a:pt x="12162" y="20"/>
                  </a:lnTo>
                  <a:lnTo>
                    <a:pt x="10813" y="39"/>
                  </a:lnTo>
                  <a:lnTo>
                    <a:pt x="9522" y="97"/>
                  </a:lnTo>
                  <a:lnTo>
                    <a:pt x="8269" y="174"/>
                  </a:lnTo>
                  <a:lnTo>
                    <a:pt x="7093" y="251"/>
                  </a:lnTo>
                  <a:lnTo>
                    <a:pt x="5975" y="367"/>
                  </a:lnTo>
                  <a:lnTo>
                    <a:pt x="4935" y="482"/>
                  </a:lnTo>
                  <a:lnTo>
                    <a:pt x="3971" y="617"/>
                  </a:lnTo>
                  <a:lnTo>
                    <a:pt x="3084" y="752"/>
                  </a:lnTo>
                  <a:lnTo>
                    <a:pt x="2313" y="906"/>
                  </a:lnTo>
                  <a:lnTo>
                    <a:pt x="1639" y="1080"/>
                  </a:lnTo>
                  <a:lnTo>
                    <a:pt x="1060" y="1272"/>
                  </a:lnTo>
                  <a:lnTo>
                    <a:pt x="829" y="1369"/>
                  </a:lnTo>
                  <a:lnTo>
                    <a:pt x="617" y="1465"/>
                  </a:lnTo>
                  <a:lnTo>
                    <a:pt x="424" y="1562"/>
                  </a:lnTo>
                  <a:lnTo>
                    <a:pt x="270" y="1658"/>
                  </a:lnTo>
                  <a:lnTo>
                    <a:pt x="155" y="1754"/>
                  </a:lnTo>
                  <a:lnTo>
                    <a:pt x="77" y="1851"/>
                  </a:lnTo>
                  <a:lnTo>
                    <a:pt x="20" y="1966"/>
                  </a:lnTo>
                  <a:lnTo>
                    <a:pt x="0" y="2063"/>
                  </a:lnTo>
                  <a:lnTo>
                    <a:pt x="20" y="2178"/>
                  </a:lnTo>
                  <a:lnTo>
                    <a:pt x="77" y="2275"/>
                  </a:lnTo>
                  <a:lnTo>
                    <a:pt x="155" y="2390"/>
                  </a:lnTo>
                  <a:lnTo>
                    <a:pt x="270" y="2487"/>
                  </a:lnTo>
                  <a:lnTo>
                    <a:pt x="424" y="2583"/>
                  </a:lnTo>
                  <a:lnTo>
                    <a:pt x="617" y="2679"/>
                  </a:lnTo>
                  <a:lnTo>
                    <a:pt x="829" y="2776"/>
                  </a:lnTo>
                  <a:lnTo>
                    <a:pt x="1060" y="2872"/>
                  </a:lnTo>
                  <a:lnTo>
                    <a:pt x="1639" y="3065"/>
                  </a:lnTo>
                  <a:lnTo>
                    <a:pt x="2313" y="3219"/>
                  </a:lnTo>
                  <a:lnTo>
                    <a:pt x="3084" y="3393"/>
                  </a:lnTo>
                  <a:lnTo>
                    <a:pt x="3971" y="3528"/>
                  </a:lnTo>
                  <a:lnTo>
                    <a:pt x="4935" y="3662"/>
                  </a:lnTo>
                  <a:lnTo>
                    <a:pt x="5975" y="3778"/>
                  </a:lnTo>
                  <a:lnTo>
                    <a:pt x="7093" y="3894"/>
                  </a:lnTo>
                  <a:lnTo>
                    <a:pt x="8269" y="3971"/>
                  </a:lnTo>
                  <a:lnTo>
                    <a:pt x="9522" y="4048"/>
                  </a:lnTo>
                  <a:lnTo>
                    <a:pt x="10813" y="4086"/>
                  </a:lnTo>
                  <a:lnTo>
                    <a:pt x="12162" y="4125"/>
                  </a:lnTo>
                  <a:lnTo>
                    <a:pt x="13531" y="4144"/>
                  </a:lnTo>
                  <a:lnTo>
                    <a:pt x="14919" y="4125"/>
                  </a:lnTo>
                  <a:lnTo>
                    <a:pt x="16268" y="4086"/>
                  </a:lnTo>
                  <a:lnTo>
                    <a:pt x="17559" y="4048"/>
                  </a:lnTo>
                  <a:lnTo>
                    <a:pt x="18812" y="3971"/>
                  </a:lnTo>
                  <a:lnTo>
                    <a:pt x="19988" y="3894"/>
                  </a:lnTo>
                  <a:lnTo>
                    <a:pt x="21106" y="3778"/>
                  </a:lnTo>
                  <a:lnTo>
                    <a:pt x="22146" y="3662"/>
                  </a:lnTo>
                  <a:lnTo>
                    <a:pt x="23110" y="3528"/>
                  </a:lnTo>
                  <a:lnTo>
                    <a:pt x="23978" y="3393"/>
                  </a:lnTo>
                  <a:lnTo>
                    <a:pt x="24768" y="3219"/>
                  </a:lnTo>
                  <a:lnTo>
                    <a:pt x="25442" y="3065"/>
                  </a:lnTo>
                  <a:lnTo>
                    <a:pt x="26021" y="2872"/>
                  </a:lnTo>
                  <a:lnTo>
                    <a:pt x="26252" y="2776"/>
                  </a:lnTo>
                  <a:lnTo>
                    <a:pt x="26464" y="2679"/>
                  </a:lnTo>
                  <a:lnTo>
                    <a:pt x="26657" y="2583"/>
                  </a:lnTo>
                  <a:lnTo>
                    <a:pt x="26811" y="2487"/>
                  </a:lnTo>
                  <a:lnTo>
                    <a:pt x="26926" y="2390"/>
                  </a:lnTo>
                  <a:lnTo>
                    <a:pt x="27004" y="2275"/>
                  </a:lnTo>
                  <a:lnTo>
                    <a:pt x="27061" y="2178"/>
                  </a:lnTo>
                  <a:lnTo>
                    <a:pt x="27081" y="2063"/>
                  </a:lnTo>
                  <a:lnTo>
                    <a:pt x="27061" y="1966"/>
                  </a:lnTo>
                  <a:lnTo>
                    <a:pt x="27004" y="1851"/>
                  </a:lnTo>
                  <a:lnTo>
                    <a:pt x="26926" y="1754"/>
                  </a:lnTo>
                  <a:lnTo>
                    <a:pt x="26811" y="1658"/>
                  </a:lnTo>
                  <a:lnTo>
                    <a:pt x="26657" y="1562"/>
                  </a:lnTo>
                  <a:lnTo>
                    <a:pt x="26464" y="1465"/>
                  </a:lnTo>
                  <a:lnTo>
                    <a:pt x="26252" y="1369"/>
                  </a:lnTo>
                  <a:lnTo>
                    <a:pt x="26021" y="1272"/>
                  </a:lnTo>
                  <a:lnTo>
                    <a:pt x="25442" y="1080"/>
                  </a:lnTo>
                  <a:lnTo>
                    <a:pt x="24768" y="906"/>
                  </a:lnTo>
                  <a:lnTo>
                    <a:pt x="23978" y="752"/>
                  </a:lnTo>
                  <a:lnTo>
                    <a:pt x="23110" y="617"/>
                  </a:lnTo>
                  <a:lnTo>
                    <a:pt x="22146" y="482"/>
                  </a:lnTo>
                  <a:lnTo>
                    <a:pt x="21106" y="367"/>
                  </a:lnTo>
                  <a:lnTo>
                    <a:pt x="19988" y="251"/>
                  </a:lnTo>
                  <a:lnTo>
                    <a:pt x="18812" y="174"/>
                  </a:lnTo>
                  <a:lnTo>
                    <a:pt x="17559" y="97"/>
                  </a:lnTo>
                  <a:lnTo>
                    <a:pt x="16268" y="39"/>
                  </a:lnTo>
                  <a:lnTo>
                    <a:pt x="14919" y="20"/>
                  </a:lnTo>
                  <a:lnTo>
                    <a:pt x="13531" y="0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43;p37">
              <a:extLst>
                <a:ext uri="{FF2B5EF4-FFF2-40B4-BE49-F238E27FC236}">
                  <a16:creationId xmlns:a16="http://schemas.microsoft.com/office/drawing/2014/main" id="{ECC3ECED-385E-4008-BC91-90C9A305EF91}"/>
                </a:ext>
              </a:extLst>
            </p:cNvPr>
            <p:cNvSpPr/>
            <p:nvPr/>
          </p:nvSpPr>
          <p:spPr>
            <a:xfrm>
              <a:off x="7045338" y="2415188"/>
              <a:ext cx="280950" cy="1180575"/>
            </a:xfrm>
            <a:custGeom>
              <a:avLst/>
              <a:gdLst/>
              <a:ahLst/>
              <a:cxnLst/>
              <a:rect l="l" t="t" r="r" b="b"/>
              <a:pathLst>
                <a:path w="11238" h="47223" extrusionOk="0">
                  <a:moveTo>
                    <a:pt x="4279" y="1"/>
                  </a:moveTo>
                  <a:lnTo>
                    <a:pt x="4164" y="20"/>
                  </a:lnTo>
                  <a:lnTo>
                    <a:pt x="4067" y="58"/>
                  </a:lnTo>
                  <a:lnTo>
                    <a:pt x="3952" y="97"/>
                  </a:lnTo>
                  <a:lnTo>
                    <a:pt x="3875" y="155"/>
                  </a:lnTo>
                  <a:lnTo>
                    <a:pt x="3778" y="232"/>
                  </a:lnTo>
                  <a:lnTo>
                    <a:pt x="3701" y="309"/>
                  </a:lnTo>
                  <a:lnTo>
                    <a:pt x="3643" y="405"/>
                  </a:lnTo>
                  <a:lnTo>
                    <a:pt x="3585" y="521"/>
                  </a:lnTo>
                  <a:lnTo>
                    <a:pt x="3161" y="1735"/>
                  </a:lnTo>
                  <a:lnTo>
                    <a:pt x="2930" y="2448"/>
                  </a:lnTo>
                  <a:lnTo>
                    <a:pt x="2679" y="3239"/>
                  </a:lnTo>
                  <a:lnTo>
                    <a:pt x="2410" y="4106"/>
                  </a:lnTo>
                  <a:lnTo>
                    <a:pt x="2159" y="5050"/>
                  </a:lnTo>
                  <a:lnTo>
                    <a:pt x="1889" y="6053"/>
                  </a:lnTo>
                  <a:lnTo>
                    <a:pt x="1639" y="7132"/>
                  </a:lnTo>
                  <a:lnTo>
                    <a:pt x="1388" y="8269"/>
                  </a:lnTo>
                  <a:lnTo>
                    <a:pt x="1138" y="9484"/>
                  </a:lnTo>
                  <a:lnTo>
                    <a:pt x="906" y="10736"/>
                  </a:lnTo>
                  <a:lnTo>
                    <a:pt x="714" y="12066"/>
                  </a:lnTo>
                  <a:lnTo>
                    <a:pt x="521" y="13435"/>
                  </a:lnTo>
                  <a:lnTo>
                    <a:pt x="347" y="14861"/>
                  </a:lnTo>
                  <a:lnTo>
                    <a:pt x="212" y="16345"/>
                  </a:lnTo>
                  <a:lnTo>
                    <a:pt x="116" y="17887"/>
                  </a:lnTo>
                  <a:lnTo>
                    <a:pt x="39" y="19468"/>
                  </a:lnTo>
                  <a:lnTo>
                    <a:pt x="0" y="21087"/>
                  </a:lnTo>
                  <a:lnTo>
                    <a:pt x="20" y="22744"/>
                  </a:lnTo>
                  <a:lnTo>
                    <a:pt x="39" y="23592"/>
                  </a:lnTo>
                  <a:lnTo>
                    <a:pt x="77" y="24460"/>
                  </a:lnTo>
                  <a:lnTo>
                    <a:pt x="135" y="25327"/>
                  </a:lnTo>
                  <a:lnTo>
                    <a:pt x="193" y="26194"/>
                  </a:lnTo>
                  <a:lnTo>
                    <a:pt x="270" y="27081"/>
                  </a:lnTo>
                  <a:lnTo>
                    <a:pt x="347" y="27968"/>
                  </a:lnTo>
                  <a:lnTo>
                    <a:pt x="444" y="28873"/>
                  </a:lnTo>
                  <a:lnTo>
                    <a:pt x="579" y="29779"/>
                  </a:lnTo>
                  <a:lnTo>
                    <a:pt x="694" y="30705"/>
                  </a:lnTo>
                  <a:lnTo>
                    <a:pt x="848" y="31630"/>
                  </a:lnTo>
                  <a:lnTo>
                    <a:pt x="1022" y="32555"/>
                  </a:lnTo>
                  <a:lnTo>
                    <a:pt x="1195" y="33499"/>
                  </a:lnTo>
                  <a:lnTo>
                    <a:pt x="1388" y="34444"/>
                  </a:lnTo>
                  <a:lnTo>
                    <a:pt x="1600" y="35388"/>
                  </a:lnTo>
                  <a:lnTo>
                    <a:pt x="1831" y="36352"/>
                  </a:lnTo>
                  <a:lnTo>
                    <a:pt x="2082" y="37316"/>
                  </a:lnTo>
                  <a:lnTo>
                    <a:pt x="2352" y="38299"/>
                  </a:lnTo>
                  <a:lnTo>
                    <a:pt x="2641" y="39262"/>
                  </a:lnTo>
                  <a:lnTo>
                    <a:pt x="2949" y="40245"/>
                  </a:lnTo>
                  <a:lnTo>
                    <a:pt x="3277" y="41228"/>
                  </a:lnTo>
                  <a:lnTo>
                    <a:pt x="3643" y="42231"/>
                  </a:lnTo>
                  <a:lnTo>
                    <a:pt x="4009" y="43214"/>
                  </a:lnTo>
                  <a:lnTo>
                    <a:pt x="4395" y="44216"/>
                  </a:lnTo>
                  <a:lnTo>
                    <a:pt x="4819" y="45218"/>
                  </a:lnTo>
                  <a:lnTo>
                    <a:pt x="5243" y="46220"/>
                  </a:lnTo>
                  <a:lnTo>
                    <a:pt x="5706" y="47223"/>
                  </a:lnTo>
                  <a:lnTo>
                    <a:pt x="9483" y="47223"/>
                  </a:lnTo>
                  <a:lnTo>
                    <a:pt x="9560" y="46914"/>
                  </a:lnTo>
                  <a:lnTo>
                    <a:pt x="9734" y="46008"/>
                  </a:lnTo>
                  <a:lnTo>
                    <a:pt x="9984" y="44582"/>
                  </a:lnTo>
                  <a:lnTo>
                    <a:pt x="10119" y="43676"/>
                  </a:lnTo>
                  <a:lnTo>
                    <a:pt x="10274" y="42655"/>
                  </a:lnTo>
                  <a:lnTo>
                    <a:pt x="10428" y="41517"/>
                  </a:lnTo>
                  <a:lnTo>
                    <a:pt x="10582" y="40303"/>
                  </a:lnTo>
                  <a:lnTo>
                    <a:pt x="10717" y="38973"/>
                  </a:lnTo>
                  <a:lnTo>
                    <a:pt x="10852" y="37547"/>
                  </a:lnTo>
                  <a:lnTo>
                    <a:pt x="10987" y="36063"/>
                  </a:lnTo>
                  <a:lnTo>
                    <a:pt x="11083" y="34482"/>
                  </a:lnTo>
                  <a:lnTo>
                    <a:pt x="11160" y="32844"/>
                  </a:lnTo>
                  <a:lnTo>
                    <a:pt x="11218" y="31129"/>
                  </a:lnTo>
                  <a:lnTo>
                    <a:pt x="11237" y="29375"/>
                  </a:lnTo>
                  <a:lnTo>
                    <a:pt x="11218" y="27544"/>
                  </a:lnTo>
                  <a:lnTo>
                    <a:pt x="11179" y="25693"/>
                  </a:lnTo>
                  <a:lnTo>
                    <a:pt x="11083" y="23785"/>
                  </a:lnTo>
                  <a:lnTo>
                    <a:pt x="11006" y="22841"/>
                  </a:lnTo>
                  <a:lnTo>
                    <a:pt x="10929" y="21858"/>
                  </a:lnTo>
                  <a:lnTo>
                    <a:pt x="10852" y="20894"/>
                  </a:lnTo>
                  <a:lnTo>
                    <a:pt x="10736" y="19911"/>
                  </a:lnTo>
                  <a:lnTo>
                    <a:pt x="10620" y="18928"/>
                  </a:lnTo>
                  <a:lnTo>
                    <a:pt x="10486" y="17945"/>
                  </a:lnTo>
                  <a:lnTo>
                    <a:pt x="10351" y="16943"/>
                  </a:lnTo>
                  <a:lnTo>
                    <a:pt x="10177" y="15960"/>
                  </a:lnTo>
                  <a:lnTo>
                    <a:pt x="10004" y="14957"/>
                  </a:lnTo>
                  <a:lnTo>
                    <a:pt x="9811" y="13955"/>
                  </a:lnTo>
                  <a:lnTo>
                    <a:pt x="9599" y="12972"/>
                  </a:lnTo>
                  <a:lnTo>
                    <a:pt x="9368" y="11970"/>
                  </a:lnTo>
                  <a:lnTo>
                    <a:pt x="9117" y="10987"/>
                  </a:lnTo>
                  <a:lnTo>
                    <a:pt x="8847" y="9985"/>
                  </a:lnTo>
                  <a:lnTo>
                    <a:pt x="8558" y="9002"/>
                  </a:lnTo>
                  <a:lnTo>
                    <a:pt x="8250" y="8019"/>
                  </a:lnTo>
                  <a:lnTo>
                    <a:pt x="7922" y="7055"/>
                  </a:lnTo>
                  <a:lnTo>
                    <a:pt x="7575" y="6072"/>
                  </a:lnTo>
                  <a:lnTo>
                    <a:pt x="7209" y="5108"/>
                  </a:lnTo>
                  <a:lnTo>
                    <a:pt x="6823" y="4164"/>
                  </a:lnTo>
                  <a:lnTo>
                    <a:pt x="6419" y="3200"/>
                  </a:lnTo>
                  <a:lnTo>
                    <a:pt x="5975" y="2275"/>
                  </a:lnTo>
                  <a:lnTo>
                    <a:pt x="5513" y="1331"/>
                  </a:lnTo>
                  <a:lnTo>
                    <a:pt x="5031" y="425"/>
                  </a:lnTo>
                  <a:lnTo>
                    <a:pt x="4973" y="309"/>
                  </a:lnTo>
                  <a:lnTo>
                    <a:pt x="4896" y="232"/>
                  </a:lnTo>
                  <a:lnTo>
                    <a:pt x="4800" y="155"/>
                  </a:lnTo>
                  <a:lnTo>
                    <a:pt x="4703" y="97"/>
                  </a:lnTo>
                  <a:lnTo>
                    <a:pt x="4607" y="39"/>
                  </a:lnTo>
                  <a:lnTo>
                    <a:pt x="4491" y="20"/>
                  </a:lnTo>
                  <a:lnTo>
                    <a:pt x="43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44;p37">
              <a:extLst>
                <a:ext uri="{FF2B5EF4-FFF2-40B4-BE49-F238E27FC236}">
                  <a16:creationId xmlns:a16="http://schemas.microsoft.com/office/drawing/2014/main" id="{E92B37F2-322F-43F2-A0C0-A82024E7EED0}"/>
                </a:ext>
              </a:extLst>
            </p:cNvPr>
            <p:cNvSpPr/>
            <p:nvPr/>
          </p:nvSpPr>
          <p:spPr>
            <a:xfrm>
              <a:off x="7156163" y="2642638"/>
              <a:ext cx="78075" cy="893375"/>
            </a:xfrm>
            <a:custGeom>
              <a:avLst/>
              <a:gdLst/>
              <a:ahLst/>
              <a:cxnLst/>
              <a:rect l="l" t="t" r="r" b="b"/>
              <a:pathLst>
                <a:path w="3123" h="35735" extrusionOk="0">
                  <a:moveTo>
                    <a:pt x="135" y="0"/>
                  </a:moveTo>
                  <a:lnTo>
                    <a:pt x="78" y="19"/>
                  </a:lnTo>
                  <a:lnTo>
                    <a:pt x="39" y="58"/>
                  </a:lnTo>
                  <a:lnTo>
                    <a:pt x="0" y="116"/>
                  </a:lnTo>
                  <a:lnTo>
                    <a:pt x="0" y="174"/>
                  </a:lnTo>
                  <a:lnTo>
                    <a:pt x="2834" y="35600"/>
                  </a:lnTo>
                  <a:lnTo>
                    <a:pt x="2853" y="35657"/>
                  </a:lnTo>
                  <a:lnTo>
                    <a:pt x="2872" y="35696"/>
                  </a:lnTo>
                  <a:lnTo>
                    <a:pt x="2930" y="35735"/>
                  </a:lnTo>
                  <a:lnTo>
                    <a:pt x="2988" y="35735"/>
                  </a:lnTo>
                  <a:lnTo>
                    <a:pt x="3046" y="35715"/>
                  </a:lnTo>
                  <a:lnTo>
                    <a:pt x="3104" y="35696"/>
                  </a:lnTo>
                  <a:lnTo>
                    <a:pt x="3123" y="35638"/>
                  </a:lnTo>
                  <a:lnTo>
                    <a:pt x="3123" y="35580"/>
                  </a:lnTo>
                  <a:lnTo>
                    <a:pt x="309" y="154"/>
                  </a:lnTo>
                  <a:lnTo>
                    <a:pt x="290" y="96"/>
                  </a:lnTo>
                  <a:lnTo>
                    <a:pt x="251" y="39"/>
                  </a:lnTo>
                  <a:lnTo>
                    <a:pt x="193" y="1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45;p37">
              <a:extLst>
                <a:ext uri="{FF2B5EF4-FFF2-40B4-BE49-F238E27FC236}">
                  <a16:creationId xmlns:a16="http://schemas.microsoft.com/office/drawing/2014/main" id="{43752AE1-49C6-455E-9002-E68074272BD6}"/>
                </a:ext>
              </a:extLst>
            </p:cNvPr>
            <p:cNvSpPr/>
            <p:nvPr/>
          </p:nvSpPr>
          <p:spPr>
            <a:xfrm>
              <a:off x="6966788" y="3478163"/>
              <a:ext cx="558975" cy="79050"/>
            </a:xfrm>
            <a:custGeom>
              <a:avLst/>
              <a:gdLst/>
              <a:ahLst/>
              <a:cxnLst/>
              <a:rect l="l" t="t" r="r" b="b"/>
              <a:pathLst>
                <a:path w="22359" h="3162" extrusionOk="0">
                  <a:moveTo>
                    <a:pt x="10043" y="1"/>
                  </a:moveTo>
                  <a:lnTo>
                    <a:pt x="8925" y="20"/>
                  </a:lnTo>
                  <a:lnTo>
                    <a:pt x="7865" y="58"/>
                  </a:lnTo>
                  <a:lnTo>
                    <a:pt x="6824" y="116"/>
                  </a:lnTo>
                  <a:lnTo>
                    <a:pt x="5860" y="193"/>
                  </a:lnTo>
                  <a:lnTo>
                    <a:pt x="4935" y="271"/>
                  </a:lnTo>
                  <a:lnTo>
                    <a:pt x="4068" y="348"/>
                  </a:lnTo>
                  <a:lnTo>
                    <a:pt x="3277" y="463"/>
                  </a:lnTo>
                  <a:lnTo>
                    <a:pt x="2545" y="579"/>
                  </a:lnTo>
                  <a:lnTo>
                    <a:pt x="1909" y="695"/>
                  </a:lnTo>
                  <a:lnTo>
                    <a:pt x="1350" y="829"/>
                  </a:lnTo>
                  <a:lnTo>
                    <a:pt x="887" y="964"/>
                  </a:lnTo>
                  <a:lnTo>
                    <a:pt x="502" y="1099"/>
                  </a:lnTo>
                  <a:lnTo>
                    <a:pt x="348" y="1176"/>
                  </a:lnTo>
                  <a:lnTo>
                    <a:pt x="232" y="1254"/>
                  </a:lnTo>
                  <a:lnTo>
                    <a:pt x="136" y="1331"/>
                  </a:lnTo>
                  <a:lnTo>
                    <a:pt x="59" y="1408"/>
                  </a:lnTo>
                  <a:lnTo>
                    <a:pt x="20" y="1485"/>
                  </a:lnTo>
                  <a:lnTo>
                    <a:pt x="1" y="1581"/>
                  </a:lnTo>
                  <a:lnTo>
                    <a:pt x="20" y="1658"/>
                  </a:lnTo>
                  <a:lnTo>
                    <a:pt x="59" y="1735"/>
                  </a:lnTo>
                  <a:lnTo>
                    <a:pt x="136" y="1812"/>
                  </a:lnTo>
                  <a:lnTo>
                    <a:pt x="232" y="1890"/>
                  </a:lnTo>
                  <a:lnTo>
                    <a:pt x="348" y="1967"/>
                  </a:lnTo>
                  <a:lnTo>
                    <a:pt x="502" y="2044"/>
                  </a:lnTo>
                  <a:lnTo>
                    <a:pt x="887" y="2198"/>
                  </a:lnTo>
                  <a:lnTo>
                    <a:pt x="1350" y="2333"/>
                  </a:lnTo>
                  <a:lnTo>
                    <a:pt x="1909" y="2449"/>
                  </a:lnTo>
                  <a:lnTo>
                    <a:pt x="2545" y="2583"/>
                  </a:lnTo>
                  <a:lnTo>
                    <a:pt x="3277" y="2699"/>
                  </a:lnTo>
                  <a:lnTo>
                    <a:pt x="4068" y="2795"/>
                  </a:lnTo>
                  <a:lnTo>
                    <a:pt x="4935" y="2892"/>
                  </a:lnTo>
                  <a:lnTo>
                    <a:pt x="5860" y="2969"/>
                  </a:lnTo>
                  <a:lnTo>
                    <a:pt x="6824" y="3027"/>
                  </a:lnTo>
                  <a:lnTo>
                    <a:pt x="7865" y="3085"/>
                  </a:lnTo>
                  <a:lnTo>
                    <a:pt x="8925" y="3123"/>
                  </a:lnTo>
                  <a:lnTo>
                    <a:pt x="10043" y="3142"/>
                  </a:lnTo>
                  <a:lnTo>
                    <a:pt x="11180" y="3162"/>
                  </a:lnTo>
                  <a:lnTo>
                    <a:pt x="12317" y="3142"/>
                  </a:lnTo>
                  <a:lnTo>
                    <a:pt x="13435" y="3123"/>
                  </a:lnTo>
                  <a:lnTo>
                    <a:pt x="14514" y="3085"/>
                  </a:lnTo>
                  <a:lnTo>
                    <a:pt x="15536" y="3027"/>
                  </a:lnTo>
                  <a:lnTo>
                    <a:pt x="16519" y="2969"/>
                  </a:lnTo>
                  <a:lnTo>
                    <a:pt x="17444" y="2892"/>
                  </a:lnTo>
                  <a:lnTo>
                    <a:pt x="18292" y="2795"/>
                  </a:lnTo>
                  <a:lnTo>
                    <a:pt x="19082" y="2699"/>
                  </a:lnTo>
                  <a:lnTo>
                    <a:pt x="19815" y="2583"/>
                  </a:lnTo>
                  <a:lnTo>
                    <a:pt x="20451" y="2449"/>
                  </a:lnTo>
                  <a:lnTo>
                    <a:pt x="21010" y="2333"/>
                  </a:lnTo>
                  <a:lnTo>
                    <a:pt x="21491" y="2198"/>
                  </a:lnTo>
                  <a:lnTo>
                    <a:pt x="21858" y="2044"/>
                  </a:lnTo>
                  <a:lnTo>
                    <a:pt x="22012" y="1967"/>
                  </a:lnTo>
                  <a:lnTo>
                    <a:pt x="22147" y="1890"/>
                  </a:lnTo>
                  <a:lnTo>
                    <a:pt x="22243" y="1812"/>
                  </a:lnTo>
                  <a:lnTo>
                    <a:pt x="22301" y="1735"/>
                  </a:lnTo>
                  <a:lnTo>
                    <a:pt x="22359" y="1658"/>
                  </a:lnTo>
                  <a:lnTo>
                    <a:pt x="22359" y="1581"/>
                  </a:lnTo>
                  <a:lnTo>
                    <a:pt x="22359" y="1485"/>
                  </a:lnTo>
                  <a:lnTo>
                    <a:pt x="22301" y="1408"/>
                  </a:lnTo>
                  <a:lnTo>
                    <a:pt x="22243" y="1331"/>
                  </a:lnTo>
                  <a:lnTo>
                    <a:pt x="22147" y="1254"/>
                  </a:lnTo>
                  <a:lnTo>
                    <a:pt x="22012" y="1176"/>
                  </a:lnTo>
                  <a:lnTo>
                    <a:pt x="21858" y="1099"/>
                  </a:lnTo>
                  <a:lnTo>
                    <a:pt x="21491" y="964"/>
                  </a:lnTo>
                  <a:lnTo>
                    <a:pt x="21010" y="829"/>
                  </a:lnTo>
                  <a:lnTo>
                    <a:pt x="20451" y="695"/>
                  </a:lnTo>
                  <a:lnTo>
                    <a:pt x="19815" y="579"/>
                  </a:lnTo>
                  <a:lnTo>
                    <a:pt x="19082" y="463"/>
                  </a:lnTo>
                  <a:lnTo>
                    <a:pt x="18292" y="348"/>
                  </a:lnTo>
                  <a:lnTo>
                    <a:pt x="17444" y="271"/>
                  </a:lnTo>
                  <a:lnTo>
                    <a:pt x="16519" y="193"/>
                  </a:lnTo>
                  <a:lnTo>
                    <a:pt x="15536" y="116"/>
                  </a:lnTo>
                  <a:lnTo>
                    <a:pt x="14514" y="58"/>
                  </a:lnTo>
                  <a:lnTo>
                    <a:pt x="13435" y="20"/>
                  </a:lnTo>
                  <a:lnTo>
                    <a:pt x="123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346;p37">
              <a:extLst>
                <a:ext uri="{FF2B5EF4-FFF2-40B4-BE49-F238E27FC236}">
                  <a16:creationId xmlns:a16="http://schemas.microsoft.com/office/drawing/2014/main" id="{7C34FB5E-01A9-4833-B754-1B4D636F93D5}"/>
                </a:ext>
              </a:extLst>
            </p:cNvPr>
            <p:cNvSpPr/>
            <p:nvPr/>
          </p:nvSpPr>
          <p:spPr>
            <a:xfrm>
              <a:off x="7330113" y="3119188"/>
              <a:ext cx="204800" cy="502600"/>
            </a:xfrm>
            <a:custGeom>
              <a:avLst/>
              <a:gdLst/>
              <a:ahLst/>
              <a:cxnLst/>
              <a:rect l="l" t="t" r="r" b="b"/>
              <a:pathLst>
                <a:path w="8192" h="20104" extrusionOk="0">
                  <a:moveTo>
                    <a:pt x="7151" y="0"/>
                  </a:moveTo>
                  <a:lnTo>
                    <a:pt x="7036" y="20"/>
                  </a:lnTo>
                  <a:lnTo>
                    <a:pt x="6939" y="58"/>
                  </a:lnTo>
                  <a:lnTo>
                    <a:pt x="6843" y="97"/>
                  </a:lnTo>
                  <a:lnTo>
                    <a:pt x="6746" y="155"/>
                  </a:lnTo>
                  <a:lnTo>
                    <a:pt x="6400" y="444"/>
                  </a:lnTo>
                  <a:lnTo>
                    <a:pt x="6053" y="752"/>
                  </a:lnTo>
                  <a:lnTo>
                    <a:pt x="5725" y="1041"/>
                  </a:lnTo>
                  <a:lnTo>
                    <a:pt x="5417" y="1369"/>
                  </a:lnTo>
                  <a:lnTo>
                    <a:pt x="5108" y="1677"/>
                  </a:lnTo>
                  <a:lnTo>
                    <a:pt x="4819" y="2024"/>
                  </a:lnTo>
                  <a:lnTo>
                    <a:pt x="4530" y="2352"/>
                  </a:lnTo>
                  <a:lnTo>
                    <a:pt x="4260" y="2699"/>
                  </a:lnTo>
                  <a:lnTo>
                    <a:pt x="4009" y="3065"/>
                  </a:lnTo>
                  <a:lnTo>
                    <a:pt x="3759" y="3412"/>
                  </a:lnTo>
                  <a:lnTo>
                    <a:pt x="3528" y="3797"/>
                  </a:lnTo>
                  <a:lnTo>
                    <a:pt x="3296" y="4164"/>
                  </a:lnTo>
                  <a:lnTo>
                    <a:pt x="2872" y="4915"/>
                  </a:lnTo>
                  <a:lnTo>
                    <a:pt x="2487" y="5706"/>
                  </a:lnTo>
                  <a:lnTo>
                    <a:pt x="2140" y="6496"/>
                  </a:lnTo>
                  <a:lnTo>
                    <a:pt x="1812" y="7286"/>
                  </a:lnTo>
                  <a:lnTo>
                    <a:pt x="1523" y="8096"/>
                  </a:lnTo>
                  <a:lnTo>
                    <a:pt x="1273" y="8905"/>
                  </a:lnTo>
                  <a:lnTo>
                    <a:pt x="1041" y="9695"/>
                  </a:lnTo>
                  <a:lnTo>
                    <a:pt x="849" y="10505"/>
                  </a:lnTo>
                  <a:lnTo>
                    <a:pt x="675" y="11295"/>
                  </a:lnTo>
                  <a:lnTo>
                    <a:pt x="540" y="12066"/>
                  </a:lnTo>
                  <a:lnTo>
                    <a:pt x="405" y="12818"/>
                  </a:lnTo>
                  <a:lnTo>
                    <a:pt x="309" y="13550"/>
                  </a:lnTo>
                  <a:lnTo>
                    <a:pt x="212" y="14263"/>
                  </a:lnTo>
                  <a:lnTo>
                    <a:pt x="155" y="14938"/>
                  </a:lnTo>
                  <a:lnTo>
                    <a:pt x="97" y="15593"/>
                  </a:lnTo>
                  <a:lnTo>
                    <a:pt x="58" y="16210"/>
                  </a:lnTo>
                  <a:lnTo>
                    <a:pt x="20" y="17309"/>
                  </a:lnTo>
                  <a:lnTo>
                    <a:pt x="0" y="18215"/>
                  </a:lnTo>
                  <a:lnTo>
                    <a:pt x="20" y="18908"/>
                  </a:lnTo>
                  <a:lnTo>
                    <a:pt x="39" y="19487"/>
                  </a:lnTo>
                  <a:lnTo>
                    <a:pt x="2044" y="20103"/>
                  </a:lnTo>
                  <a:lnTo>
                    <a:pt x="2660" y="19410"/>
                  </a:lnTo>
                  <a:lnTo>
                    <a:pt x="3219" y="18716"/>
                  </a:lnTo>
                  <a:lnTo>
                    <a:pt x="3740" y="18003"/>
                  </a:lnTo>
                  <a:lnTo>
                    <a:pt x="4222" y="17289"/>
                  </a:lnTo>
                  <a:lnTo>
                    <a:pt x="4684" y="16576"/>
                  </a:lnTo>
                  <a:lnTo>
                    <a:pt x="5089" y="15863"/>
                  </a:lnTo>
                  <a:lnTo>
                    <a:pt x="5474" y="15131"/>
                  </a:lnTo>
                  <a:lnTo>
                    <a:pt x="5821" y="14417"/>
                  </a:lnTo>
                  <a:lnTo>
                    <a:pt x="6149" y="13704"/>
                  </a:lnTo>
                  <a:lnTo>
                    <a:pt x="6438" y="12991"/>
                  </a:lnTo>
                  <a:lnTo>
                    <a:pt x="6708" y="12278"/>
                  </a:lnTo>
                  <a:lnTo>
                    <a:pt x="6958" y="11584"/>
                  </a:lnTo>
                  <a:lnTo>
                    <a:pt x="7170" y="10890"/>
                  </a:lnTo>
                  <a:lnTo>
                    <a:pt x="7344" y="10196"/>
                  </a:lnTo>
                  <a:lnTo>
                    <a:pt x="7517" y="9522"/>
                  </a:lnTo>
                  <a:lnTo>
                    <a:pt x="7672" y="8847"/>
                  </a:lnTo>
                  <a:lnTo>
                    <a:pt x="7787" y="8192"/>
                  </a:lnTo>
                  <a:lnTo>
                    <a:pt x="7884" y="7556"/>
                  </a:lnTo>
                  <a:lnTo>
                    <a:pt x="7980" y="6939"/>
                  </a:lnTo>
                  <a:lnTo>
                    <a:pt x="8057" y="6322"/>
                  </a:lnTo>
                  <a:lnTo>
                    <a:pt x="8096" y="5725"/>
                  </a:lnTo>
                  <a:lnTo>
                    <a:pt x="8134" y="5147"/>
                  </a:lnTo>
                  <a:lnTo>
                    <a:pt x="8192" y="4067"/>
                  </a:lnTo>
                  <a:lnTo>
                    <a:pt x="8192" y="3065"/>
                  </a:lnTo>
                  <a:lnTo>
                    <a:pt x="8153" y="2159"/>
                  </a:lnTo>
                  <a:lnTo>
                    <a:pt x="8096" y="1369"/>
                  </a:lnTo>
                  <a:lnTo>
                    <a:pt x="8038" y="694"/>
                  </a:lnTo>
                  <a:lnTo>
                    <a:pt x="8019" y="579"/>
                  </a:lnTo>
                  <a:lnTo>
                    <a:pt x="7980" y="482"/>
                  </a:lnTo>
                  <a:lnTo>
                    <a:pt x="7922" y="386"/>
                  </a:lnTo>
                  <a:lnTo>
                    <a:pt x="7864" y="289"/>
                  </a:lnTo>
                  <a:lnTo>
                    <a:pt x="7807" y="212"/>
                  </a:lnTo>
                  <a:lnTo>
                    <a:pt x="7729" y="155"/>
                  </a:lnTo>
                  <a:lnTo>
                    <a:pt x="7633" y="97"/>
                  </a:lnTo>
                  <a:lnTo>
                    <a:pt x="7537" y="58"/>
                  </a:lnTo>
                  <a:lnTo>
                    <a:pt x="7440" y="2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47;p37">
              <a:extLst>
                <a:ext uri="{FF2B5EF4-FFF2-40B4-BE49-F238E27FC236}">
                  <a16:creationId xmlns:a16="http://schemas.microsoft.com/office/drawing/2014/main" id="{D6748C14-F2BA-4F1E-B65B-FBEFD968DCB4}"/>
                </a:ext>
              </a:extLst>
            </p:cNvPr>
            <p:cNvSpPr/>
            <p:nvPr/>
          </p:nvSpPr>
          <p:spPr>
            <a:xfrm>
              <a:off x="7390338" y="3207838"/>
              <a:ext cx="95450" cy="289625"/>
            </a:xfrm>
            <a:custGeom>
              <a:avLst/>
              <a:gdLst/>
              <a:ahLst/>
              <a:cxnLst/>
              <a:rect l="l" t="t" r="r" b="b"/>
              <a:pathLst>
                <a:path w="3818" h="11585" extrusionOk="0">
                  <a:moveTo>
                    <a:pt x="3663" y="1"/>
                  </a:moveTo>
                  <a:lnTo>
                    <a:pt x="3605" y="20"/>
                  </a:lnTo>
                  <a:lnTo>
                    <a:pt x="3566" y="59"/>
                  </a:lnTo>
                  <a:lnTo>
                    <a:pt x="3528" y="97"/>
                  </a:lnTo>
                  <a:lnTo>
                    <a:pt x="3239" y="926"/>
                  </a:lnTo>
                  <a:lnTo>
                    <a:pt x="2776" y="2333"/>
                  </a:lnTo>
                  <a:lnTo>
                    <a:pt x="1620" y="6072"/>
                  </a:lnTo>
                  <a:lnTo>
                    <a:pt x="1" y="11392"/>
                  </a:lnTo>
                  <a:lnTo>
                    <a:pt x="1" y="11450"/>
                  </a:lnTo>
                  <a:lnTo>
                    <a:pt x="20" y="11508"/>
                  </a:lnTo>
                  <a:lnTo>
                    <a:pt x="59" y="11546"/>
                  </a:lnTo>
                  <a:lnTo>
                    <a:pt x="97" y="11585"/>
                  </a:lnTo>
                  <a:lnTo>
                    <a:pt x="193" y="11585"/>
                  </a:lnTo>
                  <a:lnTo>
                    <a:pt x="232" y="11565"/>
                  </a:lnTo>
                  <a:lnTo>
                    <a:pt x="271" y="11527"/>
                  </a:lnTo>
                  <a:lnTo>
                    <a:pt x="290" y="11488"/>
                  </a:lnTo>
                  <a:lnTo>
                    <a:pt x="1870" y="6284"/>
                  </a:lnTo>
                  <a:lnTo>
                    <a:pt x="3046" y="2487"/>
                  </a:lnTo>
                  <a:lnTo>
                    <a:pt x="3509" y="1061"/>
                  </a:lnTo>
                  <a:lnTo>
                    <a:pt x="3798" y="213"/>
                  </a:lnTo>
                  <a:lnTo>
                    <a:pt x="3817" y="155"/>
                  </a:lnTo>
                  <a:lnTo>
                    <a:pt x="3798" y="97"/>
                  </a:lnTo>
                  <a:lnTo>
                    <a:pt x="3778" y="59"/>
                  </a:lnTo>
                  <a:lnTo>
                    <a:pt x="3721" y="20"/>
                  </a:lnTo>
                  <a:lnTo>
                    <a:pt x="366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48;p37">
              <a:extLst>
                <a:ext uri="{FF2B5EF4-FFF2-40B4-BE49-F238E27FC236}">
                  <a16:creationId xmlns:a16="http://schemas.microsoft.com/office/drawing/2014/main" id="{85029B9A-019B-49C1-8084-481F3E800956}"/>
                </a:ext>
              </a:extLst>
            </p:cNvPr>
            <p:cNvSpPr/>
            <p:nvPr/>
          </p:nvSpPr>
          <p:spPr>
            <a:xfrm>
              <a:off x="7187963" y="2662388"/>
              <a:ext cx="265525" cy="915550"/>
            </a:xfrm>
            <a:custGeom>
              <a:avLst/>
              <a:gdLst/>
              <a:ahLst/>
              <a:cxnLst/>
              <a:rect l="l" t="t" r="r" b="b"/>
              <a:pathLst>
                <a:path w="10621" h="36622" extrusionOk="0">
                  <a:moveTo>
                    <a:pt x="7344" y="0"/>
                  </a:moveTo>
                  <a:lnTo>
                    <a:pt x="7209" y="39"/>
                  </a:lnTo>
                  <a:lnTo>
                    <a:pt x="7093" y="77"/>
                  </a:lnTo>
                  <a:lnTo>
                    <a:pt x="6978" y="135"/>
                  </a:lnTo>
                  <a:lnTo>
                    <a:pt x="6881" y="212"/>
                  </a:lnTo>
                  <a:lnTo>
                    <a:pt x="6785" y="309"/>
                  </a:lnTo>
                  <a:lnTo>
                    <a:pt x="6708" y="424"/>
                  </a:lnTo>
                  <a:lnTo>
                    <a:pt x="6110" y="1446"/>
                  </a:lnTo>
                  <a:lnTo>
                    <a:pt x="5783" y="2043"/>
                  </a:lnTo>
                  <a:lnTo>
                    <a:pt x="5436" y="2699"/>
                  </a:lnTo>
                  <a:lnTo>
                    <a:pt x="5070" y="3393"/>
                  </a:lnTo>
                  <a:lnTo>
                    <a:pt x="4703" y="4144"/>
                  </a:lnTo>
                  <a:lnTo>
                    <a:pt x="4318" y="4954"/>
                  </a:lnTo>
                  <a:lnTo>
                    <a:pt x="3933" y="5802"/>
                  </a:lnTo>
                  <a:lnTo>
                    <a:pt x="3547" y="6688"/>
                  </a:lnTo>
                  <a:lnTo>
                    <a:pt x="3162" y="7633"/>
                  </a:lnTo>
                  <a:lnTo>
                    <a:pt x="2795" y="8635"/>
                  </a:lnTo>
                  <a:lnTo>
                    <a:pt x="2429" y="9657"/>
                  </a:lnTo>
                  <a:lnTo>
                    <a:pt x="2082" y="10736"/>
                  </a:lnTo>
                  <a:lnTo>
                    <a:pt x="1735" y="11835"/>
                  </a:lnTo>
                  <a:lnTo>
                    <a:pt x="1427" y="12991"/>
                  </a:lnTo>
                  <a:lnTo>
                    <a:pt x="1118" y="14167"/>
                  </a:lnTo>
                  <a:lnTo>
                    <a:pt x="868" y="15381"/>
                  </a:lnTo>
                  <a:lnTo>
                    <a:pt x="617" y="16634"/>
                  </a:lnTo>
                  <a:lnTo>
                    <a:pt x="425" y="17906"/>
                  </a:lnTo>
                  <a:lnTo>
                    <a:pt x="251" y="19217"/>
                  </a:lnTo>
                  <a:lnTo>
                    <a:pt x="116" y="20547"/>
                  </a:lnTo>
                  <a:lnTo>
                    <a:pt x="78" y="21221"/>
                  </a:lnTo>
                  <a:lnTo>
                    <a:pt x="39" y="21915"/>
                  </a:lnTo>
                  <a:lnTo>
                    <a:pt x="20" y="22609"/>
                  </a:lnTo>
                  <a:lnTo>
                    <a:pt x="1" y="23303"/>
                  </a:lnTo>
                  <a:lnTo>
                    <a:pt x="1" y="23997"/>
                  </a:lnTo>
                  <a:lnTo>
                    <a:pt x="20" y="24710"/>
                  </a:lnTo>
                  <a:lnTo>
                    <a:pt x="39" y="25423"/>
                  </a:lnTo>
                  <a:lnTo>
                    <a:pt x="78" y="26136"/>
                  </a:lnTo>
                  <a:lnTo>
                    <a:pt x="135" y="26869"/>
                  </a:lnTo>
                  <a:lnTo>
                    <a:pt x="213" y="27582"/>
                  </a:lnTo>
                  <a:lnTo>
                    <a:pt x="290" y="28314"/>
                  </a:lnTo>
                  <a:lnTo>
                    <a:pt x="386" y="29066"/>
                  </a:lnTo>
                  <a:lnTo>
                    <a:pt x="502" y="29798"/>
                  </a:lnTo>
                  <a:lnTo>
                    <a:pt x="637" y="30550"/>
                  </a:lnTo>
                  <a:lnTo>
                    <a:pt x="791" y="31282"/>
                  </a:lnTo>
                  <a:lnTo>
                    <a:pt x="964" y="32034"/>
                  </a:lnTo>
                  <a:lnTo>
                    <a:pt x="1138" y="32805"/>
                  </a:lnTo>
                  <a:lnTo>
                    <a:pt x="1350" y="33557"/>
                  </a:lnTo>
                  <a:lnTo>
                    <a:pt x="1562" y="34309"/>
                  </a:lnTo>
                  <a:lnTo>
                    <a:pt x="1793" y="35080"/>
                  </a:lnTo>
                  <a:lnTo>
                    <a:pt x="2063" y="35850"/>
                  </a:lnTo>
                  <a:lnTo>
                    <a:pt x="2333" y="36621"/>
                  </a:lnTo>
                  <a:lnTo>
                    <a:pt x="5686" y="36621"/>
                  </a:lnTo>
                  <a:lnTo>
                    <a:pt x="5802" y="36429"/>
                  </a:lnTo>
                  <a:lnTo>
                    <a:pt x="6072" y="35889"/>
                  </a:lnTo>
                  <a:lnTo>
                    <a:pt x="6477" y="35002"/>
                  </a:lnTo>
                  <a:lnTo>
                    <a:pt x="6727" y="34443"/>
                  </a:lnTo>
                  <a:lnTo>
                    <a:pt x="6997" y="33807"/>
                  </a:lnTo>
                  <a:lnTo>
                    <a:pt x="7286" y="33094"/>
                  </a:lnTo>
                  <a:lnTo>
                    <a:pt x="7595" y="32304"/>
                  </a:lnTo>
                  <a:lnTo>
                    <a:pt x="7903" y="31437"/>
                  </a:lnTo>
                  <a:lnTo>
                    <a:pt x="8211" y="30492"/>
                  </a:lnTo>
                  <a:lnTo>
                    <a:pt x="8520" y="29509"/>
                  </a:lnTo>
                  <a:lnTo>
                    <a:pt x="8828" y="28430"/>
                  </a:lnTo>
                  <a:lnTo>
                    <a:pt x="9137" y="27312"/>
                  </a:lnTo>
                  <a:lnTo>
                    <a:pt x="9406" y="26117"/>
                  </a:lnTo>
                  <a:lnTo>
                    <a:pt x="9676" y="24864"/>
                  </a:lnTo>
                  <a:lnTo>
                    <a:pt x="9927" y="23573"/>
                  </a:lnTo>
                  <a:lnTo>
                    <a:pt x="10139" y="22204"/>
                  </a:lnTo>
                  <a:lnTo>
                    <a:pt x="10312" y="20797"/>
                  </a:lnTo>
                  <a:lnTo>
                    <a:pt x="10466" y="19332"/>
                  </a:lnTo>
                  <a:lnTo>
                    <a:pt x="10524" y="18581"/>
                  </a:lnTo>
                  <a:lnTo>
                    <a:pt x="10563" y="17829"/>
                  </a:lnTo>
                  <a:lnTo>
                    <a:pt x="10601" y="17058"/>
                  </a:lnTo>
                  <a:lnTo>
                    <a:pt x="10621" y="16268"/>
                  </a:lnTo>
                  <a:lnTo>
                    <a:pt x="10621" y="15478"/>
                  </a:lnTo>
                  <a:lnTo>
                    <a:pt x="10621" y="14687"/>
                  </a:lnTo>
                  <a:lnTo>
                    <a:pt x="10601" y="13859"/>
                  </a:lnTo>
                  <a:lnTo>
                    <a:pt x="10582" y="13049"/>
                  </a:lnTo>
                  <a:lnTo>
                    <a:pt x="10544" y="12201"/>
                  </a:lnTo>
                  <a:lnTo>
                    <a:pt x="10466" y="11372"/>
                  </a:lnTo>
                  <a:lnTo>
                    <a:pt x="10389" y="10524"/>
                  </a:lnTo>
                  <a:lnTo>
                    <a:pt x="10312" y="9657"/>
                  </a:lnTo>
                  <a:lnTo>
                    <a:pt x="10197" y="8789"/>
                  </a:lnTo>
                  <a:lnTo>
                    <a:pt x="10062" y="7903"/>
                  </a:lnTo>
                  <a:lnTo>
                    <a:pt x="9927" y="7016"/>
                  </a:lnTo>
                  <a:lnTo>
                    <a:pt x="9753" y="6130"/>
                  </a:lnTo>
                  <a:lnTo>
                    <a:pt x="9580" y="5224"/>
                  </a:lnTo>
                  <a:lnTo>
                    <a:pt x="9368" y="4318"/>
                  </a:lnTo>
                  <a:lnTo>
                    <a:pt x="9156" y="3412"/>
                  </a:lnTo>
                  <a:lnTo>
                    <a:pt x="8905" y="2487"/>
                  </a:lnTo>
                  <a:lnTo>
                    <a:pt x="8635" y="1562"/>
                  </a:lnTo>
                  <a:lnTo>
                    <a:pt x="8346" y="617"/>
                  </a:lnTo>
                  <a:lnTo>
                    <a:pt x="8288" y="482"/>
                  </a:lnTo>
                  <a:lnTo>
                    <a:pt x="8231" y="367"/>
                  </a:lnTo>
                  <a:lnTo>
                    <a:pt x="8134" y="270"/>
                  </a:lnTo>
                  <a:lnTo>
                    <a:pt x="8057" y="174"/>
                  </a:lnTo>
                  <a:lnTo>
                    <a:pt x="7942" y="116"/>
                  </a:lnTo>
                  <a:lnTo>
                    <a:pt x="7826" y="58"/>
                  </a:lnTo>
                  <a:lnTo>
                    <a:pt x="7710" y="20"/>
                  </a:lnTo>
                  <a:lnTo>
                    <a:pt x="75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49;p37">
              <a:extLst>
                <a:ext uri="{FF2B5EF4-FFF2-40B4-BE49-F238E27FC236}">
                  <a16:creationId xmlns:a16="http://schemas.microsoft.com/office/drawing/2014/main" id="{A5D60A8D-2E6D-4339-9190-174B768BB2C1}"/>
                </a:ext>
              </a:extLst>
            </p:cNvPr>
            <p:cNvSpPr/>
            <p:nvPr/>
          </p:nvSpPr>
          <p:spPr>
            <a:xfrm>
              <a:off x="7278563" y="2871513"/>
              <a:ext cx="78550" cy="643300"/>
            </a:xfrm>
            <a:custGeom>
              <a:avLst/>
              <a:gdLst/>
              <a:ahLst/>
              <a:cxnLst/>
              <a:rect l="l" t="t" r="r" b="b"/>
              <a:pathLst>
                <a:path w="3142" h="25732" extrusionOk="0">
                  <a:moveTo>
                    <a:pt x="2949" y="0"/>
                  </a:moveTo>
                  <a:lnTo>
                    <a:pt x="2891" y="20"/>
                  </a:lnTo>
                  <a:lnTo>
                    <a:pt x="2853" y="77"/>
                  </a:lnTo>
                  <a:lnTo>
                    <a:pt x="2833" y="135"/>
                  </a:lnTo>
                  <a:lnTo>
                    <a:pt x="0" y="25558"/>
                  </a:lnTo>
                  <a:lnTo>
                    <a:pt x="19" y="25616"/>
                  </a:lnTo>
                  <a:lnTo>
                    <a:pt x="39" y="25674"/>
                  </a:lnTo>
                  <a:lnTo>
                    <a:pt x="77" y="25712"/>
                  </a:lnTo>
                  <a:lnTo>
                    <a:pt x="135" y="25732"/>
                  </a:lnTo>
                  <a:lnTo>
                    <a:pt x="212" y="25732"/>
                  </a:lnTo>
                  <a:lnTo>
                    <a:pt x="251" y="25693"/>
                  </a:lnTo>
                  <a:lnTo>
                    <a:pt x="289" y="25654"/>
                  </a:lnTo>
                  <a:lnTo>
                    <a:pt x="309" y="25597"/>
                  </a:lnTo>
                  <a:lnTo>
                    <a:pt x="3142" y="155"/>
                  </a:lnTo>
                  <a:lnTo>
                    <a:pt x="3123" y="97"/>
                  </a:lnTo>
                  <a:lnTo>
                    <a:pt x="3103" y="58"/>
                  </a:lnTo>
                  <a:lnTo>
                    <a:pt x="3065" y="20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0;p37">
              <a:extLst>
                <a:ext uri="{FF2B5EF4-FFF2-40B4-BE49-F238E27FC236}">
                  <a16:creationId xmlns:a16="http://schemas.microsoft.com/office/drawing/2014/main" id="{5C8A361C-8851-46CB-9E89-4D5DB20A987F}"/>
                </a:ext>
              </a:extLst>
            </p:cNvPr>
            <p:cNvSpPr/>
            <p:nvPr/>
          </p:nvSpPr>
          <p:spPr>
            <a:xfrm>
              <a:off x="6949438" y="2778988"/>
              <a:ext cx="276625" cy="811950"/>
            </a:xfrm>
            <a:custGeom>
              <a:avLst/>
              <a:gdLst/>
              <a:ahLst/>
              <a:cxnLst/>
              <a:rect l="l" t="t" r="r" b="b"/>
              <a:pathLst>
                <a:path w="11065" h="32478" extrusionOk="0">
                  <a:moveTo>
                    <a:pt x="2121" y="1"/>
                  </a:moveTo>
                  <a:lnTo>
                    <a:pt x="2005" y="39"/>
                  </a:lnTo>
                  <a:lnTo>
                    <a:pt x="1890" y="59"/>
                  </a:lnTo>
                  <a:lnTo>
                    <a:pt x="1793" y="116"/>
                  </a:lnTo>
                  <a:lnTo>
                    <a:pt x="1697" y="174"/>
                  </a:lnTo>
                  <a:lnTo>
                    <a:pt x="1620" y="251"/>
                  </a:lnTo>
                  <a:lnTo>
                    <a:pt x="1562" y="348"/>
                  </a:lnTo>
                  <a:lnTo>
                    <a:pt x="1504" y="444"/>
                  </a:lnTo>
                  <a:lnTo>
                    <a:pt x="1466" y="540"/>
                  </a:lnTo>
                  <a:lnTo>
                    <a:pt x="1234" y="1562"/>
                  </a:lnTo>
                  <a:lnTo>
                    <a:pt x="1022" y="2583"/>
                  </a:lnTo>
                  <a:lnTo>
                    <a:pt x="830" y="3566"/>
                  </a:lnTo>
                  <a:lnTo>
                    <a:pt x="675" y="4530"/>
                  </a:lnTo>
                  <a:lnTo>
                    <a:pt x="521" y="5494"/>
                  </a:lnTo>
                  <a:lnTo>
                    <a:pt x="406" y="6419"/>
                  </a:lnTo>
                  <a:lnTo>
                    <a:pt x="290" y="7344"/>
                  </a:lnTo>
                  <a:lnTo>
                    <a:pt x="194" y="8250"/>
                  </a:lnTo>
                  <a:lnTo>
                    <a:pt x="136" y="9117"/>
                  </a:lnTo>
                  <a:lnTo>
                    <a:pt x="78" y="9985"/>
                  </a:lnTo>
                  <a:lnTo>
                    <a:pt x="39" y="10833"/>
                  </a:lnTo>
                  <a:lnTo>
                    <a:pt x="20" y="11681"/>
                  </a:lnTo>
                  <a:lnTo>
                    <a:pt x="1" y="12490"/>
                  </a:lnTo>
                  <a:lnTo>
                    <a:pt x="20" y="13281"/>
                  </a:lnTo>
                  <a:lnTo>
                    <a:pt x="39" y="14071"/>
                  </a:lnTo>
                  <a:lnTo>
                    <a:pt x="78" y="14823"/>
                  </a:lnTo>
                  <a:lnTo>
                    <a:pt x="116" y="15574"/>
                  </a:lnTo>
                  <a:lnTo>
                    <a:pt x="194" y="16307"/>
                  </a:lnTo>
                  <a:lnTo>
                    <a:pt x="271" y="17020"/>
                  </a:lnTo>
                  <a:lnTo>
                    <a:pt x="348" y="17714"/>
                  </a:lnTo>
                  <a:lnTo>
                    <a:pt x="444" y="18388"/>
                  </a:lnTo>
                  <a:lnTo>
                    <a:pt x="540" y="19063"/>
                  </a:lnTo>
                  <a:lnTo>
                    <a:pt x="656" y="19699"/>
                  </a:lnTo>
                  <a:lnTo>
                    <a:pt x="791" y="20335"/>
                  </a:lnTo>
                  <a:lnTo>
                    <a:pt x="1061" y="21549"/>
                  </a:lnTo>
                  <a:lnTo>
                    <a:pt x="1369" y="22687"/>
                  </a:lnTo>
                  <a:lnTo>
                    <a:pt x="1697" y="23766"/>
                  </a:lnTo>
                  <a:lnTo>
                    <a:pt x="2044" y="24768"/>
                  </a:lnTo>
                  <a:lnTo>
                    <a:pt x="2410" y="25732"/>
                  </a:lnTo>
                  <a:lnTo>
                    <a:pt x="2776" y="26618"/>
                  </a:lnTo>
                  <a:lnTo>
                    <a:pt x="3162" y="27428"/>
                  </a:lnTo>
                  <a:lnTo>
                    <a:pt x="3528" y="28180"/>
                  </a:lnTo>
                  <a:lnTo>
                    <a:pt x="3913" y="28874"/>
                  </a:lnTo>
                  <a:lnTo>
                    <a:pt x="4280" y="29510"/>
                  </a:lnTo>
                  <a:lnTo>
                    <a:pt x="4627" y="30088"/>
                  </a:lnTo>
                  <a:lnTo>
                    <a:pt x="4974" y="30589"/>
                  </a:lnTo>
                  <a:lnTo>
                    <a:pt x="5282" y="31032"/>
                  </a:lnTo>
                  <a:lnTo>
                    <a:pt x="5571" y="31418"/>
                  </a:lnTo>
                  <a:lnTo>
                    <a:pt x="6053" y="32015"/>
                  </a:lnTo>
                  <a:lnTo>
                    <a:pt x="6361" y="32362"/>
                  </a:lnTo>
                  <a:lnTo>
                    <a:pt x="6477" y="32478"/>
                  </a:lnTo>
                  <a:lnTo>
                    <a:pt x="10833" y="31765"/>
                  </a:lnTo>
                  <a:lnTo>
                    <a:pt x="10891" y="31071"/>
                  </a:lnTo>
                  <a:lnTo>
                    <a:pt x="10949" y="30377"/>
                  </a:lnTo>
                  <a:lnTo>
                    <a:pt x="11026" y="28989"/>
                  </a:lnTo>
                  <a:lnTo>
                    <a:pt x="11064" y="27640"/>
                  </a:lnTo>
                  <a:lnTo>
                    <a:pt x="11045" y="26291"/>
                  </a:lnTo>
                  <a:lnTo>
                    <a:pt x="11006" y="24980"/>
                  </a:lnTo>
                  <a:lnTo>
                    <a:pt x="10910" y="23670"/>
                  </a:lnTo>
                  <a:lnTo>
                    <a:pt x="10794" y="22397"/>
                  </a:lnTo>
                  <a:lnTo>
                    <a:pt x="10640" y="21145"/>
                  </a:lnTo>
                  <a:lnTo>
                    <a:pt x="10447" y="19911"/>
                  </a:lnTo>
                  <a:lnTo>
                    <a:pt x="10235" y="18697"/>
                  </a:lnTo>
                  <a:lnTo>
                    <a:pt x="9985" y="17521"/>
                  </a:lnTo>
                  <a:lnTo>
                    <a:pt x="9734" y="16365"/>
                  </a:lnTo>
                  <a:lnTo>
                    <a:pt x="9445" y="15227"/>
                  </a:lnTo>
                  <a:lnTo>
                    <a:pt x="9137" y="14129"/>
                  </a:lnTo>
                  <a:lnTo>
                    <a:pt x="8809" y="13069"/>
                  </a:lnTo>
                  <a:lnTo>
                    <a:pt x="8462" y="12028"/>
                  </a:lnTo>
                  <a:lnTo>
                    <a:pt x="8115" y="11006"/>
                  </a:lnTo>
                  <a:lnTo>
                    <a:pt x="7749" y="10043"/>
                  </a:lnTo>
                  <a:lnTo>
                    <a:pt x="7383" y="9098"/>
                  </a:lnTo>
                  <a:lnTo>
                    <a:pt x="7017" y="8192"/>
                  </a:lnTo>
                  <a:lnTo>
                    <a:pt x="6631" y="7306"/>
                  </a:lnTo>
                  <a:lnTo>
                    <a:pt x="6265" y="6477"/>
                  </a:lnTo>
                  <a:lnTo>
                    <a:pt x="5879" y="5687"/>
                  </a:lnTo>
                  <a:lnTo>
                    <a:pt x="5513" y="4916"/>
                  </a:lnTo>
                  <a:lnTo>
                    <a:pt x="5147" y="4202"/>
                  </a:lnTo>
                  <a:lnTo>
                    <a:pt x="4781" y="3509"/>
                  </a:lnTo>
                  <a:lnTo>
                    <a:pt x="4087" y="2275"/>
                  </a:lnTo>
                  <a:lnTo>
                    <a:pt x="3470" y="1234"/>
                  </a:lnTo>
                  <a:lnTo>
                    <a:pt x="2930" y="348"/>
                  </a:lnTo>
                  <a:lnTo>
                    <a:pt x="2853" y="251"/>
                  </a:lnTo>
                  <a:lnTo>
                    <a:pt x="2757" y="174"/>
                  </a:lnTo>
                  <a:lnTo>
                    <a:pt x="2680" y="116"/>
                  </a:lnTo>
                  <a:lnTo>
                    <a:pt x="2564" y="59"/>
                  </a:lnTo>
                  <a:lnTo>
                    <a:pt x="2449" y="20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1;p37">
              <a:extLst>
                <a:ext uri="{FF2B5EF4-FFF2-40B4-BE49-F238E27FC236}">
                  <a16:creationId xmlns:a16="http://schemas.microsoft.com/office/drawing/2014/main" id="{24A5FF7F-DDDA-40A4-8523-B41B1E135DA8}"/>
                </a:ext>
              </a:extLst>
            </p:cNvPr>
            <p:cNvSpPr/>
            <p:nvPr/>
          </p:nvSpPr>
          <p:spPr>
            <a:xfrm>
              <a:off x="7007738" y="2998713"/>
              <a:ext cx="141700" cy="517075"/>
            </a:xfrm>
            <a:custGeom>
              <a:avLst/>
              <a:gdLst/>
              <a:ahLst/>
              <a:cxnLst/>
              <a:rect l="l" t="t" r="r" b="b"/>
              <a:pathLst>
                <a:path w="5668" h="20683" extrusionOk="0">
                  <a:moveTo>
                    <a:pt x="117" y="1"/>
                  </a:moveTo>
                  <a:lnTo>
                    <a:pt x="59" y="20"/>
                  </a:lnTo>
                  <a:lnTo>
                    <a:pt x="20" y="78"/>
                  </a:lnTo>
                  <a:lnTo>
                    <a:pt x="1" y="116"/>
                  </a:lnTo>
                  <a:lnTo>
                    <a:pt x="20" y="174"/>
                  </a:lnTo>
                  <a:lnTo>
                    <a:pt x="5379" y="20566"/>
                  </a:lnTo>
                  <a:lnTo>
                    <a:pt x="5398" y="20605"/>
                  </a:lnTo>
                  <a:lnTo>
                    <a:pt x="5436" y="20644"/>
                  </a:lnTo>
                  <a:lnTo>
                    <a:pt x="5475" y="20663"/>
                  </a:lnTo>
                  <a:lnTo>
                    <a:pt x="5533" y="20682"/>
                  </a:lnTo>
                  <a:lnTo>
                    <a:pt x="5571" y="20663"/>
                  </a:lnTo>
                  <a:lnTo>
                    <a:pt x="5610" y="20644"/>
                  </a:lnTo>
                  <a:lnTo>
                    <a:pt x="5648" y="20605"/>
                  </a:lnTo>
                  <a:lnTo>
                    <a:pt x="5668" y="20547"/>
                  </a:lnTo>
                  <a:lnTo>
                    <a:pt x="5668" y="20489"/>
                  </a:lnTo>
                  <a:lnTo>
                    <a:pt x="309" y="116"/>
                  </a:lnTo>
                  <a:lnTo>
                    <a:pt x="271" y="59"/>
                  </a:lnTo>
                  <a:lnTo>
                    <a:pt x="232" y="20"/>
                  </a:lnTo>
                  <a:lnTo>
                    <a:pt x="1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2;p37">
              <a:extLst>
                <a:ext uri="{FF2B5EF4-FFF2-40B4-BE49-F238E27FC236}">
                  <a16:creationId xmlns:a16="http://schemas.microsoft.com/office/drawing/2014/main" id="{56E896BF-B655-4C8C-8E96-414F6426B75D}"/>
                </a:ext>
              </a:extLst>
            </p:cNvPr>
            <p:cNvSpPr/>
            <p:nvPr/>
          </p:nvSpPr>
          <p:spPr>
            <a:xfrm>
              <a:off x="6966788" y="3517688"/>
              <a:ext cx="558975" cy="711225"/>
            </a:xfrm>
            <a:custGeom>
              <a:avLst/>
              <a:gdLst/>
              <a:ahLst/>
              <a:cxnLst/>
              <a:rect l="l" t="t" r="r" b="b"/>
              <a:pathLst>
                <a:path w="22359" h="28449" extrusionOk="0">
                  <a:moveTo>
                    <a:pt x="22359" y="0"/>
                  </a:moveTo>
                  <a:lnTo>
                    <a:pt x="22350" y="89"/>
                  </a:lnTo>
                  <a:lnTo>
                    <a:pt x="22350" y="89"/>
                  </a:lnTo>
                  <a:lnTo>
                    <a:pt x="22359" y="77"/>
                  </a:lnTo>
                  <a:lnTo>
                    <a:pt x="22359" y="0"/>
                  </a:lnTo>
                  <a:close/>
                  <a:moveTo>
                    <a:pt x="1" y="0"/>
                  </a:moveTo>
                  <a:lnTo>
                    <a:pt x="2757" y="27466"/>
                  </a:lnTo>
                  <a:lnTo>
                    <a:pt x="2757" y="27485"/>
                  </a:lnTo>
                  <a:lnTo>
                    <a:pt x="2795" y="27524"/>
                  </a:lnTo>
                  <a:lnTo>
                    <a:pt x="2930" y="27582"/>
                  </a:lnTo>
                  <a:lnTo>
                    <a:pt x="3123" y="27659"/>
                  </a:lnTo>
                  <a:lnTo>
                    <a:pt x="3412" y="27755"/>
                  </a:lnTo>
                  <a:lnTo>
                    <a:pt x="3778" y="27832"/>
                  </a:lnTo>
                  <a:lnTo>
                    <a:pt x="4183" y="27909"/>
                  </a:lnTo>
                  <a:lnTo>
                    <a:pt x="4684" y="27986"/>
                  </a:lnTo>
                  <a:lnTo>
                    <a:pt x="5224" y="28064"/>
                  </a:lnTo>
                  <a:lnTo>
                    <a:pt x="6477" y="28218"/>
                  </a:lnTo>
                  <a:lnTo>
                    <a:pt x="7171" y="28276"/>
                  </a:lnTo>
                  <a:lnTo>
                    <a:pt x="7903" y="28333"/>
                  </a:lnTo>
                  <a:lnTo>
                    <a:pt x="8674" y="28391"/>
                  </a:lnTo>
                  <a:lnTo>
                    <a:pt x="9484" y="28410"/>
                  </a:lnTo>
                  <a:lnTo>
                    <a:pt x="10312" y="28449"/>
                  </a:lnTo>
                  <a:lnTo>
                    <a:pt x="12047" y="28449"/>
                  </a:lnTo>
                  <a:lnTo>
                    <a:pt x="12876" y="28410"/>
                  </a:lnTo>
                  <a:lnTo>
                    <a:pt x="13685" y="28391"/>
                  </a:lnTo>
                  <a:lnTo>
                    <a:pt x="14456" y="28333"/>
                  </a:lnTo>
                  <a:lnTo>
                    <a:pt x="15208" y="28276"/>
                  </a:lnTo>
                  <a:lnTo>
                    <a:pt x="15902" y="28218"/>
                  </a:lnTo>
                  <a:lnTo>
                    <a:pt x="17135" y="28064"/>
                  </a:lnTo>
                  <a:lnTo>
                    <a:pt x="17694" y="27986"/>
                  </a:lnTo>
                  <a:lnTo>
                    <a:pt x="18176" y="27909"/>
                  </a:lnTo>
                  <a:lnTo>
                    <a:pt x="18600" y="27832"/>
                  </a:lnTo>
                  <a:lnTo>
                    <a:pt x="18947" y="27755"/>
                  </a:lnTo>
                  <a:lnTo>
                    <a:pt x="19236" y="27659"/>
                  </a:lnTo>
                  <a:lnTo>
                    <a:pt x="19448" y="27582"/>
                  </a:lnTo>
                  <a:lnTo>
                    <a:pt x="19564" y="27524"/>
                  </a:lnTo>
                  <a:lnTo>
                    <a:pt x="19603" y="27485"/>
                  </a:lnTo>
                  <a:lnTo>
                    <a:pt x="19622" y="27466"/>
                  </a:lnTo>
                  <a:lnTo>
                    <a:pt x="22350" y="89"/>
                  </a:lnTo>
                  <a:lnTo>
                    <a:pt x="22350" y="89"/>
                  </a:lnTo>
                  <a:lnTo>
                    <a:pt x="22301" y="154"/>
                  </a:lnTo>
                  <a:lnTo>
                    <a:pt x="22243" y="231"/>
                  </a:lnTo>
                  <a:lnTo>
                    <a:pt x="22147" y="309"/>
                  </a:lnTo>
                  <a:lnTo>
                    <a:pt x="22012" y="386"/>
                  </a:lnTo>
                  <a:lnTo>
                    <a:pt x="21858" y="463"/>
                  </a:lnTo>
                  <a:lnTo>
                    <a:pt x="21491" y="617"/>
                  </a:lnTo>
                  <a:lnTo>
                    <a:pt x="21010" y="752"/>
                  </a:lnTo>
                  <a:lnTo>
                    <a:pt x="20451" y="868"/>
                  </a:lnTo>
                  <a:lnTo>
                    <a:pt x="19815" y="1002"/>
                  </a:lnTo>
                  <a:lnTo>
                    <a:pt x="19082" y="1118"/>
                  </a:lnTo>
                  <a:lnTo>
                    <a:pt x="18292" y="1214"/>
                  </a:lnTo>
                  <a:lnTo>
                    <a:pt x="17444" y="1311"/>
                  </a:lnTo>
                  <a:lnTo>
                    <a:pt x="16519" y="1388"/>
                  </a:lnTo>
                  <a:lnTo>
                    <a:pt x="15536" y="1446"/>
                  </a:lnTo>
                  <a:lnTo>
                    <a:pt x="14514" y="1504"/>
                  </a:lnTo>
                  <a:lnTo>
                    <a:pt x="13435" y="1542"/>
                  </a:lnTo>
                  <a:lnTo>
                    <a:pt x="12317" y="1561"/>
                  </a:lnTo>
                  <a:lnTo>
                    <a:pt x="11180" y="1581"/>
                  </a:lnTo>
                  <a:lnTo>
                    <a:pt x="10043" y="1561"/>
                  </a:lnTo>
                  <a:lnTo>
                    <a:pt x="8925" y="1542"/>
                  </a:lnTo>
                  <a:lnTo>
                    <a:pt x="7865" y="1504"/>
                  </a:lnTo>
                  <a:lnTo>
                    <a:pt x="6824" y="1446"/>
                  </a:lnTo>
                  <a:lnTo>
                    <a:pt x="5860" y="1388"/>
                  </a:lnTo>
                  <a:lnTo>
                    <a:pt x="4935" y="1311"/>
                  </a:lnTo>
                  <a:lnTo>
                    <a:pt x="4068" y="1214"/>
                  </a:lnTo>
                  <a:lnTo>
                    <a:pt x="3277" y="1118"/>
                  </a:lnTo>
                  <a:lnTo>
                    <a:pt x="2545" y="1002"/>
                  </a:lnTo>
                  <a:lnTo>
                    <a:pt x="1909" y="868"/>
                  </a:lnTo>
                  <a:lnTo>
                    <a:pt x="1350" y="752"/>
                  </a:lnTo>
                  <a:lnTo>
                    <a:pt x="887" y="617"/>
                  </a:lnTo>
                  <a:lnTo>
                    <a:pt x="502" y="463"/>
                  </a:lnTo>
                  <a:lnTo>
                    <a:pt x="348" y="386"/>
                  </a:lnTo>
                  <a:lnTo>
                    <a:pt x="232" y="309"/>
                  </a:lnTo>
                  <a:lnTo>
                    <a:pt x="136" y="231"/>
                  </a:lnTo>
                  <a:lnTo>
                    <a:pt x="59" y="154"/>
                  </a:lnTo>
                  <a:lnTo>
                    <a:pt x="20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36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358;p38">
            <a:extLst>
              <a:ext uri="{FF2B5EF4-FFF2-40B4-BE49-F238E27FC236}">
                <a16:creationId xmlns:a16="http://schemas.microsoft.com/office/drawing/2014/main" id="{7D4DF6CB-143A-4F50-B6D5-F26917D66D3F}"/>
              </a:ext>
            </a:extLst>
          </p:cNvPr>
          <p:cNvSpPr/>
          <p:nvPr/>
        </p:nvSpPr>
        <p:spPr>
          <a:xfrm>
            <a:off x="914914" y="1956483"/>
            <a:ext cx="3017952" cy="983981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A7BB7A-1C2B-442F-A7B6-FB8A98A9616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155654" y="2265624"/>
            <a:ext cx="2648897" cy="365700"/>
          </a:xfrm>
        </p:spPr>
        <p:txBody>
          <a:bodyPr/>
          <a:lstStyle/>
          <a:p>
            <a:r>
              <a:rPr lang="hr-HR" dirty="0"/>
              <a:t>Provjera lijekova i drugih tretmana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932866" y="2515767"/>
            <a:ext cx="4391359" cy="1204037"/>
          </a:xfrm>
        </p:spPr>
        <p:txBody>
          <a:bodyPr/>
          <a:lstStyle/>
          <a:p>
            <a:pPr marL="0" indent="0" algn="l"/>
            <a:r>
              <a:rPr lang="en-US" sz="900" dirty="0" err="1"/>
              <a:t>Kada</a:t>
            </a:r>
            <a:r>
              <a:rPr lang="en-US" sz="900" dirty="0"/>
              <a:t> </a:t>
            </a:r>
            <a:r>
              <a:rPr lang="en-US" sz="900" dirty="0" err="1"/>
              <a:t>klijenti</a:t>
            </a:r>
            <a:r>
              <a:rPr lang="en-US" sz="900" dirty="0"/>
              <a:t> </a:t>
            </a:r>
            <a:r>
              <a:rPr lang="en-US" sz="900" dirty="0" err="1"/>
              <a:t>uzimaju</a:t>
            </a:r>
            <a:r>
              <a:rPr lang="en-US" sz="900" dirty="0"/>
              <a:t> </a:t>
            </a:r>
            <a:r>
              <a:rPr lang="en-US" sz="900" dirty="0" err="1"/>
              <a:t>lijekove</a:t>
            </a:r>
            <a:r>
              <a:rPr lang="en-US" sz="900" dirty="0"/>
              <a:t> za </a:t>
            </a:r>
            <a:r>
              <a:rPr lang="en-US" sz="900" dirty="0" err="1"/>
              <a:t>svoje</a:t>
            </a:r>
            <a:r>
              <a:rPr lang="en-US" sz="900" dirty="0"/>
              <a:t> </a:t>
            </a:r>
            <a:r>
              <a:rPr lang="en-US" sz="900" dirty="0" err="1"/>
              <a:t>psihičke</a:t>
            </a:r>
            <a:r>
              <a:rPr lang="en-US" sz="900" dirty="0"/>
              <a:t> </a:t>
            </a:r>
            <a:r>
              <a:rPr lang="en-US" sz="900" dirty="0" err="1"/>
              <a:t>poteškoće</a:t>
            </a:r>
            <a:r>
              <a:rPr lang="en-US" sz="900" dirty="0"/>
              <a:t>, </a:t>
            </a:r>
            <a:r>
              <a:rPr lang="en-US" sz="900" dirty="0" err="1"/>
              <a:t>ukratko</a:t>
            </a:r>
            <a:r>
              <a:rPr lang="en-US" sz="900" dirty="0"/>
              <a:t> </a:t>
            </a:r>
            <a:r>
              <a:rPr lang="en-US" sz="900" dirty="0" err="1"/>
              <a:t>ćete</a:t>
            </a:r>
            <a:r>
              <a:rPr lang="en-US" sz="900" dirty="0"/>
              <a:t> </a:t>
            </a:r>
            <a:r>
              <a:rPr lang="en-US" sz="900" dirty="0" err="1"/>
              <a:t>provjeriti</a:t>
            </a:r>
            <a:r>
              <a:rPr lang="en-US" sz="900" dirty="0"/>
              <a:t> </a:t>
            </a:r>
            <a:r>
              <a:rPr lang="en-US" sz="900" dirty="0" err="1"/>
              <a:t>pridržavanje</a:t>
            </a:r>
            <a:r>
              <a:rPr lang="en-US" sz="900" dirty="0"/>
              <a:t>, </a:t>
            </a:r>
            <a:r>
              <a:rPr lang="en-US" sz="900" dirty="0" err="1"/>
              <a:t>probleme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nuspojave</a:t>
            </a:r>
            <a:r>
              <a:rPr lang="en-US" sz="900" dirty="0"/>
              <a:t>.</a:t>
            </a:r>
            <a:endParaRPr lang="hr-HR" sz="900" dirty="0"/>
          </a:p>
          <a:p>
            <a:pPr marL="0" indent="0" algn="l"/>
            <a:endParaRPr lang="hr-HR" sz="900" dirty="0"/>
          </a:p>
          <a:p>
            <a:pPr marL="0" indent="0" algn="l"/>
            <a:r>
              <a:rPr lang="hr-HR" sz="900" dirty="0"/>
              <a:t>Bitno je </a:t>
            </a:r>
            <a:r>
              <a:rPr lang="en-US" sz="900" dirty="0" err="1"/>
              <a:t>izrazit</a:t>
            </a:r>
            <a:r>
              <a:rPr lang="hr-HR" sz="900" dirty="0"/>
              <a:t>i</a:t>
            </a:r>
            <a:r>
              <a:rPr lang="en-US" sz="900" dirty="0"/>
              <a:t> </a:t>
            </a:r>
            <a:r>
              <a:rPr lang="en-US" sz="900" dirty="0" err="1"/>
              <a:t>pitanje</a:t>
            </a:r>
            <a:r>
              <a:rPr lang="en-US" sz="900" dirty="0"/>
              <a:t> u </a:t>
            </a:r>
            <a:r>
              <a:rPr lang="en-US" sz="900" dirty="0" err="1"/>
              <a:t>smislu</a:t>
            </a:r>
            <a:r>
              <a:rPr lang="en-US" sz="900" dirty="0"/>
              <a:t> </a:t>
            </a:r>
            <a:r>
              <a:rPr lang="en-US" sz="900" dirty="0" err="1"/>
              <a:t>učestalosti</a:t>
            </a:r>
            <a:r>
              <a:rPr lang="hr-HR" sz="900" dirty="0"/>
              <a:t>.</a:t>
            </a:r>
          </a:p>
          <a:p>
            <a:pPr marL="0" indent="0" algn="l"/>
            <a:endParaRPr lang="hr-HR" sz="900" dirty="0"/>
          </a:p>
          <a:p>
            <a:pPr marL="0" indent="0" algn="l"/>
            <a:r>
              <a:rPr lang="hr-HR" sz="900" dirty="0"/>
              <a:t>Zatražiti dopuštenje klijenta i stupiti u kontakt s liječnikom koji mu je propisao terapiju</a:t>
            </a:r>
          </a:p>
          <a:p>
            <a:pPr marL="0" indent="0" algn="l"/>
            <a:endParaRPr lang="hr-HR" sz="900" dirty="0"/>
          </a:p>
          <a:p>
            <a:pPr marL="0" indent="0" algn="l"/>
            <a:r>
              <a:rPr lang="en-US" sz="900" dirty="0" err="1"/>
              <a:t>Kada</a:t>
            </a:r>
            <a:r>
              <a:rPr lang="en-US" sz="900" dirty="0"/>
              <a:t>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klijenti</a:t>
            </a:r>
            <a:r>
              <a:rPr lang="en-US" sz="900" dirty="0"/>
              <a:t> </a:t>
            </a:r>
            <a:r>
              <a:rPr lang="en-US" sz="900" dirty="0" err="1"/>
              <a:t>zabrinuti</a:t>
            </a:r>
            <a:r>
              <a:rPr lang="en-US" sz="900" dirty="0"/>
              <a:t> </a:t>
            </a:r>
            <a:r>
              <a:rPr lang="en-US" sz="900" dirty="0" err="1"/>
              <a:t>oko</a:t>
            </a:r>
            <a:r>
              <a:rPr lang="en-US" sz="900" dirty="0"/>
              <a:t> </a:t>
            </a:r>
            <a:r>
              <a:rPr lang="en-US" sz="900" dirty="0" err="1"/>
              <a:t>pitanja</a:t>
            </a:r>
            <a:r>
              <a:rPr lang="en-US" sz="900" dirty="0"/>
              <a:t> </a:t>
            </a:r>
            <a:r>
              <a:rPr lang="en-US" sz="900" dirty="0" err="1"/>
              <a:t>kao</a:t>
            </a:r>
            <a:r>
              <a:rPr lang="en-US" sz="900" dirty="0"/>
              <a:t> </a:t>
            </a:r>
            <a:r>
              <a:rPr lang="en-US" sz="900" dirty="0" err="1"/>
              <a:t>što</a:t>
            </a:r>
            <a:r>
              <a:rPr lang="en-US" sz="900" dirty="0"/>
              <a:t> </a:t>
            </a:r>
            <a:r>
              <a:rPr lang="en-US" sz="900" dirty="0" err="1"/>
              <a:t>su</a:t>
            </a:r>
            <a:r>
              <a:rPr lang="en-US" sz="900" dirty="0"/>
              <a:t> </a:t>
            </a:r>
            <a:r>
              <a:rPr lang="en-US" sz="900" dirty="0" err="1"/>
              <a:t>nuspojave</a:t>
            </a:r>
            <a:r>
              <a:rPr lang="en-US" sz="900" dirty="0"/>
              <a:t>, </a:t>
            </a:r>
            <a:r>
              <a:rPr lang="en-US" sz="900" dirty="0" err="1"/>
              <a:t>doziranje</a:t>
            </a:r>
            <a:r>
              <a:rPr lang="en-US" sz="900" dirty="0"/>
              <a:t>, </a:t>
            </a:r>
            <a:r>
              <a:rPr lang="en-US" sz="900" dirty="0" err="1"/>
              <a:t>ovisnost</a:t>
            </a:r>
            <a:r>
              <a:rPr lang="en-US" sz="900" dirty="0"/>
              <a:t> o </a:t>
            </a:r>
            <a:r>
              <a:rPr lang="en-US" sz="900" dirty="0" err="1"/>
              <a:t>lijekovima</a:t>
            </a:r>
            <a:r>
              <a:rPr lang="en-US" sz="900" dirty="0"/>
              <a:t> </a:t>
            </a:r>
            <a:r>
              <a:rPr lang="en-US" sz="900" dirty="0" err="1"/>
              <a:t>ili</a:t>
            </a:r>
            <a:r>
              <a:rPr lang="en-US" sz="900" dirty="0"/>
              <a:t> </a:t>
            </a:r>
            <a:r>
              <a:rPr lang="en-US" sz="900" dirty="0" err="1"/>
              <a:t>alternativnim</a:t>
            </a:r>
            <a:r>
              <a:rPr lang="en-US" sz="900" dirty="0"/>
              <a:t> </a:t>
            </a:r>
            <a:r>
              <a:rPr lang="en-US" sz="900" dirty="0" err="1"/>
              <a:t>lijekovima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hr-HR" sz="900" dirty="0"/>
              <a:t> </a:t>
            </a:r>
            <a:r>
              <a:rPr lang="en-US" sz="900" dirty="0" err="1"/>
              <a:t>dodacima</a:t>
            </a:r>
            <a:r>
              <a:rPr lang="en-US" sz="900" dirty="0"/>
              <a:t>, </a:t>
            </a:r>
            <a:r>
              <a:rPr lang="en-US" sz="900" dirty="0" err="1"/>
              <a:t>pomozite</a:t>
            </a:r>
            <a:r>
              <a:rPr lang="en-US" sz="900" dirty="0"/>
              <a:t> </a:t>
            </a:r>
            <a:r>
              <a:rPr lang="en-US" sz="900" dirty="0" err="1"/>
              <a:t>im</a:t>
            </a:r>
            <a:r>
              <a:rPr lang="en-US" sz="900" dirty="0"/>
              <a:t> da </a:t>
            </a:r>
            <a:r>
              <a:rPr lang="en-US" sz="900" dirty="0" err="1"/>
              <a:t>zabilježe</a:t>
            </a:r>
            <a:r>
              <a:rPr lang="en-US" sz="900" dirty="0"/>
              <a:t> </a:t>
            </a:r>
            <a:r>
              <a:rPr lang="en-US" sz="900" dirty="0" err="1"/>
              <a:t>određena</a:t>
            </a:r>
            <a:r>
              <a:rPr lang="en-US" sz="900" dirty="0"/>
              <a:t> </a:t>
            </a:r>
            <a:r>
              <a:rPr lang="en-US" sz="900" dirty="0" err="1"/>
              <a:t>pitanja</a:t>
            </a:r>
            <a:r>
              <a:rPr lang="en-US" sz="900" dirty="0"/>
              <a:t> </a:t>
            </a:r>
            <a:r>
              <a:rPr lang="en-US" sz="900" dirty="0" err="1"/>
              <a:t>koja</a:t>
            </a:r>
            <a:r>
              <a:rPr lang="en-US" sz="900" dirty="0"/>
              <a:t> </a:t>
            </a:r>
            <a:r>
              <a:rPr lang="en-US" sz="900" dirty="0" err="1"/>
              <a:t>mogu</a:t>
            </a:r>
            <a:r>
              <a:rPr lang="en-US" sz="900" dirty="0"/>
              <a:t> </a:t>
            </a:r>
            <a:r>
              <a:rPr lang="en-US" sz="900" dirty="0" err="1"/>
              <a:t>postaviti</a:t>
            </a:r>
            <a:r>
              <a:rPr lang="en-US" sz="900" dirty="0"/>
              <a:t> </a:t>
            </a:r>
            <a:r>
              <a:rPr lang="en-US" sz="900" dirty="0" err="1"/>
              <a:t>svom</a:t>
            </a:r>
            <a:r>
              <a:rPr lang="en-US" sz="900" dirty="0"/>
              <a:t> </a:t>
            </a:r>
            <a:r>
              <a:rPr lang="hr-HR" sz="900" dirty="0"/>
              <a:t>liječniku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predložite</a:t>
            </a:r>
            <a:r>
              <a:rPr lang="en-US" sz="900" dirty="0"/>
              <a:t> </a:t>
            </a:r>
            <a:r>
              <a:rPr lang="en-US" sz="900" dirty="0" err="1"/>
              <a:t>im</a:t>
            </a:r>
            <a:r>
              <a:rPr lang="en-US" sz="900" dirty="0"/>
              <a:t> da </a:t>
            </a:r>
            <a:r>
              <a:rPr lang="en-US" sz="900" dirty="0" err="1"/>
              <a:t>zapišu</a:t>
            </a:r>
            <a:r>
              <a:rPr lang="en-US" sz="900" dirty="0"/>
              <a:t> </a:t>
            </a:r>
            <a:r>
              <a:rPr lang="en-US" sz="900" dirty="0" err="1"/>
              <a:t>odgovore</a:t>
            </a:r>
            <a:r>
              <a:rPr lang="en-US" sz="900" dirty="0"/>
              <a:t> </a:t>
            </a:r>
            <a:endParaRPr lang="hr-HR" sz="900" dirty="0"/>
          </a:p>
          <a:p>
            <a:pPr marL="0" indent="0" algn="l"/>
            <a:endParaRPr lang="hr-HR" sz="900" dirty="0"/>
          </a:p>
          <a:p>
            <a:pPr marL="0" indent="0" algn="l"/>
            <a:r>
              <a:rPr lang="en-US" sz="900" dirty="0" err="1"/>
              <a:t>Ako</a:t>
            </a:r>
            <a:r>
              <a:rPr lang="en-US" sz="900" dirty="0"/>
              <a:t> </a:t>
            </a:r>
            <a:r>
              <a:rPr lang="en-US" sz="900" dirty="0" err="1"/>
              <a:t>klijenti</a:t>
            </a:r>
            <a:r>
              <a:rPr lang="en-US" sz="900" dirty="0"/>
              <a:t> ne </a:t>
            </a:r>
            <a:r>
              <a:rPr lang="en-US" sz="900" dirty="0" err="1"/>
              <a:t>uzimaju</a:t>
            </a:r>
            <a:r>
              <a:rPr lang="en-US" sz="900" dirty="0"/>
              <a:t> </a:t>
            </a:r>
            <a:r>
              <a:rPr lang="en-US" sz="900" dirty="0" err="1"/>
              <a:t>lijekove</a:t>
            </a:r>
            <a:r>
              <a:rPr lang="en-US" sz="900" dirty="0"/>
              <a:t>, </a:t>
            </a:r>
            <a:r>
              <a:rPr lang="en-US" sz="900" dirty="0" err="1"/>
              <a:t>ali</a:t>
            </a:r>
            <a:r>
              <a:rPr lang="en-US" sz="900" dirty="0"/>
              <a:t> </a:t>
            </a:r>
            <a:r>
              <a:rPr lang="en-US" sz="900" dirty="0" err="1"/>
              <a:t>vjerujete</a:t>
            </a:r>
            <a:r>
              <a:rPr lang="en-US" sz="900" dirty="0"/>
              <a:t> da je </a:t>
            </a:r>
            <a:r>
              <a:rPr lang="en-US" sz="900" dirty="0" err="1"/>
              <a:t>indicirana</a:t>
            </a:r>
            <a:r>
              <a:rPr lang="en-US" sz="900" dirty="0"/>
              <a:t> </a:t>
            </a:r>
            <a:r>
              <a:rPr lang="en-US" sz="900" dirty="0" err="1"/>
              <a:t>farmakološka</a:t>
            </a:r>
            <a:r>
              <a:rPr lang="en-US" sz="900" dirty="0"/>
              <a:t> </a:t>
            </a:r>
            <a:r>
              <a:rPr lang="en-US" sz="900" dirty="0" err="1"/>
              <a:t>ili</a:t>
            </a:r>
            <a:r>
              <a:rPr lang="en-US" sz="900" dirty="0"/>
              <a:t> </a:t>
            </a:r>
            <a:r>
              <a:rPr lang="en-US" sz="900" dirty="0" err="1"/>
              <a:t>druga</a:t>
            </a:r>
            <a:r>
              <a:rPr lang="en-US" sz="900" dirty="0"/>
              <a:t> </a:t>
            </a:r>
            <a:r>
              <a:rPr lang="en-US" sz="900" dirty="0" err="1"/>
              <a:t>intervencija</a:t>
            </a:r>
            <a:r>
              <a:rPr lang="en-US" sz="900" dirty="0"/>
              <a:t>,</a:t>
            </a:r>
            <a:r>
              <a:rPr lang="hr-HR" sz="900" dirty="0"/>
              <a:t> </a:t>
            </a:r>
            <a:r>
              <a:rPr lang="en-US" sz="900" dirty="0" err="1"/>
              <a:t>možete</a:t>
            </a:r>
            <a:r>
              <a:rPr lang="en-US" sz="900" dirty="0"/>
              <a:t> </a:t>
            </a:r>
            <a:r>
              <a:rPr lang="en-US" sz="900" dirty="0" err="1"/>
              <a:t>im</a:t>
            </a:r>
            <a:r>
              <a:rPr lang="en-US" sz="900" dirty="0"/>
              <a:t> </a:t>
            </a:r>
            <a:r>
              <a:rPr lang="en-US" sz="900" dirty="0" err="1"/>
              <a:t>predložiti</a:t>
            </a:r>
            <a:r>
              <a:rPr lang="en-US" sz="900" dirty="0"/>
              <a:t> </a:t>
            </a:r>
            <a:r>
              <a:rPr lang="en-US" sz="900" dirty="0" err="1"/>
              <a:t>liječničko</a:t>
            </a:r>
            <a:r>
              <a:rPr lang="en-US" sz="900" dirty="0"/>
              <a:t> </a:t>
            </a:r>
            <a:r>
              <a:rPr lang="en-US" sz="900" dirty="0" err="1"/>
              <a:t>ili</a:t>
            </a:r>
            <a:r>
              <a:rPr lang="en-US" sz="900" dirty="0"/>
              <a:t> </a:t>
            </a:r>
            <a:r>
              <a:rPr lang="en-US" sz="900" dirty="0" err="1"/>
              <a:t>psihijatrijsko</a:t>
            </a:r>
            <a:r>
              <a:rPr lang="en-US" sz="900" dirty="0"/>
              <a:t> </a:t>
            </a:r>
            <a:r>
              <a:rPr lang="en-US" sz="900" dirty="0" err="1"/>
              <a:t>savjetovanje</a:t>
            </a:r>
            <a:r>
              <a:rPr lang="en-US" sz="900" dirty="0"/>
              <a:t>.</a:t>
            </a:r>
            <a:endParaRPr lang="hr-HR" sz="900" dirty="0"/>
          </a:p>
          <a:p>
            <a:pPr marL="0" indent="0" algn="l"/>
            <a:endParaRPr lang="hr-HR" sz="900" dirty="0"/>
          </a:p>
          <a:p>
            <a:pPr marL="0" indent="0" algn="l"/>
            <a:r>
              <a:rPr lang="hr-HR" sz="900" dirty="0"/>
              <a:t>Ako </a:t>
            </a:r>
            <a:r>
              <a:rPr lang="en-US" sz="900" dirty="0" err="1"/>
              <a:t>klijenti</a:t>
            </a:r>
            <a:r>
              <a:rPr lang="en-US" sz="900" dirty="0"/>
              <a:t> </a:t>
            </a:r>
            <a:r>
              <a:rPr lang="en-US" sz="900" dirty="0" err="1"/>
              <a:t>oklijevaju</a:t>
            </a:r>
            <a:r>
              <a:rPr lang="en-US" sz="900" dirty="0"/>
              <a:t> </a:t>
            </a:r>
            <a:r>
              <a:rPr lang="en-US" sz="900" dirty="0" err="1"/>
              <a:t>dogovoriti</a:t>
            </a:r>
            <a:r>
              <a:rPr lang="en-US" sz="900" dirty="0"/>
              <a:t> </a:t>
            </a:r>
            <a:r>
              <a:rPr lang="en-US" sz="900" dirty="0" err="1"/>
              <a:t>konzultacije</a:t>
            </a:r>
            <a:r>
              <a:rPr lang="en-US" sz="900" dirty="0"/>
              <a:t>, </a:t>
            </a:r>
            <a:r>
              <a:rPr lang="en-US" sz="900" dirty="0" err="1"/>
              <a:t>možda</a:t>
            </a:r>
            <a:r>
              <a:rPr lang="en-US" sz="900" dirty="0"/>
              <a:t> </a:t>
            </a:r>
            <a:r>
              <a:rPr lang="en-US" sz="900" dirty="0" err="1"/>
              <a:t>će</a:t>
            </a:r>
            <a:r>
              <a:rPr lang="en-US" sz="900" dirty="0"/>
              <a:t> </a:t>
            </a:r>
            <a:r>
              <a:rPr lang="en-US" sz="900" dirty="0" err="1"/>
              <a:t>biti</a:t>
            </a:r>
            <a:r>
              <a:rPr lang="en-US" sz="900" dirty="0"/>
              <a:t> </a:t>
            </a:r>
            <a:r>
              <a:rPr lang="en-US" sz="900" dirty="0" err="1"/>
              <a:t>voljni</a:t>
            </a:r>
            <a:r>
              <a:rPr lang="en-US" sz="900" dirty="0"/>
              <a:t> </a:t>
            </a:r>
            <a:r>
              <a:rPr lang="en-US" sz="900" dirty="0" err="1"/>
              <a:t>sagledati</a:t>
            </a:r>
            <a:r>
              <a:rPr lang="en-US" sz="900" dirty="0"/>
              <a:t> </a:t>
            </a:r>
            <a:r>
              <a:rPr lang="en-US" sz="900" dirty="0" err="1"/>
              <a:t>prednosti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nedostatke</a:t>
            </a:r>
            <a:r>
              <a:rPr lang="en-US" sz="900" dirty="0"/>
              <a:t> </a:t>
            </a:r>
            <a:r>
              <a:rPr lang="en-US" sz="900" dirty="0" err="1"/>
              <a:t>zakazivanja</a:t>
            </a:r>
            <a:r>
              <a:rPr lang="en-US" sz="900" dirty="0"/>
              <a:t> </a:t>
            </a:r>
            <a:r>
              <a:rPr lang="en-US" sz="900" dirty="0" err="1"/>
              <a:t>konzultacija</a:t>
            </a:r>
            <a:r>
              <a:rPr lang="en-US" sz="900" dirty="0"/>
              <a:t> u </a:t>
            </a:r>
            <a:r>
              <a:rPr lang="en-US" sz="900" dirty="0" err="1"/>
              <a:t>odnosu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prednosti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nedostatke</a:t>
            </a:r>
            <a:r>
              <a:rPr lang="en-US" sz="900" dirty="0"/>
              <a:t> </a:t>
            </a:r>
            <a:r>
              <a:rPr lang="en-US" sz="900" dirty="0" err="1"/>
              <a:t>nezakazivanja</a:t>
            </a:r>
            <a:r>
              <a:rPr lang="en-US" sz="900" dirty="0"/>
              <a:t> </a:t>
            </a:r>
            <a:r>
              <a:rPr lang="en-US" sz="900" dirty="0" err="1"/>
              <a:t>konzultacija</a:t>
            </a:r>
            <a:r>
              <a:rPr lang="en-US" sz="900" dirty="0"/>
              <a:t>. </a:t>
            </a:r>
            <a:endParaRPr lang="hr-HR" sz="900" dirty="0"/>
          </a:p>
          <a:p>
            <a:pPr marL="0" indent="0" algn="l"/>
            <a:endParaRPr lang="hr-HR" sz="900" dirty="0"/>
          </a:p>
          <a:p>
            <a:pPr marL="0" indent="0" algn="l"/>
            <a:r>
              <a:rPr lang="en-US" sz="900" dirty="0" err="1"/>
              <a:t>Korisno</a:t>
            </a:r>
            <a:r>
              <a:rPr lang="en-US" sz="900" dirty="0"/>
              <a:t> je </a:t>
            </a:r>
            <a:r>
              <a:rPr lang="en-US" sz="900" dirty="0" err="1"/>
              <a:t>sugerirati</a:t>
            </a:r>
            <a:r>
              <a:rPr lang="en-US" sz="900" dirty="0"/>
              <a:t> </a:t>
            </a:r>
            <a:r>
              <a:rPr lang="en-US" sz="900" dirty="0" err="1"/>
              <a:t>im</a:t>
            </a:r>
            <a:r>
              <a:rPr lang="en-US" sz="900" dirty="0"/>
              <a:t> da se ne </a:t>
            </a:r>
            <a:r>
              <a:rPr lang="en-US" sz="900" dirty="0" err="1"/>
              <a:t>moraju</a:t>
            </a:r>
            <a:r>
              <a:rPr lang="en-US" sz="900" dirty="0"/>
              <a:t> </a:t>
            </a:r>
            <a:r>
              <a:rPr lang="en-US" sz="900" dirty="0" err="1"/>
              <a:t>obvezati</a:t>
            </a:r>
            <a:r>
              <a:rPr lang="en-US" sz="900" dirty="0"/>
              <a:t> </a:t>
            </a:r>
            <a:r>
              <a:rPr lang="en-US" sz="900" dirty="0" err="1"/>
              <a:t>na</a:t>
            </a:r>
            <a:r>
              <a:rPr lang="en-US" sz="900" dirty="0"/>
              <a:t> </a:t>
            </a:r>
            <a:r>
              <a:rPr lang="en-US" sz="900" dirty="0" err="1"/>
              <a:t>uzimanje</a:t>
            </a:r>
            <a:r>
              <a:rPr lang="en-US" sz="900" dirty="0"/>
              <a:t> </a:t>
            </a:r>
            <a:r>
              <a:rPr lang="en-US" sz="900" dirty="0" err="1"/>
              <a:t>lijekova</a:t>
            </a:r>
            <a:r>
              <a:rPr lang="en-US" sz="900" dirty="0"/>
              <a:t> </a:t>
            </a:r>
            <a:r>
              <a:rPr lang="en-US" sz="900" dirty="0" err="1"/>
              <a:t>ili</a:t>
            </a:r>
            <a:r>
              <a:rPr lang="en-US" sz="900" dirty="0"/>
              <a:t> </a:t>
            </a:r>
            <a:r>
              <a:rPr lang="en-US" sz="900" dirty="0" err="1"/>
              <a:t>primanje</a:t>
            </a:r>
            <a:r>
              <a:rPr lang="en-US" sz="900" dirty="0"/>
              <a:t> </a:t>
            </a:r>
            <a:r>
              <a:rPr lang="en-US" sz="900" dirty="0" err="1"/>
              <a:t>dodatnog</a:t>
            </a:r>
            <a:r>
              <a:rPr lang="en-US" sz="900" dirty="0"/>
              <a:t> </a:t>
            </a:r>
            <a:r>
              <a:rPr lang="en-US" sz="900" dirty="0" err="1"/>
              <a:t>liječenja</a:t>
            </a:r>
            <a:r>
              <a:rPr lang="en-US" sz="900" dirty="0"/>
              <a:t>, </a:t>
            </a:r>
            <a:r>
              <a:rPr lang="en-US" sz="900" dirty="0" err="1"/>
              <a:t>mogu</a:t>
            </a:r>
            <a:r>
              <a:rPr lang="en-US" sz="900" dirty="0"/>
              <a:t> </a:t>
            </a:r>
            <a:r>
              <a:rPr lang="en-US" sz="900" dirty="0" err="1"/>
              <a:t>samo</a:t>
            </a:r>
            <a:r>
              <a:rPr lang="en-US" sz="900" dirty="0"/>
              <a:t> </a:t>
            </a:r>
            <a:r>
              <a:rPr lang="en-US" sz="900" dirty="0" err="1"/>
              <a:t>dobiti</a:t>
            </a:r>
            <a:r>
              <a:rPr lang="en-US" sz="900" dirty="0"/>
              <a:t> </a:t>
            </a:r>
            <a:r>
              <a:rPr lang="en-US" sz="900" dirty="0" err="1"/>
              <a:t>više</a:t>
            </a:r>
            <a:r>
              <a:rPr lang="en-US" sz="900" dirty="0"/>
              <a:t> </a:t>
            </a:r>
            <a:r>
              <a:rPr lang="en-US" sz="900" dirty="0" err="1"/>
              <a:t>informacija</a:t>
            </a:r>
            <a:r>
              <a:rPr lang="en-US" sz="900" dirty="0"/>
              <a:t>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onda</a:t>
            </a:r>
            <a:r>
              <a:rPr lang="en-US" sz="900" dirty="0"/>
              <a:t> </a:t>
            </a:r>
            <a:r>
              <a:rPr lang="en-US" sz="900" dirty="0" err="1"/>
              <a:t>odlučiti</a:t>
            </a:r>
            <a:r>
              <a:rPr lang="en-US" sz="900" dirty="0"/>
              <a:t>.</a:t>
            </a:r>
          </a:p>
          <a:p>
            <a:pPr marL="0" algn="l"/>
            <a:endParaRPr lang="en-US" sz="9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94645" y="769578"/>
            <a:ext cx="7704000" cy="457200"/>
          </a:xfrm>
        </p:spPr>
        <p:txBody>
          <a:bodyPr/>
          <a:lstStyle/>
          <a:p>
            <a:r>
              <a:rPr lang="hr-HR" dirty="0"/>
              <a:t>1. </a:t>
            </a:r>
            <a:r>
              <a:rPr lang="en-US" sz="2000" dirty="0"/>
              <a:t>PROVJER</a:t>
            </a:r>
            <a:r>
              <a:rPr lang="hr-HR" sz="2000" dirty="0"/>
              <a:t>A </a:t>
            </a:r>
            <a:r>
              <a:rPr lang="en-US" sz="2000" dirty="0"/>
              <a:t>RASPOLOŽENJ</a:t>
            </a:r>
            <a:r>
              <a:rPr lang="hr-HR" sz="2000" dirty="0"/>
              <a:t>A</a:t>
            </a:r>
            <a:br>
              <a:rPr lang="hr-HR" sz="2000" dirty="0"/>
            </a:br>
            <a:r>
              <a:rPr lang="en-US" sz="2000" dirty="0"/>
              <a:t> (LIJEK</a:t>
            </a:r>
            <a:r>
              <a:rPr lang="hr-HR" sz="2000" dirty="0"/>
              <a:t>OVA</a:t>
            </a:r>
            <a:r>
              <a:rPr lang="en-US" sz="2000" dirty="0"/>
              <a:t> ILI DRUG</a:t>
            </a:r>
            <a:r>
              <a:rPr lang="hr-HR" sz="2000" dirty="0"/>
              <a:t>IH</a:t>
            </a:r>
            <a:r>
              <a:rPr lang="en-US" sz="2000" dirty="0"/>
              <a:t> TRETMAN</a:t>
            </a:r>
            <a:r>
              <a:rPr lang="hr-HR" sz="2000" dirty="0"/>
              <a:t>A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9609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743868" y="2822828"/>
            <a:ext cx="3208113" cy="294552"/>
          </a:xfrm>
        </p:spPr>
        <p:txBody>
          <a:bodyPr/>
          <a:lstStyle/>
          <a:p>
            <a:r>
              <a:rPr lang="hr-HR" dirty="0"/>
              <a:t>Klijenti se ugodnije osjećaju kada im se predstavi struktura seanse.</a:t>
            </a:r>
          </a:p>
          <a:p>
            <a:endParaRPr lang="hr-HR" dirty="0"/>
          </a:p>
          <a:p>
            <a:r>
              <a:rPr lang="hr-HR" dirty="0"/>
              <a:t>Kada klijent razumije razloge dijelova seanse  </a:t>
            </a:r>
            <a:r>
              <a:rPr lang="en-US" dirty="0" err="1"/>
              <a:t>aktivn</a:t>
            </a:r>
            <a:r>
              <a:rPr lang="hr-HR" dirty="0"/>
              <a:t>ije u njoj </a:t>
            </a:r>
            <a:r>
              <a:rPr lang="en-US" dirty="0"/>
              <a:t> </a:t>
            </a:r>
            <a:r>
              <a:rPr lang="en-US" dirty="0" err="1"/>
              <a:t>sudjel</a:t>
            </a:r>
            <a:r>
              <a:rPr lang="hr-HR" dirty="0"/>
              <a:t>uje.</a:t>
            </a:r>
          </a:p>
          <a:p>
            <a:endParaRPr lang="hr-HR" dirty="0"/>
          </a:p>
          <a:p>
            <a:r>
              <a:rPr lang="hr-HR" dirty="0"/>
              <a:t>Ukoliko se pojavi novost tijekom seanse s klijentom odlučujemo o važnosti promjene dnevnog rasporeda.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94644" y="676732"/>
            <a:ext cx="7704000" cy="457200"/>
          </a:xfrm>
        </p:spPr>
        <p:txBody>
          <a:bodyPr/>
          <a:lstStyle/>
          <a:p>
            <a:r>
              <a:rPr lang="hr-HR" sz="2000" dirty="0"/>
              <a:t>2. </a:t>
            </a:r>
            <a:r>
              <a:rPr lang="en-US" sz="2000" dirty="0"/>
              <a:t>ODRE</a:t>
            </a:r>
            <a:r>
              <a:rPr lang="hr-HR" sz="2000" dirty="0"/>
              <a:t>ĐIVANJE</a:t>
            </a:r>
            <a:r>
              <a:rPr lang="en-US" sz="2000" dirty="0"/>
              <a:t> DNEVN</a:t>
            </a:r>
            <a:r>
              <a:rPr lang="hr-HR" sz="2000" dirty="0"/>
              <a:t>OG</a:t>
            </a:r>
            <a:r>
              <a:rPr lang="en-US" sz="2000" dirty="0"/>
              <a:t> R</a:t>
            </a:r>
            <a:r>
              <a:rPr lang="hr-HR" sz="2000" dirty="0"/>
              <a:t>ASPOREDA</a:t>
            </a:r>
            <a:endParaRPr lang="en-US" sz="2000" dirty="0"/>
          </a:p>
        </p:txBody>
      </p:sp>
      <p:grpSp>
        <p:nvGrpSpPr>
          <p:cNvPr id="23" name="Google Shape;765;p31">
            <a:extLst>
              <a:ext uri="{FF2B5EF4-FFF2-40B4-BE49-F238E27FC236}">
                <a16:creationId xmlns:a16="http://schemas.microsoft.com/office/drawing/2014/main" id="{63CCE6D6-9F12-48A6-954E-FA8525AD0E63}"/>
              </a:ext>
            </a:extLst>
          </p:cNvPr>
          <p:cNvGrpSpPr/>
          <p:nvPr/>
        </p:nvGrpSpPr>
        <p:grpSpPr>
          <a:xfrm>
            <a:off x="1192019" y="1705346"/>
            <a:ext cx="2994316" cy="2257053"/>
            <a:chOff x="789628" y="1383538"/>
            <a:chExt cx="3481262" cy="2466815"/>
          </a:xfrm>
        </p:grpSpPr>
        <p:sp>
          <p:nvSpPr>
            <p:cNvPr id="24" name="Google Shape;766;p31">
              <a:extLst>
                <a:ext uri="{FF2B5EF4-FFF2-40B4-BE49-F238E27FC236}">
                  <a16:creationId xmlns:a16="http://schemas.microsoft.com/office/drawing/2014/main" id="{70F760F0-5A64-42CD-BEDB-879135454B19}"/>
                </a:ext>
              </a:extLst>
            </p:cNvPr>
            <p:cNvSpPr/>
            <p:nvPr/>
          </p:nvSpPr>
          <p:spPr>
            <a:xfrm>
              <a:off x="1152245" y="3238575"/>
              <a:ext cx="1146308" cy="157472"/>
            </a:xfrm>
            <a:custGeom>
              <a:avLst/>
              <a:gdLst/>
              <a:ahLst/>
              <a:cxnLst/>
              <a:rect l="l" t="t" r="r" b="b"/>
              <a:pathLst>
                <a:path w="50716" h="6967" extrusionOk="0">
                  <a:moveTo>
                    <a:pt x="0" y="1"/>
                  </a:moveTo>
                  <a:lnTo>
                    <a:pt x="0" y="6967"/>
                  </a:lnTo>
                  <a:lnTo>
                    <a:pt x="50715" y="6967"/>
                  </a:lnTo>
                  <a:lnTo>
                    <a:pt x="507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7;p31">
              <a:extLst>
                <a:ext uri="{FF2B5EF4-FFF2-40B4-BE49-F238E27FC236}">
                  <a16:creationId xmlns:a16="http://schemas.microsoft.com/office/drawing/2014/main" id="{E2AF381A-EA4B-41C5-B556-A74D07CEE7E3}"/>
                </a:ext>
              </a:extLst>
            </p:cNvPr>
            <p:cNvSpPr/>
            <p:nvPr/>
          </p:nvSpPr>
          <p:spPr>
            <a:xfrm>
              <a:off x="999247" y="3312622"/>
              <a:ext cx="350158" cy="230613"/>
            </a:xfrm>
            <a:custGeom>
              <a:avLst/>
              <a:gdLst/>
              <a:ahLst/>
              <a:cxnLst/>
              <a:rect l="l" t="t" r="r" b="b"/>
              <a:pathLst>
                <a:path w="15492" h="10203" extrusionOk="0">
                  <a:moveTo>
                    <a:pt x="14446" y="0"/>
                  </a:moveTo>
                  <a:lnTo>
                    <a:pt x="3059" y="20"/>
                  </a:lnTo>
                  <a:lnTo>
                    <a:pt x="1" y="9867"/>
                  </a:lnTo>
                  <a:lnTo>
                    <a:pt x="1" y="9966"/>
                  </a:lnTo>
                  <a:lnTo>
                    <a:pt x="20" y="10064"/>
                  </a:lnTo>
                  <a:lnTo>
                    <a:pt x="80" y="10143"/>
                  </a:lnTo>
                  <a:lnTo>
                    <a:pt x="178" y="10203"/>
                  </a:lnTo>
                  <a:lnTo>
                    <a:pt x="336" y="10203"/>
                  </a:lnTo>
                  <a:lnTo>
                    <a:pt x="415" y="10163"/>
                  </a:lnTo>
                  <a:lnTo>
                    <a:pt x="474" y="10104"/>
                  </a:lnTo>
                  <a:lnTo>
                    <a:pt x="514" y="10025"/>
                  </a:lnTo>
                  <a:lnTo>
                    <a:pt x="3454" y="553"/>
                  </a:lnTo>
                  <a:lnTo>
                    <a:pt x="13972" y="513"/>
                  </a:lnTo>
                  <a:lnTo>
                    <a:pt x="14978" y="9926"/>
                  </a:lnTo>
                  <a:lnTo>
                    <a:pt x="15018" y="10025"/>
                  </a:lnTo>
                  <a:lnTo>
                    <a:pt x="15077" y="10104"/>
                  </a:lnTo>
                  <a:lnTo>
                    <a:pt x="15156" y="10163"/>
                  </a:lnTo>
                  <a:lnTo>
                    <a:pt x="15274" y="10163"/>
                  </a:lnTo>
                  <a:lnTo>
                    <a:pt x="15373" y="10143"/>
                  </a:lnTo>
                  <a:lnTo>
                    <a:pt x="15432" y="10064"/>
                  </a:lnTo>
                  <a:lnTo>
                    <a:pt x="15492" y="9986"/>
                  </a:lnTo>
                  <a:lnTo>
                    <a:pt x="15492" y="9887"/>
                  </a:lnTo>
                  <a:lnTo>
                    <a:pt x="144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8;p31">
              <a:extLst>
                <a:ext uri="{FF2B5EF4-FFF2-40B4-BE49-F238E27FC236}">
                  <a16:creationId xmlns:a16="http://schemas.microsoft.com/office/drawing/2014/main" id="{560D5B98-3CBA-4836-897B-2FA491237071}"/>
                </a:ext>
              </a:extLst>
            </p:cNvPr>
            <p:cNvSpPr/>
            <p:nvPr/>
          </p:nvSpPr>
          <p:spPr>
            <a:xfrm>
              <a:off x="2075524" y="3284956"/>
              <a:ext cx="359078" cy="255606"/>
            </a:xfrm>
            <a:custGeom>
              <a:avLst/>
              <a:gdLst/>
              <a:ahLst/>
              <a:cxnLst/>
              <a:rect l="l" t="t" r="r" b="b"/>
              <a:pathLst>
                <a:path w="15887" h="11309" extrusionOk="0">
                  <a:moveTo>
                    <a:pt x="3592" y="1"/>
                  </a:moveTo>
                  <a:lnTo>
                    <a:pt x="20" y="10914"/>
                  </a:lnTo>
                  <a:lnTo>
                    <a:pt x="1" y="11012"/>
                  </a:lnTo>
                  <a:lnTo>
                    <a:pt x="40" y="11111"/>
                  </a:lnTo>
                  <a:lnTo>
                    <a:pt x="99" y="11190"/>
                  </a:lnTo>
                  <a:lnTo>
                    <a:pt x="178" y="11229"/>
                  </a:lnTo>
                  <a:lnTo>
                    <a:pt x="297" y="11249"/>
                  </a:lnTo>
                  <a:lnTo>
                    <a:pt x="376" y="11229"/>
                  </a:lnTo>
                  <a:lnTo>
                    <a:pt x="454" y="11170"/>
                  </a:lnTo>
                  <a:lnTo>
                    <a:pt x="514" y="11071"/>
                  </a:lnTo>
                  <a:lnTo>
                    <a:pt x="3967" y="553"/>
                  </a:lnTo>
                  <a:lnTo>
                    <a:pt x="14623" y="1106"/>
                  </a:lnTo>
                  <a:lnTo>
                    <a:pt x="15353" y="11052"/>
                  </a:lnTo>
                  <a:lnTo>
                    <a:pt x="15373" y="11150"/>
                  </a:lnTo>
                  <a:lnTo>
                    <a:pt x="15432" y="11229"/>
                  </a:lnTo>
                  <a:lnTo>
                    <a:pt x="15511" y="11288"/>
                  </a:lnTo>
                  <a:lnTo>
                    <a:pt x="15610" y="11308"/>
                  </a:lnTo>
                  <a:lnTo>
                    <a:pt x="15630" y="11308"/>
                  </a:lnTo>
                  <a:lnTo>
                    <a:pt x="15728" y="11269"/>
                  </a:lnTo>
                  <a:lnTo>
                    <a:pt x="15807" y="11210"/>
                  </a:lnTo>
                  <a:lnTo>
                    <a:pt x="15866" y="11131"/>
                  </a:lnTo>
                  <a:lnTo>
                    <a:pt x="15886" y="11032"/>
                  </a:lnTo>
                  <a:lnTo>
                    <a:pt x="15116" y="613"/>
                  </a:lnTo>
                  <a:lnTo>
                    <a:pt x="35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9;p31">
              <a:extLst>
                <a:ext uri="{FF2B5EF4-FFF2-40B4-BE49-F238E27FC236}">
                  <a16:creationId xmlns:a16="http://schemas.microsoft.com/office/drawing/2014/main" id="{37C73650-BD90-4DED-9967-2E690ECF2861}"/>
                </a:ext>
              </a:extLst>
            </p:cNvPr>
            <p:cNvSpPr/>
            <p:nvPr/>
          </p:nvSpPr>
          <p:spPr>
            <a:xfrm>
              <a:off x="2005953" y="2696650"/>
              <a:ext cx="584737" cy="699374"/>
            </a:xfrm>
            <a:custGeom>
              <a:avLst/>
              <a:gdLst/>
              <a:ahLst/>
              <a:cxnLst/>
              <a:rect l="l" t="t" r="r" b="b"/>
              <a:pathLst>
                <a:path w="25871" h="30943" extrusionOk="0">
                  <a:moveTo>
                    <a:pt x="513" y="0"/>
                  </a:moveTo>
                  <a:lnTo>
                    <a:pt x="415" y="20"/>
                  </a:lnTo>
                  <a:lnTo>
                    <a:pt x="316" y="40"/>
                  </a:lnTo>
                  <a:lnTo>
                    <a:pt x="237" y="99"/>
                  </a:lnTo>
                  <a:lnTo>
                    <a:pt x="158" y="158"/>
                  </a:lnTo>
                  <a:lnTo>
                    <a:pt x="99" y="217"/>
                  </a:lnTo>
                  <a:lnTo>
                    <a:pt x="40" y="316"/>
                  </a:lnTo>
                  <a:lnTo>
                    <a:pt x="20" y="415"/>
                  </a:lnTo>
                  <a:lnTo>
                    <a:pt x="0" y="513"/>
                  </a:lnTo>
                  <a:lnTo>
                    <a:pt x="0" y="30429"/>
                  </a:lnTo>
                  <a:lnTo>
                    <a:pt x="20" y="30548"/>
                  </a:lnTo>
                  <a:lnTo>
                    <a:pt x="40" y="30627"/>
                  </a:lnTo>
                  <a:lnTo>
                    <a:pt x="99" y="30725"/>
                  </a:lnTo>
                  <a:lnTo>
                    <a:pt x="158" y="30804"/>
                  </a:lnTo>
                  <a:lnTo>
                    <a:pt x="237" y="30864"/>
                  </a:lnTo>
                  <a:lnTo>
                    <a:pt x="316" y="30903"/>
                  </a:lnTo>
                  <a:lnTo>
                    <a:pt x="415" y="30943"/>
                  </a:lnTo>
                  <a:lnTo>
                    <a:pt x="24371" y="30943"/>
                  </a:lnTo>
                  <a:lnTo>
                    <a:pt x="24549" y="30903"/>
                  </a:lnTo>
                  <a:lnTo>
                    <a:pt x="24707" y="30864"/>
                  </a:lnTo>
                  <a:lnTo>
                    <a:pt x="24845" y="30804"/>
                  </a:lnTo>
                  <a:lnTo>
                    <a:pt x="25003" y="30745"/>
                  </a:lnTo>
                  <a:lnTo>
                    <a:pt x="25141" y="30666"/>
                  </a:lnTo>
                  <a:lnTo>
                    <a:pt x="25259" y="30568"/>
                  </a:lnTo>
                  <a:lnTo>
                    <a:pt x="25397" y="30449"/>
                  </a:lnTo>
                  <a:lnTo>
                    <a:pt x="25496" y="30331"/>
                  </a:lnTo>
                  <a:lnTo>
                    <a:pt x="25595" y="30212"/>
                  </a:lnTo>
                  <a:lnTo>
                    <a:pt x="25673" y="30074"/>
                  </a:lnTo>
                  <a:lnTo>
                    <a:pt x="25752" y="29916"/>
                  </a:lnTo>
                  <a:lnTo>
                    <a:pt x="25812" y="29759"/>
                  </a:lnTo>
                  <a:lnTo>
                    <a:pt x="25851" y="29601"/>
                  </a:lnTo>
                  <a:lnTo>
                    <a:pt x="25871" y="29443"/>
                  </a:lnTo>
                  <a:lnTo>
                    <a:pt x="25871" y="29265"/>
                  </a:lnTo>
                  <a:lnTo>
                    <a:pt x="25871" y="1678"/>
                  </a:lnTo>
                  <a:lnTo>
                    <a:pt x="25871" y="1500"/>
                  </a:lnTo>
                  <a:lnTo>
                    <a:pt x="25851" y="1342"/>
                  </a:lnTo>
                  <a:lnTo>
                    <a:pt x="25812" y="1184"/>
                  </a:lnTo>
                  <a:lnTo>
                    <a:pt x="25752" y="1027"/>
                  </a:lnTo>
                  <a:lnTo>
                    <a:pt x="25673" y="888"/>
                  </a:lnTo>
                  <a:lnTo>
                    <a:pt x="25595" y="750"/>
                  </a:lnTo>
                  <a:lnTo>
                    <a:pt x="25496" y="612"/>
                  </a:lnTo>
                  <a:lnTo>
                    <a:pt x="25397" y="494"/>
                  </a:lnTo>
                  <a:lnTo>
                    <a:pt x="25259" y="395"/>
                  </a:lnTo>
                  <a:lnTo>
                    <a:pt x="25141" y="296"/>
                  </a:lnTo>
                  <a:lnTo>
                    <a:pt x="25003" y="198"/>
                  </a:lnTo>
                  <a:lnTo>
                    <a:pt x="24845" y="139"/>
                  </a:lnTo>
                  <a:lnTo>
                    <a:pt x="24707" y="79"/>
                  </a:lnTo>
                  <a:lnTo>
                    <a:pt x="24549" y="40"/>
                  </a:lnTo>
                  <a:lnTo>
                    <a:pt x="24371" y="20"/>
                  </a:lnTo>
                  <a:lnTo>
                    <a:pt x="24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70;p31">
              <a:extLst>
                <a:ext uri="{FF2B5EF4-FFF2-40B4-BE49-F238E27FC236}">
                  <a16:creationId xmlns:a16="http://schemas.microsoft.com/office/drawing/2014/main" id="{45FE546A-3337-4B6B-8568-5264EC5838F7}"/>
                </a:ext>
              </a:extLst>
            </p:cNvPr>
            <p:cNvSpPr/>
            <p:nvPr/>
          </p:nvSpPr>
          <p:spPr>
            <a:xfrm>
              <a:off x="836009" y="2337151"/>
              <a:ext cx="343468" cy="702960"/>
            </a:xfrm>
            <a:custGeom>
              <a:avLst/>
              <a:gdLst/>
              <a:ahLst/>
              <a:cxnLst/>
              <a:rect l="l" t="t" r="r" b="b"/>
              <a:pathLst>
                <a:path w="15196" h="31101" extrusionOk="0">
                  <a:moveTo>
                    <a:pt x="8348" y="0"/>
                  </a:moveTo>
                  <a:lnTo>
                    <a:pt x="8249" y="20"/>
                  </a:lnTo>
                  <a:lnTo>
                    <a:pt x="8130" y="59"/>
                  </a:lnTo>
                  <a:lnTo>
                    <a:pt x="7992" y="119"/>
                  </a:lnTo>
                  <a:lnTo>
                    <a:pt x="928" y="4519"/>
                  </a:lnTo>
                  <a:lnTo>
                    <a:pt x="770" y="4677"/>
                  </a:lnTo>
                  <a:lnTo>
                    <a:pt x="652" y="4855"/>
                  </a:lnTo>
                  <a:lnTo>
                    <a:pt x="513" y="5032"/>
                  </a:lnTo>
                  <a:lnTo>
                    <a:pt x="415" y="5230"/>
                  </a:lnTo>
                  <a:lnTo>
                    <a:pt x="316" y="5427"/>
                  </a:lnTo>
                  <a:lnTo>
                    <a:pt x="237" y="5624"/>
                  </a:lnTo>
                  <a:lnTo>
                    <a:pt x="158" y="5822"/>
                  </a:lnTo>
                  <a:lnTo>
                    <a:pt x="99" y="6019"/>
                  </a:lnTo>
                  <a:lnTo>
                    <a:pt x="60" y="6236"/>
                  </a:lnTo>
                  <a:lnTo>
                    <a:pt x="20" y="6453"/>
                  </a:lnTo>
                  <a:lnTo>
                    <a:pt x="0" y="6650"/>
                  </a:lnTo>
                  <a:lnTo>
                    <a:pt x="0" y="6867"/>
                  </a:lnTo>
                  <a:lnTo>
                    <a:pt x="0" y="7085"/>
                  </a:lnTo>
                  <a:lnTo>
                    <a:pt x="20" y="7302"/>
                  </a:lnTo>
                  <a:lnTo>
                    <a:pt x="60" y="7519"/>
                  </a:lnTo>
                  <a:lnTo>
                    <a:pt x="99" y="7736"/>
                  </a:lnTo>
                  <a:lnTo>
                    <a:pt x="1579" y="13656"/>
                  </a:lnTo>
                  <a:lnTo>
                    <a:pt x="3454" y="21214"/>
                  </a:lnTo>
                  <a:lnTo>
                    <a:pt x="4322" y="24805"/>
                  </a:lnTo>
                  <a:lnTo>
                    <a:pt x="5052" y="27864"/>
                  </a:lnTo>
                  <a:lnTo>
                    <a:pt x="5565" y="30074"/>
                  </a:lnTo>
                  <a:lnTo>
                    <a:pt x="5703" y="30745"/>
                  </a:lnTo>
                  <a:lnTo>
                    <a:pt x="5743" y="31100"/>
                  </a:lnTo>
                  <a:lnTo>
                    <a:pt x="15195" y="27528"/>
                  </a:lnTo>
                  <a:lnTo>
                    <a:pt x="8959" y="1678"/>
                  </a:lnTo>
                  <a:lnTo>
                    <a:pt x="8880" y="1322"/>
                  </a:lnTo>
                  <a:lnTo>
                    <a:pt x="8821" y="987"/>
                  </a:lnTo>
                  <a:lnTo>
                    <a:pt x="8762" y="651"/>
                  </a:lnTo>
                  <a:lnTo>
                    <a:pt x="8683" y="375"/>
                  </a:lnTo>
                  <a:lnTo>
                    <a:pt x="8644" y="257"/>
                  </a:lnTo>
                  <a:lnTo>
                    <a:pt x="8584" y="158"/>
                  </a:lnTo>
                  <a:lnTo>
                    <a:pt x="8505" y="79"/>
                  </a:lnTo>
                  <a:lnTo>
                    <a:pt x="8446" y="40"/>
                  </a:lnTo>
                  <a:lnTo>
                    <a:pt x="83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71;p31">
              <a:extLst>
                <a:ext uri="{FF2B5EF4-FFF2-40B4-BE49-F238E27FC236}">
                  <a16:creationId xmlns:a16="http://schemas.microsoft.com/office/drawing/2014/main" id="{38259764-1E6C-4951-AFCB-32589D506D1D}"/>
                </a:ext>
              </a:extLst>
            </p:cNvPr>
            <p:cNvSpPr/>
            <p:nvPr/>
          </p:nvSpPr>
          <p:spPr>
            <a:xfrm>
              <a:off x="998365" y="2327342"/>
              <a:ext cx="1178401" cy="718993"/>
            </a:xfrm>
            <a:custGeom>
              <a:avLst/>
              <a:gdLst/>
              <a:ahLst/>
              <a:cxnLst/>
              <a:rect l="l" t="t" r="r" b="b"/>
              <a:pathLst>
                <a:path w="52137" h="31811" extrusionOk="0">
                  <a:moveTo>
                    <a:pt x="41401" y="0"/>
                  </a:moveTo>
                  <a:lnTo>
                    <a:pt x="1737" y="276"/>
                  </a:lnTo>
                  <a:lnTo>
                    <a:pt x="1539" y="296"/>
                  </a:lnTo>
                  <a:lnTo>
                    <a:pt x="1322" y="336"/>
                  </a:lnTo>
                  <a:lnTo>
                    <a:pt x="1125" y="395"/>
                  </a:lnTo>
                  <a:lnTo>
                    <a:pt x="947" y="474"/>
                  </a:lnTo>
                  <a:lnTo>
                    <a:pt x="790" y="572"/>
                  </a:lnTo>
                  <a:lnTo>
                    <a:pt x="632" y="691"/>
                  </a:lnTo>
                  <a:lnTo>
                    <a:pt x="474" y="809"/>
                  </a:lnTo>
                  <a:lnTo>
                    <a:pt x="355" y="967"/>
                  </a:lnTo>
                  <a:lnTo>
                    <a:pt x="237" y="1125"/>
                  </a:lnTo>
                  <a:lnTo>
                    <a:pt x="158" y="1302"/>
                  </a:lnTo>
                  <a:lnTo>
                    <a:pt x="79" y="1480"/>
                  </a:lnTo>
                  <a:lnTo>
                    <a:pt x="40" y="1677"/>
                  </a:lnTo>
                  <a:lnTo>
                    <a:pt x="0" y="1875"/>
                  </a:lnTo>
                  <a:lnTo>
                    <a:pt x="0" y="2072"/>
                  </a:lnTo>
                  <a:lnTo>
                    <a:pt x="20" y="2269"/>
                  </a:lnTo>
                  <a:lnTo>
                    <a:pt x="59" y="2487"/>
                  </a:lnTo>
                  <a:lnTo>
                    <a:pt x="7815" y="31810"/>
                  </a:lnTo>
                  <a:lnTo>
                    <a:pt x="52136" y="31810"/>
                  </a:lnTo>
                  <a:lnTo>
                    <a:pt x="46709" y="4361"/>
                  </a:lnTo>
                  <a:lnTo>
                    <a:pt x="46591" y="3907"/>
                  </a:lnTo>
                  <a:lnTo>
                    <a:pt x="46433" y="3453"/>
                  </a:lnTo>
                  <a:lnTo>
                    <a:pt x="46236" y="3019"/>
                  </a:lnTo>
                  <a:lnTo>
                    <a:pt x="46019" y="2625"/>
                  </a:lnTo>
                  <a:lnTo>
                    <a:pt x="45762" y="2230"/>
                  </a:lnTo>
                  <a:lnTo>
                    <a:pt x="45486" y="1875"/>
                  </a:lnTo>
                  <a:lnTo>
                    <a:pt x="45170" y="1539"/>
                  </a:lnTo>
                  <a:lnTo>
                    <a:pt x="44835" y="1243"/>
                  </a:lnTo>
                  <a:lnTo>
                    <a:pt x="44460" y="967"/>
                  </a:lnTo>
                  <a:lnTo>
                    <a:pt x="44065" y="710"/>
                  </a:lnTo>
                  <a:lnTo>
                    <a:pt x="43670" y="513"/>
                  </a:lnTo>
                  <a:lnTo>
                    <a:pt x="43236" y="336"/>
                  </a:lnTo>
                  <a:lnTo>
                    <a:pt x="42802" y="197"/>
                  </a:lnTo>
                  <a:lnTo>
                    <a:pt x="42348" y="99"/>
                  </a:lnTo>
                  <a:lnTo>
                    <a:pt x="41875" y="20"/>
                  </a:lnTo>
                  <a:lnTo>
                    <a:pt x="414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2;p31">
              <a:extLst>
                <a:ext uri="{FF2B5EF4-FFF2-40B4-BE49-F238E27FC236}">
                  <a16:creationId xmlns:a16="http://schemas.microsoft.com/office/drawing/2014/main" id="{B0E08C5B-593D-4147-9BCF-D0F686588CB5}"/>
                </a:ext>
              </a:extLst>
            </p:cNvPr>
            <p:cNvSpPr/>
            <p:nvPr/>
          </p:nvSpPr>
          <p:spPr>
            <a:xfrm>
              <a:off x="1152245" y="2994148"/>
              <a:ext cx="1155212" cy="270750"/>
            </a:xfrm>
            <a:custGeom>
              <a:avLst/>
              <a:gdLst/>
              <a:ahLst/>
              <a:cxnLst/>
              <a:rect l="l" t="t" r="r" b="b"/>
              <a:pathLst>
                <a:path w="51111" h="11979" extrusionOk="0">
                  <a:moveTo>
                    <a:pt x="0" y="1"/>
                  </a:moveTo>
                  <a:lnTo>
                    <a:pt x="0" y="11979"/>
                  </a:lnTo>
                  <a:lnTo>
                    <a:pt x="51110" y="11979"/>
                  </a:lnTo>
                  <a:lnTo>
                    <a:pt x="511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3;p31">
              <a:extLst>
                <a:ext uri="{FF2B5EF4-FFF2-40B4-BE49-F238E27FC236}">
                  <a16:creationId xmlns:a16="http://schemas.microsoft.com/office/drawing/2014/main" id="{ED47592B-1D63-4060-A5BE-763EFFA4EF6A}"/>
                </a:ext>
              </a:extLst>
            </p:cNvPr>
            <p:cNvSpPr/>
            <p:nvPr/>
          </p:nvSpPr>
          <p:spPr>
            <a:xfrm>
              <a:off x="1152245" y="3238575"/>
              <a:ext cx="1146284" cy="157468"/>
            </a:xfrm>
            <a:custGeom>
              <a:avLst/>
              <a:gdLst/>
              <a:ahLst/>
              <a:cxnLst/>
              <a:rect l="l" t="t" r="r" b="b"/>
              <a:pathLst>
                <a:path w="50716" h="6967" extrusionOk="0">
                  <a:moveTo>
                    <a:pt x="0" y="1"/>
                  </a:moveTo>
                  <a:lnTo>
                    <a:pt x="0" y="6967"/>
                  </a:lnTo>
                  <a:lnTo>
                    <a:pt x="50715" y="6967"/>
                  </a:lnTo>
                  <a:lnTo>
                    <a:pt x="50715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4;p31">
              <a:extLst>
                <a:ext uri="{FF2B5EF4-FFF2-40B4-BE49-F238E27FC236}">
                  <a16:creationId xmlns:a16="http://schemas.microsoft.com/office/drawing/2014/main" id="{AED23F66-CD63-49A6-BC87-2696C3E963AE}"/>
                </a:ext>
              </a:extLst>
            </p:cNvPr>
            <p:cNvSpPr/>
            <p:nvPr/>
          </p:nvSpPr>
          <p:spPr>
            <a:xfrm>
              <a:off x="1415409" y="3235456"/>
              <a:ext cx="940671" cy="6261"/>
            </a:xfrm>
            <a:custGeom>
              <a:avLst/>
              <a:gdLst/>
              <a:ahLst/>
              <a:cxnLst/>
              <a:rect l="l" t="t" r="r" b="b"/>
              <a:pathLst>
                <a:path w="41618" h="277" extrusionOk="0">
                  <a:moveTo>
                    <a:pt x="0" y="0"/>
                  </a:moveTo>
                  <a:lnTo>
                    <a:pt x="0" y="277"/>
                  </a:lnTo>
                  <a:lnTo>
                    <a:pt x="41618" y="277"/>
                  </a:lnTo>
                  <a:lnTo>
                    <a:pt x="416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5;p31">
              <a:extLst>
                <a:ext uri="{FF2B5EF4-FFF2-40B4-BE49-F238E27FC236}">
                  <a16:creationId xmlns:a16="http://schemas.microsoft.com/office/drawing/2014/main" id="{20F34230-E59F-4559-8191-9128FC7B1349}"/>
                </a:ext>
              </a:extLst>
            </p:cNvPr>
            <p:cNvSpPr/>
            <p:nvPr/>
          </p:nvSpPr>
          <p:spPr>
            <a:xfrm>
              <a:off x="2353403" y="2696650"/>
              <a:ext cx="237299" cy="699374"/>
            </a:xfrm>
            <a:custGeom>
              <a:avLst/>
              <a:gdLst/>
              <a:ahLst/>
              <a:cxnLst/>
              <a:rect l="l" t="t" r="r" b="b"/>
              <a:pathLst>
                <a:path w="10499" h="30943" extrusionOk="0">
                  <a:moveTo>
                    <a:pt x="1441" y="0"/>
                  </a:moveTo>
                  <a:lnTo>
                    <a:pt x="1303" y="20"/>
                  </a:lnTo>
                  <a:lnTo>
                    <a:pt x="1165" y="40"/>
                  </a:lnTo>
                  <a:lnTo>
                    <a:pt x="1027" y="60"/>
                  </a:lnTo>
                  <a:lnTo>
                    <a:pt x="889" y="119"/>
                  </a:lnTo>
                  <a:lnTo>
                    <a:pt x="770" y="178"/>
                  </a:lnTo>
                  <a:lnTo>
                    <a:pt x="652" y="257"/>
                  </a:lnTo>
                  <a:lnTo>
                    <a:pt x="533" y="336"/>
                  </a:lnTo>
                  <a:lnTo>
                    <a:pt x="435" y="415"/>
                  </a:lnTo>
                  <a:lnTo>
                    <a:pt x="336" y="533"/>
                  </a:lnTo>
                  <a:lnTo>
                    <a:pt x="257" y="632"/>
                  </a:lnTo>
                  <a:lnTo>
                    <a:pt x="178" y="750"/>
                  </a:lnTo>
                  <a:lnTo>
                    <a:pt x="119" y="888"/>
                  </a:lnTo>
                  <a:lnTo>
                    <a:pt x="80" y="1007"/>
                  </a:lnTo>
                  <a:lnTo>
                    <a:pt x="40" y="1145"/>
                  </a:lnTo>
                  <a:lnTo>
                    <a:pt x="20" y="1303"/>
                  </a:lnTo>
                  <a:lnTo>
                    <a:pt x="1" y="1441"/>
                  </a:lnTo>
                  <a:lnTo>
                    <a:pt x="1" y="30449"/>
                  </a:lnTo>
                  <a:lnTo>
                    <a:pt x="20" y="30548"/>
                  </a:lnTo>
                  <a:lnTo>
                    <a:pt x="40" y="30627"/>
                  </a:lnTo>
                  <a:lnTo>
                    <a:pt x="99" y="30725"/>
                  </a:lnTo>
                  <a:lnTo>
                    <a:pt x="158" y="30804"/>
                  </a:lnTo>
                  <a:lnTo>
                    <a:pt x="237" y="30864"/>
                  </a:lnTo>
                  <a:lnTo>
                    <a:pt x="316" y="30903"/>
                  </a:lnTo>
                  <a:lnTo>
                    <a:pt x="415" y="30943"/>
                  </a:lnTo>
                  <a:lnTo>
                    <a:pt x="10104" y="30943"/>
                  </a:lnTo>
                  <a:lnTo>
                    <a:pt x="10203" y="30903"/>
                  </a:lnTo>
                  <a:lnTo>
                    <a:pt x="10282" y="30864"/>
                  </a:lnTo>
                  <a:lnTo>
                    <a:pt x="10361" y="30804"/>
                  </a:lnTo>
                  <a:lnTo>
                    <a:pt x="10420" y="30725"/>
                  </a:lnTo>
                  <a:lnTo>
                    <a:pt x="10459" y="30627"/>
                  </a:lnTo>
                  <a:lnTo>
                    <a:pt x="10499" y="30548"/>
                  </a:lnTo>
                  <a:lnTo>
                    <a:pt x="10499" y="30449"/>
                  </a:lnTo>
                  <a:lnTo>
                    <a:pt x="10499" y="1441"/>
                  </a:lnTo>
                  <a:lnTo>
                    <a:pt x="10499" y="1303"/>
                  </a:lnTo>
                  <a:lnTo>
                    <a:pt x="10479" y="1145"/>
                  </a:lnTo>
                  <a:lnTo>
                    <a:pt x="10440" y="1007"/>
                  </a:lnTo>
                  <a:lnTo>
                    <a:pt x="10400" y="888"/>
                  </a:lnTo>
                  <a:lnTo>
                    <a:pt x="10341" y="750"/>
                  </a:lnTo>
                  <a:lnTo>
                    <a:pt x="10262" y="632"/>
                  </a:lnTo>
                  <a:lnTo>
                    <a:pt x="10183" y="533"/>
                  </a:lnTo>
                  <a:lnTo>
                    <a:pt x="10084" y="415"/>
                  </a:lnTo>
                  <a:lnTo>
                    <a:pt x="9986" y="336"/>
                  </a:lnTo>
                  <a:lnTo>
                    <a:pt x="9867" y="257"/>
                  </a:lnTo>
                  <a:lnTo>
                    <a:pt x="9749" y="178"/>
                  </a:lnTo>
                  <a:lnTo>
                    <a:pt x="9631" y="119"/>
                  </a:lnTo>
                  <a:lnTo>
                    <a:pt x="9492" y="60"/>
                  </a:lnTo>
                  <a:lnTo>
                    <a:pt x="9354" y="40"/>
                  </a:lnTo>
                  <a:lnTo>
                    <a:pt x="9216" y="20"/>
                  </a:lnTo>
                  <a:lnTo>
                    <a:pt x="90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6;p31">
              <a:extLst>
                <a:ext uri="{FF2B5EF4-FFF2-40B4-BE49-F238E27FC236}">
                  <a16:creationId xmlns:a16="http://schemas.microsoft.com/office/drawing/2014/main" id="{B8F281AD-F2BD-4840-8217-4FB11F0E08AC}"/>
                </a:ext>
              </a:extLst>
            </p:cNvPr>
            <p:cNvSpPr/>
            <p:nvPr/>
          </p:nvSpPr>
          <p:spPr>
            <a:xfrm>
              <a:off x="2054119" y="3420551"/>
              <a:ext cx="213657" cy="239536"/>
            </a:xfrm>
            <a:custGeom>
              <a:avLst/>
              <a:gdLst/>
              <a:ahLst/>
              <a:cxnLst/>
              <a:rect l="l" t="t" r="r" b="b"/>
              <a:pathLst>
                <a:path w="9453" h="10598" extrusionOk="0">
                  <a:moveTo>
                    <a:pt x="1994" y="1"/>
                  </a:moveTo>
                  <a:lnTo>
                    <a:pt x="1954" y="40"/>
                  </a:lnTo>
                  <a:lnTo>
                    <a:pt x="1915" y="100"/>
                  </a:lnTo>
                  <a:lnTo>
                    <a:pt x="1559" y="731"/>
                  </a:lnTo>
                  <a:lnTo>
                    <a:pt x="1224" y="1382"/>
                  </a:lnTo>
                  <a:lnTo>
                    <a:pt x="928" y="2033"/>
                  </a:lnTo>
                  <a:lnTo>
                    <a:pt x="790" y="2369"/>
                  </a:lnTo>
                  <a:lnTo>
                    <a:pt x="671" y="2704"/>
                  </a:lnTo>
                  <a:lnTo>
                    <a:pt x="632" y="2783"/>
                  </a:lnTo>
                  <a:lnTo>
                    <a:pt x="454" y="3375"/>
                  </a:lnTo>
                  <a:lnTo>
                    <a:pt x="316" y="3967"/>
                  </a:lnTo>
                  <a:lnTo>
                    <a:pt x="158" y="4559"/>
                  </a:lnTo>
                  <a:lnTo>
                    <a:pt x="0" y="5151"/>
                  </a:lnTo>
                  <a:lnTo>
                    <a:pt x="158" y="5191"/>
                  </a:lnTo>
                  <a:lnTo>
                    <a:pt x="296" y="5230"/>
                  </a:lnTo>
                  <a:lnTo>
                    <a:pt x="454" y="5270"/>
                  </a:lnTo>
                  <a:lnTo>
                    <a:pt x="592" y="5349"/>
                  </a:lnTo>
                  <a:lnTo>
                    <a:pt x="731" y="5428"/>
                  </a:lnTo>
                  <a:lnTo>
                    <a:pt x="849" y="5507"/>
                  </a:lnTo>
                  <a:lnTo>
                    <a:pt x="967" y="5625"/>
                  </a:lnTo>
                  <a:lnTo>
                    <a:pt x="1066" y="5724"/>
                  </a:lnTo>
                  <a:lnTo>
                    <a:pt x="1105" y="5743"/>
                  </a:lnTo>
                  <a:lnTo>
                    <a:pt x="1145" y="5724"/>
                  </a:lnTo>
                  <a:lnTo>
                    <a:pt x="1244" y="5585"/>
                  </a:lnTo>
                  <a:lnTo>
                    <a:pt x="1401" y="5388"/>
                  </a:lnTo>
                  <a:lnTo>
                    <a:pt x="1559" y="5151"/>
                  </a:lnTo>
                  <a:lnTo>
                    <a:pt x="1836" y="4678"/>
                  </a:lnTo>
                  <a:lnTo>
                    <a:pt x="1974" y="4401"/>
                  </a:lnTo>
                  <a:lnTo>
                    <a:pt x="1954" y="4480"/>
                  </a:lnTo>
                  <a:lnTo>
                    <a:pt x="1934" y="4579"/>
                  </a:lnTo>
                  <a:lnTo>
                    <a:pt x="1954" y="4796"/>
                  </a:lnTo>
                  <a:lnTo>
                    <a:pt x="1974" y="5033"/>
                  </a:lnTo>
                  <a:lnTo>
                    <a:pt x="2033" y="5270"/>
                  </a:lnTo>
                  <a:lnTo>
                    <a:pt x="2171" y="5743"/>
                  </a:lnTo>
                  <a:lnTo>
                    <a:pt x="2290" y="6138"/>
                  </a:lnTo>
                  <a:lnTo>
                    <a:pt x="2388" y="6533"/>
                  </a:lnTo>
                  <a:lnTo>
                    <a:pt x="2526" y="6868"/>
                  </a:lnTo>
                  <a:lnTo>
                    <a:pt x="2684" y="7223"/>
                  </a:lnTo>
                  <a:lnTo>
                    <a:pt x="2783" y="7381"/>
                  </a:lnTo>
                  <a:lnTo>
                    <a:pt x="2901" y="7539"/>
                  </a:lnTo>
                  <a:lnTo>
                    <a:pt x="3178" y="7875"/>
                  </a:lnTo>
                  <a:lnTo>
                    <a:pt x="3474" y="8171"/>
                  </a:lnTo>
                  <a:lnTo>
                    <a:pt x="3770" y="8447"/>
                  </a:lnTo>
                  <a:lnTo>
                    <a:pt x="4105" y="8703"/>
                  </a:lnTo>
                  <a:lnTo>
                    <a:pt x="4460" y="8940"/>
                  </a:lnTo>
                  <a:lnTo>
                    <a:pt x="4815" y="9157"/>
                  </a:lnTo>
                  <a:lnTo>
                    <a:pt x="5526" y="9572"/>
                  </a:lnTo>
                  <a:lnTo>
                    <a:pt x="5920" y="9769"/>
                  </a:lnTo>
                  <a:lnTo>
                    <a:pt x="6315" y="9966"/>
                  </a:lnTo>
                  <a:lnTo>
                    <a:pt x="6710" y="10164"/>
                  </a:lnTo>
                  <a:lnTo>
                    <a:pt x="7124" y="10302"/>
                  </a:lnTo>
                  <a:lnTo>
                    <a:pt x="7519" y="10440"/>
                  </a:lnTo>
                  <a:lnTo>
                    <a:pt x="7953" y="10539"/>
                  </a:lnTo>
                  <a:lnTo>
                    <a:pt x="8367" y="10578"/>
                  </a:lnTo>
                  <a:lnTo>
                    <a:pt x="8584" y="10598"/>
                  </a:lnTo>
                  <a:lnTo>
                    <a:pt x="8802" y="10598"/>
                  </a:lnTo>
                  <a:lnTo>
                    <a:pt x="8940" y="10578"/>
                  </a:lnTo>
                  <a:lnTo>
                    <a:pt x="9078" y="10558"/>
                  </a:lnTo>
                  <a:lnTo>
                    <a:pt x="9196" y="10519"/>
                  </a:lnTo>
                  <a:lnTo>
                    <a:pt x="9315" y="10440"/>
                  </a:lnTo>
                  <a:lnTo>
                    <a:pt x="9354" y="10381"/>
                  </a:lnTo>
                  <a:lnTo>
                    <a:pt x="9394" y="10322"/>
                  </a:lnTo>
                  <a:lnTo>
                    <a:pt x="9453" y="10183"/>
                  </a:lnTo>
                  <a:lnTo>
                    <a:pt x="9453" y="10025"/>
                  </a:lnTo>
                  <a:lnTo>
                    <a:pt x="9433" y="9887"/>
                  </a:lnTo>
                  <a:lnTo>
                    <a:pt x="9374" y="9729"/>
                  </a:lnTo>
                  <a:lnTo>
                    <a:pt x="9295" y="9572"/>
                  </a:lnTo>
                  <a:lnTo>
                    <a:pt x="9216" y="9414"/>
                  </a:lnTo>
                  <a:lnTo>
                    <a:pt x="9117" y="9276"/>
                  </a:lnTo>
                  <a:lnTo>
                    <a:pt x="8466" y="8447"/>
                  </a:lnTo>
                  <a:lnTo>
                    <a:pt x="8150" y="8032"/>
                  </a:lnTo>
                  <a:lnTo>
                    <a:pt x="7835" y="7598"/>
                  </a:lnTo>
                  <a:lnTo>
                    <a:pt x="7539" y="7164"/>
                  </a:lnTo>
                  <a:lnTo>
                    <a:pt x="7262" y="6730"/>
                  </a:lnTo>
                  <a:lnTo>
                    <a:pt x="7006" y="6276"/>
                  </a:lnTo>
                  <a:lnTo>
                    <a:pt x="6789" y="5803"/>
                  </a:lnTo>
                  <a:lnTo>
                    <a:pt x="6374" y="4776"/>
                  </a:lnTo>
                  <a:lnTo>
                    <a:pt x="6019" y="3888"/>
                  </a:lnTo>
                  <a:lnTo>
                    <a:pt x="5467" y="2448"/>
                  </a:lnTo>
                  <a:lnTo>
                    <a:pt x="5210" y="1876"/>
                  </a:lnTo>
                  <a:lnTo>
                    <a:pt x="4954" y="1362"/>
                  </a:lnTo>
                  <a:lnTo>
                    <a:pt x="4835" y="1145"/>
                  </a:lnTo>
                  <a:lnTo>
                    <a:pt x="4697" y="948"/>
                  </a:lnTo>
                  <a:lnTo>
                    <a:pt x="4559" y="751"/>
                  </a:lnTo>
                  <a:lnTo>
                    <a:pt x="4401" y="573"/>
                  </a:lnTo>
                  <a:lnTo>
                    <a:pt x="4243" y="415"/>
                  </a:lnTo>
                  <a:lnTo>
                    <a:pt x="4105" y="297"/>
                  </a:lnTo>
                  <a:lnTo>
                    <a:pt x="3967" y="218"/>
                  </a:lnTo>
                  <a:lnTo>
                    <a:pt x="3848" y="178"/>
                  </a:lnTo>
                  <a:lnTo>
                    <a:pt x="3730" y="159"/>
                  </a:lnTo>
                  <a:lnTo>
                    <a:pt x="3612" y="139"/>
                  </a:lnTo>
                  <a:lnTo>
                    <a:pt x="3355" y="178"/>
                  </a:lnTo>
                  <a:lnTo>
                    <a:pt x="3118" y="218"/>
                  </a:lnTo>
                  <a:lnTo>
                    <a:pt x="2980" y="238"/>
                  </a:lnTo>
                  <a:lnTo>
                    <a:pt x="2842" y="238"/>
                  </a:lnTo>
                  <a:lnTo>
                    <a:pt x="2684" y="218"/>
                  </a:lnTo>
                  <a:lnTo>
                    <a:pt x="2507" y="178"/>
                  </a:lnTo>
                  <a:lnTo>
                    <a:pt x="2329" y="119"/>
                  </a:lnTo>
                  <a:lnTo>
                    <a:pt x="2132" y="40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7;p31">
              <a:extLst>
                <a:ext uri="{FF2B5EF4-FFF2-40B4-BE49-F238E27FC236}">
                  <a16:creationId xmlns:a16="http://schemas.microsoft.com/office/drawing/2014/main" id="{B5B157E7-5725-4A4E-AFC5-464B4DF83395}"/>
                </a:ext>
              </a:extLst>
            </p:cNvPr>
            <p:cNvSpPr/>
            <p:nvPr/>
          </p:nvSpPr>
          <p:spPr>
            <a:xfrm>
              <a:off x="2090239" y="3268456"/>
              <a:ext cx="109303" cy="252035"/>
            </a:xfrm>
            <a:custGeom>
              <a:avLst/>
              <a:gdLst/>
              <a:ahLst/>
              <a:cxnLst/>
              <a:rect l="l" t="t" r="r" b="b"/>
              <a:pathLst>
                <a:path w="4836" h="11151" extrusionOk="0">
                  <a:moveTo>
                    <a:pt x="2408" y="1"/>
                  </a:moveTo>
                  <a:lnTo>
                    <a:pt x="2152" y="20"/>
                  </a:lnTo>
                  <a:lnTo>
                    <a:pt x="1915" y="60"/>
                  </a:lnTo>
                  <a:lnTo>
                    <a:pt x="1698" y="119"/>
                  </a:lnTo>
                  <a:lnTo>
                    <a:pt x="1461" y="198"/>
                  </a:lnTo>
                  <a:lnTo>
                    <a:pt x="1264" y="297"/>
                  </a:lnTo>
                  <a:lnTo>
                    <a:pt x="1066" y="415"/>
                  </a:lnTo>
                  <a:lnTo>
                    <a:pt x="889" y="553"/>
                  </a:lnTo>
                  <a:lnTo>
                    <a:pt x="731" y="711"/>
                  </a:lnTo>
                  <a:lnTo>
                    <a:pt x="593" y="909"/>
                  </a:lnTo>
                  <a:lnTo>
                    <a:pt x="474" y="1145"/>
                  </a:lnTo>
                  <a:lnTo>
                    <a:pt x="356" y="1382"/>
                  </a:lnTo>
                  <a:lnTo>
                    <a:pt x="277" y="1639"/>
                  </a:lnTo>
                  <a:lnTo>
                    <a:pt x="218" y="1915"/>
                  </a:lnTo>
                  <a:lnTo>
                    <a:pt x="178" y="2171"/>
                  </a:lnTo>
                  <a:lnTo>
                    <a:pt x="139" y="2448"/>
                  </a:lnTo>
                  <a:lnTo>
                    <a:pt x="119" y="3000"/>
                  </a:lnTo>
                  <a:lnTo>
                    <a:pt x="119" y="3750"/>
                  </a:lnTo>
                  <a:lnTo>
                    <a:pt x="159" y="4500"/>
                  </a:lnTo>
                  <a:lnTo>
                    <a:pt x="178" y="5270"/>
                  </a:lnTo>
                  <a:lnTo>
                    <a:pt x="198" y="6019"/>
                  </a:lnTo>
                  <a:lnTo>
                    <a:pt x="178" y="6296"/>
                  </a:lnTo>
                  <a:lnTo>
                    <a:pt x="159" y="6592"/>
                  </a:lnTo>
                  <a:lnTo>
                    <a:pt x="60" y="7184"/>
                  </a:lnTo>
                  <a:lnTo>
                    <a:pt x="21" y="7480"/>
                  </a:lnTo>
                  <a:lnTo>
                    <a:pt x="1" y="7776"/>
                  </a:lnTo>
                  <a:lnTo>
                    <a:pt x="1" y="8052"/>
                  </a:lnTo>
                  <a:lnTo>
                    <a:pt x="40" y="8328"/>
                  </a:lnTo>
                  <a:lnTo>
                    <a:pt x="99" y="8585"/>
                  </a:lnTo>
                  <a:lnTo>
                    <a:pt x="178" y="8822"/>
                  </a:lnTo>
                  <a:lnTo>
                    <a:pt x="297" y="9058"/>
                  </a:lnTo>
                  <a:lnTo>
                    <a:pt x="415" y="9295"/>
                  </a:lnTo>
                  <a:lnTo>
                    <a:pt x="553" y="9512"/>
                  </a:lnTo>
                  <a:lnTo>
                    <a:pt x="731" y="9729"/>
                  </a:lnTo>
                  <a:lnTo>
                    <a:pt x="909" y="9946"/>
                  </a:lnTo>
                  <a:lnTo>
                    <a:pt x="1106" y="10124"/>
                  </a:lnTo>
                  <a:lnTo>
                    <a:pt x="1303" y="10302"/>
                  </a:lnTo>
                  <a:lnTo>
                    <a:pt x="1520" y="10479"/>
                  </a:lnTo>
                  <a:lnTo>
                    <a:pt x="1737" y="10617"/>
                  </a:lnTo>
                  <a:lnTo>
                    <a:pt x="1974" y="10756"/>
                  </a:lnTo>
                  <a:lnTo>
                    <a:pt x="2211" y="10874"/>
                  </a:lnTo>
                  <a:lnTo>
                    <a:pt x="2448" y="10992"/>
                  </a:lnTo>
                  <a:lnTo>
                    <a:pt x="2704" y="11071"/>
                  </a:lnTo>
                  <a:lnTo>
                    <a:pt x="2941" y="11130"/>
                  </a:lnTo>
                  <a:lnTo>
                    <a:pt x="3119" y="11150"/>
                  </a:lnTo>
                  <a:lnTo>
                    <a:pt x="3296" y="11130"/>
                  </a:lnTo>
                  <a:lnTo>
                    <a:pt x="3474" y="11091"/>
                  </a:lnTo>
                  <a:lnTo>
                    <a:pt x="3632" y="11012"/>
                  </a:lnTo>
                  <a:lnTo>
                    <a:pt x="3770" y="10913"/>
                  </a:lnTo>
                  <a:lnTo>
                    <a:pt x="3888" y="10775"/>
                  </a:lnTo>
                  <a:lnTo>
                    <a:pt x="3967" y="10617"/>
                  </a:lnTo>
                  <a:lnTo>
                    <a:pt x="4026" y="10460"/>
                  </a:lnTo>
                  <a:lnTo>
                    <a:pt x="4026" y="10321"/>
                  </a:lnTo>
                  <a:lnTo>
                    <a:pt x="4046" y="10203"/>
                  </a:lnTo>
                  <a:lnTo>
                    <a:pt x="4007" y="9946"/>
                  </a:lnTo>
                  <a:lnTo>
                    <a:pt x="3928" y="9453"/>
                  </a:lnTo>
                  <a:lnTo>
                    <a:pt x="3888" y="9098"/>
                  </a:lnTo>
                  <a:lnTo>
                    <a:pt x="3849" y="8762"/>
                  </a:lnTo>
                  <a:lnTo>
                    <a:pt x="3849" y="8407"/>
                  </a:lnTo>
                  <a:lnTo>
                    <a:pt x="3869" y="8072"/>
                  </a:lnTo>
                  <a:lnTo>
                    <a:pt x="3908" y="7717"/>
                  </a:lnTo>
                  <a:lnTo>
                    <a:pt x="3967" y="7361"/>
                  </a:lnTo>
                  <a:lnTo>
                    <a:pt x="4086" y="6671"/>
                  </a:lnTo>
                  <a:lnTo>
                    <a:pt x="4145" y="6296"/>
                  </a:lnTo>
                  <a:lnTo>
                    <a:pt x="4244" y="5842"/>
                  </a:lnTo>
                  <a:lnTo>
                    <a:pt x="4342" y="5408"/>
                  </a:lnTo>
                  <a:lnTo>
                    <a:pt x="4559" y="4539"/>
                  </a:lnTo>
                  <a:lnTo>
                    <a:pt x="4658" y="4105"/>
                  </a:lnTo>
                  <a:lnTo>
                    <a:pt x="4737" y="3651"/>
                  </a:lnTo>
                  <a:lnTo>
                    <a:pt x="4796" y="3217"/>
                  </a:lnTo>
                  <a:lnTo>
                    <a:pt x="4836" y="2763"/>
                  </a:lnTo>
                  <a:lnTo>
                    <a:pt x="4836" y="2448"/>
                  </a:lnTo>
                  <a:lnTo>
                    <a:pt x="4816" y="2112"/>
                  </a:lnTo>
                  <a:lnTo>
                    <a:pt x="4776" y="1757"/>
                  </a:lnTo>
                  <a:lnTo>
                    <a:pt x="4717" y="1422"/>
                  </a:lnTo>
                  <a:lnTo>
                    <a:pt x="4658" y="1244"/>
                  </a:lnTo>
                  <a:lnTo>
                    <a:pt x="4599" y="1086"/>
                  </a:lnTo>
                  <a:lnTo>
                    <a:pt x="4540" y="928"/>
                  </a:lnTo>
                  <a:lnTo>
                    <a:pt x="4461" y="790"/>
                  </a:lnTo>
                  <a:lnTo>
                    <a:pt x="4362" y="652"/>
                  </a:lnTo>
                  <a:lnTo>
                    <a:pt x="4244" y="534"/>
                  </a:lnTo>
                  <a:lnTo>
                    <a:pt x="4125" y="435"/>
                  </a:lnTo>
                  <a:lnTo>
                    <a:pt x="3987" y="336"/>
                  </a:lnTo>
                  <a:lnTo>
                    <a:pt x="3790" y="238"/>
                  </a:lnTo>
                  <a:lnTo>
                    <a:pt x="3573" y="159"/>
                  </a:lnTo>
                  <a:lnTo>
                    <a:pt x="3356" y="99"/>
                  </a:lnTo>
                  <a:lnTo>
                    <a:pt x="3119" y="40"/>
                  </a:lnTo>
                  <a:lnTo>
                    <a:pt x="2882" y="20"/>
                  </a:lnTo>
                  <a:lnTo>
                    <a:pt x="2645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8;p31">
              <a:extLst>
                <a:ext uri="{FF2B5EF4-FFF2-40B4-BE49-F238E27FC236}">
                  <a16:creationId xmlns:a16="http://schemas.microsoft.com/office/drawing/2014/main" id="{70CCDEFF-064E-4679-BC2D-AFACDAFB2C12}"/>
                </a:ext>
              </a:extLst>
            </p:cNvPr>
            <p:cNvSpPr/>
            <p:nvPr/>
          </p:nvSpPr>
          <p:spPr>
            <a:xfrm>
              <a:off x="2022453" y="2722959"/>
              <a:ext cx="275202" cy="669494"/>
            </a:xfrm>
            <a:custGeom>
              <a:avLst/>
              <a:gdLst/>
              <a:ahLst/>
              <a:cxnLst/>
              <a:rect l="l" t="t" r="r" b="b"/>
              <a:pathLst>
                <a:path w="12176" h="29621" extrusionOk="0">
                  <a:moveTo>
                    <a:pt x="790" y="1"/>
                  </a:moveTo>
                  <a:lnTo>
                    <a:pt x="652" y="20"/>
                  </a:lnTo>
                  <a:lnTo>
                    <a:pt x="474" y="80"/>
                  </a:lnTo>
                  <a:lnTo>
                    <a:pt x="316" y="178"/>
                  </a:lnTo>
                  <a:lnTo>
                    <a:pt x="198" y="316"/>
                  </a:lnTo>
                  <a:lnTo>
                    <a:pt x="99" y="455"/>
                  </a:lnTo>
                  <a:lnTo>
                    <a:pt x="40" y="632"/>
                  </a:lnTo>
                  <a:lnTo>
                    <a:pt x="0" y="810"/>
                  </a:lnTo>
                  <a:lnTo>
                    <a:pt x="0" y="1007"/>
                  </a:lnTo>
                  <a:lnTo>
                    <a:pt x="0" y="1244"/>
                  </a:lnTo>
                  <a:lnTo>
                    <a:pt x="40" y="1481"/>
                  </a:lnTo>
                  <a:lnTo>
                    <a:pt x="79" y="1737"/>
                  </a:lnTo>
                  <a:lnTo>
                    <a:pt x="158" y="1994"/>
                  </a:lnTo>
                  <a:lnTo>
                    <a:pt x="237" y="2270"/>
                  </a:lnTo>
                  <a:lnTo>
                    <a:pt x="434" y="2842"/>
                  </a:lnTo>
                  <a:lnTo>
                    <a:pt x="691" y="3454"/>
                  </a:lnTo>
                  <a:lnTo>
                    <a:pt x="1224" y="4678"/>
                  </a:lnTo>
                  <a:lnTo>
                    <a:pt x="1500" y="5289"/>
                  </a:lnTo>
                  <a:lnTo>
                    <a:pt x="1737" y="5881"/>
                  </a:lnTo>
                  <a:lnTo>
                    <a:pt x="1954" y="6434"/>
                  </a:lnTo>
                  <a:lnTo>
                    <a:pt x="2112" y="6947"/>
                  </a:lnTo>
                  <a:lnTo>
                    <a:pt x="2171" y="7184"/>
                  </a:lnTo>
                  <a:lnTo>
                    <a:pt x="2210" y="7401"/>
                  </a:lnTo>
                  <a:lnTo>
                    <a:pt x="2230" y="7598"/>
                  </a:lnTo>
                  <a:lnTo>
                    <a:pt x="2230" y="7776"/>
                  </a:lnTo>
                  <a:lnTo>
                    <a:pt x="2033" y="10085"/>
                  </a:lnTo>
                  <a:lnTo>
                    <a:pt x="1895" y="12393"/>
                  </a:lnTo>
                  <a:lnTo>
                    <a:pt x="1796" y="14702"/>
                  </a:lnTo>
                  <a:lnTo>
                    <a:pt x="1717" y="17011"/>
                  </a:lnTo>
                  <a:lnTo>
                    <a:pt x="1697" y="19320"/>
                  </a:lnTo>
                  <a:lnTo>
                    <a:pt x="1697" y="21629"/>
                  </a:lnTo>
                  <a:lnTo>
                    <a:pt x="1757" y="23937"/>
                  </a:lnTo>
                  <a:lnTo>
                    <a:pt x="1836" y="26246"/>
                  </a:lnTo>
                  <a:lnTo>
                    <a:pt x="1875" y="26779"/>
                  </a:lnTo>
                  <a:lnTo>
                    <a:pt x="1914" y="27134"/>
                  </a:lnTo>
                  <a:lnTo>
                    <a:pt x="1974" y="27470"/>
                  </a:lnTo>
                  <a:lnTo>
                    <a:pt x="2053" y="27805"/>
                  </a:lnTo>
                  <a:lnTo>
                    <a:pt x="2171" y="28121"/>
                  </a:lnTo>
                  <a:lnTo>
                    <a:pt x="2250" y="28279"/>
                  </a:lnTo>
                  <a:lnTo>
                    <a:pt x="2329" y="28417"/>
                  </a:lnTo>
                  <a:lnTo>
                    <a:pt x="2428" y="28555"/>
                  </a:lnTo>
                  <a:lnTo>
                    <a:pt x="2526" y="28693"/>
                  </a:lnTo>
                  <a:lnTo>
                    <a:pt x="2645" y="28812"/>
                  </a:lnTo>
                  <a:lnTo>
                    <a:pt x="2763" y="28910"/>
                  </a:lnTo>
                  <a:lnTo>
                    <a:pt x="3020" y="29108"/>
                  </a:lnTo>
                  <a:lnTo>
                    <a:pt x="3296" y="29265"/>
                  </a:lnTo>
                  <a:lnTo>
                    <a:pt x="3592" y="29384"/>
                  </a:lnTo>
                  <a:lnTo>
                    <a:pt x="3908" y="29483"/>
                  </a:lnTo>
                  <a:lnTo>
                    <a:pt x="4243" y="29542"/>
                  </a:lnTo>
                  <a:lnTo>
                    <a:pt x="4579" y="29581"/>
                  </a:lnTo>
                  <a:lnTo>
                    <a:pt x="4934" y="29621"/>
                  </a:lnTo>
                  <a:lnTo>
                    <a:pt x="5624" y="29621"/>
                  </a:lnTo>
                  <a:lnTo>
                    <a:pt x="6295" y="29581"/>
                  </a:lnTo>
                  <a:lnTo>
                    <a:pt x="6927" y="29522"/>
                  </a:lnTo>
                  <a:lnTo>
                    <a:pt x="7183" y="29502"/>
                  </a:lnTo>
                  <a:lnTo>
                    <a:pt x="7420" y="29463"/>
                  </a:lnTo>
                  <a:lnTo>
                    <a:pt x="7657" y="29384"/>
                  </a:lnTo>
                  <a:lnTo>
                    <a:pt x="7894" y="29285"/>
                  </a:lnTo>
                  <a:lnTo>
                    <a:pt x="8091" y="29147"/>
                  </a:lnTo>
                  <a:lnTo>
                    <a:pt x="8249" y="28989"/>
                  </a:lnTo>
                  <a:lnTo>
                    <a:pt x="8407" y="28812"/>
                  </a:lnTo>
                  <a:lnTo>
                    <a:pt x="8525" y="28614"/>
                  </a:lnTo>
                  <a:lnTo>
                    <a:pt x="8644" y="28417"/>
                  </a:lnTo>
                  <a:lnTo>
                    <a:pt x="8723" y="28180"/>
                  </a:lnTo>
                  <a:lnTo>
                    <a:pt x="8900" y="27726"/>
                  </a:lnTo>
                  <a:lnTo>
                    <a:pt x="9176" y="26819"/>
                  </a:lnTo>
                  <a:lnTo>
                    <a:pt x="9433" y="25911"/>
                  </a:lnTo>
                  <a:lnTo>
                    <a:pt x="9689" y="24983"/>
                  </a:lnTo>
                  <a:lnTo>
                    <a:pt x="9907" y="24036"/>
                  </a:lnTo>
                  <a:lnTo>
                    <a:pt x="10124" y="23089"/>
                  </a:lnTo>
                  <a:lnTo>
                    <a:pt x="10321" y="22142"/>
                  </a:lnTo>
                  <a:lnTo>
                    <a:pt x="10499" y="21194"/>
                  </a:lnTo>
                  <a:lnTo>
                    <a:pt x="10676" y="20228"/>
                  </a:lnTo>
                  <a:lnTo>
                    <a:pt x="10992" y="18313"/>
                  </a:lnTo>
                  <a:lnTo>
                    <a:pt x="11268" y="16379"/>
                  </a:lnTo>
                  <a:lnTo>
                    <a:pt x="11525" y="14465"/>
                  </a:lnTo>
                  <a:lnTo>
                    <a:pt x="11761" y="12571"/>
                  </a:lnTo>
                  <a:lnTo>
                    <a:pt x="11959" y="11130"/>
                  </a:lnTo>
                  <a:lnTo>
                    <a:pt x="12038" y="10321"/>
                  </a:lnTo>
                  <a:lnTo>
                    <a:pt x="12117" y="9493"/>
                  </a:lnTo>
                  <a:lnTo>
                    <a:pt x="12156" y="8644"/>
                  </a:lnTo>
                  <a:lnTo>
                    <a:pt x="12176" y="7756"/>
                  </a:lnTo>
                  <a:lnTo>
                    <a:pt x="12156" y="6888"/>
                  </a:lnTo>
                  <a:lnTo>
                    <a:pt x="12136" y="6454"/>
                  </a:lnTo>
                  <a:lnTo>
                    <a:pt x="12097" y="6039"/>
                  </a:lnTo>
                  <a:lnTo>
                    <a:pt x="12038" y="5605"/>
                  </a:lnTo>
                  <a:lnTo>
                    <a:pt x="11959" y="5191"/>
                  </a:lnTo>
                  <a:lnTo>
                    <a:pt x="11880" y="4776"/>
                  </a:lnTo>
                  <a:lnTo>
                    <a:pt x="11781" y="4382"/>
                  </a:lnTo>
                  <a:lnTo>
                    <a:pt x="11663" y="4007"/>
                  </a:lnTo>
                  <a:lnTo>
                    <a:pt x="11525" y="3632"/>
                  </a:lnTo>
                  <a:lnTo>
                    <a:pt x="11347" y="3257"/>
                  </a:lnTo>
                  <a:lnTo>
                    <a:pt x="11169" y="2921"/>
                  </a:lnTo>
                  <a:lnTo>
                    <a:pt x="10972" y="2586"/>
                  </a:lnTo>
                  <a:lnTo>
                    <a:pt x="10735" y="2290"/>
                  </a:lnTo>
                  <a:lnTo>
                    <a:pt x="10499" y="1994"/>
                  </a:lnTo>
                  <a:lnTo>
                    <a:pt x="10222" y="1718"/>
                  </a:lnTo>
                  <a:lnTo>
                    <a:pt x="9907" y="1481"/>
                  </a:lnTo>
                  <a:lnTo>
                    <a:pt x="9591" y="1264"/>
                  </a:lnTo>
                  <a:lnTo>
                    <a:pt x="9216" y="1066"/>
                  </a:lnTo>
                  <a:lnTo>
                    <a:pt x="8841" y="889"/>
                  </a:lnTo>
                  <a:lnTo>
                    <a:pt x="8505" y="790"/>
                  </a:lnTo>
                  <a:lnTo>
                    <a:pt x="8170" y="691"/>
                  </a:lnTo>
                  <a:lnTo>
                    <a:pt x="7835" y="612"/>
                  </a:lnTo>
                  <a:lnTo>
                    <a:pt x="7479" y="573"/>
                  </a:lnTo>
                  <a:lnTo>
                    <a:pt x="6789" y="494"/>
                  </a:lnTo>
                  <a:lnTo>
                    <a:pt x="6098" y="435"/>
                  </a:lnTo>
                  <a:lnTo>
                    <a:pt x="5111" y="336"/>
                  </a:lnTo>
                  <a:lnTo>
                    <a:pt x="3375" y="159"/>
                  </a:lnTo>
                  <a:lnTo>
                    <a:pt x="2447" y="80"/>
                  </a:lnTo>
                  <a:lnTo>
                    <a:pt x="1638" y="20"/>
                  </a:lnTo>
                  <a:lnTo>
                    <a:pt x="10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9;p31">
              <a:extLst>
                <a:ext uri="{FF2B5EF4-FFF2-40B4-BE49-F238E27FC236}">
                  <a16:creationId xmlns:a16="http://schemas.microsoft.com/office/drawing/2014/main" id="{C7EB11D5-80EC-4626-9CB4-C07CAD13C34E}"/>
                </a:ext>
              </a:extLst>
            </p:cNvPr>
            <p:cNvSpPr/>
            <p:nvPr/>
          </p:nvSpPr>
          <p:spPr>
            <a:xfrm>
              <a:off x="1564814" y="2260437"/>
              <a:ext cx="644067" cy="602592"/>
            </a:xfrm>
            <a:custGeom>
              <a:avLst/>
              <a:gdLst/>
              <a:ahLst/>
              <a:cxnLst/>
              <a:rect l="l" t="t" r="r" b="b"/>
              <a:pathLst>
                <a:path w="28496" h="26661" extrusionOk="0">
                  <a:moveTo>
                    <a:pt x="21254" y="0"/>
                  </a:moveTo>
                  <a:lnTo>
                    <a:pt x="20563" y="20"/>
                  </a:lnTo>
                  <a:lnTo>
                    <a:pt x="19872" y="59"/>
                  </a:lnTo>
                  <a:lnTo>
                    <a:pt x="19182" y="99"/>
                  </a:lnTo>
                  <a:lnTo>
                    <a:pt x="18491" y="158"/>
                  </a:lnTo>
                  <a:lnTo>
                    <a:pt x="17820" y="197"/>
                  </a:lnTo>
                  <a:lnTo>
                    <a:pt x="16833" y="217"/>
                  </a:lnTo>
                  <a:lnTo>
                    <a:pt x="15807" y="197"/>
                  </a:lnTo>
                  <a:lnTo>
                    <a:pt x="14801" y="178"/>
                  </a:lnTo>
                  <a:lnTo>
                    <a:pt x="13775" y="178"/>
                  </a:lnTo>
                  <a:lnTo>
                    <a:pt x="13262" y="197"/>
                  </a:lnTo>
                  <a:lnTo>
                    <a:pt x="12749" y="237"/>
                  </a:lnTo>
                  <a:lnTo>
                    <a:pt x="12255" y="276"/>
                  </a:lnTo>
                  <a:lnTo>
                    <a:pt x="11762" y="355"/>
                  </a:lnTo>
                  <a:lnTo>
                    <a:pt x="11269" y="434"/>
                  </a:lnTo>
                  <a:lnTo>
                    <a:pt x="10775" y="553"/>
                  </a:lnTo>
                  <a:lnTo>
                    <a:pt x="10302" y="710"/>
                  </a:lnTo>
                  <a:lnTo>
                    <a:pt x="9848" y="888"/>
                  </a:lnTo>
                  <a:lnTo>
                    <a:pt x="9591" y="987"/>
                  </a:lnTo>
                  <a:lnTo>
                    <a:pt x="9157" y="1224"/>
                  </a:lnTo>
                  <a:lnTo>
                    <a:pt x="8743" y="1480"/>
                  </a:lnTo>
                  <a:lnTo>
                    <a:pt x="8388" y="1756"/>
                  </a:lnTo>
                  <a:lnTo>
                    <a:pt x="8052" y="2052"/>
                  </a:lnTo>
                  <a:lnTo>
                    <a:pt x="7756" y="2368"/>
                  </a:lnTo>
                  <a:lnTo>
                    <a:pt x="7480" y="2684"/>
                  </a:lnTo>
                  <a:lnTo>
                    <a:pt x="7223" y="3039"/>
                  </a:lnTo>
                  <a:lnTo>
                    <a:pt x="7006" y="3414"/>
                  </a:lnTo>
                  <a:lnTo>
                    <a:pt x="6809" y="3789"/>
                  </a:lnTo>
                  <a:lnTo>
                    <a:pt x="6612" y="4184"/>
                  </a:lnTo>
                  <a:lnTo>
                    <a:pt x="6454" y="4598"/>
                  </a:lnTo>
                  <a:lnTo>
                    <a:pt x="6296" y="5032"/>
                  </a:lnTo>
                  <a:lnTo>
                    <a:pt x="6000" y="5920"/>
                  </a:lnTo>
                  <a:lnTo>
                    <a:pt x="5743" y="6828"/>
                  </a:lnTo>
                  <a:lnTo>
                    <a:pt x="5506" y="7676"/>
                  </a:lnTo>
                  <a:lnTo>
                    <a:pt x="5329" y="8525"/>
                  </a:lnTo>
                  <a:lnTo>
                    <a:pt x="5151" y="9393"/>
                  </a:lnTo>
                  <a:lnTo>
                    <a:pt x="4993" y="10242"/>
                  </a:lnTo>
                  <a:lnTo>
                    <a:pt x="4855" y="11110"/>
                  </a:lnTo>
                  <a:lnTo>
                    <a:pt x="4678" y="11959"/>
                  </a:lnTo>
                  <a:lnTo>
                    <a:pt x="4500" y="12827"/>
                  </a:lnTo>
                  <a:lnTo>
                    <a:pt x="4283" y="13656"/>
                  </a:lnTo>
                  <a:lnTo>
                    <a:pt x="4125" y="14169"/>
                  </a:lnTo>
                  <a:lnTo>
                    <a:pt x="3947" y="14662"/>
                  </a:lnTo>
                  <a:lnTo>
                    <a:pt x="3770" y="15155"/>
                  </a:lnTo>
                  <a:lnTo>
                    <a:pt x="3573" y="15649"/>
                  </a:lnTo>
                  <a:lnTo>
                    <a:pt x="3158" y="16635"/>
                  </a:lnTo>
                  <a:lnTo>
                    <a:pt x="2704" y="17583"/>
                  </a:lnTo>
                  <a:lnTo>
                    <a:pt x="2231" y="18530"/>
                  </a:lnTo>
                  <a:lnTo>
                    <a:pt x="1757" y="19477"/>
                  </a:lnTo>
                  <a:lnTo>
                    <a:pt x="770" y="21352"/>
                  </a:lnTo>
                  <a:lnTo>
                    <a:pt x="573" y="21746"/>
                  </a:lnTo>
                  <a:lnTo>
                    <a:pt x="395" y="22141"/>
                  </a:lnTo>
                  <a:lnTo>
                    <a:pt x="238" y="22536"/>
                  </a:lnTo>
                  <a:lnTo>
                    <a:pt x="119" y="22950"/>
                  </a:lnTo>
                  <a:lnTo>
                    <a:pt x="60" y="23167"/>
                  </a:lnTo>
                  <a:lnTo>
                    <a:pt x="40" y="23365"/>
                  </a:lnTo>
                  <a:lnTo>
                    <a:pt x="21" y="23582"/>
                  </a:lnTo>
                  <a:lnTo>
                    <a:pt x="1" y="23779"/>
                  </a:lnTo>
                  <a:lnTo>
                    <a:pt x="21" y="23996"/>
                  </a:lnTo>
                  <a:lnTo>
                    <a:pt x="40" y="24193"/>
                  </a:lnTo>
                  <a:lnTo>
                    <a:pt x="99" y="24391"/>
                  </a:lnTo>
                  <a:lnTo>
                    <a:pt x="159" y="24588"/>
                  </a:lnTo>
                  <a:lnTo>
                    <a:pt x="277" y="24864"/>
                  </a:lnTo>
                  <a:lnTo>
                    <a:pt x="455" y="25121"/>
                  </a:lnTo>
                  <a:lnTo>
                    <a:pt x="652" y="25358"/>
                  </a:lnTo>
                  <a:lnTo>
                    <a:pt x="869" y="25555"/>
                  </a:lnTo>
                  <a:lnTo>
                    <a:pt x="1126" y="25733"/>
                  </a:lnTo>
                  <a:lnTo>
                    <a:pt x="1402" y="25890"/>
                  </a:lnTo>
                  <a:lnTo>
                    <a:pt x="1678" y="26029"/>
                  </a:lnTo>
                  <a:lnTo>
                    <a:pt x="1954" y="26147"/>
                  </a:lnTo>
                  <a:lnTo>
                    <a:pt x="2250" y="26226"/>
                  </a:lnTo>
                  <a:lnTo>
                    <a:pt x="2546" y="26285"/>
                  </a:lnTo>
                  <a:lnTo>
                    <a:pt x="2862" y="26344"/>
                  </a:lnTo>
                  <a:lnTo>
                    <a:pt x="3158" y="26364"/>
                  </a:lnTo>
                  <a:lnTo>
                    <a:pt x="3770" y="26403"/>
                  </a:lnTo>
                  <a:lnTo>
                    <a:pt x="4401" y="26423"/>
                  </a:lnTo>
                  <a:lnTo>
                    <a:pt x="17149" y="26660"/>
                  </a:lnTo>
                  <a:lnTo>
                    <a:pt x="17682" y="26660"/>
                  </a:lnTo>
                  <a:lnTo>
                    <a:pt x="18215" y="26640"/>
                  </a:lnTo>
                  <a:lnTo>
                    <a:pt x="18748" y="26601"/>
                  </a:lnTo>
                  <a:lnTo>
                    <a:pt x="19004" y="26561"/>
                  </a:lnTo>
                  <a:lnTo>
                    <a:pt x="19280" y="26502"/>
                  </a:lnTo>
                  <a:lnTo>
                    <a:pt x="19517" y="26443"/>
                  </a:lnTo>
                  <a:lnTo>
                    <a:pt x="19774" y="26364"/>
                  </a:lnTo>
                  <a:lnTo>
                    <a:pt x="20011" y="26265"/>
                  </a:lnTo>
                  <a:lnTo>
                    <a:pt x="20228" y="26167"/>
                  </a:lnTo>
                  <a:lnTo>
                    <a:pt x="20445" y="26029"/>
                  </a:lnTo>
                  <a:lnTo>
                    <a:pt x="20642" y="25890"/>
                  </a:lnTo>
                  <a:lnTo>
                    <a:pt x="20839" y="25713"/>
                  </a:lnTo>
                  <a:lnTo>
                    <a:pt x="20997" y="25515"/>
                  </a:lnTo>
                  <a:lnTo>
                    <a:pt x="21135" y="25338"/>
                  </a:lnTo>
                  <a:lnTo>
                    <a:pt x="21254" y="25141"/>
                  </a:lnTo>
                  <a:lnTo>
                    <a:pt x="21352" y="24943"/>
                  </a:lnTo>
                  <a:lnTo>
                    <a:pt x="21431" y="24746"/>
                  </a:lnTo>
                  <a:lnTo>
                    <a:pt x="21589" y="24312"/>
                  </a:lnTo>
                  <a:lnTo>
                    <a:pt x="21708" y="23878"/>
                  </a:lnTo>
                  <a:lnTo>
                    <a:pt x="22497" y="21075"/>
                  </a:lnTo>
                  <a:lnTo>
                    <a:pt x="23267" y="18254"/>
                  </a:lnTo>
                  <a:lnTo>
                    <a:pt x="24016" y="15451"/>
                  </a:lnTo>
                  <a:lnTo>
                    <a:pt x="24727" y="12629"/>
                  </a:lnTo>
                  <a:lnTo>
                    <a:pt x="25102" y="11071"/>
                  </a:lnTo>
                  <a:lnTo>
                    <a:pt x="25279" y="10281"/>
                  </a:lnTo>
                  <a:lnTo>
                    <a:pt x="25418" y="9512"/>
                  </a:lnTo>
                  <a:lnTo>
                    <a:pt x="25457" y="9235"/>
                  </a:lnTo>
                  <a:lnTo>
                    <a:pt x="25477" y="8979"/>
                  </a:lnTo>
                  <a:lnTo>
                    <a:pt x="25457" y="8722"/>
                  </a:lnTo>
                  <a:lnTo>
                    <a:pt x="25457" y="8466"/>
                  </a:lnTo>
                  <a:lnTo>
                    <a:pt x="25418" y="7953"/>
                  </a:lnTo>
                  <a:lnTo>
                    <a:pt x="25398" y="7696"/>
                  </a:lnTo>
                  <a:lnTo>
                    <a:pt x="25418" y="7440"/>
                  </a:lnTo>
                  <a:lnTo>
                    <a:pt x="25437" y="7341"/>
                  </a:lnTo>
                  <a:lnTo>
                    <a:pt x="25457" y="7242"/>
                  </a:lnTo>
                  <a:lnTo>
                    <a:pt x="25516" y="7163"/>
                  </a:lnTo>
                  <a:lnTo>
                    <a:pt x="25575" y="7065"/>
                  </a:lnTo>
                  <a:lnTo>
                    <a:pt x="25733" y="6907"/>
                  </a:lnTo>
                  <a:lnTo>
                    <a:pt x="25931" y="6769"/>
                  </a:lnTo>
                  <a:lnTo>
                    <a:pt x="26128" y="6631"/>
                  </a:lnTo>
                  <a:lnTo>
                    <a:pt x="26345" y="6512"/>
                  </a:lnTo>
                  <a:lnTo>
                    <a:pt x="26700" y="6335"/>
                  </a:lnTo>
                  <a:lnTo>
                    <a:pt x="27154" y="6078"/>
                  </a:lnTo>
                  <a:lnTo>
                    <a:pt x="27628" y="5802"/>
                  </a:lnTo>
                  <a:lnTo>
                    <a:pt x="27864" y="5644"/>
                  </a:lnTo>
                  <a:lnTo>
                    <a:pt x="28062" y="5486"/>
                  </a:lnTo>
                  <a:lnTo>
                    <a:pt x="28259" y="5289"/>
                  </a:lnTo>
                  <a:lnTo>
                    <a:pt x="28397" y="5091"/>
                  </a:lnTo>
                  <a:lnTo>
                    <a:pt x="28476" y="4953"/>
                  </a:lnTo>
                  <a:lnTo>
                    <a:pt x="28496" y="4894"/>
                  </a:lnTo>
                  <a:lnTo>
                    <a:pt x="28496" y="4815"/>
                  </a:lnTo>
                  <a:lnTo>
                    <a:pt x="28496" y="4736"/>
                  </a:lnTo>
                  <a:lnTo>
                    <a:pt x="28456" y="4677"/>
                  </a:lnTo>
                  <a:lnTo>
                    <a:pt x="28397" y="4618"/>
                  </a:lnTo>
                  <a:lnTo>
                    <a:pt x="28338" y="4539"/>
                  </a:lnTo>
                  <a:lnTo>
                    <a:pt x="28062" y="4322"/>
                  </a:lnTo>
                  <a:lnTo>
                    <a:pt x="27726" y="4026"/>
                  </a:lnTo>
                  <a:lnTo>
                    <a:pt x="27411" y="3710"/>
                  </a:lnTo>
                  <a:lnTo>
                    <a:pt x="26819" y="3078"/>
                  </a:lnTo>
                  <a:lnTo>
                    <a:pt x="26286" y="2447"/>
                  </a:lnTo>
                  <a:lnTo>
                    <a:pt x="25753" y="1875"/>
                  </a:lnTo>
                  <a:lnTo>
                    <a:pt x="25477" y="1598"/>
                  </a:lnTo>
                  <a:lnTo>
                    <a:pt x="25220" y="1322"/>
                  </a:lnTo>
                  <a:lnTo>
                    <a:pt x="24944" y="1085"/>
                  </a:lnTo>
                  <a:lnTo>
                    <a:pt x="24648" y="868"/>
                  </a:lnTo>
                  <a:lnTo>
                    <a:pt x="24332" y="671"/>
                  </a:lnTo>
                  <a:lnTo>
                    <a:pt x="24016" y="493"/>
                  </a:lnTo>
                  <a:lnTo>
                    <a:pt x="23681" y="355"/>
                  </a:lnTo>
                  <a:lnTo>
                    <a:pt x="23306" y="237"/>
                  </a:lnTo>
                  <a:lnTo>
                    <a:pt x="22971" y="158"/>
                  </a:lnTo>
                  <a:lnTo>
                    <a:pt x="22635" y="99"/>
                  </a:lnTo>
                  <a:lnTo>
                    <a:pt x="22300" y="59"/>
                  </a:lnTo>
                  <a:lnTo>
                    <a:pt x="21944" y="40"/>
                  </a:lnTo>
                  <a:lnTo>
                    <a:pt x="212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0;p31">
              <a:extLst>
                <a:ext uri="{FF2B5EF4-FFF2-40B4-BE49-F238E27FC236}">
                  <a16:creationId xmlns:a16="http://schemas.microsoft.com/office/drawing/2014/main" id="{FA682C80-875F-4C64-97F7-9AE77F9D2A78}"/>
                </a:ext>
              </a:extLst>
            </p:cNvPr>
            <p:cNvSpPr/>
            <p:nvPr/>
          </p:nvSpPr>
          <p:spPr>
            <a:xfrm>
              <a:off x="1873026" y="1957582"/>
              <a:ext cx="209204" cy="341652"/>
            </a:xfrm>
            <a:custGeom>
              <a:avLst/>
              <a:gdLst/>
              <a:ahLst/>
              <a:cxnLst/>
              <a:rect l="l" t="t" r="r" b="b"/>
              <a:pathLst>
                <a:path w="9256" h="15116" extrusionOk="0">
                  <a:moveTo>
                    <a:pt x="4756" y="0"/>
                  </a:moveTo>
                  <a:lnTo>
                    <a:pt x="4441" y="20"/>
                  </a:lnTo>
                  <a:lnTo>
                    <a:pt x="4066" y="79"/>
                  </a:lnTo>
                  <a:lnTo>
                    <a:pt x="3711" y="158"/>
                  </a:lnTo>
                  <a:lnTo>
                    <a:pt x="3375" y="276"/>
                  </a:lnTo>
                  <a:lnTo>
                    <a:pt x="3040" y="414"/>
                  </a:lnTo>
                  <a:lnTo>
                    <a:pt x="2744" y="572"/>
                  </a:lnTo>
                  <a:lnTo>
                    <a:pt x="2467" y="750"/>
                  </a:lnTo>
                  <a:lnTo>
                    <a:pt x="2211" y="947"/>
                  </a:lnTo>
                  <a:lnTo>
                    <a:pt x="1974" y="1184"/>
                  </a:lnTo>
                  <a:lnTo>
                    <a:pt x="1757" y="1421"/>
                  </a:lnTo>
                  <a:lnTo>
                    <a:pt x="1579" y="1697"/>
                  </a:lnTo>
                  <a:lnTo>
                    <a:pt x="1402" y="1993"/>
                  </a:lnTo>
                  <a:lnTo>
                    <a:pt x="1264" y="2289"/>
                  </a:lnTo>
                  <a:lnTo>
                    <a:pt x="1145" y="2625"/>
                  </a:lnTo>
                  <a:lnTo>
                    <a:pt x="1066" y="2960"/>
                  </a:lnTo>
                  <a:lnTo>
                    <a:pt x="987" y="3335"/>
                  </a:lnTo>
                  <a:lnTo>
                    <a:pt x="948" y="3710"/>
                  </a:lnTo>
                  <a:lnTo>
                    <a:pt x="928" y="4341"/>
                  </a:lnTo>
                  <a:lnTo>
                    <a:pt x="928" y="4993"/>
                  </a:lnTo>
                  <a:lnTo>
                    <a:pt x="948" y="5644"/>
                  </a:lnTo>
                  <a:lnTo>
                    <a:pt x="987" y="6275"/>
                  </a:lnTo>
                  <a:lnTo>
                    <a:pt x="1086" y="7558"/>
                  </a:lnTo>
                  <a:lnTo>
                    <a:pt x="1125" y="8209"/>
                  </a:lnTo>
                  <a:lnTo>
                    <a:pt x="1145" y="8841"/>
                  </a:lnTo>
                  <a:lnTo>
                    <a:pt x="1145" y="9650"/>
                  </a:lnTo>
                  <a:lnTo>
                    <a:pt x="1145" y="10044"/>
                  </a:lnTo>
                  <a:lnTo>
                    <a:pt x="1106" y="10439"/>
                  </a:lnTo>
                  <a:lnTo>
                    <a:pt x="1047" y="10893"/>
                  </a:lnTo>
                  <a:lnTo>
                    <a:pt x="987" y="11327"/>
                  </a:lnTo>
                  <a:lnTo>
                    <a:pt x="889" y="11761"/>
                  </a:lnTo>
                  <a:lnTo>
                    <a:pt x="770" y="12195"/>
                  </a:lnTo>
                  <a:lnTo>
                    <a:pt x="612" y="12610"/>
                  </a:lnTo>
                  <a:lnTo>
                    <a:pt x="435" y="13004"/>
                  </a:lnTo>
                  <a:lnTo>
                    <a:pt x="237" y="13399"/>
                  </a:lnTo>
                  <a:lnTo>
                    <a:pt x="1" y="13774"/>
                  </a:lnTo>
                  <a:lnTo>
                    <a:pt x="139" y="13952"/>
                  </a:lnTo>
                  <a:lnTo>
                    <a:pt x="277" y="14090"/>
                  </a:lnTo>
                  <a:lnTo>
                    <a:pt x="435" y="14248"/>
                  </a:lnTo>
                  <a:lnTo>
                    <a:pt x="593" y="14366"/>
                  </a:lnTo>
                  <a:lnTo>
                    <a:pt x="770" y="14504"/>
                  </a:lnTo>
                  <a:lnTo>
                    <a:pt x="948" y="14603"/>
                  </a:lnTo>
                  <a:lnTo>
                    <a:pt x="1125" y="14701"/>
                  </a:lnTo>
                  <a:lnTo>
                    <a:pt x="1323" y="14800"/>
                  </a:lnTo>
                  <a:lnTo>
                    <a:pt x="1717" y="14938"/>
                  </a:lnTo>
                  <a:lnTo>
                    <a:pt x="2132" y="15037"/>
                  </a:lnTo>
                  <a:lnTo>
                    <a:pt x="2566" y="15096"/>
                  </a:lnTo>
                  <a:lnTo>
                    <a:pt x="2980" y="15116"/>
                  </a:lnTo>
                  <a:lnTo>
                    <a:pt x="3395" y="15116"/>
                  </a:lnTo>
                  <a:lnTo>
                    <a:pt x="3829" y="15076"/>
                  </a:lnTo>
                  <a:lnTo>
                    <a:pt x="4243" y="15017"/>
                  </a:lnTo>
                  <a:lnTo>
                    <a:pt x="4677" y="14938"/>
                  </a:lnTo>
                  <a:lnTo>
                    <a:pt x="5092" y="14820"/>
                  </a:lnTo>
                  <a:lnTo>
                    <a:pt x="5506" y="14701"/>
                  </a:lnTo>
                  <a:lnTo>
                    <a:pt x="5901" y="14563"/>
                  </a:lnTo>
                  <a:lnTo>
                    <a:pt x="6276" y="14425"/>
                  </a:lnTo>
                  <a:lnTo>
                    <a:pt x="6217" y="14129"/>
                  </a:lnTo>
                  <a:lnTo>
                    <a:pt x="6157" y="13833"/>
                  </a:lnTo>
                  <a:lnTo>
                    <a:pt x="6138" y="13537"/>
                  </a:lnTo>
                  <a:lnTo>
                    <a:pt x="6118" y="13221"/>
                  </a:lnTo>
                  <a:lnTo>
                    <a:pt x="6118" y="12886"/>
                  </a:lnTo>
                  <a:lnTo>
                    <a:pt x="6138" y="12551"/>
                  </a:lnTo>
                  <a:lnTo>
                    <a:pt x="6197" y="11880"/>
                  </a:lnTo>
                  <a:lnTo>
                    <a:pt x="6276" y="11209"/>
                  </a:lnTo>
                  <a:lnTo>
                    <a:pt x="6375" y="10538"/>
                  </a:lnTo>
                  <a:lnTo>
                    <a:pt x="6611" y="9334"/>
                  </a:lnTo>
                  <a:lnTo>
                    <a:pt x="6848" y="9255"/>
                  </a:lnTo>
                  <a:lnTo>
                    <a:pt x="7085" y="9137"/>
                  </a:lnTo>
                  <a:lnTo>
                    <a:pt x="7302" y="9018"/>
                  </a:lnTo>
                  <a:lnTo>
                    <a:pt x="7499" y="8880"/>
                  </a:lnTo>
                  <a:lnTo>
                    <a:pt x="7697" y="8722"/>
                  </a:lnTo>
                  <a:lnTo>
                    <a:pt x="7874" y="8545"/>
                  </a:lnTo>
                  <a:lnTo>
                    <a:pt x="8052" y="8367"/>
                  </a:lnTo>
                  <a:lnTo>
                    <a:pt x="8210" y="8170"/>
                  </a:lnTo>
                  <a:lnTo>
                    <a:pt x="8348" y="7953"/>
                  </a:lnTo>
                  <a:lnTo>
                    <a:pt x="8486" y="7716"/>
                  </a:lnTo>
                  <a:lnTo>
                    <a:pt x="8624" y="7499"/>
                  </a:lnTo>
                  <a:lnTo>
                    <a:pt x="8723" y="7242"/>
                  </a:lnTo>
                  <a:lnTo>
                    <a:pt x="8821" y="7005"/>
                  </a:lnTo>
                  <a:lnTo>
                    <a:pt x="8920" y="6749"/>
                  </a:lnTo>
                  <a:lnTo>
                    <a:pt x="8999" y="6473"/>
                  </a:lnTo>
                  <a:lnTo>
                    <a:pt x="9078" y="6216"/>
                  </a:lnTo>
                  <a:lnTo>
                    <a:pt x="9177" y="5664"/>
                  </a:lnTo>
                  <a:lnTo>
                    <a:pt x="9236" y="5111"/>
                  </a:lnTo>
                  <a:lnTo>
                    <a:pt x="9256" y="4558"/>
                  </a:lnTo>
                  <a:lnTo>
                    <a:pt x="9216" y="4006"/>
                  </a:lnTo>
                  <a:lnTo>
                    <a:pt x="9157" y="3473"/>
                  </a:lnTo>
                  <a:lnTo>
                    <a:pt x="9098" y="3217"/>
                  </a:lnTo>
                  <a:lnTo>
                    <a:pt x="9039" y="2960"/>
                  </a:lnTo>
                  <a:lnTo>
                    <a:pt x="8960" y="2723"/>
                  </a:lnTo>
                  <a:lnTo>
                    <a:pt x="8881" y="2486"/>
                  </a:lnTo>
                  <a:lnTo>
                    <a:pt x="8782" y="2269"/>
                  </a:lnTo>
                  <a:lnTo>
                    <a:pt x="8683" y="2052"/>
                  </a:lnTo>
                  <a:lnTo>
                    <a:pt x="8525" y="1776"/>
                  </a:lnTo>
                  <a:lnTo>
                    <a:pt x="8328" y="1519"/>
                  </a:lnTo>
                  <a:lnTo>
                    <a:pt x="8131" y="1283"/>
                  </a:lnTo>
                  <a:lnTo>
                    <a:pt x="7914" y="1066"/>
                  </a:lnTo>
                  <a:lnTo>
                    <a:pt x="7677" y="888"/>
                  </a:lnTo>
                  <a:lnTo>
                    <a:pt x="7420" y="710"/>
                  </a:lnTo>
                  <a:lnTo>
                    <a:pt x="7164" y="553"/>
                  </a:lnTo>
                  <a:lnTo>
                    <a:pt x="6868" y="414"/>
                  </a:lnTo>
                  <a:lnTo>
                    <a:pt x="6592" y="296"/>
                  </a:lnTo>
                  <a:lnTo>
                    <a:pt x="6296" y="197"/>
                  </a:lnTo>
                  <a:lnTo>
                    <a:pt x="6000" y="118"/>
                  </a:lnTo>
                  <a:lnTo>
                    <a:pt x="5684" y="59"/>
                  </a:lnTo>
                  <a:lnTo>
                    <a:pt x="5368" y="20"/>
                  </a:lnTo>
                  <a:lnTo>
                    <a:pt x="5072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1;p31">
              <a:extLst>
                <a:ext uri="{FF2B5EF4-FFF2-40B4-BE49-F238E27FC236}">
                  <a16:creationId xmlns:a16="http://schemas.microsoft.com/office/drawing/2014/main" id="{CACBCD6F-A3C3-457E-BB20-7B79DF66590F}"/>
                </a:ext>
              </a:extLst>
            </p:cNvPr>
            <p:cNvSpPr/>
            <p:nvPr/>
          </p:nvSpPr>
          <p:spPr>
            <a:xfrm>
              <a:off x="2060358" y="2186391"/>
              <a:ext cx="481717" cy="451837"/>
            </a:xfrm>
            <a:custGeom>
              <a:avLst/>
              <a:gdLst/>
              <a:ahLst/>
              <a:cxnLst/>
              <a:rect l="l" t="t" r="r" b="b"/>
              <a:pathLst>
                <a:path w="21313" h="19991" extrusionOk="0">
                  <a:moveTo>
                    <a:pt x="16557" y="0"/>
                  </a:moveTo>
                  <a:lnTo>
                    <a:pt x="16162" y="40"/>
                  </a:lnTo>
                  <a:lnTo>
                    <a:pt x="15787" y="119"/>
                  </a:lnTo>
                  <a:lnTo>
                    <a:pt x="15413" y="237"/>
                  </a:lnTo>
                  <a:lnTo>
                    <a:pt x="15057" y="395"/>
                  </a:lnTo>
                  <a:lnTo>
                    <a:pt x="14840" y="533"/>
                  </a:lnTo>
                  <a:lnTo>
                    <a:pt x="14643" y="652"/>
                  </a:lnTo>
                  <a:lnTo>
                    <a:pt x="14446" y="809"/>
                  </a:lnTo>
                  <a:lnTo>
                    <a:pt x="14268" y="948"/>
                  </a:lnTo>
                  <a:lnTo>
                    <a:pt x="14090" y="1105"/>
                  </a:lnTo>
                  <a:lnTo>
                    <a:pt x="13933" y="1263"/>
                  </a:lnTo>
                  <a:lnTo>
                    <a:pt x="13637" y="1599"/>
                  </a:lnTo>
                  <a:lnTo>
                    <a:pt x="13380" y="1974"/>
                  </a:lnTo>
                  <a:lnTo>
                    <a:pt x="13163" y="2349"/>
                  </a:lnTo>
                  <a:lnTo>
                    <a:pt x="12966" y="2763"/>
                  </a:lnTo>
                  <a:lnTo>
                    <a:pt x="12808" y="3177"/>
                  </a:lnTo>
                  <a:lnTo>
                    <a:pt x="12650" y="3592"/>
                  </a:lnTo>
                  <a:lnTo>
                    <a:pt x="12512" y="4046"/>
                  </a:lnTo>
                  <a:lnTo>
                    <a:pt x="12255" y="4914"/>
                  </a:lnTo>
                  <a:lnTo>
                    <a:pt x="11999" y="5802"/>
                  </a:lnTo>
                  <a:lnTo>
                    <a:pt x="11861" y="6236"/>
                  </a:lnTo>
                  <a:lnTo>
                    <a:pt x="11722" y="6670"/>
                  </a:lnTo>
                  <a:lnTo>
                    <a:pt x="11584" y="7025"/>
                  </a:lnTo>
                  <a:lnTo>
                    <a:pt x="11407" y="7361"/>
                  </a:lnTo>
                  <a:lnTo>
                    <a:pt x="11190" y="7696"/>
                  </a:lnTo>
                  <a:lnTo>
                    <a:pt x="10953" y="7992"/>
                  </a:lnTo>
                  <a:lnTo>
                    <a:pt x="10834" y="8150"/>
                  </a:lnTo>
                  <a:lnTo>
                    <a:pt x="10696" y="8269"/>
                  </a:lnTo>
                  <a:lnTo>
                    <a:pt x="10558" y="8387"/>
                  </a:lnTo>
                  <a:lnTo>
                    <a:pt x="10400" y="8505"/>
                  </a:lnTo>
                  <a:lnTo>
                    <a:pt x="10242" y="8604"/>
                  </a:lnTo>
                  <a:lnTo>
                    <a:pt x="10084" y="8683"/>
                  </a:lnTo>
                  <a:lnTo>
                    <a:pt x="9907" y="8762"/>
                  </a:lnTo>
                  <a:lnTo>
                    <a:pt x="9729" y="8801"/>
                  </a:lnTo>
                  <a:lnTo>
                    <a:pt x="9571" y="8841"/>
                  </a:lnTo>
                  <a:lnTo>
                    <a:pt x="9414" y="8861"/>
                  </a:lnTo>
                  <a:lnTo>
                    <a:pt x="9098" y="8880"/>
                  </a:lnTo>
                  <a:lnTo>
                    <a:pt x="8782" y="8841"/>
                  </a:lnTo>
                  <a:lnTo>
                    <a:pt x="8466" y="8782"/>
                  </a:lnTo>
                  <a:lnTo>
                    <a:pt x="8151" y="8683"/>
                  </a:lnTo>
                  <a:lnTo>
                    <a:pt x="7835" y="8565"/>
                  </a:lnTo>
                  <a:lnTo>
                    <a:pt x="7539" y="8426"/>
                  </a:lnTo>
                  <a:lnTo>
                    <a:pt x="7243" y="8269"/>
                  </a:lnTo>
                  <a:lnTo>
                    <a:pt x="6868" y="8052"/>
                  </a:lnTo>
                  <a:lnTo>
                    <a:pt x="6473" y="7815"/>
                  </a:lnTo>
                  <a:lnTo>
                    <a:pt x="6118" y="7578"/>
                  </a:lnTo>
                  <a:lnTo>
                    <a:pt x="5743" y="7321"/>
                  </a:lnTo>
                  <a:lnTo>
                    <a:pt x="5408" y="7045"/>
                  </a:lnTo>
                  <a:lnTo>
                    <a:pt x="5052" y="6769"/>
                  </a:lnTo>
                  <a:lnTo>
                    <a:pt x="4737" y="6473"/>
                  </a:lnTo>
                  <a:lnTo>
                    <a:pt x="4421" y="6157"/>
                  </a:lnTo>
                  <a:lnTo>
                    <a:pt x="4164" y="5881"/>
                  </a:lnTo>
                  <a:lnTo>
                    <a:pt x="3947" y="5605"/>
                  </a:lnTo>
                  <a:lnTo>
                    <a:pt x="3730" y="5309"/>
                  </a:lnTo>
                  <a:lnTo>
                    <a:pt x="3533" y="4993"/>
                  </a:lnTo>
                  <a:lnTo>
                    <a:pt x="3395" y="4796"/>
                  </a:lnTo>
                  <a:lnTo>
                    <a:pt x="3217" y="4618"/>
                  </a:lnTo>
                  <a:lnTo>
                    <a:pt x="3138" y="4539"/>
                  </a:lnTo>
                  <a:lnTo>
                    <a:pt x="3040" y="4480"/>
                  </a:lnTo>
                  <a:lnTo>
                    <a:pt x="2941" y="4440"/>
                  </a:lnTo>
                  <a:lnTo>
                    <a:pt x="2842" y="4401"/>
                  </a:lnTo>
                  <a:lnTo>
                    <a:pt x="2744" y="4381"/>
                  </a:lnTo>
                  <a:lnTo>
                    <a:pt x="2645" y="4381"/>
                  </a:lnTo>
                  <a:lnTo>
                    <a:pt x="2546" y="4401"/>
                  </a:lnTo>
                  <a:lnTo>
                    <a:pt x="2448" y="4421"/>
                  </a:lnTo>
                  <a:lnTo>
                    <a:pt x="2349" y="4480"/>
                  </a:lnTo>
                  <a:lnTo>
                    <a:pt x="2250" y="4559"/>
                  </a:lnTo>
                  <a:lnTo>
                    <a:pt x="2171" y="4638"/>
                  </a:lnTo>
                  <a:lnTo>
                    <a:pt x="2073" y="4756"/>
                  </a:lnTo>
                  <a:lnTo>
                    <a:pt x="1974" y="4934"/>
                  </a:lnTo>
                  <a:lnTo>
                    <a:pt x="1875" y="5131"/>
                  </a:lnTo>
                  <a:lnTo>
                    <a:pt x="1816" y="5328"/>
                  </a:lnTo>
                  <a:lnTo>
                    <a:pt x="1777" y="5526"/>
                  </a:lnTo>
                  <a:lnTo>
                    <a:pt x="1698" y="5940"/>
                  </a:lnTo>
                  <a:lnTo>
                    <a:pt x="1639" y="6335"/>
                  </a:lnTo>
                  <a:lnTo>
                    <a:pt x="1540" y="6789"/>
                  </a:lnTo>
                  <a:lnTo>
                    <a:pt x="1421" y="7223"/>
                  </a:lnTo>
                  <a:lnTo>
                    <a:pt x="1185" y="8091"/>
                  </a:lnTo>
                  <a:lnTo>
                    <a:pt x="1007" y="8604"/>
                  </a:lnTo>
                  <a:lnTo>
                    <a:pt x="790" y="9117"/>
                  </a:lnTo>
                  <a:lnTo>
                    <a:pt x="573" y="9630"/>
                  </a:lnTo>
                  <a:lnTo>
                    <a:pt x="356" y="10143"/>
                  </a:lnTo>
                  <a:lnTo>
                    <a:pt x="178" y="10676"/>
                  </a:lnTo>
                  <a:lnTo>
                    <a:pt x="99" y="10933"/>
                  </a:lnTo>
                  <a:lnTo>
                    <a:pt x="60" y="11209"/>
                  </a:lnTo>
                  <a:lnTo>
                    <a:pt x="20" y="11465"/>
                  </a:lnTo>
                  <a:lnTo>
                    <a:pt x="1" y="11742"/>
                  </a:lnTo>
                  <a:lnTo>
                    <a:pt x="1" y="12018"/>
                  </a:lnTo>
                  <a:lnTo>
                    <a:pt x="40" y="12294"/>
                  </a:lnTo>
                  <a:lnTo>
                    <a:pt x="99" y="12531"/>
                  </a:lnTo>
                  <a:lnTo>
                    <a:pt x="159" y="12748"/>
                  </a:lnTo>
                  <a:lnTo>
                    <a:pt x="237" y="12965"/>
                  </a:lnTo>
                  <a:lnTo>
                    <a:pt x="336" y="13182"/>
                  </a:lnTo>
                  <a:lnTo>
                    <a:pt x="533" y="13597"/>
                  </a:lnTo>
                  <a:lnTo>
                    <a:pt x="770" y="14011"/>
                  </a:lnTo>
                  <a:lnTo>
                    <a:pt x="1086" y="14564"/>
                  </a:lnTo>
                  <a:lnTo>
                    <a:pt x="1402" y="15096"/>
                  </a:lnTo>
                  <a:lnTo>
                    <a:pt x="1718" y="15609"/>
                  </a:lnTo>
                  <a:lnTo>
                    <a:pt x="2053" y="16103"/>
                  </a:lnTo>
                  <a:lnTo>
                    <a:pt x="2408" y="16576"/>
                  </a:lnTo>
                  <a:lnTo>
                    <a:pt x="2783" y="17030"/>
                  </a:lnTo>
                  <a:lnTo>
                    <a:pt x="3158" y="17445"/>
                  </a:lnTo>
                  <a:lnTo>
                    <a:pt x="3553" y="17839"/>
                  </a:lnTo>
                  <a:lnTo>
                    <a:pt x="3987" y="18214"/>
                  </a:lnTo>
                  <a:lnTo>
                    <a:pt x="4441" y="18550"/>
                  </a:lnTo>
                  <a:lnTo>
                    <a:pt x="4914" y="18866"/>
                  </a:lnTo>
                  <a:lnTo>
                    <a:pt x="5427" y="19142"/>
                  </a:lnTo>
                  <a:lnTo>
                    <a:pt x="5980" y="19379"/>
                  </a:lnTo>
                  <a:lnTo>
                    <a:pt x="6552" y="19576"/>
                  </a:lnTo>
                  <a:lnTo>
                    <a:pt x="7164" y="19734"/>
                  </a:lnTo>
                  <a:lnTo>
                    <a:pt x="7835" y="19872"/>
                  </a:lnTo>
                  <a:lnTo>
                    <a:pt x="8249" y="19931"/>
                  </a:lnTo>
                  <a:lnTo>
                    <a:pt x="8664" y="19971"/>
                  </a:lnTo>
                  <a:lnTo>
                    <a:pt x="9078" y="19990"/>
                  </a:lnTo>
                  <a:lnTo>
                    <a:pt x="9512" y="19971"/>
                  </a:lnTo>
                  <a:lnTo>
                    <a:pt x="9927" y="19951"/>
                  </a:lnTo>
                  <a:lnTo>
                    <a:pt x="10341" y="19911"/>
                  </a:lnTo>
                  <a:lnTo>
                    <a:pt x="10755" y="19852"/>
                  </a:lnTo>
                  <a:lnTo>
                    <a:pt x="11170" y="19773"/>
                  </a:lnTo>
                  <a:lnTo>
                    <a:pt x="11565" y="19675"/>
                  </a:lnTo>
                  <a:lnTo>
                    <a:pt x="11979" y="19556"/>
                  </a:lnTo>
                  <a:lnTo>
                    <a:pt x="12374" y="19418"/>
                  </a:lnTo>
                  <a:lnTo>
                    <a:pt x="12768" y="19260"/>
                  </a:lnTo>
                  <a:lnTo>
                    <a:pt x="13143" y="19083"/>
                  </a:lnTo>
                  <a:lnTo>
                    <a:pt x="13518" y="18885"/>
                  </a:lnTo>
                  <a:lnTo>
                    <a:pt x="13873" y="18688"/>
                  </a:lnTo>
                  <a:lnTo>
                    <a:pt x="14229" y="18451"/>
                  </a:lnTo>
                  <a:lnTo>
                    <a:pt x="14682" y="18116"/>
                  </a:lnTo>
                  <a:lnTo>
                    <a:pt x="15136" y="17741"/>
                  </a:lnTo>
                  <a:lnTo>
                    <a:pt x="15590" y="17346"/>
                  </a:lnTo>
                  <a:lnTo>
                    <a:pt x="16005" y="16912"/>
                  </a:lnTo>
                  <a:lnTo>
                    <a:pt x="16419" y="16458"/>
                  </a:lnTo>
                  <a:lnTo>
                    <a:pt x="16774" y="15984"/>
                  </a:lnTo>
                  <a:lnTo>
                    <a:pt x="17110" y="15491"/>
                  </a:lnTo>
                  <a:lnTo>
                    <a:pt x="17386" y="14998"/>
                  </a:lnTo>
                  <a:lnTo>
                    <a:pt x="17682" y="14445"/>
                  </a:lnTo>
                  <a:lnTo>
                    <a:pt x="17978" y="13893"/>
                  </a:lnTo>
                  <a:lnTo>
                    <a:pt x="18590" y="12807"/>
                  </a:lnTo>
                  <a:lnTo>
                    <a:pt x="19201" y="11722"/>
                  </a:lnTo>
                  <a:lnTo>
                    <a:pt x="19497" y="11169"/>
                  </a:lnTo>
                  <a:lnTo>
                    <a:pt x="19774" y="10617"/>
                  </a:lnTo>
                  <a:lnTo>
                    <a:pt x="20050" y="10025"/>
                  </a:lnTo>
                  <a:lnTo>
                    <a:pt x="20326" y="9433"/>
                  </a:lnTo>
                  <a:lnTo>
                    <a:pt x="20563" y="8821"/>
                  </a:lnTo>
                  <a:lnTo>
                    <a:pt x="20780" y="8209"/>
                  </a:lnTo>
                  <a:lnTo>
                    <a:pt x="20977" y="7598"/>
                  </a:lnTo>
                  <a:lnTo>
                    <a:pt x="21135" y="6966"/>
                  </a:lnTo>
                  <a:lnTo>
                    <a:pt x="21254" y="6335"/>
                  </a:lnTo>
                  <a:lnTo>
                    <a:pt x="21273" y="5999"/>
                  </a:lnTo>
                  <a:lnTo>
                    <a:pt x="21313" y="5684"/>
                  </a:lnTo>
                  <a:lnTo>
                    <a:pt x="21313" y="5269"/>
                  </a:lnTo>
                  <a:lnTo>
                    <a:pt x="21293" y="4855"/>
                  </a:lnTo>
                  <a:lnTo>
                    <a:pt x="21254" y="4440"/>
                  </a:lnTo>
                  <a:lnTo>
                    <a:pt x="21175" y="4026"/>
                  </a:lnTo>
                  <a:lnTo>
                    <a:pt x="21056" y="3612"/>
                  </a:lnTo>
                  <a:lnTo>
                    <a:pt x="20918" y="3217"/>
                  </a:lnTo>
                  <a:lnTo>
                    <a:pt x="20741" y="2822"/>
                  </a:lnTo>
                  <a:lnTo>
                    <a:pt x="20563" y="2447"/>
                  </a:lnTo>
                  <a:lnTo>
                    <a:pt x="20326" y="2092"/>
                  </a:lnTo>
                  <a:lnTo>
                    <a:pt x="20089" y="1757"/>
                  </a:lnTo>
                  <a:lnTo>
                    <a:pt x="19813" y="1421"/>
                  </a:lnTo>
                  <a:lnTo>
                    <a:pt x="19517" y="1145"/>
                  </a:lnTo>
                  <a:lnTo>
                    <a:pt x="19201" y="869"/>
                  </a:lnTo>
                  <a:lnTo>
                    <a:pt x="18846" y="632"/>
                  </a:lnTo>
                  <a:lnTo>
                    <a:pt x="18471" y="434"/>
                  </a:lnTo>
                  <a:lnTo>
                    <a:pt x="18096" y="257"/>
                  </a:lnTo>
                  <a:lnTo>
                    <a:pt x="17721" y="138"/>
                  </a:lnTo>
                  <a:lnTo>
                    <a:pt x="17327" y="59"/>
                  </a:lnTo>
                  <a:lnTo>
                    <a:pt x="16952" y="20"/>
                  </a:lnTo>
                  <a:lnTo>
                    <a:pt x="165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2;p31">
              <a:extLst>
                <a:ext uri="{FF2B5EF4-FFF2-40B4-BE49-F238E27FC236}">
                  <a16:creationId xmlns:a16="http://schemas.microsoft.com/office/drawing/2014/main" id="{5FB2F3FA-3087-4DBA-BBEA-16937A942A51}"/>
                </a:ext>
              </a:extLst>
            </p:cNvPr>
            <p:cNvSpPr/>
            <p:nvPr/>
          </p:nvSpPr>
          <p:spPr>
            <a:xfrm>
              <a:off x="1730289" y="3415216"/>
              <a:ext cx="152134" cy="272083"/>
            </a:xfrm>
            <a:custGeom>
              <a:avLst/>
              <a:gdLst/>
              <a:ahLst/>
              <a:cxnLst/>
              <a:rect l="l" t="t" r="r" b="b"/>
              <a:pathLst>
                <a:path w="6731" h="12038" extrusionOk="0">
                  <a:moveTo>
                    <a:pt x="3060" y="0"/>
                  </a:moveTo>
                  <a:lnTo>
                    <a:pt x="2941" y="20"/>
                  </a:lnTo>
                  <a:lnTo>
                    <a:pt x="2843" y="40"/>
                  </a:lnTo>
                  <a:lnTo>
                    <a:pt x="2724" y="79"/>
                  </a:lnTo>
                  <a:lnTo>
                    <a:pt x="2527" y="197"/>
                  </a:lnTo>
                  <a:lnTo>
                    <a:pt x="2349" y="355"/>
                  </a:lnTo>
                  <a:lnTo>
                    <a:pt x="2172" y="553"/>
                  </a:lnTo>
                  <a:lnTo>
                    <a:pt x="1994" y="730"/>
                  </a:lnTo>
                  <a:lnTo>
                    <a:pt x="1856" y="947"/>
                  </a:lnTo>
                  <a:lnTo>
                    <a:pt x="1580" y="1322"/>
                  </a:lnTo>
                  <a:lnTo>
                    <a:pt x="1145" y="1934"/>
                  </a:lnTo>
                  <a:lnTo>
                    <a:pt x="672" y="2664"/>
                  </a:lnTo>
                  <a:lnTo>
                    <a:pt x="198" y="3414"/>
                  </a:lnTo>
                  <a:lnTo>
                    <a:pt x="100" y="3572"/>
                  </a:lnTo>
                  <a:lnTo>
                    <a:pt x="21" y="3730"/>
                  </a:lnTo>
                  <a:lnTo>
                    <a:pt x="1" y="3868"/>
                  </a:lnTo>
                  <a:lnTo>
                    <a:pt x="1" y="4006"/>
                  </a:lnTo>
                  <a:lnTo>
                    <a:pt x="40" y="4124"/>
                  </a:lnTo>
                  <a:lnTo>
                    <a:pt x="80" y="4263"/>
                  </a:lnTo>
                  <a:lnTo>
                    <a:pt x="139" y="4381"/>
                  </a:lnTo>
                  <a:lnTo>
                    <a:pt x="218" y="4519"/>
                  </a:lnTo>
                  <a:lnTo>
                    <a:pt x="356" y="4756"/>
                  </a:lnTo>
                  <a:lnTo>
                    <a:pt x="534" y="4657"/>
                  </a:lnTo>
                  <a:lnTo>
                    <a:pt x="711" y="4578"/>
                  </a:lnTo>
                  <a:lnTo>
                    <a:pt x="889" y="4480"/>
                  </a:lnTo>
                  <a:lnTo>
                    <a:pt x="1047" y="4361"/>
                  </a:lnTo>
                  <a:lnTo>
                    <a:pt x="1205" y="4243"/>
                  </a:lnTo>
                  <a:lnTo>
                    <a:pt x="1343" y="4105"/>
                  </a:lnTo>
                  <a:lnTo>
                    <a:pt x="1481" y="3967"/>
                  </a:lnTo>
                  <a:lnTo>
                    <a:pt x="1619" y="3809"/>
                  </a:lnTo>
                  <a:lnTo>
                    <a:pt x="1619" y="3809"/>
                  </a:lnTo>
                  <a:lnTo>
                    <a:pt x="1560" y="3888"/>
                  </a:lnTo>
                  <a:lnTo>
                    <a:pt x="1501" y="3986"/>
                  </a:lnTo>
                  <a:lnTo>
                    <a:pt x="1441" y="4184"/>
                  </a:lnTo>
                  <a:lnTo>
                    <a:pt x="1382" y="4420"/>
                  </a:lnTo>
                  <a:lnTo>
                    <a:pt x="1363" y="4657"/>
                  </a:lnTo>
                  <a:lnTo>
                    <a:pt x="1343" y="5151"/>
                  </a:lnTo>
                  <a:lnTo>
                    <a:pt x="1303" y="5565"/>
                  </a:lnTo>
                  <a:lnTo>
                    <a:pt x="1264" y="5960"/>
                  </a:lnTo>
                  <a:lnTo>
                    <a:pt x="1264" y="6335"/>
                  </a:lnTo>
                  <a:lnTo>
                    <a:pt x="1303" y="6709"/>
                  </a:lnTo>
                  <a:lnTo>
                    <a:pt x="1343" y="6907"/>
                  </a:lnTo>
                  <a:lnTo>
                    <a:pt x="1402" y="7104"/>
                  </a:lnTo>
                  <a:lnTo>
                    <a:pt x="1540" y="7499"/>
                  </a:lnTo>
                  <a:lnTo>
                    <a:pt x="1718" y="7874"/>
                  </a:lnTo>
                  <a:lnTo>
                    <a:pt x="1915" y="8229"/>
                  </a:lnTo>
                  <a:lnTo>
                    <a:pt x="2132" y="8584"/>
                  </a:lnTo>
                  <a:lnTo>
                    <a:pt x="2369" y="8920"/>
                  </a:lnTo>
                  <a:lnTo>
                    <a:pt x="2625" y="9255"/>
                  </a:lnTo>
                  <a:lnTo>
                    <a:pt x="3178" y="9906"/>
                  </a:lnTo>
                  <a:lnTo>
                    <a:pt x="3454" y="10222"/>
                  </a:lnTo>
                  <a:lnTo>
                    <a:pt x="3770" y="10538"/>
                  </a:lnTo>
                  <a:lnTo>
                    <a:pt x="4066" y="10854"/>
                  </a:lnTo>
                  <a:lnTo>
                    <a:pt x="4401" y="11130"/>
                  </a:lnTo>
                  <a:lnTo>
                    <a:pt x="4757" y="11406"/>
                  </a:lnTo>
                  <a:lnTo>
                    <a:pt x="5112" y="11623"/>
                  </a:lnTo>
                  <a:lnTo>
                    <a:pt x="5487" y="11820"/>
                  </a:lnTo>
                  <a:lnTo>
                    <a:pt x="5684" y="11899"/>
                  </a:lnTo>
                  <a:lnTo>
                    <a:pt x="5901" y="11978"/>
                  </a:lnTo>
                  <a:lnTo>
                    <a:pt x="6020" y="12018"/>
                  </a:lnTo>
                  <a:lnTo>
                    <a:pt x="6158" y="12038"/>
                  </a:lnTo>
                  <a:lnTo>
                    <a:pt x="6296" y="12038"/>
                  </a:lnTo>
                  <a:lnTo>
                    <a:pt x="6414" y="11998"/>
                  </a:lnTo>
                  <a:lnTo>
                    <a:pt x="6493" y="11978"/>
                  </a:lnTo>
                  <a:lnTo>
                    <a:pt x="6552" y="11919"/>
                  </a:lnTo>
                  <a:lnTo>
                    <a:pt x="6631" y="11820"/>
                  </a:lnTo>
                  <a:lnTo>
                    <a:pt x="6691" y="11682"/>
                  </a:lnTo>
                  <a:lnTo>
                    <a:pt x="6730" y="11524"/>
                  </a:lnTo>
                  <a:lnTo>
                    <a:pt x="6730" y="11347"/>
                  </a:lnTo>
                  <a:lnTo>
                    <a:pt x="6710" y="11189"/>
                  </a:lnTo>
                  <a:lnTo>
                    <a:pt x="6671" y="11011"/>
                  </a:lnTo>
                  <a:lnTo>
                    <a:pt x="6631" y="10854"/>
                  </a:lnTo>
                  <a:lnTo>
                    <a:pt x="6335" y="9847"/>
                  </a:lnTo>
                  <a:lnTo>
                    <a:pt x="6059" y="8841"/>
                  </a:lnTo>
                  <a:lnTo>
                    <a:pt x="5941" y="8328"/>
                  </a:lnTo>
                  <a:lnTo>
                    <a:pt x="5822" y="7815"/>
                  </a:lnTo>
                  <a:lnTo>
                    <a:pt x="5724" y="7301"/>
                  </a:lnTo>
                  <a:lnTo>
                    <a:pt x="5645" y="6788"/>
                  </a:lnTo>
                  <a:lnTo>
                    <a:pt x="5605" y="6532"/>
                  </a:lnTo>
                  <a:lnTo>
                    <a:pt x="5585" y="6256"/>
                  </a:lnTo>
                  <a:lnTo>
                    <a:pt x="5585" y="5664"/>
                  </a:lnTo>
                  <a:lnTo>
                    <a:pt x="5566" y="4322"/>
                  </a:lnTo>
                  <a:lnTo>
                    <a:pt x="5546" y="3631"/>
                  </a:lnTo>
                  <a:lnTo>
                    <a:pt x="5507" y="3000"/>
                  </a:lnTo>
                  <a:lnTo>
                    <a:pt x="5467" y="2684"/>
                  </a:lnTo>
                  <a:lnTo>
                    <a:pt x="5428" y="2408"/>
                  </a:lnTo>
                  <a:lnTo>
                    <a:pt x="5368" y="2151"/>
                  </a:lnTo>
                  <a:lnTo>
                    <a:pt x="5270" y="1914"/>
                  </a:lnTo>
                  <a:lnTo>
                    <a:pt x="5211" y="1756"/>
                  </a:lnTo>
                  <a:lnTo>
                    <a:pt x="5132" y="1618"/>
                  </a:lnTo>
                  <a:lnTo>
                    <a:pt x="5053" y="1520"/>
                  </a:lnTo>
                  <a:lnTo>
                    <a:pt x="4974" y="1421"/>
                  </a:lnTo>
                  <a:lnTo>
                    <a:pt x="4796" y="1263"/>
                  </a:lnTo>
                  <a:lnTo>
                    <a:pt x="4619" y="1145"/>
                  </a:lnTo>
                  <a:lnTo>
                    <a:pt x="4421" y="1046"/>
                  </a:lnTo>
                  <a:lnTo>
                    <a:pt x="4204" y="908"/>
                  </a:lnTo>
                  <a:lnTo>
                    <a:pt x="4007" y="730"/>
                  </a:lnTo>
                  <a:lnTo>
                    <a:pt x="3888" y="632"/>
                  </a:lnTo>
                  <a:lnTo>
                    <a:pt x="3790" y="493"/>
                  </a:lnTo>
                  <a:lnTo>
                    <a:pt x="3612" y="296"/>
                  </a:lnTo>
                  <a:lnTo>
                    <a:pt x="3513" y="197"/>
                  </a:lnTo>
                  <a:lnTo>
                    <a:pt x="3415" y="118"/>
                  </a:lnTo>
                  <a:lnTo>
                    <a:pt x="3296" y="59"/>
                  </a:lnTo>
                  <a:lnTo>
                    <a:pt x="3178" y="20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83;p31">
              <a:extLst>
                <a:ext uri="{FF2B5EF4-FFF2-40B4-BE49-F238E27FC236}">
                  <a16:creationId xmlns:a16="http://schemas.microsoft.com/office/drawing/2014/main" id="{CA4D4AD2-CE62-41AB-B319-C05E90A10BBE}"/>
                </a:ext>
              </a:extLst>
            </p:cNvPr>
            <p:cNvSpPr/>
            <p:nvPr/>
          </p:nvSpPr>
          <p:spPr>
            <a:xfrm>
              <a:off x="1780264" y="3277836"/>
              <a:ext cx="153897" cy="247108"/>
            </a:xfrm>
            <a:custGeom>
              <a:avLst/>
              <a:gdLst/>
              <a:ahLst/>
              <a:cxnLst/>
              <a:rect l="l" t="t" r="r" b="b"/>
              <a:pathLst>
                <a:path w="6809" h="10933" extrusionOk="0">
                  <a:moveTo>
                    <a:pt x="4164" y="0"/>
                  </a:moveTo>
                  <a:lnTo>
                    <a:pt x="3927" y="20"/>
                  </a:lnTo>
                  <a:lnTo>
                    <a:pt x="3710" y="79"/>
                  </a:lnTo>
                  <a:lnTo>
                    <a:pt x="3493" y="138"/>
                  </a:lnTo>
                  <a:lnTo>
                    <a:pt x="3296" y="237"/>
                  </a:lnTo>
                  <a:lnTo>
                    <a:pt x="3098" y="375"/>
                  </a:lnTo>
                  <a:lnTo>
                    <a:pt x="2901" y="553"/>
                  </a:lnTo>
                  <a:lnTo>
                    <a:pt x="2723" y="750"/>
                  </a:lnTo>
                  <a:lnTo>
                    <a:pt x="2565" y="947"/>
                  </a:lnTo>
                  <a:lnTo>
                    <a:pt x="2408" y="1184"/>
                  </a:lnTo>
                  <a:lnTo>
                    <a:pt x="2269" y="1421"/>
                  </a:lnTo>
                  <a:lnTo>
                    <a:pt x="2151" y="1658"/>
                  </a:lnTo>
                  <a:lnTo>
                    <a:pt x="1934" y="2171"/>
                  </a:lnTo>
                  <a:lnTo>
                    <a:pt x="1677" y="2881"/>
                  </a:lnTo>
                  <a:lnTo>
                    <a:pt x="1460" y="3592"/>
                  </a:lnTo>
                  <a:lnTo>
                    <a:pt x="1224" y="4322"/>
                  </a:lnTo>
                  <a:lnTo>
                    <a:pt x="987" y="5032"/>
                  </a:lnTo>
                  <a:lnTo>
                    <a:pt x="868" y="5289"/>
                  </a:lnTo>
                  <a:lnTo>
                    <a:pt x="730" y="5565"/>
                  </a:lnTo>
                  <a:lnTo>
                    <a:pt x="454" y="6078"/>
                  </a:lnTo>
                  <a:lnTo>
                    <a:pt x="316" y="6354"/>
                  </a:lnTo>
                  <a:lnTo>
                    <a:pt x="197" y="6611"/>
                  </a:lnTo>
                  <a:lnTo>
                    <a:pt x="99" y="6887"/>
                  </a:lnTo>
                  <a:lnTo>
                    <a:pt x="40" y="7144"/>
                  </a:lnTo>
                  <a:lnTo>
                    <a:pt x="0" y="7400"/>
                  </a:lnTo>
                  <a:lnTo>
                    <a:pt x="0" y="7657"/>
                  </a:lnTo>
                  <a:lnTo>
                    <a:pt x="20" y="7933"/>
                  </a:lnTo>
                  <a:lnTo>
                    <a:pt x="59" y="8190"/>
                  </a:lnTo>
                  <a:lnTo>
                    <a:pt x="118" y="8446"/>
                  </a:lnTo>
                  <a:lnTo>
                    <a:pt x="197" y="8703"/>
                  </a:lnTo>
                  <a:lnTo>
                    <a:pt x="296" y="8959"/>
                  </a:lnTo>
                  <a:lnTo>
                    <a:pt x="414" y="9216"/>
                  </a:lnTo>
                  <a:lnTo>
                    <a:pt x="553" y="9453"/>
                  </a:lnTo>
                  <a:lnTo>
                    <a:pt x="691" y="9670"/>
                  </a:lnTo>
                  <a:lnTo>
                    <a:pt x="849" y="9887"/>
                  </a:lnTo>
                  <a:lnTo>
                    <a:pt x="1026" y="10104"/>
                  </a:lnTo>
                  <a:lnTo>
                    <a:pt x="1204" y="10301"/>
                  </a:lnTo>
                  <a:lnTo>
                    <a:pt x="1401" y="10479"/>
                  </a:lnTo>
                  <a:lnTo>
                    <a:pt x="1598" y="10637"/>
                  </a:lnTo>
                  <a:lnTo>
                    <a:pt x="1796" y="10775"/>
                  </a:lnTo>
                  <a:lnTo>
                    <a:pt x="1973" y="10873"/>
                  </a:lnTo>
                  <a:lnTo>
                    <a:pt x="2072" y="10913"/>
                  </a:lnTo>
                  <a:lnTo>
                    <a:pt x="2171" y="10933"/>
                  </a:lnTo>
                  <a:lnTo>
                    <a:pt x="2269" y="10913"/>
                  </a:lnTo>
                  <a:lnTo>
                    <a:pt x="2348" y="10893"/>
                  </a:lnTo>
                  <a:lnTo>
                    <a:pt x="2526" y="10794"/>
                  </a:lnTo>
                  <a:lnTo>
                    <a:pt x="2625" y="10715"/>
                  </a:lnTo>
                  <a:lnTo>
                    <a:pt x="2723" y="10617"/>
                  </a:lnTo>
                  <a:lnTo>
                    <a:pt x="2822" y="10518"/>
                  </a:lnTo>
                  <a:lnTo>
                    <a:pt x="2901" y="10400"/>
                  </a:lnTo>
                  <a:lnTo>
                    <a:pt x="3019" y="10163"/>
                  </a:lnTo>
                  <a:lnTo>
                    <a:pt x="3138" y="9906"/>
                  </a:lnTo>
                  <a:lnTo>
                    <a:pt x="3217" y="9630"/>
                  </a:lnTo>
                  <a:lnTo>
                    <a:pt x="3296" y="9354"/>
                  </a:lnTo>
                  <a:lnTo>
                    <a:pt x="3434" y="8782"/>
                  </a:lnTo>
                  <a:lnTo>
                    <a:pt x="3513" y="8545"/>
                  </a:lnTo>
                  <a:lnTo>
                    <a:pt x="3592" y="8288"/>
                  </a:lnTo>
                  <a:lnTo>
                    <a:pt x="3809" y="7834"/>
                  </a:lnTo>
                  <a:lnTo>
                    <a:pt x="4045" y="7380"/>
                  </a:lnTo>
                  <a:lnTo>
                    <a:pt x="4302" y="6927"/>
                  </a:lnTo>
                  <a:lnTo>
                    <a:pt x="4716" y="6315"/>
                  </a:lnTo>
                  <a:lnTo>
                    <a:pt x="5151" y="5703"/>
                  </a:lnTo>
                  <a:lnTo>
                    <a:pt x="5585" y="5091"/>
                  </a:lnTo>
                  <a:lnTo>
                    <a:pt x="5999" y="4460"/>
                  </a:lnTo>
                  <a:lnTo>
                    <a:pt x="6196" y="4105"/>
                  </a:lnTo>
                  <a:lnTo>
                    <a:pt x="6394" y="3690"/>
                  </a:lnTo>
                  <a:lnTo>
                    <a:pt x="6571" y="3236"/>
                  </a:lnTo>
                  <a:lnTo>
                    <a:pt x="6650" y="2980"/>
                  </a:lnTo>
                  <a:lnTo>
                    <a:pt x="6709" y="2743"/>
                  </a:lnTo>
                  <a:lnTo>
                    <a:pt x="6749" y="2506"/>
                  </a:lnTo>
                  <a:lnTo>
                    <a:pt x="6788" y="2250"/>
                  </a:lnTo>
                  <a:lnTo>
                    <a:pt x="6808" y="2013"/>
                  </a:lnTo>
                  <a:lnTo>
                    <a:pt x="6788" y="1796"/>
                  </a:lnTo>
                  <a:lnTo>
                    <a:pt x="6749" y="1559"/>
                  </a:lnTo>
                  <a:lnTo>
                    <a:pt x="6690" y="1362"/>
                  </a:lnTo>
                  <a:lnTo>
                    <a:pt x="6611" y="1164"/>
                  </a:lnTo>
                  <a:lnTo>
                    <a:pt x="6473" y="987"/>
                  </a:lnTo>
                  <a:lnTo>
                    <a:pt x="6335" y="829"/>
                  </a:lnTo>
                  <a:lnTo>
                    <a:pt x="6157" y="691"/>
                  </a:lnTo>
                  <a:lnTo>
                    <a:pt x="5979" y="553"/>
                  </a:lnTo>
                  <a:lnTo>
                    <a:pt x="5782" y="434"/>
                  </a:lnTo>
                  <a:lnTo>
                    <a:pt x="5565" y="316"/>
                  </a:lnTo>
                  <a:lnTo>
                    <a:pt x="5348" y="217"/>
                  </a:lnTo>
                  <a:lnTo>
                    <a:pt x="5111" y="138"/>
                  </a:lnTo>
                  <a:lnTo>
                    <a:pt x="4874" y="79"/>
                  </a:lnTo>
                  <a:lnTo>
                    <a:pt x="4637" y="40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84;p31">
              <a:extLst>
                <a:ext uri="{FF2B5EF4-FFF2-40B4-BE49-F238E27FC236}">
                  <a16:creationId xmlns:a16="http://schemas.microsoft.com/office/drawing/2014/main" id="{837940CB-6036-48FB-933D-797EAC6A175A}"/>
                </a:ext>
              </a:extLst>
            </p:cNvPr>
            <p:cNvSpPr/>
            <p:nvPr/>
          </p:nvSpPr>
          <p:spPr>
            <a:xfrm>
              <a:off x="1492123" y="2707363"/>
              <a:ext cx="668138" cy="698018"/>
            </a:xfrm>
            <a:custGeom>
              <a:avLst/>
              <a:gdLst/>
              <a:ahLst/>
              <a:cxnLst/>
              <a:rect l="l" t="t" r="r" b="b"/>
              <a:pathLst>
                <a:path w="29561" h="30883" extrusionOk="0">
                  <a:moveTo>
                    <a:pt x="21983" y="0"/>
                  </a:moveTo>
                  <a:lnTo>
                    <a:pt x="20918" y="39"/>
                  </a:lnTo>
                  <a:lnTo>
                    <a:pt x="19832" y="118"/>
                  </a:lnTo>
                  <a:lnTo>
                    <a:pt x="18767" y="237"/>
                  </a:lnTo>
                  <a:lnTo>
                    <a:pt x="17701" y="395"/>
                  </a:lnTo>
                  <a:lnTo>
                    <a:pt x="16616" y="553"/>
                  </a:lnTo>
                  <a:lnTo>
                    <a:pt x="15570" y="750"/>
                  </a:lnTo>
                  <a:lnTo>
                    <a:pt x="14504" y="967"/>
                  </a:lnTo>
                  <a:lnTo>
                    <a:pt x="13458" y="1204"/>
                  </a:lnTo>
                  <a:lnTo>
                    <a:pt x="12590" y="1401"/>
                  </a:lnTo>
                  <a:lnTo>
                    <a:pt x="11742" y="1618"/>
                  </a:lnTo>
                  <a:lnTo>
                    <a:pt x="10913" y="1835"/>
                  </a:lnTo>
                  <a:lnTo>
                    <a:pt x="10084" y="2072"/>
                  </a:lnTo>
                  <a:lnTo>
                    <a:pt x="9275" y="2348"/>
                  </a:lnTo>
                  <a:lnTo>
                    <a:pt x="8486" y="2644"/>
                  </a:lnTo>
                  <a:lnTo>
                    <a:pt x="7716" y="2960"/>
                  </a:lnTo>
                  <a:lnTo>
                    <a:pt x="6966" y="3315"/>
                  </a:lnTo>
                  <a:lnTo>
                    <a:pt x="6236" y="3690"/>
                  </a:lnTo>
                  <a:lnTo>
                    <a:pt x="5545" y="4124"/>
                  </a:lnTo>
                  <a:lnTo>
                    <a:pt x="5190" y="4341"/>
                  </a:lnTo>
                  <a:lnTo>
                    <a:pt x="4855" y="4578"/>
                  </a:lnTo>
                  <a:lnTo>
                    <a:pt x="4519" y="4835"/>
                  </a:lnTo>
                  <a:lnTo>
                    <a:pt x="4203" y="5091"/>
                  </a:lnTo>
                  <a:lnTo>
                    <a:pt x="3868" y="5368"/>
                  </a:lnTo>
                  <a:lnTo>
                    <a:pt x="3552" y="5644"/>
                  </a:lnTo>
                  <a:lnTo>
                    <a:pt x="3256" y="5940"/>
                  </a:lnTo>
                  <a:lnTo>
                    <a:pt x="2960" y="6236"/>
                  </a:lnTo>
                  <a:lnTo>
                    <a:pt x="2664" y="6571"/>
                  </a:lnTo>
                  <a:lnTo>
                    <a:pt x="2368" y="6907"/>
                  </a:lnTo>
                  <a:lnTo>
                    <a:pt x="2092" y="7242"/>
                  </a:lnTo>
                  <a:lnTo>
                    <a:pt x="1835" y="7617"/>
                  </a:lnTo>
                  <a:lnTo>
                    <a:pt x="1520" y="8051"/>
                  </a:lnTo>
                  <a:lnTo>
                    <a:pt x="1145" y="8624"/>
                  </a:lnTo>
                  <a:lnTo>
                    <a:pt x="770" y="9275"/>
                  </a:lnTo>
                  <a:lnTo>
                    <a:pt x="592" y="9610"/>
                  </a:lnTo>
                  <a:lnTo>
                    <a:pt x="415" y="9965"/>
                  </a:lnTo>
                  <a:lnTo>
                    <a:pt x="277" y="10321"/>
                  </a:lnTo>
                  <a:lnTo>
                    <a:pt x="138" y="10676"/>
                  </a:lnTo>
                  <a:lnTo>
                    <a:pt x="59" y="11011"/>
                  </a:lnTo>
                  <a:lnTo>
                    <a:pt x="0" y="11347"/>
                  </a:lnTo>
                  <a:lnTo>
                    <a:pt x="0" y="11663"/>
                  </a:lnTo>
                  <a:lnTo>
                    <a:pt x="0" y="11820"/>
                  </a:lnTo>
                  <a:lnTo>
                    <a:pt x="40" y="11959"/>
                  </a:lnTo>
                  <a:lnTo>
                    <a:pt x="79" y="12116"/>
                  </a:lnTo>
                  <a:lnTo>
                    <a:pt x="119" y="12235"/>
                  </a:lnTo>
                  <a:lnTo>
                    <a:pt x="198" y="12373"/>
                  </a:lnTo>
                  <a:lnTo>
                    <a:pt x="277" y="12491"/>
                  </a:lnTo>
                  <a:lnTo>
                    <a:pt x="415" y="12610"/>
                  </a:lnTo>
                  <a:lnTo>
                    <a:pt x="553" y="12728"/>
                  </a:lnTo>
                  <a:lnTo>
                    <a:pt x="13715" y="12728"/>
                  </a:lnTo>
                  <a:lnTo>
                    <a:pt x="14741" y="12551"/>
                  </a:lnTo>
                  <a:lnTo>
                    <a:pt x="15728" y="12373"/>
                  </a:lnTo>
                  <a:lnTo>
                    <a:pt x="16182" y="12255"/>
                  </a:lnTo>
                  <a:lnTo>
                    <a:pt x="16596" y="12136"/>
                  </a:lnTo>
                  <a:lnTo>
                    <a:pt x="16971" y="11998"/>
                  </a:lnTo>
                  <a:lnTo>
                    <a:pt x="17149" y="11919"/>
                  </a:lnTo>
                  <a:lnTo>
                    <a:pt x="17307" y="11840"/>
                  </a:lnTo>
                  <a:lnTo>
                    <a:pt x="17228" y="12314"/>
                  </a:lnTo>
                  <a:lnTo>
                    <a:pt x="17109" y="12787"/>
                  </a:lnTo>
                  <a:lnTo>
                    <a:pt x="16971" y="13281"/>
                  </a:lnTo>
                  <a:lnTo>
                    <a:pt x="16833" y="13754"/>
                  </a:lnTo>
                  <a:lnTo>
                    <a:pt x="16655" y="14248"/>
                  </a:lnTo>
                  <a:lnTo>
                    <a:pt x="16478" y="14721"/>
                  </a:lnTo>
                  <a:lnTo>
                    <a:pt x="16103" y="15708"/>
                  </a:lnTo>
                  <a:lnTo>
                    <a:pt x="15708" y="16675"/>
                  </a:lnTo>
                  <a:lnTo>
                    <a:pt x="15313" y="17642"/>
                  </a:lnTo>
                  <a:lnTo>
                    <a:pt x="14958" y="18609"/>
                  </a:lnTo>
                  <a:lnTo>
                    <a:pt x="14800" y="19102"/>
                  </a:lnTo>
                  <a:lnTo>
                    <a:pt x="14662" y="19576"/>
                  </a:lnTo>
                  <a:lnTo>
                    <a:pt x="14366" y="20641"/>
                  </a:lnTo>
                  <a:lnTo>
                    <a:pt x="14090" y="21727"/>
                  </a:lnTo>
                  <a:lnTo>
                    <a:pt x="13814" y="22812"/>
                  </a:lnTo>
                  <a:lnTo>
                    <a:pt x="13577" y="23897"/>
                  </a:lnTo>
                  <a:lnTo>
                    <a:pt x="13360" y="25002"/>
                  </a:lnTo>
                  <a:lnTo>
                    <a:pt x="13162" y="26088"/>
                  </a:lnTo>
                  <a:lnTo>
                    <a:pt x="12985" y="27193"/>
                  </a:lnTo>
                  <a:lnTo>
                    <a:pt x="12827" y="28298"/>
                  </a:lnTo>
                  <a:lnTo>
                    <a:pt x="12788" y="28752"/>
                  </a:lnTo>
                  <a:lnTo>
                    <a:pt x="12788" y="28989"/>
                  </a:lnTo>
                  <a:lnTo>
                    <a:pt x="12788" y="29206"/>
                  </a:lnTo>
                  <a:lnTo>
                    <a:pt x="12827" y="29423"/>
                  </a:lnTo>
                  <a:lnTo>
                    <a:pt x="12886" y="29640"/>
                  </a:lnTo>
                  <a:lnTo>
                    <a:pt x="12985" y="29837"/>
                  </a:lnTo>
                  <a:lnTo>
                    <a:pt x="13103" y="30015"/>
                  </a:lnTo>
                  <a:lnTo>
                    <a:pt x="13222" y="30133"/>
                  </a:lnTo>
                  <a:lnTo>
                    <a:pt x="13360" y="30212"/>
                  </a:lnTo>
                  <a:lnTo>
                    <a:pt x="13498" y="30291"/>
                  </a:lnTo>
                  <a:lnTo>
                    <a:pt x="13656" y="30370"/>
                  </a:lnTo>
                  <a:lnTo>
                    <a:pt x="13972" y="30469"/>
                  </a:lnTo>
                  <a:lnTo>
                    <a:pt x="14307" y="30528"/>
                  </a:lnTo>
                  <a:lnTo>
                    <a:pt x="14879" y="30646"/>
                  </a:lnTo>
                  <a:lnTo>
                    <a:pt x="15511" y="30765"/>
                  </a:lnTo>
                  <a:lnTo>
                    <a:pt x="16162" y="30843"/>
                  </a:lnTo>
                  <a:lnTo>
                    <a:pt x="16497" y="30883"/>
                  </a:lnTo>
                  <a:lnTo>
                    <a:pt x="17149" y="30883"/>
                  </a:lnTo>
                  <a:lnTo>
                    <a:pt x="17464" y="30863"/>
                  </a:lnTo>
                  <a:lnTo>
                    <a:pt x="17780" y="30804"/>
                  </a:lnTo>
                  <a:lnTo>
                    <a:pt x="18076" y="30745"/>
                  </a:lnTo>
                  <a:lnTo>
                    <a:pt x="18372" y="30646"/>
                  </a:lnTo>
                  <a:lnTo>
                    <a:pt x="18648" y="30508"/>
                  </a:lnTo>
                  <a:lnTo>
                    <a:pt x="18905" y="30350"/>
                  </a:lnTo>
                  <a:lnTo>
                    <a:pt x="19142" y="30153"/>
                  </a:lnTo>
                  <a:lnTo>
                    <a:pt x="19418" y="29877"/>
                  </a:lnTo>
                  <a:lnTo>
                    <a:pt x="19694" y="29600"/>
                  </a:lnTo>
                  <a:lnTo>
                    <a:pt x="19931" y="29285"/>
                  </a:lnTo>
                  <a:lnTo>
                    <a:pt x="20188" y="28949"/>
                  </a:lnTo>
                  <a:lnTo>
                    <a:pt x="20424" y="28594"/>
                  </a:lnTo>
                  <a:lnTo>
                    <a:pt x="20661" y="28219"/>
                  </a:lnTo>
                  <a:lnTo>
                    <a:pt x="21095" y="27469"/>
                  </a:lnTo>
                  <a:lnTo>
                    <a:pt x="21510" y="26680"/>
                  </a:lnTo>
                  <a:lnTo>
                    <a:pt x="21924" y="25910"/>
                  </a:lnTo>
                  <a:lnTo>
                    <a:pt x="22299" y="25180"/>
                  </a:lnTo>
                  <a:lnTo>
                    <a:pt x="22674" y="24489"/>
                  </a:lnTo>
                  <a:lnTo>
                    <a:pt x="23463" y="23029"/>
                  </a:lnTo>
                  <a:lnTo>
                    <a:pt x="24253" y="21569"/>
                  </a:lnTo>
                  <a:lnTo>
                    <a:pt x="24983" y="20089"/>
                  </a:lnTo>
                  <a:lnTo>
                    <a:pt x="25713" y="18589"/>
                  </a:lnTo>
                  <a:lnTo>
                    <a:pt x="26384" y="17089"/>
                  </a:lnTo>
                  <a:lnTo>
                    <a:pt x="27055" y="15550"/>
                  </a:lnTo>
                  <a:lnTo>
                    <a:pt x="27667" y="14031"/>
                  </a:lnTo>
                  <a:lnTo>
                    <a:pt x="28278" y="12472"/>
                  </a:lnTo>
                  <a:lnTo>
                    <a:pt x="28555" y="11702"/>
                  </a:lnTo>
                  <a:lnTo>
                    <a:pt x="28811" y="10932"/>
                  </a:lnTo>
                  <a:lnTo>
                    <a:pt x="29048" y="10143"/>
                  </a:lnTo>
                  <a:lnTo>
                    <a:pt x="29265" y="9354"/>
                  </a:lnTo>
                  <a:lnTo>
                    <a:pt x="29344" y="8959"/>
                  </a:lnTo>
                  <a:lnTo>
                    <a:pt x="29423" y="8564"/>
                  </a:lnTo>
                  <a:lnTo>
                    <a:pt x="29482" y="8170"/>
                  </a:lnTo>
                  <a:lnTo>
                    <a:pt x="29522" y="7755"/>
                  </a:lnTo>
                  <a:lnTo>
                    <a:pt x="29541" y="7361"/>
                  </a:lnTo>
                  <a:lnTo>
                    <a:pt x="29561" y="6966"/>
                  </a:lnTo>
                  <a:lnTo>
                    <a:pt x="29561" y="6552"/>
                  </a:lnTo>
                  <a:lnTo>
                    <a:pt x="29522" y="6157"/>
                  </a:lnTo>
                  <a:lnTo>
                    <a:pt x="29482" y="5782"/>
                  </a:lnTo>
                  <a:lnTo>
                    <a:pt x="29423" y="5427"/>
                  </a:lnTo>
                  <a:lnTo>
                    <a:pt x="29344" y="5091"/>
                  </a:lnTo>
                  <a:lnTo>
                    <a:pt x="29245" y="4756"/>
                  </a:lnTo>
                  <a:lnTo>
                    <a:pt x="29127" y="4420"/>
                  </a:lnTo>
                  <a:lnTo>
                    <a:pt x="29008" y="4105"/>
                  </a:lnTo>
                  <a:lnTo>
                    <a:pt x="28870" y="3809"/>
                  </a:lnTo>
                  <a:lnTo>
                    <a:pt x="28712" y="3513"/>
                  </a:lnTo>
                  <a:lnTo>
                    <a:pt x="28535" y="3236"/>
                  </a:lnTo>
                  <a:lnTo>
                    <a:pt x="28357" y="2960"/>
                  </a:lnTo>
                  <a:lnTo>
                    <a:pt x="28160" y="2704"/>
                  </a:lnTo>
                  <a:lnTo>
                    <a:pt x="27943" y="2467"/>
                  </a:lnTo>
                  <a:lnTo>
                    <a:pt x="27726" y="2230"/>
                  </a:lnTo>
                  <a:lnTo>
                    <a:pt x="27489" y="1993"/>
                  </a:lnTo>
                  <a:lnTo>
                    <a:pt x="27252" y="1776"/>
                  </a:lnTo>
                  <a:lnTo>
                    <a:pt x="26996" y="1579"/>
                  </a:lnTo>
                  <a:lnTo>
                    <a:pt x="26719" y="1381"/>
                  </a:lnTo>
                  <a:lnTo>
                    <a:pt x="26443" y="1204"/>
                  </a:lnTo>
                  <a:lnTo>
                    <a:pt x="26167" y="1046"/>
                  </a:lnTo>
                  <a:lnTo>
                    <a:pt x="25891" y="888"/>
                  </a:lnTo>
                  <a:lnTo>
                    <a:pt x="25595" y="750"/>
                  </a:lnTo>
                  <a:lnTo>
                    <a:pt x="25279" y="612"/>
                  </a:lnTo>
                  <a:lnTo>
                    <a:pt x="24963" y="493"/>
                  </a:lnTo>
                  <a:lnTo>
                    <a:pt x="24647" y="395"/>
                  </a:lnTo>
                  <a:lnTo>
                    <a:pt x="24332" y="296"/>
                  </a:lnTo>
                  <a:lnTo>
                    <a:pt x="24016" y="217"/>
                  </a:lnTo>
                  <a:lnTo>
                    <a:pt x="23680" y="138"/>
                  </a:lnTo>
                  <a:lnTo>
                    <a:pt x="23345" y="99"/>
                  </a:lnTo>
                  <a:lnTo>
                    <a:pt x="23009" y="59"/>
                  </a:lnTo>
                  <a:lnTo>
                    <a:pt x="22674" y="20"/>
                  </a:lnTo>
                  <a:lnTo>
                    <a:pt x="223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85;p31">
              <a:extLst>
                <a:ext uri="{FF2B5EF4-FFF2-40B4-BE49-F238E27FC236}">
                  <a16:creationId xmlns:a16="http://schemas.microsoft.com/office/drawing/2014/main" id="{04433876-7EDC-4507-9D67-3848DF0920EE}"/>
                </a:ext>
              </a:extLst>
            </p:cNvPr>
            <p:cNvSpPr/>
            <p:nvPr/>
          </p:nvSpPr>
          <p:spPr>
            <a:xfrm>
              <a:off x="1391315" y="2266224"/>
              <a:ext cx="503573" cy="551738"/>
            </a:xfrm>
            <a:custGeom>
              <a:avLst/>
              <a:gdLst/>
              <a:ahLst/>
              <a:cxnLst/>
              <a:rect l="l" t="t" r="r" b="b"/>
              <a:pathLst>
                <a:path w="22280" h="24411" extrusionOk="0">
                  <a:moveTo>
                    <a:pt x="20168" y="1"/>
                  </a:moveTo>
                  <a:lnTo>
                    <a:pt x="19773" y="20"/>
                  </a:lnTo>
                  <a:lnTo>
                    <a:pt x="19398" y="40"/>
                  </a:lnTo>
                  <a:lnTo>
                    <a:pt x="19043" y="99"/>
                  </a:lnTo>
                  <a:lnTo>
                    <a:pt x="18668" y="178"/>
                  </a:lnTo>
                  <a:lnTo>
                    <a:pt x="18313" y="277"/>
                  </a:lnTo>
                  <a:lnTo>
                    <a:pt x="17978" y="395"/>
                  </a:lnTo>
                  <a:lnTo>
                    <a:pt x="17622" y="533"/>
                  </a:lnTo>
                  <a:lnTo>
                    <a:pt x="17287" y="672"/>
                  </a:lnTo>
                  <a:lnTo>
                    <a:pt x="16952" y="849"/>
                  </a:lnTo>
                  <a:lnTo>
                    <a:pt x="16616" y="1027"/>
                  </a:lnTo>
                  <a:lnTo>
                    <a:pt x="16281" y="1204"/>
                  </a:lnTo>
                  <a:lnTo>
                    <a:pt x="15649" y="1599"/>
                  </a:lnTo>
                  <a:lnTo>
                    <a:pt x="15037" y="2033"/>
                  </a:lnTo>
                  <a:lnTo>
                    <a:pt x="10163" y="5625"/>
                  </a:lnTo>
                  <a:lnTo>
                    <a:pt x="8663" y="6730"/>
                  </a:lnTo>
                  <a:lnTo>
                    <a:pt x="7914" y="7322"/>
                  </a:lnTo>
                  <a:lnTo>
                    <a:pt x="7183" y="7894"/>
                  </a:lnTo>
                  <a:lnTo>
                    <a:pt x="6453" y="8506"/>
                  </a:lnTo>
                  <a:lnTo>
                    <a:pt x="5723" y="9137"/>
                  </a:lnTo>
                  <a:lnTo>
                    <a:pt x="5033" y="9769"/>
                  </a:lnTo>
                  <a:lnTo>
                    <a:pt x="4362" y="10440"/>
                  </a:lnTo>
                  <a:lnTo>
                    <a:pt x="3730" y="11130"/>
                  </a:lnTo>
                  <a:lnTo>
                    <a:pt x="3118" y="11841"/>
                  </a:lnTo>
                  <a:lnTo>
                    <a:pt x="2822" y="12216"/>
                  </a:lnTo>
                  <a:lnTo>
                    <a:pt x="2546" y="12591"/>
                  </a:lnTo>
                  <a:lnTo>
                    <a:pt x="2270" y="12965"/>
                  </a:lnTo>
                  <a:lnTo>
                    <a:pt x="2013" y="13360"/>
                  </a:lnTo>
                  <a:lnTo>
                    <a:pt x="1776" y="13755"/>
                  </a:lnTo>
                  <a:lnTo>
                    <a:pt x="1540" y="14150"/>
                  </a:lnTo>
                  <a:lnTo>
                    <a:pt x="1323" y="14564"/>
                  </a:lnTo>
                  <a:lnTo>
                    <a:pt x="1106" y="14998"/>
                  </a:lnTo>
                  <a:lnTo>
                    <a:pt x="908" y="15412"/>
                  </a:lnTo>
                  <a:lnTo>
                    <a:pt x="731" y="15847"/>
                  </a:lnTo>
                  <a:lnTo>
                    <a:pt x="573" y="16300"/>
                  </a:lnTo>
                  <a:lnTo>
                    <a:pt x="415" y="16754"/>
                  </a:lnTo>
                  <a:lnTo>
                    <a:pt x="277" y="17248"/>
                  </a:lnTo>
                  <a:lnTo>
                    <a:pt x="178" y="17741"/>
                  </a:lnTo>
                  <a:lnTo>
                    <a:pt x="79" y="18254"/>
                  </a:lnTo>
                  <a:lnTo>
                    <a:pt x="20" y="18767"/>
                  </a:lnTo>
                  <a:lnTo>
                    <a:pt x="0" y="19280"/>
                  </a:lnTo>
                  <a:lnTo>
                    <a:pt x="20" y="19793"/>
                  </a:lnTo>
                  <a:lnTo>
                    <a:pt x="60" y="20287"/>
                  </a:lnTo>
                  <a:lnTo>
                    <a:pt x="158" y="20800"/>
                  </a:lnTo>
                  <a:lnTo>
                    <a:pt x="218" y="21037"/>
                  </a:lnTo>
                  <a:lnTo>
                    <a:pt x="296" y="21293"/>
                  </a:lnTo>
                  <a:lnTo>
                    <a:pt x="375" y="21530"/>
                  </a:lnTo>
                  <a:lnTo>
                    <a:pt x="474" y="21767"/>
                  </a:lnTo>
                  <a:lnTo>
                    <a:pt x="573" y="22003"/>
                  </a:lnTo>
                  <a:lnTo>
                    <a:pt x="691" y="22221"/>
                  </a:lnTo>
                  <a:lnTo>
                    <a:pt x="829" y="22457"/>
                  </a:lnTo>
                  <a:lnTo>
                    <a:pt x="967" y="22655"/>
                  </a:lnTo>
                  <a:lnTo>
                    <a:pt x="1125" y="22872"/>
                  </a:lnTo>
                  <a:lnTo>
                    <a:pt x="1283" y="23069"/>
                  </a:lnTo>
                  <a:lnTo>
                    <a:pt x="1461" y="23247"/>
                  </a:lnTo>
                  <a:lnTo>
                    <a:pt x="1658" y="23424"/>
                  </a:lnTo>
                  <a:lnTo>
                    <a:pt x="1836" y="23582"/>
                  </a:lnTo>
                  <a:lnTo>
                    <a:pt x="2053" y="23740"/>
                  </a:lnTo>
                  <a:lnTo>
                    <a:pt x="2270" y="23878"/>
                  </a:lnTo>
                  <a:lnTo>
                    <a:pt x="2487" y="23997"/>
                  </a:lnTo>
                  <a:lnTo>
                    <a:pt x="2684" y="24095"/>
                  </a:lnTo>
                  <a:lnTo>
                    <a:pt x="2882" y="24174"/>
                  </a:lnTo>
                  <a:lnTo>
                    <a:pt x="3079" y="24253"/>
                  </a:lnTo>
                  <a:lnTo>
                    <a:pt x="3276" y="24293"/>
                  </a:lnTo>
                  <a:lnTo>
                    <a:pt x="3710" y="24391"/>
                  </a:lnTo>
                  <a:lnTo>
                    <a:pt x="4125" y="24411"/>
                  </a:lnTo>
                  <a:lnTo>
                    <a:pt x="4559" y="24411"/>
                  </a:lnTo>
                  <a:lnTo>
                    <a:pt x="4993" y="24352"/>
                  </a:lnTo>
                  <a:lnTo>
                    <a:pt x="5190" y="24312"/>
                  </a:lnTo>
                  <a:lnTo>
                    <a:pt x="5407" y="24253"/>
                  </a:lnTo>
                  <a:lnTo>
                    <a:pt x="5605" y="24174"/>
                  </a:lnTo>
                  <a:lnTo>
                    <a:pt x="5802" y="24095"/>
                  </a:lnTo>
                  <a:lnTo>
                    <a:pt x="6098" y="23957"/>
                  </a:lnTo>
                  <a:lnTo>
                    <a:pt x="6374" y="23799"/>
                  </a:lnTo>
                  <a:lnTo>
                    <a:pt x="6631" y="23622"/>
                  </a:lnTo>
                  <a:lnTo>
                    <a:pt x="6887" y="23424"/>
                  </a:lnTo>
                  <a:lnTo>
                    <a:pt x="7124" y="23207"/>
                  </a:lnTo>
                  <a:lnTo>
                    <a:pt x="7361" y="22970"/>
                  </a:lnTo>
                  <a:lnTo>
                    <a:pt x="7578" y="22734"/>
                  </a:lnTo>
                  <a:lnTo>
                    <a:pt x="7795" y="22497"/>
                  </a:lnTo>
                  <a:lnTo>
                    <a:pt x="8210" y="21964"/>
                  </a:lnTo>
                  <a:lnTo>
                    <a:pt x="8585" y="21431"/>
                  </a:lnTo>
                  <a:lnTo>
                    <a:pt x="9354" y="20326"/>
                  </a:lnTo>
                  <a:lnTo>
                    <a:pt x="9670" y="19892"/>
                  </a:lnTo>
                  <a:lnTo>
                    <a:pt x="10025" y="19478"/>
                  </a:lnTo>
                  <a:lnTo>
                    <a:pt x="10380" y="19083"/>
                  </a:lnTo>
                  <a:lnTo>
                    <a:pt x="10755" y="18708"/>
                  </a:lnTo>
                  <a:lnTo>
                    <a:pt x="11150" y="18333"/>
                  </a:lnTo>
                  <a:lnTo>
                    <a:pt x="11525" y="17978"/>
                  </a:lnTo>
                  <a:lnTo>
                    <a:pt x="12334" y="17307"/>
                  </a:lnTo>
                  <a:lnTo>
                    <a:pt x="13952" y="15965"/>
                  </a:lnTo>
                  <a:lnTo>
                    <a:pt x="14741" y="15274"/>
                  </a:lnTo>
                  <a:lnTo>
                    <a:pt x="15136" y="14919"/>
                  </a:lnTo>
                  <a:lnTo>
                    <a:pt x="15511" y="14544"/>
                  </a:lnTo>
                  <a:lnTo>
                    <a:pt x="16379" y="13636"/>
                  </a:lnTo>
                  <a:lnTo>
                    <a:pt x="16813" y="13183"/>
                  </a:lnTo>
                  <a:lnTo>
                    <a:pt x="17228" y="12709"/>
                  </a:lnTo>
                  <a:lnTo>
                    <a:pt x="17642" y="12235"/>
                  </a:lnTo>
                  <a:lnTo>
                    <a:pt x="18037" y="11762"/>
                  </a:lnTo>
                  <a:lnTo>
                    <a:pt x="18412" y="11268"/>
                  </a:lnTo>
                  <a:lnTo>
                    <a:pt x="18767" y="10755"/>
                  </a:lnTo>
                  <a:lnTo>
                    <a:pt x="19418" y="9808"/>
                  </a:lnTo>
                  <a:lnTo>
                    <a:pt x="19734" y="9335"/>
                  </a:lnTo>
                  <a:lnTo>
                    <a:pt x="20089" y="8881"/>
                  </a:lnTo>
                  <a:lnTo>
                    <a:pt x="20504" y="8368"/>
                  </a:lnTo>
                  <a:lnTo>
                    <a:pt x="20898" y="7855"/>
                  </a:lnTo>
                  <a:lnTo>
                    <a:pt x="21273" y="7322"/>
                  </a:lnTo>
                  <a:lnTo>
                    <a:pt x="21628" y="6769"/>
                  </a:lnTo>
                  <a:lnTo>
                    <a:pt x="21806" y="6493"/>
                  </a:lnTo>
                  <a:lnTo>
                    <a:pt x="21984" y="6197"/>
                  </a:lnTo>
                  <a:lnTo>
                    <a:pt x="22122" y="5881"/>
                  </a:lnTo>
                  <a:lnTo>
                    <a:pt x="22181" y="5723"/>
                  </a:lnTo>
                  <a:lnTo>
                    <a:pt x="22220" y="5565"/>
                  </a:lnTo>
                  <a:lnTo>
                    <a:pt x="22260" y="5388"/>
                  </a:lnTo>
                  <a:lnTo>
                    <a:pt x="22280" y="5210"/>
                  </a:lnTo>
                  <a:lnTo>
                    <a:pt x="22280" y="4835"/>
                  </a:lnTo>
                  <a:lnTo>
                    <a:pt x="22240" y="4460"/>
                  </a:lnTo>
                  <a:lnTo>
                    <a:pt x="22201" y="4105"/>
                  </a:lnTo>
                  <a:lnTo>
                    <a:pt x="22043" y="3118"/>
                  </a:lnTo>
                  <a:lnTo>
                    <a:pt x="21944" y="2625"/>
                  </a:lnTo>
                  <a:lnTo>
                    <a:pt x="21826" y="2152"/>
                  </a:lnTo>
                  <a:lnTo>
                    <a:pt x="21668" y="1678"/>
                  </a:lnTo>
                  <a:lnTo>
                    <a:pt x="21510" y="1204"/>
                  </a:lnTo>
                  <a:lnTo>
                    <a:pt x="21293" y="770"/>
                  </a:lnTo>
                  <a:lnTo>
                    <a:pt x="21056" y="336"/>
                  </a:lnTo>
                  <a:lnTo>
                    <a:pt x="20957" y="178"/>
                  </a:lnTo>
                  <a:lnTo>
                    <a:pt x="20898" y="119"/>
                  </a:lnTo>
                  <a:lnTo>
                    <a:pt x="20819" y="60"/>
                  </a:lnTo>
                  <a:lnTo>
                    <a:pt x="20681" y="20"/>
                  </a:lnTo>
                  <a:lnTo>
                    <a:pt x="2054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86;p31">
              <a:extLst>
                <a:ext uri="{FF2B5EF4-FFF2-40B4-BE49-F238E27FC236}">
                  <a16:creationId xmlns:a16="http://schemas.microsoft.com/office/drawing/2014/main" id="{3BE18734-2856-4FD0-8BE9-B07C088105A8}"/>
                </a:ext>
              </a:extLst>
            </p:cNvPr>
            <p:cNvSpPr/>
            <p:nvPr/>
          </p:nvSpPr>
          <p:spPr>
            <a:xfrm>
              <a:off x="2078214" y="2439723"/>
              <a:ext cx="45068" cy="132493"/>
            </a:xfrm>
            <a:custGeom>
              <a:avLst/>
              <a:gdLst/>
              <a:ahLst/>
              <a:cxnLst/>
              <a:rect l="l" t="t" r="r" b="b"/>
              <a:pathLst>
                <a:path w="1994" h="5862" extrusionOk="0">
                  <a:moveTo>
                    <a:pt x="237" y="1"/>
                  </a:moveTo>
                  <a:lnTo>
                    <a:pt x="0" y="60"/>
                  </a:lnTo>
                  <a:lnTo>
                    <a:pt x="197" y="849"/>
                  </a:lnTo>
                  <a:lnTo>
                    <a:pt x="414" y="1540"/>
                  </a:lnTo>
                  <a:lnTo>
                    <a:pt x="612" y="2152"/>
                  </a:lnTo>
                  <a:lnTo>
                    <a:pt x="829" y="2744"/>
                  </a:lnTo>
                  <a:lnTo>
                    <a:pt x="1066" y="3435"/>
                  </a:lnTo>
                  <a:lnTo>
                    <a:pt x="1302" y="4165"/>
                  </a:lnTo>
                  <a:lnTo>
                    <a:pt x="1539" y="4954"/>
                  </a:lnTo>
                  <a:lnTo>
                    <a:pt x="1638" y="5388"/>
                  </a:lnTo>
                  <a:lnTo>
                    <a:pt x="1737" y="5862"/>
                  </a:lnTo>
                  <a:lnTo>
                    <a:pt x="1993" y="5822"/>
                  </a:lnTo>
                  <a:lnTo>
                    <a:pt x="1894" y="5329"/>
                  </a:lnTo>
                  <a:lnTo>
                    <a:pt x="1776" y="4895"/>
                  </a:lnTo>
                  <a:lnTo>
                    <a:pt x="1559" y="4086"/>
                  </a:lnTo>
                  <a:lnTo>
                    <a:pt x="1322" y="3356"/>
                  </a:lnTo>
                  <a:lnTo>
                    <a:pt x="1066" y="2665"/>
                  </a:lnTo>
                  <a:lnTo>
                    <a:pt x="868" y="2073"/>
                  </a:lnTo>
                  <a:lnTo>
                    <a:pt x="651" y="1461"/>
                  </a:lnTo>
                  <a:lnTo>
                    <a:pt x="454" y="771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87;p31">
              <a:extLst>
                <a:ext uri="{FF2B5EF4-FFF2-40B4-BE49-F238E27FC236}">
                  <a16:creationId xmlns:a16="http://schemas.microsoft.com/office/drawing/2014/main" id="{095D0904-1D78-46A1-B7E8-119C90C79555}"/>
                </a:ext>
              </a:extLst>
            </p:cNvPr>
            <p:cNvSpPr/>
            <p:nvPr/>
          </p:nvSpPr>
          <p:spPr>
            <a:xfrm>
              <a:off x="1851621" y="1933939"/>
              <a:ext cx="243107" cy="234609"/>
            </a:xfrm>
            <a:custGeom>
              <a:avLst/>
              <a:gdLst/>
              <a:ahLst/>
              <a:cxnLst/>
              <a:rect l="l" t="t" r="r" b="b"/>
              <a:pathLst>
                <a:path w="10756" h="10380" extrusionOk="0">
                  <a:moveTo>
                    <a:pt x="4026" y="0"/>
                  </a:moveTo>
                  <a:lnTo>
                    <a:pt x="3829" y="20"/>
                  </a:lnTo>
                  <a:lnTo>
                    <a:pt x="3631" y="40"/>
                  </a:lnTo>
                  <a:lnTo>
                    <a:pt x="3414" y="79"/>
                  </a:lnTo>
                  <a:lnTo>
                    <a:pt x="3217" y="138"/>
                  </a:lnTo>
                  <a:lnTo>
                    <a:pt x="3000" y="217"/>
                  </a:lnTo>
                  <a:lnTo>
                    <a:pt x="2684" y="355"/>
                  </a:lnTo>
                  <a:lnTo>
                    <a:pt x="2368" y="553"/>
                  </a:lnTo>
                  <a:lnTo>
                    <a:pt x="2092" y="770"/>
                  </a:lnTo>
                  <a:lnTo>
                    <a:pt x="1836" y="1007"/>
                  </a:lnTo>
                  <a:lnTo>
                    <a:pt x="1579" y="1283"/>
                  </a:lnTo>
                  <a:lnTo>
                    <a:pt x="1342" y="1559"/>
                  </a:lnTo>
                  <a:lnTo>
                    <a:pt x="1145" y="1855"/>
                  </a:lnTo>
                  <a:lnTo>
                    <a:pt x="948" y="2151"/>
                  </a:lnTo>
                  <a:lnTo>
                    <a:pt x="731" y="2526"/>
                  </a:lnTo>
                  <a:lnTo>
                    <a:pt x="533" y="2901"/>
                  </a:lnTo>
                  <a:lnTo>
                    <a:pt x="356" y="3276"/>
                  </a:lnTo>
                  <a:lnTo>
                    <a:pt x="217" y="3690"/>
                  </a:lnTo>
                  <a:lnTo>
                    <a:pt x="99" y="4085"/>
                  </a:lnTo>
                  <a:lnTo>
                    <a:pt x="40" y="4499"/>
                  </a:lnTo>
                  <a:lnTo>
                    <a:pt x="0" y="4914"/>
                  </a:lnTo>
                  <a:lnTo>
                    <a:pt x="0" y="5111"/>
                  </a:lnTo>
                  <a:lnTo>
                    <a:pt x="20" y="5328"/>
                  </a:lnTo>
                  <a:lnTo>
                    <a:pt x="79" y="5664"/>
                  </a:lnTo>
                  <a:lnTo>
                    <a:pt x="158" y="5979"/>
                  </a:lnTo>
                  <a:lnTo>
                    <a:pt x="257" y="6315"/>
                  </a:lnTo>
                  <a:lnTo>
                    <a:pt x="356" y="6631"/>
                  </a:lnTo>
                  <a:lnTo>
                    <a:pt x="908" y="8249"/>
                  </a:lnTo>
                  <a:lnTo>
                    <a:pt x="1066" y="8703"/>
                  </a:lnTo>
                  <a:lnTo>
                    <a:pt x="1244" y="9137"/>
                  </a:lnTo>
                  <a:lnTo>
                    <a:pt x="1342" y="9354"/>
                  </a:lnTo>
                  <a:lnTo>
                    <a:pt x="1461" y="9551"/>
                  </a:lnTo>
                  <a:lnTo>
                    <a:pt x="1599" y="9729"/>
                  </a:lnTo>
                  <a:lnTo>
                    <a:pt x="1757" y="9906"/>
                  </a:lnTo>
                  <a:lnTo>
                    <a:pt x="1934" y="10064"/>
                  </a:lnTo>
                  <a:lnTo>
                    <a:pt x="2132" y="10202"/>
                  </a:lnTo>
                  <a:lnTo>
                    <a:pt x="2349" y="10301"/>
                  </a:lnTo>
                  <a:lnTo>
                    <a:pt x="2586" y="10360"/>
                  </a:lnTo>
                  <a:lnTo>
                    <a:pt x="2822" y="10380"/>
                  </a:lnTo>
                  <a:lnTo>
                    <a:pt x="3039" y="10360"/>
                  </a:lnTo>
                  <a:lnTo>
                    <a:pt x="3158" y="10340"/>
                  </a:lnTo>
                  <a:lnTo>
                    <a:pt x="3256" y="10301"/>
                  </a:lnTo>
                  <a:lnTo>
                    <a:pt x="3375" y="10262"/>
                  </a:lnTo>
                  <a:lnTo>
                    <a:pt x="3474" y="10202"/>
                  </a:lnTo>
                  <a:lnTo>
                    <a:pt x="3631" y="10064"/>
                  </a:lnTo>
                  <a:lnTo>
                    <a:pt x="3770" y="9887"/>
                  </a:lnTo>
                  <a:lnTo>
                    <a:pt x="3868" y="9689"/>
                  </a:lnTo>
                  <a:lnTo>
                    <a:pt x="3967" y="9492"/>
                  </a:lnTo>
                  <a:lnTo>
                    <a:pt x="4026" y="9275"/>
                  </a:lnTo>
                  <a:lnTo>
                    <a:pt x="4085" y="9078"/>
                  </a:lnTo>
                  <a:lnTo>
                    <a:pt x="4204" y="8643"/>
                  </a:lnTo>
                  <a:lnTo>
                    <a:pt x="4263" y="8426"/>
                  </a:lnTo>
                  <a:lnTo>
                    <a:pt x="4283" y="8229"/>
                  </a:lnTo>
                  <a:lnTo>
                    <a:pt x="4283" y="8032"/>
                  </a:lnTo>
                  <a:lnTo>
                    <a:pt x="4263" y="7834"/>
                  </a:lnTo>
                  <a:lnTo>
                    <a:pt x="4223" y="7459"/>
                  </a:lnTo>
                  <a:lnTo>
                    <a:pt x="4204" y="7242"/>
                  </a:lnTo>
                  <a:lnTo>
                    <a:pt x="4204" y="7025"/>
                  </a:lnTo>
                  <a:lnTo>
                    <a:pt x="4223" y="6828"/>
                  </a:lnTo>
                  <a:lnTo>
                    <a:pt x="4243" y="6650"/>
                  </a:lnTo>
                  <a:lnTo>
                    <a:pt x="4302" y="6473"/>
                  </a:lnTo>
                  <a:lnTo>
                    <a:pt x="4362" y="6315"/>
                  </a:lnTo>
                  <a:lnTo>
                    <a:pt x="4440" y="6157"/>
                  </a:lnTo>
                  <a:lnTo>
                    <a:pt x="4539" y="6019"/>
                  </a:lnTo>
                  <a:lnTo>
                    <a:pt x="4658" y="5881"/>
                  </a:lnTo>
                  <a:lnTo>
                    <a:pt x="4776" y="5762"/>
                  </a:lnTo>
                  <a:lnTo>
                    <a:pt x="4894" y="5644"/>
                  </a:lnTo>
                  <a:lnTo>
                    <a:pt x="5032" y="5545"/>
                  </a:lnTo>
                  <a:lnTo>
                    <a:pt x="5190" y="5466"/>
                  </a:lnTo>
                  <a:lnTo>
                    <a:pt x="5348" y="5387"/>
                  </a:lnTo>
                  <a:lnTo>
                    <a:pt x="5684" y="5249"/>
                  </a:lnTo>
                  <a:lnTo>
                    <a:pt x="6039" y="5131"/>
                  </a:lnTo>
                  <a:lnTo>
                    <a:pt x="6651" y="4973"/>
                  </a:lnTo>
                  <a:lnTo>
                    <a:pt x="7243" y="4815"/>
                  </a:lnTo>
                  <a:lnTo>
                    <a:pt x="7775" y="4638"/>
                  </a:lnTo>
                  <a:lnTo>
                    <a:pt x="8288" y="4460"/>
                  </a:lnTo>
                  <a:lnTo>
                    <a:pt x="8802" y="4282"/>
                  </a:lnTo>
                  <a:lnTo>
                    <a:pt x="9315" y="4085"/>
                  </a:lnTo>
                  <a:lnTo>
                    <a:pt x="9630" y="3947"/>
                  </a:lnTo>
                  <a:lnTo>
                    <a:pt x="9966" y="3769"/>
                  </a:lnTo>
                  <a:lnTo>
                    <a:pt x="10104" y="3671"/>
                  </a:lnTo>
                  <a:lnTo>
                    <a:pt x="10262" y="3572"/>
                  </a:lnTo>
                  <a:lnTo>
                    <a:pt x="10380" y="3453"/>
                  </a:lnTo>
                  <a:lnTo>
                    <a:pt x="10499" y="3315"/>
                  </a:lnTo>
                  <a:lnTo>
                    <a:pt x="10637" y="3118"/>
                  </a:lnTo>
                  <a:lnTo>
                    <a:pt x="10716" y="2901"/>
                  </a:lnTo>
                  <a:lnTo>
                    <a:pt x="10755" y="2704"/>
                  </a:lnTo>
                  <a:lnTo>
                    <a:pt x="10755" y="2506"/>
                  </a:lnTo>
                  <a:lnTo>
                    <a:pt x="10716" y="2309"/>
                  </a:lnTo>
                  <a:lnTo>
                    <a:pt x="10637" y="2131"/>
                  </a:lnTo>
                  <a:lnTo>
                    <a:pt x="10538" y="1954"/>
                  </a:lnTo>
                  <a:lnTo>
                    <a:pt x="10400" y="1776"/>
                  </a:lnTo>
                  <a:lnTo>
                    <a:pt x="10262" y="1618"/>
                  </a:lnTo>
                  <a:lnTo>
                    <a:pt x="10084" y="1460"/>
                  </a:lnTo>
                  <a:lnTo>
                    <a:pt x="9926" y="1322"/>
                  </a:lnTo>
                  <a:lnTo>
                    <a:pt x="9729" y="1184"/>
                  </a:lnTo>
                  <a:lnTo>
                    <a:pt x="9551" y="1066"/>
                  </a:lnTo>
                  <a:lnTo>
                    <a:pt x="9354" y="967"/>
                  </a:lnTo>
                  <a:lnTo>
                    <a:pt x="8999" y="809"/>
                  </a:lnTo>
                  <a:lnTo>
                    <a:pt x="8644" y="691"/>
                  </a:lnTo>
                  <a:lnTo>
                    <a:pt x="8308" y="592"/>
                  </a:lnTo>
                  <a:lnTo>
                    <a:pt x="7953" y="533"/>
                  </a:lnTo>
                  <a:lnTo>
                    <a:pt x="7618" y="474"/>
                  </a:lnTo>
                  <a:lnTo>
                    <a:pt x="6907" y="415"/>
                  </a:lnTo>
                  <a:lnTo>
                    <a:pt x="6216" y="316"/>
                  </a:lnTo>
                  <a:lnTo>
                    <a:pt x="5802" y="257"/>
                  </a:lnTo>
                  <a:lnTo>
                    <a:pt x="5388" y="178"/>
                  </a:lnTo>
                  <a:lnTo>
                    <a:pt x="4993" y="99"/>
                  </a:lnTo>
                  <a:lnTo>
                    <a:pt x="4618" y="40"/>
                  </a:lnTo>
                  <a:lnTo>
                    <a:pt x="4223" y="20"/>
                  </a:lnTo>
                  <a:lnTo>
                    <a:pt x="40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88;p31">
              <a:extLst>
                <a:ext uri="{FF2B5EF4-FFF2-40B4-BE49-F238E27FC236}">
                  <a16:creationId xmlns:a16="http://schemas.microsoft.com/office/drawing/2014/main" id="{C4CC800C-CBF3-4D5C-B05D-FE3AC80CBF2B}"/>
                </a:ext>
              </a:extLst>
            </p:cNvPr>
            <p:cNvSpPr/>
            <p:nvPr/>
          </p:nvSpPr>
          <p:spPr>
            <a:xfrm>
              <a:off x="1924312" y="2064629"/>
              <a:ext cx="49996" cy="55759"/>
            </a:xfrm>
            <a:custGeom>
              <a:avLst/>
              <a:gdLst/>
              <a:ahLst/>
              <a:cxnLst/>
              <a:rect l="l" t="t" r="r" b="b"/>
              <a:pathLst>
                <a:path w="2212" h="2467" extrusionOk="0">
                  <a:moveTo>
                    <a:pt x="1126" y="0"/>
                  </a:moveTo>
                  <a:lnTo>
                    <a:pt x="1007" y="20"/>
                  </a:lnTo>
                  <a:lnTo>
                    <a:pt x="909" y="40"/>
                  </a:lnTo>
                  <a:lnTo>
                    <a:pt x="692" y="118"/>
                  </a:lnTo>
                  <a:lnTo>
                    <a:pt x="494" y="257"/>
                  </a:lnTo>
                  <a:lnTo>
                    <a:pt x="336" y="414"/>
                  </a:lnTo>
                  <a:lnTo>
                    <a:pt x="218" y="572"/>
                  </a:lnTo>
                  <a:lnTo>
                    <a:pt x="119" y="750"/>
                  </a:lnTo>
                  <a:lnTo>
                    <a:pt x="40" y="947"/>
                  </a:lnTo>
                  <a:lnTo>
                    <a:pt x="1" y="1145"/>
                  </a:lnTo>
                  <a:lnTo>
                    <a:pt x="1" y="1362"/>
                  </a:lnTo>
                  <a:lnTo>
                    <a:pt x="21" y="1559"/>
                  </a:lnTo>
                  <a:lnTo>
                    <a:pt x="100" y="1756"/>
                  </a:lnTo>
                  <a:lnTo>
                    <a:pt x="198" y="1954"/>
                  </a:lnTo>
                  <a:lnTo>
                    <a:pt x="336" y="2131"/>
                  </a:lnTo>
                  <a:lnTo>
                    <a:pt x="494" y="2289"/>
                  </a:lnTo>
                  <a:lnTo>
                    <a:pt x="593" y="2348"/>
                  </a:lnTo>
                  <a:lnTo>
                    <a:pt x="692" y="2388"/>
                  </a:lnTo>
                  <a:lnTo>
                    <a:pt x="810" y="2427"/>
                  </a:lnTo>
                  <a:lnTo>
                    <a:pt x="909" y="2467"/>
                  </a:lnTo>
                  <a:lnTo>
                    <a:pt x="1027" y="2467"/>
                  </a:lnTo>
                  <a:lnTo>
                    <a:pt x="1146" y="2447"/>
                  </a:lnTo>
                  <a:lnTo>
                    <a:pt x="1264" y="2427"/>
                  </a:lnTo>
                  <a:lnTo>
                    <a:pt x="1363" y="2388"/>
                  </a:lnTo>
                  <a:lnTo>
                    <a:pt x="1560" y="2289"/>
                  </a:lnTo>
                  <a:lnTo>
                    <a:pt x="1757" y="2151"/>
                  </a:lnTo>
                  <a:lnTo>
                    <a:pt x="1895" y="1993"/>
                  </a:lnTo>
                  <a:lnTo>
                    <a:pt x="2034" y="1816"/>
                  </a:lnTo>
                  <a:lnTo>
                    <a:pt x="2112" y="1618"/>
                  </a:lnTo>
                  <a:lnTo>
                    <a:pt x="2172" y="1421"/>
                  </a:lnTo>
                  <a:lnTo>
                    <a:pt x="2211" y="1204"/>
                  </a:lnTo>
                  <a:lnTo>
                    <a:pt x="2191" y="987"/>
                  </a:lnTo>
                  <a:lnTo>
                    <a:pt x="2132" y="770"/>
                  </a:lnTo>
                  <a:lnTo>
                    <a:pt x="2034" y="572"/>
                  </a:lnTo>
                  <a:lnTo>
                    <a:pt x="1915" y="414"/>
                  </a:lnTo>
                  <a:lnTo>
                    <a:pt x="1757" y="296"/>
                  </a:lnTo>
                  <a:lnTo>
                    <a:pt x="1639" y="158"/>
                  </a:lnTo>
                  <a:lnTo>
                    <a:pt x="1481" y="59"/>
                  </a:lnTo>
                  <a:lnTo>
                    <a:pt x="1402" y="20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89;p31">
              <a:extLst>
                <a:ext uri="{FF2B5EF4-FFF2-40B4-BE49-F238E27FC236}">
                  <a16:creationId xmlns:a16="http://schemas.microsoft.com/office/drawing/2014/main" id="{463F8D69-A5B9-4B16-9EA9-F4E57CB1CB75}"/>
                </a:ext>
              </a:extLst>
            </p:cNvPr>
            <p:cNvSpPr/>
            <p:nvPr/>
          </p:nvSpPr>
          <p:spPr>
            <a:xfrm>
              <a:off x="1941716" y="2086463"/>
              <a:ext cx="15641" cy="18760"/>
            </a:xfrm>
            <a:custGeom>
              <a:avLst/>
              <a:gdLst/>
              <a:ahLst/>
              <a:cxnLst/>
              <a:rect l="l" t="t" r="r" b="b"/>
              <a:pathLst>
                <a:path w="692" h="830" extrusionOk="0">
                  <a:moveTo>
                    <a:pt x="218" y="1"/>
                  </a:moveTo>
                  <a:lnTo>
                    <a:pt x="99" y="21"/>
                  </a:lnTo>
                  <a:lnTo>
                    <a:pt x="1" y="60"/>
                  </a:lnTo>
                  <a:lnTo>
                    <a:pt x="672" y="830"/>
                  </a:lnTo>
                  <a:lnTo>
                    <a:pt x="691" y="613"/>
                  </a:lnTo>
                  <a:lnTo>
                    <a:pt x="672" y="494"/>
                  </a:lnTo>
                  <a:lnTo>
                    <a:pt x="672" y="396"/>
                  </a:lnTo>
                  <a:lnTo>
                    <a:pt x="632" y="297"/>
                  </a:lnTo>
                  <a:lnTo>
                    <a:pt x="573" y="198"/>
                  </a:lnTo>
                  <a:lnTo>
                    <a:pt x="514" y="119"/>
                  </a:lnTo>
                  <a:lnTo>
                    <a:pt x="415" y="40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292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0;p31">
              <a:extLst>
                <a:ext uri="{FF2B5EF4-FFF2-40B4-BE49-F238E27FC236}">
                  <a16:creationId xmlns:a16="http://schemas.microsoft.com/office/drawing/2014/main" id="{FEFE8DD1-5C9B-4ACC-BD36-BB0DEA1AA602}"/>
                </a:ext>
              </a:extLst>
            </p:cNvPr>
            <p:cNvSpPr/>
            <p:nvPr/>
          </p:nvSpPr>
          <p:spPr>
            <a:xfrm>
              <a:off x="1941716" y="2086463"/>
              <a:ext cx="15641" cy="18760"/>
            </a:xfrm>
            <a:custGeom>
              <a:avLst/>
              <a:gdLst/>
              <a:ahLst/>
              <a:cxnLst/>
              <a:rect l="l" t="t" r="r" b="b"/>
              <a:pathLst>
                <a:path w="692" h="830" fill="none" extrusionOk="0">
                  <a:moveTo>
                    <a:pt x="1" y="60"/>
                  </a:moveTo>
                  <a:lnTo>
                    <a:pt x="1" y="60"/>
                  </a:lnTo>
                  <a:lnTo>
                    <a:pt x="99" y="21"/>
                  </a:lnTo>
                  <a:lnTo>
                    <a:pt x="218" y="1"/>
                  </a:lnTo>
                  <a:lnTo>
                    <a:pt x="316" y="1"/>
                  </a:lnTo>
                  <a:lnTo>
                    <a:pt x="415" y="40"/>
                  </a:lnTo>
                  <a:lnTo>
                    <a:pt x="415" y="40"/>
                  </a:lnTo>
                  <a:lnTo>
                    <a:pt x="514" y="119"/>
                  </a:lnTo>
                  <a:lnTo>
                    <a:pt x="573" y="198"/>
                  </a:lnTo>
                  <a:lnTo>
                    <a:pt x="632" y="297"/>
                  </a:lnTo>
                  <a:lnTo>
                    <a:pt x="672" y="396"/>
                  </a:lnTo>
                  <a:lnTo>
                    <a:pt x="672" y="396"/>
                  </a:lnTo>
                  <a:lnTo>
                    <a:pt x="672" y="494"/>
                  </a:lnTo>
                  <a:lnTo>
                    <a:pt x="691" y="613"/>
                  </a:lnTo>
                  <a:lnTo>
                    <a:pt x="672" y="83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1;p31">
              <a:extLst>
                <a:ext uri="{FF2B5EF4-FFF2-40B4-BE49-F238E27FC236}">
                  <a16:creationId xmlns:a16="http://schemas.microsoft.com/office/drawing/2014/main" id="{F38BFAD1-635F-423E-A7AB-92D295F5E8F6}"/>
                </a:ext>
              </a:extLst>
            </p:cNvPr>
            <p:cNvSpPr/>
            <p:nvPr/>
          </p:nvSpPr>
          <p:spPr>
            <a:xfrm>
              <a:off x="2054572" y="2728316"/>
              <a:ext cx="123565" cy="436219"/>
            </a:xfrm>
            <a:custGeom>
              <a:avLst/>
              <a:gdLst/>
              <a:ahLst/>
              <a:cxnLst/>
              <a:rect l="l" t="t" r="r" b="b"/>
              <a:pathLst>
                <a:path w="5467" h="19300" extrusionOk="0">
                  <a:moveTo>
                    <a:pt x="1283" y="0"/>
                  </a:moveTo>
                  <a:lnTo>
                    <a:pt x="1164" y="218"/>
                  </a:lnTo>
                  <a:lnTo>
                    <a:pt x="1677" y="494"/>
                  </a:lnTo>
                  <a:lnTo>
                    <a:pt x="2131" y="770"/>
                  </a:lnTo>
                  <a:lnTo>
                    <a:pt x="2566" y="1066"/>
                  </a:lnTo>
                  <a:lnTo>
                    <a:pt x="2940" y="1362"/>
                  </a:lnTo>
                  <a:lnTo>
                    <a:pt x="3296" y="1658"/>
                  </a:lnTo>
                  <a:lnTo>
                    <a:pt x="3611" y="1954"/>
                  </a:lnTo>
                  <a:lnTo>
                    <a:pt x="3888" y="2270"/>
                  </a:lnTo>
                  <a:lnTo>
                    <a:pt x="4144" y="2586"/>
                  </a:lnTo>
                  <a:lnTo>
                    <a:pt x="4361" y="2901"/>
                  </a:lnTo>
                  <a:lnTo>
                    <a:pt x="4539" y="3237"/>
                  </a:lnTo>
                  <a:lnTo>
                    <a:pt x="4716" y="3553"/>
                  </a:lnTo>
                  <a:lnTo>
                    <a:pt x="4835" y="3888"/>
                  </a:lnTo>
                  <a:lnTo>
                    <a:pt x="4953" y="4223"/>
                  </a:lnTo>
                  <a:lnTo>
                    <a:pt x="5032" y="4559"/>
                  </a:lnTo>
                  <a:lnTo>
                    <a:pt x="5111" y="4894"/>
                  </a:lnTo>
                  <a:lnTo>
                    <a:pt x="5151" y="5230"/>
                  </a:lnTo>
                  <a:lnTo>
                    <a:pt x="5170" y="5565"/>
                  </a:lnTo>
                  <a:lnTo>
                    <a:pt x="5190" y="5881"/>
                  </a:lnTo>
                  <a:lnTo>
                    <a:pt x="5170" y="6217"/>
                  </a:lnTo>
                  <a:lnTo>
                    <a:pt x="5151" y="6552"/>
                  </a:lnTo>
                  <a:lnTo>
                    <a:pt x="5111" y="6868"/>
                  </a:lnTo>
                  <a:lnTo>
                    <a:pt x="5072" y="7183"/>
                  </a:lnTo>
                  <a:lnTo>
                    <a:pt x="4953" y="7815"/>
                  </a:lnTo>
                  <a:lnTo>
                    <a:pt x="4795" y="8427"/>
                  </a:lnTo>
                  <a:lnTo>
                    <a:pt x="4618" y="9019"/>
                  </a:lnTo>
                  <a:lnTo>
                    <a:pt x="4243" y="10065"/>
                  </a:lnTo>
                  <a:lnTo>
                    <a:pt x="4065" y="10558"/>
                  </a:lnTo>
                  <a:lnTo>
                    <a:pt x="3809" y="11249"/>
                  </a:lnTo>
                  <a:lnTo>
                    <a:pt x="3513" y="11998"/>
                  </a:lnTo>
                  <a:lnTo>
                    <a:pt x="3177" y="12748"/>
                  </a:lnTo>
                  <a:lnTo>
                    <a:pt x="2802" y="13538"/>
                  </a:lnTo>
                  <a:lnTo>
                    <a:pt x="2033" y="15136"/>
                  </a:lnTo>
                  <a:lnTo>
                    <a:pt x="1243" y="16715"/>
                  </a:lnTo>
                  <a:lnTo>
                    <a:pt x="592" y="18017"/>
                  </a:lnTo>
                  <a:lnTo>
                    <a:pt x="0" y="19181"/>
                  </a:lnTo>
                  <a:lnTo>
                    <a:pt x="237" y="19300"/>
                  </a:lnTo>
                  <a:lnTo>
                    <a:pt x="829" y="18116"/>
                  </a:lnTo>
                  <a:lnTo>
                    <a:pt x="1480" y="16833"/>
                  </a:lnTo>
                  <a:lnTo>
                    <a:pt x="2270" y="15254"/>
                  </a:lnTo>
                  <a:lnTo>
                    <a:pt x="3059" y="13656"/>
                  </a:lnTo>
                  <a:lnTo>
                    <a:pt x="3414" y="12867"/>
                  </a:lnTo>
                  <a:lnTo>
                    <a:pt x="3750" y="12097"/>
                  </a:lnTo>
                  <a:lnTo>
                    <a:pt x="4065" y="11347"/>
                  </a:lnTo>
                  <a:lnTo>
                    <a:pt x="4322" y="10637"/>
                  </a:lnTo>
                  <a:lnTo>
                    <a:pt x="4499" y="10163"/>
                  </a:lnTo>
                  <a:lnTo>
                    <a:pt x="4677" y="9630"/>
                  </a:lnTo>
                  <a:lnTo>
                    <a:pt x="4874" y="9058"/>
                  </a:lnTo>
                  <a:lnTo>
                    <a:pt x="5052" y="8466"/>
                  </a:lnTo>
                  <a:lnTo>
                    <a:pt x="5210" y="7835"/>
                  </a:lnTo>
                  <a:lnTo>
                    <a:pt x="5348" y="7183"/>
                  </a:lnTo>
                  <a:lnTo>
                    <a:pt x="5387" y="6868"/>
                  </a:lnTo>
                  <a:lnTo>
                    <a:pt x="5427" y="6532"/>
                  </a:lnTo>
                  <a:lnTo>
                    <a:pt x="5447" y="6177"/>
                  </a:lnTo>
                  <a:lnTo>
                    <a:pt x="5466" y="5842"/>
                  </a:lnTo>
                  <a:lnTo>
                    <a:pt x="5447" y="5506"/>
                  </a:lnTo>
                  <a:lnTo>
                    <a:pt x="5427" y="5151"/>
                  </a:lnTo>
                  <a:lnTo>
                    <a:pt x="5368" y="4815"/>
                  </a:lnTo>
                  <a:lnTo>
                    <a:pt x="5308" y="4460"/>
                  </a:lnTo>
                  <a:lnTo>
                    <a:pt x="5210" y="4125"/>
                  </a:lnTo>
                  <a:lnTo>
                    <a:pt x="5091" y="3789"/>
                  </a:lnTo>
                  <a:lnTo>
                    <a:pt x="4953" y="3434"/>
                  </a:lnTo>
                  <a:lnTo>
                    <a:pt x="4795" y="3099"/>
                  </a:lnTo>
                  <a:lnTo>
                    <a:pt x="4598" y="2763"/>
                  </a:lnTo>
                  <a:lnTo>
                    <a:pt x="4361" y="2428"/>
                  </a:lnTo>
                  <a:lnTo>
                    <a:pt x="4105" y="2112"/>
                  </a:lnTo>
                  <a:lnTo>
                    <a:pt x="3809" y="1796"/>
                  </a:lnTo>
                  <a:lnTo>
                    <a:pt x="3493" y="1481"/>
                  </a:lnTo>
                  <a:lnTo>
                    <a:pt x="3138" y="1165"/>
                  </a:lnTo>
                  <a:lnTo>
                    <a:pt x="2723" y="849"/>
                  </a:lnTo>
                  <a:lnTo>
                    <a:pt x="2289" y="553"/>
                  </a:lnTo>
                  <a:lnTo>
                    <a:pt x="1816" y="277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2;p31">
              <a:extLst>
                <a:ext uri="{FF2B5EF4-FFF2-40B4-BE49-F238E27FC236}">
                  <a16:creationId xmlns:a16="http://schemas.microsoft.com/office/drawing/2014/main" id="{8764E2F8-F17C-4145-AA2A-28BCD2C482AA}"/>
                </a:ext>
              </a:extLst>
            </p:cNvPr>
            <p:cNvSpPr/>
            <p:nvPr/>
          </p:nvSpPr>
          <p:spPr>
            <a:xfrm>
              <a:off x="1876145" y="2945982"/>
              <a:ext cx="40616" cy="33022"/>
            </a:xfrm>
            <a:custGeom>
              <a:avLst/>
              <a:gdLst/>
              <a:ahLst/>
              <a:cxnLst/>
              <a:rect l="l" t="t" r="r" b="b"/>
              <a:pathLst>
                <a:path w="1797" h="1461" extrusionOk="0">
                  <a:moveTo>
                    <a:pt x="1639" y="0"/>
                  </a:moveTo>
                  <a:lnTo>
                    <a:pt x="830" y="632"/>
                  </a:lnTo>
                  <a:lnTo>
                    <a:pt x="1" y="1244"/>
                  </a:lnTo>
                  <a:lnTo>
                    <a:pt x="139" y="1461"/>
                  </a:lnTo>
                  <a:lnTo>
                    <a:pt x="987" y="849"/>
                  </a:lnTo>
                  <a:lnTo>
                    <a:pt x="1797" y="198"/>
                  </a:lnTo>
                  <a:lnTo>
                    <a:pt x="1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3;p31">
              <a:extLst>
                <a:ext uri="{FF2B5EF4-FFF2-40B4-BE49-F238E27FC236}">
                  <a16:creationId xmlns:a16="http://schemas.microsoft.com/office/drawing/2014/main" id="{CF2047B2-D16F-4D18-8EF0-D6C5F4D198D4}"/>
                </a:ext>
              </a:extLst>
            </p:cNvPr>
            <p:cNvSpPr/>
            <p:nvPr/>
          </p:nvSpPr>
          <p:spPr>
            <a:xfrm>
              <a:off x="831986" y="2696650"/>
              <a:ext cx="584759" cy="699374"/>
            </a:xfrm>
            <a:custGeom>
              <a:avLst/>
              <a:gdLst/>
              <a:ahLst/>
              <a:cxnLst/>
              <a:rect l="l" t="t" r="r" b="b"/>
              <a:pathLst>
                <a:path w="25872" h="30943" extrusionOk="0">
                  <a:moveTo>
                    <a:pt x="1856" y="0"/>
                  </a:moveTo>
                  <a:lnTo>
                    <a:pt x="1678" y="20"/>
                  </a:lnTo>
                  <a:lnTo>
                    <a:pt x="1481" y="40"/>
                  </a:lnTo>
                  <a:lnTo>
                    <a:pt x="1303" y="79"/>
                  </a:lnTo>
                  <a:lnTo>
                    <a:pt x="1126" y="158"/>
                  </a:lnTo>
                  <a:lnTo>
                    <a:pt x="968" y="237"/>
                  </a:lnTo>
                  <a:lnTo>
                    <a:pt x="810" y="316"/>
                  </a:lnTo>
                  <a:lnTo>
                    <a:pt x="672" y="435"/>
                  </a:lnTo>
                  <a:lnTo>
                    <a:pt x="534" y="553"/>
                  </a:lnTo>
                  <a:lnTo>
                    <a:pt x="415" y="691"/>
                  </a:lnTo>
                  <a:lnTo>
                    <a:pt x="316" y="829"/>
                  </a:lnTo>
                  <a:lnTo>
                    <a:pt x="218" y="987"/>
                  </a:lnTo>
                  <a:lnTo>
                    <a:pt x="139" y="1145"/>
                  </a:lnTo>
                  <a:lnTo>
                    <a:pt x="80" y="1323"/>
                  </a:lnTo>
                  <a:lnTo>
                    <a:pt x="20" y="1500"/>
                  </a:lnTo>
                  <a:lnTo>
                    <a:pt x="1" y="1678"/>
                  </a:lnTo>
                  <a:lnTo>
                    <a:pt x="1" y="1875"/>
                  </a:lnTo>
                  <a:lnTo>
                    <a:pt x="1" y="30429"/>
                  </a:lnTo>
                  <a:lnTo>
                    <a:pt x="1" y="30548"/>
                  </a:lnTo>
                  <a:lnTo>
                    <a:pt x="40" y="30627"/>
                  </a:lnTo>
                  <a:lnTo>
                    <a:pt x="80" y="30725"/>
                  </a:lnTo>
                  <a:lnTo>
                    <a:pt x="139" y="30804"/>
                  </a:lnTo>
                  <a:lnTo>
                    <a:pt x="218" y="30864"/>
                  </a:lnTo>
                  <a:lnTo>
                    <a:pt x="297" y="30903"/>
                  </a:lnTo>
                  <a:lnTo>
                    <a:pt x="395" y="30943"/>
                  </a:lnTo>
                  <a:lnTo>
                    <a:pt x="24352" y="30943"/>
                  </a:lnTo>
                  <a:lnTo>
                    <a:pt x="24529" y="30903"/>
                  </a:lnTo>
                  <a:lnTo>
                    <a:pt x="24687" y="30864"/>
                  </a:lnTo>
                  <a:lnTo>
                    <a:pt x="24845" y="30804"/>
                  </a:lnTo>
                  <a:lnTo>
                    <a:pt x="24983" y="30745"/>
                  </a:lnTo>
                  <a:lnTo>
                    <a:pt x="25121" y="30666"/>
                  </a:lnTo>
                  <a:lnTo>
                    <a:pt x="25260" y="30568"/>
                  </a:lnTo>
                  <a:lnTo>
                    <a:pt x="25378" y="30449"/>
                  </a:lnTo>
                  <a:lnTo>
                    <a:pt x="25477" y="30331"/>
                  </a:lnTo>
                  <a:lnTo>
                    <a:pt x="25575" y="30212"/>
                  </a:lnTo>
                  <a:lnTo>
                    <a:pt x="25654" y="30074"/>
                  </a:lnTo>
                  <a:lnTo>
                    <a:pt x="25733" y="29916"/>
                  </a:lnTo>
                  <a:lnTo>
                    <a:pt x="25792" y="29759"/>
                  </a:lnTo>
                  <a:lnTo>
                    <a:pt x="25832" y="29601"/>
                  </a:lnTo>
                  <a:lnTo>
                    <a:pt x="25852" y="29443"/>
                  </a:lnTo>
                  <a:lnTo>
                    <a:pt x="25871" y="29265"/>
                  </a:lnTo>
                  <a:lnTo>
                    <a:pt x="25871" y="1678"/>
                  </a:lnTo>
                  <a:lnTo>
                    <a:pt x="25852" y="1500"/>
                  </a:lnTo>
                  <a:lnTo>
                    <a:pt x="25832" y="1342"/>
                  </a:lnTo>
                  <a:lnTo>
                    <a:pt x="25792" y="1184"/>
                  </a:lnTo>
                  <a:lnTo>
                    <a:pt x="25733" y="1027"/>
                  </a:lnTo>
                  <a:lnTo>
                    <a:pt x="25654" y="888"/>
                  </a:lnTo>
                  <a:lnTo>
                    <a:pt x="25575" y="750"/>
                  </a:lnTo>
                  <a:lnTo>
                    <a:pt x="25477" y="612"/>
                  </a:lnTo>
                  <a:lnTo>
                    <a:pt x="25378" y="494"/>
                  </a:lnTo>
                  <a:lnTo>
                    <a:pt x="25260" y="395"/>
                  </a:lnTo>
                  <a:lnTo>
                    <a:pt x="25121" y="296"/>
                  </a:lnTo>
                  <a:lnTo>
                    <a:pt x="24983" y="198"/>
                  </a:lnTo>
                  <a:lnTo>
                    <a:pt x="24845" y="139"/>
                  </a:lnTo>
                  <a:lnTo>
                    <a:pt x="24687" y="79"/>
                  </a:lnTo>
                  <a:lnTo>
                    <a:pt x="24529" y="40"/>
                  </a:lnTo>
                  <a:lnTo>
                    <a:pt x="24352" y="20"/>
                  </a:lnTo>
                  <a:lnTo>
                    <a:pt x="241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4;p31">
              <a:extLst>
                <a:ext uri="{FF2B5EF4-FFF2-40B4-BE49-F238E27FC236}">
                  <a16:creationId xmlns:a16="http://schemas.microsoft.com/office/drawing/2014/main" id="{69233085-37DA-432B-9627-3A942E180EC5}"/>
                </a:ext>
              </a:extLst>
            </p:cNvPr>
            <p:cNvSpPr/>
            <p:nvPr/>
          </p:nvSpPr>
          <p:spPr>
            <a:xfrm>
              <a:off x="1179459" y="2696650"/>
              <a:ext cx="237304" cy="699389"/>
            </a:xfrm>
            <a:custGeom>
              <a:avLst/>
              <a:gdLst/>
              <a:ahLst/>
              <a:cxnLst/>
              <a:rect l="l" t="t" r="r" b="b"/>
              <a:pathLst>
                <a:path w="10499" h="30943" extrusionOk="0">
                  <a:moveTo>
                    <a:pt x="1421" y="0"/>
                  </a:moveTo>
                  <a:lnTo>
                    <a:pt x="1283" y="20"/>
                  </a:lnTo>
                  <a:lnTo>
                    <a:pt x="1145" y="40"/>
                  </a:lnTo>
                  <a:lnTo>
                    <a:pt x="1006" y="60"/>
                  </a:lnTo>
                  <a:lnTo>
                    <a:pt x="868" y="119"/>
                  </a:lnTo>
                  <a:lnTo>
                    <a:pt x="750" y="178"/>
                  </a:lnTo>
                  <a:lnTo>
                    <a:pt x="632" y="257"/>
                  </a:lnTo>
                  <a:lnTo>
                    <a:pt x="513" y="336"/>
                  </a:lnTo>
                  <a:lnTo>
                    <a:pt x="414" y="415"/>
                  </a:lnTo>
                  <a:lnTo>
                    <a:pt x="316" y="533"/>
                  </a:lnTo>
                  <a:lnTo>
                    <a:pt x="237" y="632"/>
                  </a:lnTo>
                  <a:lnTo>
                    <a:pt x="158" y="750"/>
                  </a:lnTo>
                  <a:lnTo>
                    <a:pt x="99" y="888"/>
                  </a:lnTo>
                  <a:lnTo>
                    <a:pt x="59" y="1007"/>
                  </a:lnTo>
                  <a:lnTo>
                    <a:pt x="20" y="1145"/>
                  </a:lnTo>
                  <a:lnTo>
                    <a:pt x="0" y="1303"/>
                  </a:lnTo>
                  <a:lnTo>
                    <a:pt x="0" y="1441"/>
                  </a:lnTo>
                  <a:lnTo>
                    <a:pt x="0" y="30449"/>
                  </a:lnTo>
                  <a:lnTo>
                    <a:pt x="0" y="30548"/>
                  </a:lnTo>
                  <a:lnTo>
                    <a:pt x="40" y="30627"/>
                  </a:lnTo>
                  <a:lnTo>
                    <a:pt x="79" y="30725"/>
                  </a:lnTo>
                  <a:lnTo>
                    <a:pt x="138" y="30804"/>
                  </a:lnTo>
                  <a:lnTo>
                    <a:pt x="217" y="30864"/>
                  </a:lnTo>
                  <a:lnTo>
                    <a:pt x="296" y="30903"/>
                  </a:lnTo>
                  <a:lnTo>
                    <a:pt x="395" y="30943"/>
                  </a:lnTo>
                  <a:lnTo>
                    <a:pt x="10084" y="30943"/>
                  </a:lnTo>
                  <a:lnTo>
                    <a:pt x="10183" y="30903"/>
                  </a:lnTo>
                  <a:lnTo>
                    <a:pt x="10261" y="30864"/>
                  </a:lnTo>
                  <a:lnTo>
                    <a:pt x="10340" y="30804"/>
                  </a:lnTo>
                  <a:lnTo>
                    <a:pt x="10400" y="30725"/>
                  </a:lnTo>
                  <a:lnTo>
                    <a:pt x="10459" y="30627"/>
                  </a:lnTo>
                  <a:lnTo>
                    <a:pt x="10479" y="30548"/>
                  </a:lnTo>
                  <a:lnTo>
                    <a:pt x="10498" y="30449"/>
                  </a:lnTo>
                  <a:lnTo>
                    <a:pt x="10498" y="1441"/>
                  </a:lnTo>
                  <a:lnTo>
                    <a:pt x="10479" y="1303"/>
                  </a:lnTo>
                  <a:lnTo>
                    <a:pt x="10459" y="1145"/>
                  </a:lnTo>
                  <a:lnTo>
                    <a:pt x="10419" y="1007"/>
                  </a:lnTo>
                  <a:lnTo>
                    <a:pt x="10380" y="888"/>
                  </a:lnTo>
                  <a:lnTo>
                    <a:pt x="10321" y="750"/>
                  </a:lnTo>
                  <a:lnTo>
                    <a:pt x="10242" y="632"/>
                  </a:lnTo>
                  <a:lnTo>
                    <a:pt x="10163" y="533"/>
                  </a:lnTo>
                  <a:lnTo>
                    <a:pt x="10064" y="415"/>
                  </a:lnTo>
                  <a:lnTo>
                    <a:pt x="9965" y="336"/>
                  </a:lnTo>
                  <a:lnTo>
                    <a:pt x="9847" y="257"/>
                  </a:lnTo>
                  <a:lnTo>
                    <a:pt x="9729" y="178"/>
                  </a:lnTo>
                  <a:lnTo>
                    <a:pt x="9610" y="119"/>
                  </a:lnTo>
                  <a:lnTo>
                    <a:pt x="9472" y="60"/>
                  </a:lnTo>
                  <a:lnTo>
                    <a:pt x="9334" y="40"/>
                  </a:lnTo>
                  <a:lnTo>
                    <a:pt x="9196" y="20"/>
                  </a:lnTo>
                  <a:lnTo>
                    <a:pt x="90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5;p31">
              <a:extLst>
                <a:ext uri="{FF2B5EF4-FFF2-40B4-BE49-F238E27FC236}">
                  <a16:creationId xmlns:a16="http://schemas.microsoft.com/office/drawing/2014/main" id="{9D82E8D7-40E1-4DFB-BE27-7CCE83BFEB39}"/>
                </a:ext>
              </a:extLst>
            </p:cNvPr>
            <p:cNvSpPr/>
            <p:nvPr/>
          </p:nvSpPr>
          <p:spPr>
            <a:xfrm>
              <a:off x="3721822" y="3291217"/>
              <a:ext cx="367983" cy="243989"/>
            </a:xfrm>
            <a:custGeom>
              <a:avLst/>
              <a:gdLst/>
              <a:ahLst/>
              <a:cxnLst/>
              <a:rect l="l" t="t" r="r" b="b"/>
              <a:pathLst>
                <a:path w="16281" h="10795" extrusionOk="0">
                  <a:moveTo>
                    <a:pt x="5822" y="0"/>
                  </a:moveTo>
                  <a:lnTo>
                    <a:pt x="40" y="10419"/>
                  </a:lnTo>
                  <a:lnTo>
                    <a:pt x="1" y="10518"/>
                  </a:lnTo>
                  <a:lnTo>
                    <a:pt x="21" y="10617"/>
                  </a:lnTo>
                  <a:lnTo>
                    <a:pt x="60" y="10696"/>
                  </a:lnTo>
                  <a:lnTo>
                    <a:pt x="139" y="10775"/>
                  </a:lnTo>
                  <a:lnTo>
                    <a:pt x="238" y="10794"/>
                  </a:lnTo>
                  <a:lnTo>
                    <a:pt x="336" y="10794"/>
                  </a:lnTo>
                  <a:lnTo>
                    <a:pt x="435" y="10735"/>
                  </a:lnTo>
                  <a:lnTo>
                    <a:pt x="494" y="10656"/>
                  </a:lnTo>
                  <a:lnTo>
                    <a:pt x="6138" y="533"/>
                  </a:lnTo>
                  <a:lnTo>
                    <a:pt x="12630" y="533"/>
                  </a:lnTo>
                  <a:lnTo>
                    <a:pt x="15768" y="10617"/>
                  </a:lnTo>
                  <a:lnTo>
                    <a:pt x="15807" y="10696"/>
                  </a:lnTo>
                  <a:lnTo>
                    <a:pt x="15867" y="10755"/>
                  </a:lnTo>
                  <a:lnTo>
                    <a:pt x="15926" y="10794"/>
                  </a:lnTo>
                  <a:lnTo>
                    <a:pt x="16084" y="10794"/>
                  </a:lnTo>
                  <a:lnTo>
                    <a:pt x="16182" y="10735"/>
                  </a:lnTo>
                  <a:lnTo>
                    <a:pt x="16242" y="10656"/>
                  </a:lnTo>
                  <a:lnTo>
                    <a:pt x="16281" y="10558"/>
                  </a:lnTo>
                  <a:lnTo>
                    <a:pt x="16261" y="10459"/>
                  </a:lnTo>
                  <a:lnTo>
                    <a:pt x="130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6;p31">
              <a:extLst>
                <a:ext uri="{FF2B5EF4-FFF2-40B4-BE49-F238E27FC236}">
                  <a16:creationId xmlns:a16="http://schemas.microsoft.com/office/drawing/2014/main" id="{709F67E4-81A8-40B6-9881-4E7F872138DA}"/>
                </a:ext>
              </a:extLst>
            </p:cNvPr>
            <p:cNvSpPr/>
            <p:nvPr/>
          </p:nvSpPr>
          <p:spPr>
            <a:xfrm>
              <a:off x="2981422" y="3291217"/>
              <a:ext cx="367531" cy="243989"/>
            </a:xfrm>
            <a:custGeom>
              <a:avLst/>
              <a:gdLst/>
              <a:ahLst/>
              <a:cxnLst/>
              <a:rect l="l" t="t" r="r" b="b"/>
              <a:pathLst>
                <a:path w="16261" h="10795" extrusionOk="0">
                  <a:moveTo>
                    <a:pt x="5802" y="0"/>
                  </a:moveTo>
                  <a:lnTo>
                    <a:pt x="20" y="10419"/>
                  </a:lnTo>
                  <a:lnTo>
                    <a:pt x="0" y="10518"/>
                  </a:lnTo>
                  <a:lnTo>
                    <a:pt x="0" y="10617"/>
                  </a:lnTo>
                  <a:lnTo>
                    <a:pt x="60" y="10696"/>
                  </a:lnTo>
                  <a:lnTo>
                    <a:pt x="138" y="10775"/>
                  </a:lnTo>
                  <a:lnTo>
                    <a:pt x="237" y="10794"/>
                  </a:lnTo>
                  <a:lnTo>
                    <a:pt x="336" y="10794"/>
                  </a:lnTo>
                  <a:lnTo>
                    <a:pt x="415" y="10735"/>
                  </a:lnTo>
                  <a:lnTo>
                    <a:pt x="494" y="10656"/>
                  </a:lnTo>
                  <a:lnTo>
                    <a:pt x="6118" y="533"/>
                  </a:lnTo>
                  <a:lnTo>
                    <a:pt x="12630" y="533"/>
                  </a:lnTo>
                  <a:lnTo>
                    <a:pt x="15748" y="10617"/>
                  </a:lnTo>
                  <a:lnTo>
                    <a:pt x="15787" y="10696"/>
                  </a:lnTo>
                  <a:lnTo>
                    <a:pt x="15846" y="10755"/>
                  </a:lnTo>
                  <a:lnTo>
                    <a:pt x="15925" y="10794"/>
                  </a:lnTo>
                  <a:lnTo>
                    <a:pt x="16083" y="10794"/>
                  </a:lnTo>
                  <a:lnTo>
                    <a:pt x="16182" y="10735"/>
                  </a:lnTo>
                  <a:lnTo>
                    <a:pt x="16241" y="10656"/>
                  </a:lnTo>
                  <a:lnTo>
                    <a:pt x="16261" y="10558"/>
                  </a:lnTo>
                  <a:lnTo>
                    <a:pt x="16261" y="10459"/>
                  </a:lnTo>
                  <a:lnTo>
                    <a:pt x="13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7;p31">
              <a:extLst>
                <a:ext uri="{FF2B5EF4-FFF2-40B4-BE49-F238E27FC236}">
                  <a16:creationId xmlns:a16="http://schemas.microsoft.com/office/drawing/2014/main" id="{768F4573-22E2-4C08-B3DA-01F826101852}"/>
                </a:ext>
              </a:extLst>
            </p:cNvPr>
            <p:cNvSpPr/>
            <p:nvPr/>
          </p:nvSpPr>
          <p:spPr>
            <a:xfrm>
              <a:off x="2788281" y="2664531"/>
              <a:ext cx="622211" cy="744420"/>
            </a:xfrm>
            <a:custGeom>
              <a:avLst/>
              <a:gdLst/>
              <a:ahLst/>
              <a:cxnLst/>
              <a:rect l="l" t="t" r="r" b="b"/>
              <a:pathLst>
                <a:path w="27529" h="32936" extrusionOk="0">
                  <a:moveTo>
                    <a:pt x="1500" y="1"/>
                  </a:moveTo>
                  <a:lnTo>
                    <a:pt x="1343" y="40"/>
                  </a:lnTo>
                  <a:lnTo>
                    <a:pt x="1185" y="80"/>
                  </a:lnTo>
                  <a:lnTo>
                    <a:pt x="1027" y="139"/>
                  </a:lnTo>
                  <a:lnTo>
                    <a:pt x="889" y="198"/>
                  </a:lnTo>
                  <a:lnTo>
                    <a:pt x="751" y="297"/>
                  </a:lnTo>
                  <a:lnTo>
                    <a:pt x="612" y="376"/>
                  </a:lnTo>
                  <a:lnTo>
                    <a:pt x="494" y="494"/>
                  </a:lnTo>
                  <a:lnTo>
                    <a:pt x="395" y="612"/>
                  </a:lnTo>
                  <a:lnTo>
                    <a:pt x="297" y="731"/>
                  </a:lnTo>
                  <a:lnTo>
                    <a:pt x="198" y="869"/>
                  </a:lnTo>
                  <a:lnTo>
                    <a:pt x="139" y="1027"/>
                  </a:lnTo>
                  <a:lnTo>
                    <a:pt x="80" y="1185"/>
                  </a:lnTo>
                  <a:lnTo>
                    <a:pt x="40" y="1342"/>
                  </a:lnTo>
                  <a:lnTo>
                    <a:pt x="20" y="1500"/>
                  </a:lnTo>
                  <a:lnTo>
                    <a:pt x="1" y="1678"/>
                  </a:lnTo>
                  <a:lnTo>
                    <a:pt x="1" y="31258"/>
                  </a:lnTo>
                  <a:lnTo>
                    <a:pt x="20" y="31416"/>
                  </a:lnTo>
                  <a:lnTo>
                    <a:pt x="40" y="31594"/>
                  </a:lnTo>
                  <a:lnTo>
                    <a:pt x="80" y="31752"/>
                  </a:lnTo>
                  <a:lnTo>
                    <a:pt x="139" y="31910"/>
                  </a:lnTo>
                  <a:lnTo>
                    <a:pt x="198" y="32048"/>
                  </a:lnTo>
                  <a:lnTo>
                    <a:pt x="297" y="32186"/>
                  </a:lnTo>
                  <a:lnTo>
                    <a:pt x="395" y="32324"/>
                  </a:lnTo>
                  <a:lnTo>
                    <a:pt x="494" y="32442"/>
                  </a:lnTo>
                  <a:lnTo>
                    <a:pt x="612" y="32541"/>
                  </a:lnTo>
                  <a:lnTo>
                    <a:pt x="751" y="32640"/>
                  </a:lnTo>
                  <a:lnTo>
                    <a:pt x="889" y="32719"/>
                  </a:lnTo>
                  <a:lnTo>
                    <a:pt x="1027" y="32798"/>
                  </a:lnTo>
                  <a:lnTo>
                    <a:pt x="1185" y="32857"/>
                  </a:lnTo>
                  <a:lnTo>
                    <a:pt x="1343" y="32896"/>
                  </a:lnTo>
                  <a:lnTo>
                    <a:pt x="1500" y="32916"/>
                  </a:lnTo>
                  <a:lnTo>
                    <a:pt x="1678" y="32936"/>
                  </a:lnTo>
                  <a:lnTo>
                    <a:pt x="27036" y="32936"/>
                  </a:lnTo>
                  <a:lnTo>
                    <a:pt x="27134" y="32916"/>
                  </a:lnTo>
                  <a:lnTo>
                    <a:pt x="27233" y="32896"/>
                  </a:lnTo>
                  <a:lnTo>
                    <a:pt x="27312" y="32837"/>
                  </a:lnTo>
                  <a:lnTo>
                    <a:pt x="27391" y="32778"/>
                  </a:lnTo>
                  <a:lnTo>
                    <a:pt x="27450" y="32699"/>
                  </a:lnTo>
                  <a:lnTo>
                    <a:pt x="27489" y="32620"/>
                  </a:lnTo>
                  <a:lnTo>
                    <a:pt x="27529" y="32521"/>
                  </a:lnTo>
                  <a:lnTo>
                    <a:pt x="27529" y="32423"/>
                  </a:lnTo>
                  <a:lnTo>
                    <a:pt x="27529" y="514"/>
                  </a:lnTo>
                  <a:lnTo>
                    <a:pt x="27529" y="395"/>
                  </a:lnTo>
                  <a:lnTo>
                    <a:pt x="27489" y="316"/>
                  </a:lnTo>
                  <a:lnTo>
                    <a:pt x="27450" y="218"/>
                  </a:lnTo>
                  <a:lnTo>
                    <a:pt x="27391" y="158"/>
                  </a:lnTo>
                  <a:lnTo>
                    <a:pt x="27312" y="80"/>
                  </a:lnTo>
                  <a:lnTo>
                    <a:pt x="27233" y="40"/>
                  </a:lnTo>
                  <a:lnTo>
                    <a:pt x="27134" y="20"/>
                  </a:lnTo>
                  <a:lnTo>
                    <a:pt x="270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8;p31">
              <a:extLst>
                <a:ext uri="{FF2B5EF4-FFF2-40B4-BE49-F238E27FC236}">
                  <a16:creationId xmlns:a16="http://schemas.microsoft.com/office/drawing/2014/main" id="{26A88681-9D65-44EA-858A-0E0CFD29F17F}"/>
                </a:ext>
              </a:extLst>
            </p:cNvPr>
            <p:cNvSpPr/>
            <p:nvPr/>
          </p:nvSpPr>
          <p:spPr>
            <a:xfrm>
              <a:off x="3901130" y="2282272"/>
              <a:ext cx="365316" cy="747562"/>
            </a:xfrm>
            <a:custGeom>
              <a:avLst/>
              <a:gdLst/>
              <a:ahLst/>
              <a:cxnLst/>
              <a:rect l="l" t="t" r="r" b="b"/>
              <a:pathLst>
                <a:path w="16163" h="33075" extrusionOk="0">
                  <a:moveTo>
                    <a:pt x="7282" y="1"/>
                  </a:moveTo>
                  <a:lnTo>
                    <a:pt x="7184" y="21"/>
                  </a:lnTo>
                  <a:lnTo>
                    <a:pt x="7105" y="80"/>
                  </a:lnTo>
                  <a:lnTo>
                    <a:pt x="7026" y="159"/>
                  </a:lnTo>
                  <a:lnTo>
                    <a:pt x="6967" y="258"/>
                  </a:lnTo>
                  <a:lnTo>
                    <a:pt x="6927" y="376"/>
                  </a:lnTo>
                  <a:lnTo>
                    <a:pt x="6829" y="692"/>
                  </a:lnTo>
                  <a:lnTo>
                    <a:pt x="6769" y="1027"/>
                  </a:lnTo>
                  <a:lnTo>
                    <a:pt x="6710" y="1402"/>
                  </a:lnTo>
                  <a:lnTo>
                    <a:pt x="6631" y="1757"/>
                  </a:lnTo>
                  <a:lnTo>
                    <a:pt x="1" y="29286"/>
                  </a:lnTo>
                  <a:lnTo>
                    <a:pt x="10045" y="33074"/>
                  </a:lnTo>
                  <a:lnTo>
                    <a:pt x="10104" y="32719"/>
                  </a:lnTo>
                  <a:lnTo>
                    <a:pt x="10242" y="31989"/>
                  </a:lnTo>
                  <a:lnTo>
                    <a:pt x="10775" y="29641"/>
                  </a:lnTo>
                  <a:lnTo>
                    <a:pt x="11565" y="26385"/>
                  </a:lnTo>
                  <a:lnTo>
                    <a:pt x="12492" y="22556"/>
                  </a:lnTo>
                  <a:lnTo>
                    <a:pt x="14485" y="14505"/>
                  </a:lnTo>
                  <a:lnTo>
                    <a:pt x="16064" y="8210"/>
                  </a:lnTo>
                  <a:lnTo>
                    <a:pt x="16103" y="7993"/>
                  </a:lnTo>
                  <a:lnTo>
                    <a:pt x="16143" y="7756"/>
                  </a:lnTo>
                  <a:lnTo>
                    <a:pt x="16162" y="7519"/>
                  </a:lnTo>
                  <a:lnTo>
                    <a:pt x="16162" y="7302"/>
                  </a:lnTo>
                  <a:lnTo>
                    <a:pt x="16162" y="7066"/>
                  </a:lnTo>
                  <a:lnTo>
                    <a:pt x="16143" y="6849"/>
                  </a:lnTo>
                  <a:lnTo>
                    <a:pt x="16103" y="6612"/>
                  </a:lnTo>
                  <a:lnTo>
                    <a:pt x="16044" y="6395"/>
                  </a:lnTo>
                  <a:lnTo>
                    <a:pt x="15985" y="6178"/>
                  </a:lnTo>
                  <a:lnTo>
                    <a:pt x="15906" y="5961"/>
                  </a:lnTo>
                  <a:lnTo>
                    <a:pt x="15827" y="5743"/>
                  </a:lnTo>
                  <a:lnTo>
                    <a:pt x="15728" y="5546"/>
                  </a:lnTo>
                  <a:lnTo>
                    <a:pt x="15610" y="5349"/>
                  </a:lnTo>
                  <a:lnTo>
                    <a:pt x="15472" y="5151"/>
                  </a:lnTo>
                  <a:lnTo>
                    <a:pt x="15334" y="4974"/>
                  </a:lnTo>
                  <a:lnTo>
                    <a:pt x="15176" y="4796"/>
                  </a:lnTo>
                  <a:lnTo>
                    <a:pt x="7657" y="119"/>
                  </a:lnTo>
                  <a:lnTo>
                    <a:pt x="7519" y="40"/>
                  </a:lnTo>
                  <a:lnTo>
                    <a:pt x="73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9;p31">
              <a:extLst>
                <a:ext uri="{FF2B5EF4-FFF2-40B4-BE49-F238E27FC236}">
                  <a16:creationId xmlns:a16="http://schemas.microsoft.com/office/drawing/2014/main" id="{690A7E3C-4437-46C1-8C04-C50711F287A1}"/>
                </a:ext>
              </a:extLst>
            </p:cNvPr>
            <p:cNvSpPr/>
            <p:nvPr/>
          </p:nvSpPr>
          <p:spPr>
            <a:xfrm>
              <a:off x="3228968" y="2271581"/>
              <a:ext cx="864844" cy="764943"/>
            </a:xfrm>
            <a:custGeom>
              <a:avLst/>
              <a:gdLst/>
              <a:ahLst/>
              <a:cxnLst/>
              <a:rect l="l" t="t" r="r" b="b"/>
              <a:pathLst>
                <a:path w="38264" h="33844" extrusionOk="0">
                  <a:moveTo>
                    <a:pt x="11446" y="0"/>
                  </a:moveTo>
                  <a:lnTo>
                    <a:pt x="10933" y="20"/>
                  </a:lnTo>
                  <a:lnTo>
                    <a:pt x="10420" y="99"/>
                  </a:lnTo>
                  <a:lnTo>
                    <a:pt x="9946" y="198"/>
                  </a:lnTo>
                  <a:lnTo>
                    <a:pt x="9472" y="356"/>
                  </a:lnTo>
                  <a:lnTo>
                    <a:pt x="9019" y="533"/>
                  </a:lnTo>
                  <a:lnTo>
                    <a:pt x="8584" y="750"/>
                  </a:lnTo>
                  <a:lnTo>
                    <a:pt x="8170" y="1007"/>
                  </a:lnTo>
                  <a:lnTo>
                    <a:pt x="7775" y="1303"/>
                  </a:lnTo>
                  <a:lnTo>
                    <a:pt x="7420" y="1638"/>
                  </a:lnTo>
                  <a:lnTo>
                    <a:pt x="7085" y="1993"/>
                  </a:lnTo>
                  <a:lnTo>
                    <a:pt x="6789" y="2368"/>
                  </a:lnTo>
                  <a:lnTo>
                    <a:pt x="6512" y="2783"/>
                  </a:lnTo>
                  <a:lnTo>
                    <a:pt x="6276" y="3217"/>
                  </a:lnTo>
                  <a:lnTo>
                    <a:pt x="6078" y="3671"/>
                  </a:lnTo>
                  <a:lnTo>
                    <a:pt x="5920" y="4144"/>
                  </a:lnTo>
                  <a:lnTo>
                    <a:pt x="5782" y="4638"/>
                  </a:lnTo>
                  <a:lnTo>
                    <a:pt x="0" y="33843"/>
                  </a:lnTo>
                  <a:lnTo>
                    <a:pt x="29936" y="33843"/>
                  </a:lnTo>
                  <a:lnTo>
                    <a:pt x="38204" y="2625"/>
                  </a:lnTo>
                  <a:lnTo>
                    <a:pt x="38244" y="2408"/>
                  </a:lnTo>
                  <a:lnTo>
                    <a:pt x="38264" y="2191"/>
                  </a:lnTo>
                  <a:lnTo>
                    <a:pt x="38244" y="1974"/>
                  </a:lnTo>
                  <a:lnTo>
                    <a:pt x="38224" y="1776"/>
                  </a:lnTo>
                  <a:lnTo>
                    <a:pt x="38165" y="1559"/>
                  </a:lnTo>
                  <a:lnTo>
                    <a:pt x="38086" y="1382"/>
                  </a:lnTo>
                  <a:lnTo>
                    <a:pt x="37987" y="1184"/>
                  </a:lnTo>
                  <a:lnTo>
                    <a:pt x="37869" y="1027"/>
                  </a:lnTo>
                  <a:lnTo>
                    <a:pt x="37731" y="869"/>
                  </a:lnTo>
                  <a:lnTo>
                    <a:pt x="37593" y="731"/>
                  </a:lnTo>
                  <a:lnTo>
                    <a:pt x="37415" y="592"/>
                  </a:lnTo>
                  <a:lnTo>
                    <a:pt x="37237" y="494"/>
                  </a:lnTo>
                  <a:lnTo>
                    <a:pt x="37040" y="415"/>
                  </a:lnTo>
                  <a:lnTo>
                    <a:pt x="36843" y="336"/>
                  </a:lnTo>
                  <a:lnTo>
                    <a:pt x="36626" y="296"/>
                  </a:lnTo>
                  <a:lnTo>
                    <a:pt x="36409" y="296"/>
                  </a:lnTo>
                  <a:lnTo>
                    <a:pt x="11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0;p31">
              <a:extLst>
                <a:ext uri="{FF2B5EF4-FFF2-40B4-BE49-F238E27FC236}">
                  <a16:creationId xmlns:a16="http://schemas.microsoft.com/office/drawing/2014/main" id="{5B12A55E-280B-4175-96C1-DB20E00B03FC}"/>
                </a:ext>
              </a:extLst>
            </p:cNvPr>
            <p:cNvSpPr/>
            <p:nvPr/>
          </p:nvSpPr>
          <p:spPr>
            <a:xfrm>
              <a:off x="3005946" y="3030290"/>
              <a:ext cx="924174" cy="239084"/>
            </a:xfrm>
            <a:custGeom>
              <a:avLst/>
              <a:gdLst/>
              <a:ahLst/>
              <a:cxnLst/>
              <a:rect l="l" t="t" r="r" b="b"/>
              <a:pathLst>
                <a:path w="40889" h="10578" extrusionOk="0">
                  <a:moveTo>
                    <a:pt x="1" y="0"/>
                  </a:moveTo>
                  <a:lnTo>
                    <a:pt x="1" y="10577"/>
                  </a:lnTo>
                  <a:lnTo>
                    <a:pt x="40888" y="10577"/>
                  </a:lnTo>
                  <a:lnTo>
                    <a:pt x="408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1;p31">
              <a:extLst>
                <a:ext uri="{FF2B5EF4-FFF2-40B4-BE49-F238E27FC236}">
                  <a16:creationId xmlns:a16="http://schemas.microsoft.com/office/drawing/2014/main" id="{FD409C28-41FF-43E4-B78D-B92018DEC9B1}"/>
                </a:ext>
              </a:extLst>
            </p:cNvPr>
            <p:cNvSpPr/>
            <p:nvPr/>
          </p:nvSpPr>
          <p:spPr>
            <a:xfrm>
              <a:off x="3099612" y="3241265"/>
              <a:ext cx="830511" cy="167707"/>
            </a:xfrm>
            <a:custGeom>
              <a:avLst/>
              <a:gdLst/>
              <a:ahLst/>
              <a:cxnLst/>
              <a:rect l="l" t="t" r="r" b="b"/>
              <a:pathLst>
                <a:path w="36745" h="7420" extrusionOk="0">
                  <a:moveTo>
                    <a:pt x="1" y="0"/>
                  </a:moveTo>
                  <a:lnTo>
                    <a:pt x="1" y="7420"/>
                  </a:lnTo>
                  <a:lnTo>
                    <a:pt x="36744" y="7420"/>
                  </a:lnTo>
                  <a:lnTo>
                    <a:pt x="367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02;p31">
              <a:extLst>
                <a:ext uri="{FF2B5EF4-FFF2-40B4-BE49-F238E27FC236}">
                  <a16:creationId xmlns:a16="http://schemas.microsoft.com/office/drawing/2014/main" id="{7FD011B4-FFB0-4ACF-B1C7-E383F6936531}"/>
                </a:ext>
              </a:extLst>
            </p:cNvPr>
            <p:cNvSpPr/>
            <p:nvPr/>
          </p:nvSpPr>
          <p:spPr>
            <a:xfrm>
              <a:off x="3200873" y="3223409"/>
              <a:ext cx="616867" cy="5831"/>
            </a:xfrm>
            <a:custGeom>
              <a:avLst/>
              <a:gdLst/>
              <a:ahLst/>
              <a:cxnLst/>
              <a:rect l="l" t="t" r="r" b="b"/>
              <a:pathLst>
                <a:path w="27292" h="258" extrusionOk="0">
                  <a:moveTo>
                    <a:pt x="0" y="1"/>
                  </a:moveTo>
                  <a:lnTo>
                    <a:pt x="0" y="257"/>
                  </a:lnTo>
                  <a:lnTo>
                    <a:pt x="27292" y="257"/>
                  </a:lnTo>
                  <a:lnTo>
                    <a:pt x="272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03;p31">
              <a:extLst>
                <a:ext uri="{FF2B5EF4-FFF2-40B4-BE49-F238E27FC236}">
                  <a16:creationId xmlns:a16="http://schemas.microsoft.com/office/drawing/2014/main" id="{66B9FAB3-921F-4532-B4F2-4AADBEB12CD3}"/>
                </a:ext>
              </a:extLst>
            </p:cNvPr>
            <p:cNvSpPr/>
            <p:nvPr/>
          </p:nvSpPr>
          <p:spPr>
            <a:xfrm>
              <a:off x="3097827" y="2533841"/>
              <a:ext cx="724802" cy="438457"/>
            </a:xfrm>
            <a:custGeom>
              <a:avLst/>
              <a:gdLst/>
              <a:ahLst/>
              <a:cxnLst/>
              <a:rect l="l" t="t" r="r" b="b"/>
              <a:pathLst>
                <a:path w="32068" h="19399" extrusionOk="0">
                  <a:moveTo>
                    <a:pt x="6750" y="1"/>
                  </a:moveTo>
                  <a:lnTo>
                    <a:pt x="6138" y="40"/>
                  </a:lnTo>
                  <a:lnTo>
                    <a:pt x="5546" y="119"/>
                  </a:lnTo>
                  <a:lnTo>
                    <a:pt x="5092" y="218"/>
                  </a:lnTo>
                  <a:lnTo>
                    <a:pt x="4658" y="336"/>
                  </a:lnTo>
                  <a:lnTo>
                    <a:pt x="4204" y="474"/>
                  </a:lnTo>
                  <a:lnTo>
                    <a:pt x="3770" y="632"/>
                  </a:lnTo>
                  <a:lnTo>
                    <a:pt x="3336" y="829"/>
                  </a:lnTo>
                  <a:lnTo>
                    <a:pt x="2941" y="1027"/>
                  </a:lnTo>
                  <a:lnTo>
                    <a:pt x="2527" y="1283"/>
                  </a:lnTo>
                  <a:lnTo>
                    <a:pt x="2152" y="1540"/>
                  </a:lnTo>
                  <a:lnTo>
                    <a:pt x="1796" y="1836"/>
                  </a:lnTo>
                  <a:lnTo>
                    <a:pt x="1481" y="2152"/>
                  </a:lnTo>
                  <a:lnTo>
                    <a:pt x="1165" y="2487"/>
                  </a:lnTo>
                  <a:lnTo>
                    <a:pt x="889" y="2842"/>
                  </a:lnTo>
                  <a:lnTo>
                    <a:pt x="652" y="3237"/>
                  </a:lnTo>
                  <a:lnTo>
                    <a:pt x="435" y="3651"/>
                  </a:lnTo>
                  <a:lnTo>
                    <a:pt x="277" y="4086"/>
                  </a:lnTo>
                  <a:lnTo>
                    <a:pt x="139" y="4539"/>
                  </a:lnTo>
                  <a:lnTo>
                    <a:pt x="99" y="4697"/>
                  </a:lnTo>
                  <a:lnTo>
                    <a:pt x="60" y="4974"/>
                  </a:lnTo>
                  <a:lnTo>
                    <a:pt x="20" y="5270"/>
                  </a:lnTo>
                  <a:lnTo>
                    <a:pt x="1" y="5546"/>
                  </a:lnTo>
                  <a:lnTo>
                    <a:pt x="1" y="5842"/>
                  </a:lnTo>
                  <a:lnTo>
                    <a:pt x="20" y="6414"/>
                  </a:lnTo>
                  <a:lnTo>
                    <a:pt x="60" y="6967"/>
                  </a:lnTo>
                  <a:lnTo>
                    <a:pt x="119" y="7282"/>
                  </a:lnTo>
                  <a:lnTo>
                    <a:pt x="178" y="7578"/>
                  </a:lnTo>
                  <a:lnTo>
                    <a:pt x="238" y="7736"/>
                  </a:lnTo>
                  <a:lnTo>
                    <a:pt x="297" y="7874"/>
                  </a:lnTo>
                  <a:lnTo>
                    <a:pt x="395" y="7993"/>
                  </a:lnTo>
                  <a:lnTo>
                    <a:pt x="494" y="8091"/>
                  </a:lnTo>
                  <a:lnTo>
                    <a:pt x="593" y="8170"/>
                  </a:lnTo>
                  <a:lnTo>
                    <a:pt x="672" y="8230"/>
                  </a:lnTo>
                  <a:lnTo>
                    <a:pt x="889" y="8328"/>
                  </a:lnTo>
                  <a:lnTo>
                    <a:pt x="1126" y="8387"/>
                  </a:lnTo>
                  <a:lnTo>
                    <a:pt x="1343" y="8427"/>
                  </a:lnTo>
                  <a:lnTo>
                    <a:pt x="1658" y="8466"/>
                  </a:lnTo>
                  <a:lnTo>
                    <a:pt x="1954" y="8486"/>
                  </a:lnTo>
                  <a:lnTo>
                    <a:pt x="2270" y="8486"/>
                  </a:lnTo>
                  <a:lnTo>
                    <a:pt x="2586" y="8466"/>
                  </a:lnTo>
                  <a:lnTo>
                    <a:pt x="2902" y="8427"/>
                  </a:lnTo>
                  <a:lnTo>
                    <a:pt x="3217" y="8368"/>
                  </a:lnTo>
                  <a:lnTo>
                    <a:pt x="3849" y="8249"/>
                  </a:lnTo>
                  <a:lnTo>
                    <a:pt x="4165" y="8210"/>
                  </a:lnTo>
                  <a:lnTo>
                    <a:pt x="4480" y="8190"/>
                  </a:lnTo>
                  <a:lnTo>
                    <a:pt x="4796" y="8190"/>
                  </a:lnTo>
                  <a:lnTo>
                    <a:pt x="5112" y="8249"/>
                  </a:lnTo>
                  <a:lnTo>
                    <a:pt x="5309" y="8289"/>
                  </a:lnTo>
                  <a:lnTo>
                    <a:pt x="5487" y="8368"/>
                  </a:lnTo>
                  <a:lnTo>
                    <a:pt x="5684" y="8447"/>
                  </a:lnTo>
                  <a:lnTo>
                    <a:pt x="5862" y="8526"/>
                  </a:lnTo>
                  <a:lnTo>
                    <a:pt x="6197" y="8723"/>
                  </a:lnTo>
                  <a:lnTo>
                    <a:pt x="6533" y="8960"/>
                  </a:lnTo>
                  <a:lnTo>
                    <a:pt x="7203" y="9453"/>
                  </a:lnTo>
                  <a:lnTo>
                    <a:pt x="7519" y="9710"/>
                  </a:lnTo>
                  <a:lnTo>
                    <a:pt x="7835" y="9927"/>
                  </a:lnTo>
                  <a:lnTo>
                    <a:pt x="8703" y="10499"/>
                  </a:lnTo>
                  <a:lnTo>
                    <a:pt x="9552" y="11071"/>
                  </a:lnTo>
                  <a:lnTo>
                    <a:pt x="10400" y="11663"/>
                  </a:lnTo>
                  <a:lnTo>
                    <a:pt x="11229" y="12295"/>
                  </a:lnTo>
                  <a:lnTo>
                    <a:pt x="11525" y="12551"/>
                  </a:lnTo>
                  <a:lnTo>
                    <a:pt x="11821" y="12808"/>
                  </a:lnTo>
                  <a:lnTo>
                    <a:pt x="12078" y="13084"/>
                  </a:lnTo>
                  <a:lnTo>
                    <a:pt x="12354" y="13360"/>
                  </a:lnTo>
                  <a:lnTo>
                    <a:pt x="12591" y="13637"/>
                  </a:lnTo>
                  <a:lnTo>
                    <a:pt x="12828" y="13933"/>
                  </a:lnTo>
                  <a:lnTo>
                    <a:pt x="13301" y="14544"/>
                  </a:lnTo>
                  <a:lnTo>
                    <a:pt x="13735" y="15176"/>
                  </a:lnTo>
                  <a:lnTo>
                    <a:pt x="14169" y="15827"/>
                  </a:lnTo>
                  <a:lnTo>
                    <a:pt x="14623" y="16458"/>
                  </a:lnTo>
                  <a:lnTo>
                    <a:pt x="15097" y="17110"/>
                  </a:lnTo>
                  <a:lnTo>
                    <a:pt x="15274" y="17327"/>
                  </a:lnTo>
                  <a:lnTo>
                    <a:pt x="15492" y="17544"/>
                  </a:lnTo>
                  <a:lnTo>
                    <a:pt x="15728" y="17741"/>
                  </a:lnTo>
                  <a:lnTo>
                    <a:pt x="15985" y="17938"/>
                  </a:lnTo>
                  <a:lnTo>
                    <a:pt x="16241" y="18116"/>
                  </a:lnTo>
                  <a:lnTo>
                    <a:pt x="16518" y="18294"/>
                  </a:lnTo>
                  <a:lnTo>
                    <a:pt x="16814" y="18471"/>
                  </a:lnTo>
                  <a:lnTo>
                    <a:pt x="17129" y="18629"/>
                  </a:lnTo>
                  <a:lnTo>
                    <a:pt x="17445" y="18767"/>
                  </a:lnTo>
                  <a:lnTo>
                    <a:pt x="17781" y="18905"/>
                  </a:lnTo>
                  <a:lnTo>
                    <a:pt x="18096" y="19004"/>
                  </a:lnTo>
                  <a:lnTo>
                    <a:pt x="18432" y="19122"/>
                  </a:lnTo>
                  <a:lnTo>
                    <a:pt x="18787" y="19201"/>
                  </a:lnTo>
                  <a:lnTo>
                    <a:pt x="19122" y="19261"/>
                  </a:lnTo>
                  <a:lnTo>
                    <a:pt x="19458" y="19320"/>
                  </a:lnTo>
                  <a:lnTo>
                    <a:pt x="19793" y="19359"/>
                  </a:lnTo>
                  <a:lnTo>
                    <a:pt x="20642" y="19399"/>
                  </a:lnTo>
                  <a:lnTo>
                    <a:pt x="21530" y="19399"/>
                  </a:lnTo>
                  <a:lnTo>
                    <a:pt x="21984" y="19379"/>
                  </a:lnTo>
                  <a:lnTo>
                    <a:pt x="22438" y="19359"/>
                  </a:lnTo>
                  <a:lnTo>
                    <a:pt x="22892" y="19320"/>
                  </a:lnTo>
                  <a:lnTo>
                    <a:pt x="23345" y="19261"/>
                  </a:lnTo>
                  <a:lnTo>
                    <a:pt x="23799" y="19182"/>
                  </a:lnTo>
                  <a:lnTo>
                    <a:pt x="24253" y="19083"/>
                  </a:lnTo>
                  <a:lnTo>
                    <a:pt x="24707" y="18984"/>
                  </a:lnTo>
                  <a:lnTo>
                    <a:pt x="25141" y="18846"/>
                  </a:lnTo>
                  <a:lnTo>
                    <a:pt x="25575" y="18708"/>
                  </a:lnTo>
                  <a:lnTo>
                    <a:pt x="26009" y="18530"/>
                  </a:lnTo>
                  <a:lnTo>
                    <a:pt x="26424" y="18333"/>
                  </a:lnTo>
                  <a:lnTo>
                    <a:pt x="26819" y="18136"/>
                  </a:lnTo>
                  <a:lnTo>
                    <a:pt x="27292" y="17840"/>
                  </a:lnTo>
                  <a:lnTo>
                    <a:pt x="27746" y="17504"/>
                  </a:lnTo>
                  <a:lnTo>
                    <a:pt x="28160" y="17149"/>
                  </a:lnTo>
                  <a:lnTo>
                    <a:pt x="28575" y="16774"/>
                  </a:lnTo>
                  <a:lnTo>
                    <a:pt x="28950" y="16360"/>
                  </a:lnTo>
                  <a:lnTo>
                    <a:pt x="29285" y="15926"/>
                  </a:lnTo>
                  <a:lnTo>
                    <a:pt x="29621" y="15491"/>
                  </a:lnTo>
                  <a:lnTo>
                    <a:pt x="29936" y="15018"/>
                  </a:lnTo>
                  <a:lnTo>
                    <a:pt x="30213" y="14544"/>
                  </a:lnTo>
                  <a:lnTo>
                    <a:pt x="30489" y="14051"/>
                  </a:lnTo>
                  <a:lnTo>
                    <a:pt x="30746" y="13538"/>
                  </a:lnTo>
                  <a:lnTo>
                    <a:pt x="30982" y="13025"/>
                  </a:lnTo>
                  <a:lnTo>
                    <a:pt x="31199" y="12512"/>
                  </a:lnTo>
                  <a:lnTo>
                    <a:pt x="31416" y="11999"/>
                  </a:lnTo>
                  <a:lnTo>
                    <a:pt x="31791" y="10953"/>
                  </a:lnTo>
                  <a:lnTo>
                    <a:pt x="31949" y="10479"/>
                  </a:lnTo>
                  <a:lnTo>
                    <a:pt x="32008" y="10242"/>
                  </a:lnTo>
                  <a:lnTo>
                    <a:pt x="32048" y="10006"/>
                  </a:lnTo>
                  <a:lnTo>
                    <a:pt x="32068" y="9789"/>
                  </a:lnTo>
                  <a:lnTo>
                    <a:pt x="32068" y="9552"/>
                  </a:lnTo>
                  <a:lnTo>
                    <a:pt x="32048" y="9315"/>
                  </a:lnTo>
                  <a:lnTo>
                    <a:pt x="32008" y="9078"/>
                  </a:lnTo>
                  <a:lnTo>
                    <a:pt x="31949" y="8881"/>
                  </a:lnTo>
                  <a:lnTo>
                    <a:pt x="31890" y="8683"/>
                  </a:lnTo>
                  <a:lnTo>
                    <a:pt x="31811" y="8486"/>
                  </a:lnTo>
                  <a:lnTo>
                    <a:pt x="31712" y="8289"/>
                  </a:lnTo>
                  <a:lnTo>
                    <a:pt x="31495" y="7934"/>
                  </a:lnTo>
                  <a:lnTo>
                    <a:pt x="31259" y="7578"/>
                  </a:lnTo>
                  <a:lnTo>
                    <a:pt x="30982" y="7263"/>
                  </a:lnTo>
                  <a:lnTo>
                    <a:pt x="30686" y="6967"/>
                  </a:lnTo>
                  <a:lnTo>
                    <a:pt x="30351" y="6690"/>
                  </a:lnTo>
                  <a:lnTo>
                    <a:pt x="30035" y="6434"/>
                  </a:lnTo>
                  <a:lnTo>
                    <a:pt x="29700" y="6217"/>
                  </a:lnTo>
                  <a:lnTo>
                    <a:pt x="29404" y="6019"/>
                  </a:lnTo>
                  <a:lnTo>
                    <a:pt x="29265" y="5901"/>
                  </a:lnTo>
                  <a:lnTo>
                    <a:pt x="29147" y="5763"/>
                  </a:lnTo>
                  <a:lnTo>
                    <a:pt x="29029" y="5625"/>
                  </a:lnTo>
                  <a:lnTo>
                    <a:pt x="28950" y="5447"/>
                  </a:lnTo>
                  <a:lnTo>
                    <a:pt x="28891" y="5270"/>
                  </a:lnTo>
                  <a:lnTo>
                    <a:pt x="28851" y="5072"/>
                  </a:lnTo>
                  <a:lnTo>
                    <a:pt x="28812" y="4717"/>
                  </a:lnTo>
                  <a:lnTo>
                    <a:pt x="28772" y="4342"/>
                  </a:lnTo>
                  <a:lnTo>
                    <a:pt x="28733" y="4164"/>
                  </a:lnTo>
                  <a:lnTo>
                    <a:pt x="28673" y="3987"/>
                  </a:lnTo>
                  <a:lnTo>
                    <a:pt x="28595" y="3809"/>
                  </a:lnTo>
                  <a:lnTo>
                    <a:pt x="28496" y="3651"/>
                  </a:lnTo>
                  <a:lnTo>
                    <a:pt x="28358" y="3513"/>
                  </a:lnTo>
                  <a:lnTo>
                    <a:pt x="28220" y="3375"/>
                  </a:lnTo>
                  <a:lnTo>
                    <a:pt x="28081" y="3257"/>
                  </a:lnTo>
                  <a:lnTo>
                    <a:pt x="27904" y="3158"/>
                  </a:lnTo>
                  <a:lnTo>
                    <a:pt x="27746" y="3079"/>
                  </a:lnTo>
                  <a:lnTo>
                    <a:pt x="27568" y="3000"/>
                  </a:lnTo>
                  <a:lnTo>
                    <a:pt x="27233" y="2902"/>
                  </a:lnTo>
                  <a:lnTo>
                    <a:pt x="26917" y="2842"/>
                  </a:lnTo>
                  <a:lnTo>
                    <a:pt x="26582" y="2823"/>
                  </a:lnTo>
                  <a:lnTo>
                    <a:pt x="26227" y="2823"/>
                  </a:lnTo>
                  <a:lnTo>
                    <a:pt x="25891" y="2882"/>
                  </a:lnTo>
                  <a:lnTo>
                    <a:pt x="25575" y="2961"/>
                  </a:lnTo>
                  <a:lnTo>
                    <a:pt x="25240" y="3059"/>
                  </a:lnTo>
                  <a:lnTo>
                    <a:pt x="24944" y="3198"/>
                  </a:lnTo>
                  <a:lnTo>
                    <a:pt x="24628" y="3355"/>
                  </a:lnTo>
                  <a:lnTo>
                    <a:pt x="24332" y="3553"/>
                  </a:lnTo>
                  <a:lnTo>
                    <a:pt x="24036" y="3770"/>
                  </a:lnTo>
                  <a:lnTo>
                    <a:pt x="23780" y="4007"/>
                  </a:lnTo>
                  <a:lnTo>
                    <a:pt x="23602" y="4184"/>
                  </a:lnTo>
                  <a:lnTo>
                    <a:pt x="23405" y="4441"/>
                  </a:lnTo>
                  <a:lnTo>
                    <a:pt x="23188" y="4658"/>
                  </a:lnTo>
                  <a:lnTo>
                    <a:pt x="23089" y="4737"/>
                  </a:lnTo>
                  <a:lnTo>
                    <a:pt x="22990" y="4796"/>
                  </a:lnTo>
                  <a:lnTo>
                    <a:pt x="22931" y="4796"/>
                  </a:lnTo>
                  <a:lnTo>
                    <a:pt x="22872" y="4776"/>
                  </a:lnTo>
                  <a:lnTo>
                    <a:pt x="22753" y="4737"/>
                  </a:lnTo>
                  <a:lnTo>
                    <a:pt x="21806" y="4322"/>
                  </a:lnTo>
                  <a:lnTo>
                    <a:pt x="20859" y="3928"/>
                  </a:lnTo>
                  <a:lnTo>
                    <a:pt x="19912" y="3572"/>
                  </a:lnTo>
                  <a:lnTo>
                    <a:pt x="18945" y="3217"/>
                  </a:lnTo>
                  <a:lnTo>
                    <a:pt x="17011" y="2527"/>
                  </a:lnTo>
                  <a:lnTo>
                    <a:pt x="15077" y="1875"/>
                  </a:lnTo>
                  <a:lnTo>
                    <a:pt x="13952" y="1481"/>
                  </a:lnTo>
                  <a:lnTo>
                    <a:pt x="12788" y="1106"/>
                  </a:lnTo>
                  <a:lnTo>
                    <a:pt x="11604" y="731"/>
                  </a:lnTo>
                  <a:lnTo>
                    <a:pt x="10992" y="573"/>
                  </a:lnTo>
                  <a:lnTo>
                    <a:pt x="10381" y="415"/>
                  </a:lnTo>
                  <a:lnTo>
                    <a:pt x="9769" y="277"/>
                  </a:lnTo>
                  <a:lnTo>
                    <a:pt x="9177" y="178"/>
                  </a:lnTo>
                  <a:lnTo>
                    <a:pt x="8565" y="80"/>
                  </a:lnTo>
                  <a:lnTo>
                    <a:pt x="7953" y="20"/>
                  </a:lnTo>
                  <a:lnTo>
                    <a:pt x="7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04;p31">
              <a:extLst>
                <a:ext uri="{FF2B5EF4-FFF2-40B4-BE49-F238E27FC236}">
                  <a16:creationId xmlns:a16="http://schemas.microsoft.com/office/drawing/2014/main" id="{EB56E6B2-016F-47AC-A6B4-4BC11C7AD965}"/>
                </a:ext>
              </a:extLst>
            </p:cNvPr>
            <p:cNvSpPr/>
            <p:nvPr/>
          </p:nvSpPr>
          <p:spPr>
            <a:xfrm>
              <a:off x="2778924" y="2664531"/>
              <a:ext cx="252465" cy="744420"/>
            </a:xfrm>
            <a:custGeom>
              <a:avLst/>
              <a:gdLst/>
              <a:ahLst/>
              <a:cxnLst/>
              <a:rect l="l" t="t" r="r" b="b"/>
              <a:pathLst>
                <a:path w="11170" h="32936" extrusionOk="0">
                  <a:moveTo>
                    <a:pt x="1382" y="1"/>
                  </a:moveTo>
                  <a:lnTo>
                    <a:pt x="1224" y="40"/>
                  </a:lnTo>
                  <a:lnTo>
                    <a:pt x="1086" y="60"/>
                  </a:lnTo>
                  <a:lnTo>
                    <a:pt x="948" y="119"/>
                  </a:lnTo>
                  <a:lnTo>
                    <a:pt x="809" y="178"/>
                  </a:lnTo>
                  <a:lnTo>
                    <a:pt x="671" y="257"/>
                  </a:lnTo>
                  <a:lnTo>
                    <a:pt x="553" y="356"/>
                  </a:lnTo>
                  <a:lnTo>
                    <a:pt x="454" y="454"/>
                  </a:lnTo>
                  <a:lnTo>
                    <a:pt x="356" y="553"/>
                  </a:lnTo>
                  <a:lnTo>
                    <a:pt x="277" y="672"/>
                  </a:lnTo>
                  <a:lnTo>
                    <a:pt x="198" y="810"/>
                  </a:lnTo>
                  <a:lnTo>
                    <a:pt x="119" y="928"/>
                  </a:lnTo>
                  <a:lnTo>
                    <a:pt x="79" y="1066"/>
                  </a:lnTo>
                  <a:lnTo>
                    <a:pt x="40" y="1224"/>
                  </a:lnTo>
                  <a:lnTo>
                    <a:pt x="20" y="1382"/>
                  </a:lnTo>
                  <a:lnTo>
                    <a:pt x="0" y="1520"/>
                  </a:lnTo>
                  <a:lnTo>
                    <a:pt x="0" y="32423"/>
                  </a:lnTo>
                  <a:lnTo>
                    <a:pt x="20" y="32521"/>
                  </a:lnTo>
                  <a:lnTo>
                    <a:pt x="40" y="32620"/>
                  </a:lnTo>
                  <a:lnTo>
                    <a:pt x="99" y="32699"/>
                  </a:lnTo>
                  <a:lnTo>
                    <a:pt x="158" y="32778"/>
                  </a:lnTo>
                  <a:lnTo>
                    <a:pt x="237" y="32837"/>
                  </a:lnTo>
                  <a:lnTo>
                    <a:pt x="316" y="32896"/>
                  </a:lnTo>
                  <a:lnTo>
                    <a:pt x="415" y="32916"/>
                  </a:lnTo>
                  <a:lnTo>
                    <a:pt x="513" y="32936"/>
                  </a:lnTo>
                  <a:lnTo>
                    <a:pt x="10676" y="32936"/>
                  </a:lnTo>
                  <a:lnTo>
                    <a:pt x="10775" y="32916"/>
                  </a:lnTo>
                  <a:lnTo>
                    <a:pt x="10873" y="32896"/>
                  </a:lnTo>
                  <a:lnTo>
                    <a:pt x="10952" y="32837"/>
                  </a:lnTo>
                  <a:lnTo>
                    <a:pt x="11031" y="32778"/>
                  </a:lnTo>
                  <a:lnTo>
                    <a:pt x="11091" y="32699"/>
                  </a:lnTo>
                  <a:lnTo>
                    <a:pt x="11130" y="32620"/>
                  </a:lnTo>
                  <a:lnTo>
                    <a:pt x="11169" y="32521"/>
                  </a:lnTo>
                  <a:lnTo>
                    <a:pt x="11169" y="32423"/>
                  </a:lnTo>
                  <a:lnTo>
                    <a:pt x="11169" y="1520"/>
                  </a:lnTo>
                  <a:lnTo>
                    <a:pt x="11169" y="1382"/>
                  </a:lnTo>
                  <a:lnTo>
                    <a:pt x="11150" y="1224"/>
                  </a:lnTo>
                  <a:lnTo>
                    <a:pt x="11110" y="1066"/>
                  </a:lnTo>
                  <a:lnTo>
                    <a:pt x="11051" y="928"/>
                  </a:lnTo>
                  <a:lnTo>
                    <a:pt x="10992" y="810"/>
                  </a:lnTo>
                  <a:lnTo>
                    <a:pt x="10913" y="672"/>
                  </a:lnTo>
                  <a:lnTo>
                    <a:pt x="10834" y="553"/>
                  </a:lnTo>
                  <a:lnTo>
                    <a:pt x="10735" y="454"/>
                  </a:lnTo>
                  <a:lnTo>
                    <a:pt x="10617" y="356"/>
                  </a:lnTo>
                  <a:lnTo>
                    <a:pt x="10499" y="257"/>
                  </a:lnTo>
                  <a:lnTo>
                    <a:pt x="10380" y="178"/>
                  </a:lnTo>
                  <a:lnTo>
                    <a:pt x="10242" y="119"/>
                  </a:lnTo>
                  <a:lnTo>
                    <a:pt x="10104" y="60"/>
                  </a:lnTo>
                  <a:lnTo>
                    <a:pt x="9966" y="40"/>
                  </a:lnTo>
                  <a:lnTo>
                    <a:pt x="98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05;p31">
              <a:extLst>
                <a:ext uri="{FF2B5EF4-FFF2-40B4-BE49-F238E27FC236}">
                  <a16:creationId xmlns:a16="http://schemas.microsoft.com/office/drawing/2014/main" id="{5DBC9BD4-984E-433D-BC37-37110C89303F}"/>
                </a:ext>
              </a:extLst>
            </p:cNvPr>
            <p:cNvSpPr/>
            <p:nvPr/>
          </p:nvSpPr>
          <p:spPr>
            <a:xfrm>
              <a:off x="3286944" y="2269795"/>
              <a:ext cx="448275" cy="336777"/>
            </a:xfrm>
            <a:custGeom>
              <a:avLst/>
              <a:gdLst/>
              <a:ahLst/>
              <a:cxnLst/>
              <a:rect l="l" t="t" r="r" b="b"/>
              <a:pathLst>
                <a:path w="19833" h="14900" extrusionOk="0">
                  <a:moveTo>
                    <a:pt x="17702" y="0"/>
                  </a:moveTo>
                  <a:lnTo>
                    <a:pt x="17425" y="40"/>
                  </a:lnTo>
                  <a:lnTo>
                    <a:pt x="17169" y="99"/>
                  </a:lnTo>
                  <a:lnTo>
                    <a:pt x="16893" y="178"/>
                  </a:lnTo>
                  <a:lnTo>
                    <a:pt x="16380" y="375"/>
                  </a:lnTo>
                  <a:lnTo>
                    <a:pt x="15373" y="790"/>
                  </a:lnTo>
                  <a:lnTo>
                    <a:pt x="14367" y="1263"/>
                  </a:lnTo>
                  <a:lnTo>
                    <a:pt x="13400" y="1776"/>
                  </a:lnTo>
                  <a:lnTo>
                    <a:pt x="12453" y="2309"/>
                  </a:lnTo>
                  <a:lnTo>
                    <a:pt x="11525" y="2901"/>
                  </a:lnTo>
                  <a:lnTo>
                    <a:pt x="10617" y="3513"/>
                  </a:lnTo>
                  <a:lnTo>
                    <a:pt x="9729" y="4164"/>
                  </a:lnTo>
                  <a:lnTo>
                    <a:pt x="8861" y="4855"/>
                  </a:lnTo>
                  <a:lnTo>
                    <a:pt x="7677" y="5861"/>
                  </a:lnTo>
                  <a:lnTo>
                    <a:pt x="6513" y="6887"/>
                  </a:lnTo>
                  <a:lnTo>
                    <a:pt x="4184" y="8959"/>
                  </a:lnTo>
                  <a:lnTo>
                    <a:pt x="4086" y="9038"/>
                  </a:lnTo>
                  <a:lnTo>
                    <a:pt x="4046" y="9078"/>
                  </a:lnTo>
                  <a:lnTo>
                    <a:pt x="3987" y="9098"/>
                  </a:lnTo>
                  <a:lnTo>
                    <a:pt x="3888" y="9078"/>
                  </a:lnTo>
                  <a:lnTo>
                    <a:pt x="3790" y="9058"/>
                  </a:lnTo>
                  <a:lnTo>
                    <a:pt x="3217" y="8841"/>
                  </a:lnTo>
                  <a:lnTo>
                    <a:pt x="2941" y="8742"/>
                  </a:lnTo>
                  <a:lnTo>
                    <a:pt x="2645" y="8663"/>
                  </a:lnTo>
                  <a:lnTo>
                    <a:pt x="2369" y="8604"/>
                  </a:lnTo>
                  <a:lnTo>
                    <a:pt x="2073" y="8565"/>
                  </a:lnTo>
                  <a:lnTo>
                    <a:pt x="1777" y="8545"/>
                  </a:lnTo>
                  <a:lnTo>
                    <a:pt x="1500" y="8585"/>
                  </a:lnTo>
                  <a:lnTo>
                    <a:pt x="1303" y="8624"/>
                  </a:lnTo>
                  <a:lnTo>
                    <a:pt x="1106" y="8703"/>
                  </a:lnTo>
                  <a:lnTo>
                    <a:pt x="928" y="8802"/>
                  </a:lnTo>
                  <a:lnTo>
                    <a:pt x="751" y="8900"/>
                  </a:lnTo>
                  <a:lnTo>
                    <a:pt x="593" y="9038"/>
                  </a:lnTo>
                  <a:lnTo>
                    <a:pt x="455" y="9177"/>
                  </a:lnTo>
                  <a:lnTo>
                    <a:pt x="316" y="9334"/>
                  </a:lnTo>
                  <a:lnTo>
                    <a:pt x="218" y="9512"/>
                  </a:lnTo>
                  <a:lnTo>
                    <a:pt x="119" y="9690"/>
                  </a:lnTo>
                  <a:lnTo>
                    <a:pt x="60" y="9867"/>
                  </a:lnTo>
                  <a:lnTo>
                    <a:pt x="20" y="10045"/>
                  </a:lnTo>
                  <a:lnTo>
                    <a:pt x="1" y="10222"/>
                  </a:lnTo>
                  <a:lnTo>
                    <a:pt x="1" y="10400"/>
                  </a:lnTo>
                  <a:lnTo>
                    <a:pt x="1" y="10578"/>
                  </a:lnTo>
                  <a:lnTo>
                    <a:pt x="40" y="10755"/>
                  </a:lnTo>
                  <a:lnTo>
                    <a:pt x="80" y="10933"/>
                  </a:lnTo>
                  <a:lnTo>
                    <a:pt x="198" y="11288"/>
                  </a:lnTo>
                  <a:lnTo>
                    <a:pt x="356" y="11623"/>
                  </a:lnTo>
                  <a:lnTo>
                    <a:pt x="534" y="11959"/>
                  </a:lnTo>
                  <a:lnTo>
                    <a:pt x="751" y="12255"/>
                  </a:lnTo>
                  <a:lnTo>
                    <a:pt x="908" y="12492"/>
                  </a:lnTo>
                  <a:lnTo>
                    <a:pt x="1106" y="12729"/>
                  </a:lnTo>
                  <a:lnTo>
                    <a:pt x="1303" y="12946"/>
                  </a:lnTo>
                  <a:lnTo>
                    <a:pt x="1520" y="13163"/>
                  </a:lnTo>
                  <a:lnTo>
                    <a:pt x="1737" y="13360"/>
                  </a:lnTo>
                  <a:lnTo>
                    <a:pt x="1954" y="13538"/>
                  </a:lnTo>
                  <a:lnTo>
                    <a:pt x="2211" y="13715"/>
                  </a:lnTo>
                  <a:lnTo>
                    <a:pt x="2448" y="13873"/>
                  </a:lnTo>
                  <a:lnTo>
                    <a:pt x="2704" y="14011"/>
                  </a:lnTo>
                  <a:lnTo>
                    <a:pt x="2961" y="14149"/>
                  </a:lnTo>
                  <a:lnTo>
                    <a:pt x="3237" y="14288"/>
                  </a:lnTo>
                  <a:lnTo>
                    <a:pt x="3513" y="14386"/>
                  </a:lnTo>
                  <a:lnTo>
                    <a:pt x="3790" y="14485"/>
                  </a:lnTo>
                  <a:lnTo>
                    <a:pt x="4086" y="14564"/>
                  </a:lnTo>
                  <a:lnTo>
                    <a:pt x="4362" y="14623"/>
                  </a:lnTo>
                  <a:lnTo>
                    <a:pt x="4658" y="14662"/>
                  </a:lnTo>
                  <a:lnTo>
                    <a:pt x="4993" y="14722"/>
                  </a:lnTo>
                  <a:lnTo>
                    <a:pt x="5250" y="14781"/>
                  </a:lnTo>
                  <a:lnTo>
                    <a:pt x="5625" y="14880"/>
                  </a:lnTo>
                  <a:lnTo>
                    <a:pt x="5802" y="14899"/>
                  </a:lnTo>
                  <a:lnTo>
                    <a:pt x="5980" y="14880"/>
                  </a:lnTo>
                  <a:lnTo>
                    <a:pt x="6217" y="14840"/>
                  </a:lnTo>
                  <a:lnTo>
                    <a:pt x="6493" y="14741"/>
                  </a:lnTo>
                  <a:lnTo>
                    <a:pt x="6986" y="14544"/>
                  </a:lnTo>
                  <a:lnTo>
                    <a:pt x="7519" y="14288"/>
                  </a:lnTo>
                  <a:lnTo>
                    <a:pt x="8723" y="13696"/>
                  </a:lnTo>
                  <a:lnTo>
                    <a:pt x="9907" y="13104"/>
                  </a:lnTo>
                  <a:lnTo>
                    <a:pt x="10459" y="12827"/>
                  </a:lnTo>
                  <a:lnTo>
                    <a:pt x="10953" y="12610"/>
                  </a:lnTo>
                  <a:lnTo>
                    <a:pt x="11229" y="12452"/>
                  </a:lnTo>
                  <a:lnTo>
                    <a:pt x="11525" y="12294"/>
                  </a:lnTo>
                  <a:lnTo>
                    <a:pt x="11821" y="12077"/>
                  </a:lnTo>
                  <a:lnTo>
                    <a:pt x="12137" y="11841"/>
                  </a:lnTo>
                  <a:lnTo>
                    <a:pt x="12453" y="11584"/>
                  </a:lnTo>
                  <a:lnTo>
                    <a:pt x="12768" y="11327"/>
                  </a:lnTo>
                  <a:lnTo>
                    <a:pt x="13400" y="10735"/>
                  </a:lnTo>
                  <a:lnTo>
                    <a:pt x="14623" y="9591"/>
                  </a:lnTo>
                  <a:lnTo>
                    <a:pt x="15196" y="9078"/>
                  </a:lnTo>
                  <a:lnTo>
                    <a:pt x="15472" y="8861"/>
                  </a:lnTo>
                  <a:lnTo>
                    <a:pt x="15728" y="8663"/>
                  </a:lnTo>
                  <a:lnTo>
                    <a:pt x="16636" y="8052"/>
                  </a:lnTo>
                  <a:lnTo>
                    <a:pt x="17445" y="7460"/>
                  </a:lnTo>
                  <a:lnTo>
                    <a:pt x="17800" y="7183"/>
                  </a:lnTo>
                  <a:lnTo>
                    <a:pt x="18136" y="6887"/>
                  </a:lnTo>
                  <a:lnTo>
                    <a:pt x="18432" y="6591"/>
                  </a:lnTo>
                  <a:lnTo>
                    <a:pt x="18708" y="6276"/>
                  </a:lnTo>
                  <a:lnTo>
                    <a:pt x="18965" y="5960"/>
                  </a:lnTo>
                  <a:lnTo>
                    <a:pt x="19182" y="5605"/>
                  </a:lnTo>
                  <a:lnTo>
                    <a:pt x="19379" y="5230"/>
                  </a:lnTo>
                  <a:lnTo>
                    <a:pt x="19537" y="4835"/>
                  </a:lnTo>
                  <a:lnTo>
                    <a:pt x="19655" y="4381"/>
                  </a:lnTo>
                  <a:lnTo>
                    <a:pt x="19734" y="3908"/>
                  </a:lnTo>
                  <a:lnTo>
                    <a:pt x="19793" y="3375"/>
                  </a:lnTo>
                  <a:lnTo>
                    <a:pt x="19833" y="2803"/>
                  </a:lnTo>
                  <a:lnTo>
                    <a:pt x="19813" y="2388"/>
                  </a:lnTo>
                  <a:lnTo>
                    <a:pt x="19754" y="1974"/>
                  </a:lnTo>
                  <a:lnTo>
                    <a:pt x="19675" y="1579"/>
                  </a:lnTo>
                  <a:lnTo>
                    <a:pt x="19616" y="1382"/>
                  </a:lnTo>
                  <a:lnTo>
                    <a:pt x="19537" y="1184"/>
                  </a:lnTo>
                  <a:lnTo>
                    <a:pt x="19458" y="1007"/>
                  </a:lnTo>
                  <a:lnTo>
                    <a:pt x="19359" y="849"/>
                  </a:lnTo>
                  <a:lnTo>
                    <a:pt x="19241" y="691"/>
                  </a:lnTo>
                  <a:lnTo>
                    <a:pt x="19122" y="533"/>
                  </a:lnTo>
                  <a:lnTo>
                    <a:pt x="18984" y="395"/>
                  </a:lnTo>
                  <a:lnTo>
                    <a:pt x="18826" y="277"/>
                  </a:lnTo>
                  <a:lnTo>
                    <a:pt x="18669" y="178"/>
                  </a:lnTo>
                  <a:lnTo>
                    <a:pt x="18491" y="99"/>
                  </a:lnTo>
                  <a:lnTo>
                    <a:pt x="18234" y="40"/>
                  </a:lnTo>
                  <a:lnTo>
                    <a:pt x="17978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06;p31">
              <a:extLst>
                <a:ext uri="{FF2B5EF4-FFF2-40B4-BE49-F238E27FC236}">
                  <a16:creationId xmlns:a16="http://schemas.microsoft.com/office/drawing/2014/main" id="{603BBC95-4A92-43B4-BC8C-30C03FCA33F4}"/>
                </a:ext>
              </a:extLst>
            </p:cNvPr>
            <p:cNvSpPr/>
            <p:nvPr/>
          </p:nvSpPr>
          <p:spPr>
            <a:xfrm>
              <a:off x="3138421" y="2623936"/>
              <a:ext cx="830941" cy="431337"/>
            </a:xfrm>
            <a:custGeom>
              <a:avLst/>
              <a:gdLst/>
              <a:ahLst/>
              <a:cxnLst/>
              <a:rect l="l" t="t" r="r" b="b"/>
              <a:pathLst>
                <a:path w="36764" h="19084" extrusionOk="0">
                  <a:moveTo>
                    <a:pt x="26187" y="1"/>
                  </a:moveTo>
                  <a:lnTo>
                    <a:pt x="25930" y="40"/>
                  </a:lnTo>
                  <a:lnTo>
                    <a:pt x="25674" y="100"/>
                  </a:lnTo>
                  <a:lnTo>
                    <a:pt x="25437" y="178"/>
                  </a:lnTo>
                  <a:lnTo>
                    <a:pt x="25240" y="317"/>
                  </a:lnTo>
                  <a:lnTo>
                    <a:pt x="25082" y="455"/>
                  </a:lnTo>
                  <a:lnTo>
                    <a:pt x="24904" y="632"/>
                  </a:lnTo>
                  <a:lnTo>
                    <a:pt x="24766" y="810"/>
                  </a:lnTo>
                  <a:lnTo>
                    <a:pt x="24648" y="1007"/>
                  </a:lnTo>
                  <a:lnTo>
                    <a:pt x="24529" y="1224"/>
                  </a:lnTo>
                  <a:lnTo>
                    <a:pt x="24312" y="1658"/>
                  </a:lnTo>
                  <a:lnTo>
                    <a:pt x="23819" y="2764"/>
                  </a:lnTo>
                  <a:lnTo>
                    <a:pt x="23365" y="3869"/>
                  </a:lnTo>
                  <a:lnTo>
                    <a:pt x="23247" y="4145"/>
                  </a:lnTo>
                  <a:lnTo>
                    <a:pt x="23108" y="4382"/>
                  </a:lnTo>
                  <a:lnTo>
                    <a:pt x="22951" y="4618"/>
                  </a:lnTo>
                  <a:lnTo>
                    <a:pt x="22773" y="4836"/>
                  </a:lnTo>
                  <a:lnTo>
                    <a:pt x="22576" y="5013"/>
                  </a:lnTo>
                  <a:lnTo>
                    <a:pt x="22378" y="5191"/>
                  </a:lnTo>
                  <a:lnTo>
                    <a:pt x="22141" y="5349"/>
                  </a:lnTo>
                  <a:lnTo>
                    <a:pt x="21924" y="5487"/>
                  </a:lnTo>
                  <a:lnTo>
                    <a:pt x="21668" y="5585"/>
                  </a:lnTo>
                  <a:lnTo>
                    <a:pt x="21411" y="5684"/>
                  </a:lnTo>
                  <a:lnTo>
                    <a:pt x="21155" y="5743"/>
                  </a:lnTo>
                  <a:lnTo>
                    <a:pt x="20879" y="5783"/>
                  </a:lnTo>
                  <a:lnTo>
                    <a:pt x="20602" y="5803"/>
                  </a:lnTo>
                  <a:lnTo>
                    <a:pt x="20326" y="5783"/>
                  </a:lnTo>
                  <a:lnTo>
                    <a:pt x="20050" y="5763"/>
                  </a:lnTo>
                  <a:lnTo>
                    <a:pt x="19773" y="5684"/>
                  </a:lnTo>
                  <a:lnTo>
                    <a:pt x="18057" y="5211"/>
                  </a:lnTo>
                  <a:lnTo>
                    <a:pt x="16241" y="4717"/>
                  </a:lnTo>
                  <a:lnTo>
                    <a:pt x="15314" y="4480"/>
                  </a:lnTo>
                  <a:lnTo>
                    <a:pt x="14386" y="4263"/>
                  </a:lnTo>
                  <a:lnTo>
                    <a:pt x="13419" y="4046"/>
                  </a:lnTo>
                  <a:lnTo>
                    <a:pt x="12472" y="3849"/>
                  </a:lnTo>
                  <a:lnTo>
                    <a:pt x="11525" y="3671"/>
                  </a:lnTo>
                  <a:lnTo>
                    <a:pt x="10558" y="3513"/>
                  </a:lnTo>
                  <a:lnTo>
                    <a:pt x="9611" y="3375"/>
                  </a:lnTo>
                  <a:lnTo>
                    <a:pt x="8663" y="3257"/>
                  </a:lnTo>
                  <a:lnTo>
                    <a:pt x="7736" y="3178"/>
                  </a:lnTo>
                  <a:lnTo>
                    <a:pt x="6809" y="3119"/>
                  </a:lnTo>
                  <a:lnTo>
                    <a:pt x="5901" y="3099"/>
                  </a:lnTo>
                  <a:lnTo>
                    <a:pt x="5013" y="3119"/>
                  </a:lnTo>
                  <a:lnTo>
                    <a:pt x="4618" y="3158"/>
                  </a:lnTo>
                  <a:lnTo>
                    <a:pt x="4184" y="3237"/>
                  </a:lnTo>
                  <a:lnTo>
                    <a:pt x="3750" y="3336"/>
                  </a:lnTo>
                  <a:lnTo>
                    <a:pt x="3316" y="3474"/>
                  </a:lnTo>
                  <a:lnTo>
                    <a:pt x="2862" y="3652"/>
                  </a:lnTo>
                  <a:lnTo>
                    <a:pt x="2428" y="3849"/>
                  </a:lnTo>
                  <a:lnTo>
                    <a:pt x="2013" y="4086"/>
                  </a:lnTo>
                  <a:lnTo>
                    <a:pt x="1619" y="4342"/>
                  </a:lnTo>
                  <a:lnTo>
                    <a:pt x="1244" y="4638"/>
                  </a:lnTo>
                  <a:lnTo>
                    <a:pt x="1066" y="4796"/>
                  </a:lnTo>
                  <a:lnTo>
                    <a:pt x="908" y="4954"/>
                  </a:lnTo>
                  <a:lnTo>
                    <a:pt x="770" y="5132"/>
                  </a:lnTo>
                  <a:lnTo>
                    <a:pt x="612" y="5309"/>
                  </a:lnTo>
                  <a:lnTo>
                    <a:pt x="494" y="5487"/>
                  </a:lnTo>
                  <a:lnTo>
                    <a:pt x="375" y="5684"/>
                  </a:lnTo>
                  <a:lnTo>
                    <a:pt x="277" y="5881"/>
                  </a:lnTo>
                  <a:lnTo>
                    <a:pt x="198" y="6079"/>
                  </a:lnTo>
                  <a:lnTo>
                    <a:pt x="119" y="6296"/>
                  </a:lnTo>
                  <a:lnTo>
                    <a:pt x="60" y="6513"/>
                  </a:lnTo>
                  <a:lnTo>
                    <a:pt x="20" y="6730"/>
                  </a:lnTo>
                  <a:lnTo>
                    <a:pt x="0" y="6967"/>
                  </a:lnTo>
                  <a:lnTo>
                    <a:pt x="20" y="7204"/>
                  </a:lnTo>
                  <a:lnTo>
                    <a:pt x="40" y="7440"/>
                  </a:lnTo>
                  <a:lnTo>
                    <a:pt x="60" y="7638"/>
                  </a:lnTo>
                  <a:lnTo>
                    <a:pt x="119" y="7835"/>
                  </a:lnTo>
                  <a:lnTo>
                    <a:pt x="178" y="8013"/>
                  </a:lnTo>
                  <a:lnTo>
                    <a:pt x="257" y="8210"/>
                  </a:lnTo>
                  <a:lnTo>
                    <a:pt x="356" y="8407"/>
                  </a:lnTo>
                  <a:lnTo>
                    <a:pt x="474" y="8585"/>
                  </a:lnTo>
                  <a:lnTo>
                    <a:pt x="731" y="8960"/>
                  </a:lnTo>
                  <a:lnTo>
                    <a:pt x="1027" y="9335"/>
                  </a:lnTo>
                  <a:lnTo>
                    <a:pt x="1362" y="9690"/>
                  </a:lnTo>
                  <a:lnTo>
                    <a:pt x="1737" y="10045"/>
                  </a:lnTo>
                  <a:lnTo>
                    <a:pt x="2132" y="10400"/>
                  </a:lnTo>
                  <a:lnTo>
                    <a:pt x="2526" y="10716"/>
                  </a:lnTo>
                  <a:lnTo>
                    <a:pt x="2941" y="11032"/>
                  </a:lnTo>
                  <a:lnTo>
                    <a:pt x="3770" y="11624"/>
                  </a:lnTo>
                  <a:lnTo>
                    <a:pt x="4539" y="12137"/>
                  </a:lnTo>
                  <a:lnTo>
                    <a:pt x="5190" y="12571"/>
                  </a:lnTo>
                  <a:lnTo>
                    <a:pt x="6078" y="13124"/>
                  </a:lnTo>
                  <a:lnTo>
                    <a:pt x="6986" y="13656"/>
                  </a:lnTo>
                  <a:lnTo>
                    <a:pt x="7914" y="14150"/>
                  </a:lnTo>
                  <a:lnTo>
                    <a:pt x="8841" y="14604"/>
                  </a:lnTo>
                  <a:lnTo>
                    <a:pt x="9788" y="15038"/>
                  </a:lnTo>
                  <a:lnTo>
                    <a:pt x="10755" y="15432"/>
                  </a:lnTo>
                  <a:lnTo>
                    <a:pt x="11742" y="15807"/>
                  </a:lnTo>
                  <a:lnTo>
                    <a:pt x="12729" y="16163"/>
                  </a:lnTo>
                  <a:lnTo>
                    <a:pt x="13715" y="16498"/>
                  </a:lnTo>
                  <a:lnTo>
                    <a:pt x="14722" y="16814"/>
                  </a:lnTo>
                  <a:lnTo>
                    <a:pt x="15728" y="17090"/>
                  </a:lnTo>
                  <a:lnTo>
                    <a:pt x="16734" y="17366"/>
                  </a:lnTo>
                  <a:lnTo>
                    <a:pt x="17761" y="17643"/>
                  </a:lnTo>
                  <a:lnTo>
                    <a:pt x="18767" y="17879"/>
                  </a:lnTo>
                  <a:lnTo>
                    <a:pt x="20800" y="18353"/>
                  </a:lnTo>
                  <a:lnTo>
                    <a:pt x="21688" y="18550"/>
                  </a:lnTo>
                  <a:lnTo>
                    <a:pt x="22595" y="18728"/>
                  </a:lnTo>
                  <a:lnTo>
                    <a:pt x="23503" y="18866"/>
                  </a:lnTo>
                  <a:lnTo>
                    <a:pt x="24431" y="18984"/>
                  </a:lnTo>
                  <a:lnTo>
                    <a:pt x="25338" y="19063"/>
                  </a:lnTo>
                  <a:lnTo>
                    <a:pt x="25792" y="19083"/>
                  </a:lnTo>
                  <a:lnTo>
                    <a:pt x="26266" y="19083"/>
                  </a:lnTo>
                  <a:lnTo>
                    <a:pt x="26720" y="19063"/>
                  </a:lnTo>
                  <a:lnTo>
                    <a:pt x="27173" y="19044"/>
                  </a:lnTo>
                  <a:lnTo>
                    <a:pt x="27627" y="19004"/>
                  </a:lnTo>
                  <a:lnTo>
                    <a:pt x="28081" y="18945"/>
                  </a:lnTo>
                  <a:lnTo>
                    <a:pt x="28535" y="18866"/>
                  </a:lnTo>
                  <a:lnTo>
                    <a:pt x="28989" y="18787"/>
                  </a:lnTo>
                  <a:lnTo>
                    <a:pt x="29443" y="18669"/>
                  </a:lnTo>
                  <a:lnTo>
                    <a:pt x="29877" y="18531"/>
                  </a:lnTo>
                  <a:lnTo>
                    <a:pt x="30311" y="18373"/>
                  </a:lnTo>
                  <a:lnTo>
                    <a:pt x="30745" y="18195"/>
                  </a:lnTo>
                  <a:lnTo>
                    <a:pt x="31160" y="17978"/>
                  </a:lnTo>
                  <a:lnTo>
                    <a:pt x="31574" y="17761"/>
                  </a:lnTo>
                  <a:lnTo>
                    <a:pt x="31969" y="17524"/>
                  </a:lnTo>
                  <a:lnTo>
                    <a:pt x="32344" y="17268"/>
                  </a:lnTo>
                  <a:lnTo>
                    <a:pt x="32699" y="16972"/>
                  </a:lnTo>
                  <a:lnTo>
                    <a:pt x="33054" y="16676"/>
                  </a:lnTo>
                  <a:lnTo>
                    <a:pt x="33370" y="16360"/>
                  </a:lnTo>
                  <a:lnTo>
                    <a:pt x="33686" y="16005"/>
                  </a:lnTo>
                  <a:lnTo>
                    <a:pt x="33962" y="15630"/>
                  </a:lnTo>
                  <a:lnTo>
                    <a:pt x="34218" y="15255"/>
                  </a:lnTo>
                  <a:lnTo>
                    <a:pt x="34435" y="14860"/>
                  </a:lnTo>
                  <a:lnTo>
                    <a:pt x="34652" y="14446"/>
                  </a:lnTo>
                  <a:lnTo>
                    <a:pt x="34830" y="14012"/>
                  </a:lnTo>
                  <a:lnTo>
                    <a:pt x="34988" y="13597"/>
                  </a:lnTo>
                  <a:lnTo>
                    <a:pt x="35146" y="13163"/>
                  </a:lnTo>
                  <a:lnTo>
                    <a:pt x="35284" y="12709"/>
                  </a:lnTo>
                  <a:lnTo>
                    <a:pt x="35540" y="11821"/>
                  </a:lnTo>
                  <a:lnTo>
                    <a:pt x="35738" y="11150"/>
                  </a:lnTo>
                  <a:lnTo>
                    <a:pt x="35975" y="10400"/>
                  </a:lnTo>
                  <a:lnTo>
                    <a:pt x="36211" y="9611"/>
                  </a:lnTo>
                  <a:lnTo>
                    <a:pt x="36448" y="8802"/>
                  </a:lnTo>
                  <a:lnTo>
                    <a:pt x="36547" y="8388"/>
                  </a:lnTo>
                  <a:lnTo>
                    <a:pt x="36626" y="7973"/>
                  </a:lnTo>
                  <a:lnTo>
                    <a:pt x="36685" y="7579"/>
                  </a:lnTo>
                  <a:lnTo>
                    <a:pt x="36744" y="7184"/>
                  </a:lnTo>
                  <a:lnTo>
                    <a:pt x="36764" y="6789"/>
                  </a:lnTo>
                  <a:lnTo>
                    <a:pt x="36744" y="6414"/>
                  </a:lnTo>
                  <a:lnTo>
                    <a:pt x="36724" y="6039"/>
                  </a:lnTo>
                  <a:lnTo>
                    <a:pt x="36646" y="5704"/>
                  </a:lnTo>
                  <a:lnTo>
                    <a:pt x="36547" y="5408"/>
                  </a:lnTo>
                  <a:lnTo>
                    <a:pt x="36409" y="5112"/>
                  </a:lnTo>
                  <a:lnTo>
                    <a:pt x="36251" y="4816"/>
                  </a:lnTo>
                  <a:lnTo>
                    <a:pt x="36054" y="4540"/>
                  </a:lnTo>
                  <a:lnTo>
                    <a:pt x="35836" y="4263"/>
                  </a:lnTo>
                  <a:lnTo>
                    <a:pt x="35580" y="4007"/>
                  </a:lnTo>
                  <a:lnTo>
                    <a:pt x="35323" y="3750"/>
                  </a:lnTo>
                  <a:lnTo>
                    <a:pt x="35047" y="3513"/>
                  </a:lnTo>
                  <a:lnTo>
                    <a:pt x="34771" y="3277"/>
                  </a:lnTo>
                  <a:lnTo>
                    <a:pt x="34475" y="3060"/>
                  </a:lnTo>
                  <a:lnTo>
                    <a:pt x="33883" y="2665"/>
                  </a:lnTo>
                  <a:lnTo>
                    <a:pt x="33291" y="2310"/>
                  </a:lnTo>
                  <a:lnTo>
                    <a:pt x="32758" y="2014"/>
                  </a:lnTo>
                  <a:lnTo>
                    <a:pt x="32127" y="1718"/>
                  </a:lnTo>
                  <a:lnTo>
                    <a:pt x="31475" y="1441"/>
                  </a:lnTo>
                  <a:lnTo>
                    <a:pt x="30824" y="1185"/>
                  </a:lnTo>
                  <a:lnTo>
                    <a:pt x="30173" y="968"/>
                  </a:lnTo>
                  <a:lnTo>
                    <a:pt x="29502" y="751"/>
                  </a:lnTo>
                  <a:lnTo>
                    <a:pt x="28831" y="573"/>
                  </a:lnTo>
                  <a:lnTo>
                    <a:pt x="27469" y="198"/>
                  </a:lnTo>
                  <a:lnTo>
                    <a:pt x="26956" y="80"/>
                  </a:lnTo>
                  <a:lnTo>
                    <a:pt x="26700" y="40"/>
                  </a:lnTo>
                  <a:lnTo>
                    <a:pt x="26443" y="21"/>
                  </a:lnTo>
                  <a:lnTo>
                    <a:pt x="2618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07;p31">
              <a:extLst>
                <a:ext uri="{FF2B5EF4-FFF2-40B4-BE49-F238E27FC236}">
                  <a16:creationId xmlns:a16="http://schemas.microsoft.com/office/drawing/2014/main" id="{23B197EB-C4AC-4C6C-B873-71B9A56B4A52}"/>
                </a:ext>
              </a:extLst>
            </p:cNvPr>
            <p:cNvSpPr/>
            <p:nvPr/>
          </p:nvSpPr>
          <p:spPr>
            <a:xfrm>
              <a:off x="3923439" y="2754196"/>
              <a:ext cx="51759" cy="53092"/>
            </a:xfrm>
            <a:custGeom>
              <a:avLst/>
              <a:gdLst/>
              <a:ahLst/>
              <a:cxnLst/>
              <a:rect l="l" t="t" r="r" b="b"/>
              <a:pathLst>
                <a:path w="2290" h="2349" extrusionOk="0">
                  <a:moveTo>
                    <a:pt x="0" y="0"/>
                  </a:moveTo>
                  <a:lnTo>
                    <a:pt x="277" y="257"/>
                  </a:lnTo>
                  <a:lnTo>
                    <a:pt x="533" y="513"/>
                  </a:lnTo>
                  <a:lnTo>
                    <a:pt x="790" y="809"/>
                  </a:lnTo>
                  <a:lnTo>
                    <a:pt x="1027" y="1105"/>
                  </a:lnTo>
                  <a:lnTo>
                    <a:pt x="1263" y="1401"/>
                  </a:lnTo>
                  <a:lnTo>
                    <a:pt x="1480" y="1717"/>
                  </a:lnTo>
                  <a:lnTo>
                    <a:pt x="1875" y="2348"/>
                  </a:lnTo>
                  <a:lnTo>
                    <a:pt x="2289" y="1520"/>
                  </a:lnTo>
                  <a:lnTo>
                    <a:pt x="1993" y="1302"/>
                  </a:lnTo>
                  <a:lnTo>
                    <a:pt x="1678" y="1085"/>
                  </a:lnTo>
                  <a:lnTo>
                    <a:pt x="849" y="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08;p31">
              <a:extLst>
                <a:ext uri="{FF2B5EF4-FFF2-40B4-BE49-F238E27FC236}">
                  <a16:creationId xmlns:a16="http://schemas.microsoft.com/office/drawing/2014/main" id="{CE61B108-7911-40C6-93B3-872B044B858F}"/>
                </a:ext>
              </a:extLst>
            </p:cNvPr>
            <p:cNvSpPr/>
            <p:nvPr/>
          </p:nvSpPr>
          <p:spPr>
            <a:xfrm>
              <a:off x="3590703" y="2201557"/>
              <a:ext cx="475479" cy="545500"/>
            </a:xfrm>
            <a:custGeom>
              <a:avLst/>
              <a:gdLst/>
              <a:ahLst/>
              <a:cxnLst/>
              <a:rect l="l" t="t" r="r" b="b"/>
              <a:pathLst>
                <a:path w="21037" h="24135" extrusionOk="0">
                  <a:moveTo>
                    <a:pt x="12511" y="0"/>
                  </a:moveTo>
                  <a:lnTo>
                    <a:pt x="11900" y="40"/>
                  </a:lnTo>
                  <a:lnTo>
                    <a:pt x="11288" y="79"/>
                  </a:lnTo>
                  <a:lnTo>
                    <a:pt x="9985" y="217"/>
                  </a:lnTo>
                  <a:lnTo>
                    <a:pt x="9808" y="237"/>
                  </a:lnTo>
                  <a:lnTo>
                    <a:pt x="9610" y="277"/>
                  </a:lnTo>
                  <a:lnTo>
                    <a:pt x="9433" y="336"/>
                  </a:lnTo>
                  <a:lnTo>
                    <a:pt x="9255" y="415"/>
                  </a:lnTo>
                  <a:lnTo>
                    <a:pt x="9176" y="474"/>
                  </a:lnTo>
                  <a:lnTo>
                    <a:pt x="9117" y="553"/>
                  </a:lnTo>
                  <a:lnTo>
                    <a:pt x="8999" y="711"/>
                  </a:lnTo>
                  <a:lnTo>
                    <a:pt x="8880" y="888"/>
                  </a:lnTo>
                  <a:lnTo>
                    <a:pt x="8801" y="1066"/>
                  </a:lnTo>
                  <a:lnTo>
                    <a:pt x="8347" y="2092"/>
                  </a:lnTo>
                  <a:lnTo>
                    <a:pt x="7913" y="3118"/>
                  </a:lnTo>
                  <a:lnTo>
                    <a:pt x="7085" y="5170"/>
                  </a:lnTo>
                  <a:lnTo>
                    <a:pt x="6256" y="7242"/>
                  </a:lnTo>
                  <a:lnTo>
                    <a:pt x="5822" y="8269"/>
                  </a:lnTo>
                  <a:lnTo>
                    <a:pt x="5368" y="9295"/>
                  </a:lnTo>
                  <a:lnTo>
                    <a:pt x="4874" y="10321"/>
                  </a:lnTo>
                  <a:lnTo>
                    <a:pt x="4361" y="11347"/>
                  </a:lnTo>
                  <a:lnTo>
                    <a:pt x="3829" y="12353"/>
                  </a:lnTo>
                  <a:lnTo>
                    <a:pt x="3296" y="13360"/>
                  </a:lnTo>
                  <a:lnTo>
                    <a:pt x="2171" y="15353"/>
                  </a:lnTo>
                  <a:lnTo>
                    <a:pt x="1086" y="17366"/>
                  </a:lnTo>
                  <a:lnTo>
                    <a:pt x="829" y="17820"/>
                  </a:lnTo>
                  <a:lnTo>
                    <a:pt x="612" y="18234"/>
                  </a:lnTo>
                  <a:lnTo>
                    <a:pt x="474" y="18431"/>
                  </a:lnTo>
                  <a:lnTo>
                    <a:pt x="336" y="18629"/>
                  </a:lnTo>
                  <a:lnTo>
                    <a:pt x="198" y="18826"/>
                  </a:lnTo>
                  <a:lnTo>
                    <a:pt x="0" y="19023"/>
                  </a:lnTo>
                  <a:lnTo>
                    <a:pt x="553" y="19398"/>
                  </a:lnTo>
                  <a:lnTo>
                    <a:pt x="1086" y="19714"/>
                  </a:lnTo>
                  <a:lnTo>
                    <a:pt x="1599" y="19990"/>
                  </a:lnTo>
                  <a:lnTo>
                    <a:pt x="2112" y="20267"/>
                  </a:lnTo>
                  <a:lnTo>
                    <a:pt x="2625" y="20503"/>
                  </a:lnTo>
                  <a:lnTo>
                    <a:pt x="3158" y="20740"/>
                  </a:lnTo>
                  <a:lnTo>
                    <a:pt x="4282" y="21214"/>
                  </a:lnTo>
                  <a:lnTo>
                    <a:pt x="5072" y="21529"/>
                  </a:lnTo>
                  <a:lnTo>
                    <a:pt x="5861" y="21845"/>
                  </a:lnTo>
                  <a:lnTo>
                    <a:pt x="7459" y="22398"/>
                  </a:lnTo>
                  <a:lnTo>
                    <a:pt x="9058" y="22950"/>
                  </a:lnTo>
                  <a:lnTo>
                    <a:pt x="10656" y="23503"/>
                  </a:lnTo>
                  <a:lnTo>
                    <a:pt x="11169" y="23700"/>
                  </a:lnTo>
                  <a:lnTo>
                    <a:pt x="11702" y="23858"/>
                  </a:lnTo>
                  <a:lnTo>
                    <a:pt x="12255" y="23996"/>
                  </a:lnTo>
                  <a:lnTo>
                    <a:pt x="12511" y="24055"/>
                  </a:lnTo>
                  <a:lnTo>
                    <a:pt x="12788" y="24095"/>
                  </a:lnTo>
                  <a:lnTo>
                    <a:pt x="13044" y="24115"/>
                  </a:lnTo>
                  <a:lnTo>
                    <a:pt x="13281" y="24134"/>
                  </a:lnTo>
                  <a:lnTo>
                    <a:pt x="13537" y="24115"/>
                  </a:lnTo>
                  <a:lnTo>
                    <a:pt x="13774" y="24115"/>
                  </a:lnTo>
                  <a:lnTo>
                    <a:pt x="14248" y="24036"/>
                  </a:lnTo>
                  <a:lnTo>
                    <a:pt x="14721" y="23937"/>
                  </a:lnTo>
                  <a:lnTo>
                    <a:pt x="15175" y="23779"/>
                  </a:lnTo>
                  <a:lnTo>
                    <a:pt x="15629" y="23582"/>
                  </a:lnTo>
                  <a:lnTo>
                    <a:pt x="16063" y="23365"/>
                  </a:lnTo>
                  <a:lnTo>
                    <a:pt x="16497" y="23108"/>
                  </a:lnTo>
                  <a:lnTo>
                    <a:pt x="16892" y="22812"/>
                  </a:lnTo>
                  <a:lnTo>
                    <a:pt x="17287" y="22496"/>
                  </a:lnTo>
                  <a:lnTo>
                    <a:pt x="17662" y="22161"/>
                  </a:lnTo>
                  <a:lnTo>
                    <a:pt x="18017" y="21806"/>
                  </a:lnTo>
                  <a:lnTo>
                    <a:pt x="18352" y="21431"/>
                  </a:lnTo>
                  <a:lnTo>
                    <a:pt x="18668" y="21036"/>
                  </a:lnTo>
                  <a:lnTo>
                    <a:pt x="18964" y="20622"/>
                  </a:lnTo>
                  <a:lnTo>
                    <a:pt x="19240" y="20207"/>
                  </a:lnTo>
                  <a:lnTo>
                    <a:pt x="19596" y="19556"/>
                  </a:lnTo>
                  <a:lnTo>
                    <a:pt x="19931" y="18925"/>
                  </a:lnTo>
                  <a:lnTo>
                    <a:pt x="20207" y="18293"/>
                  </a:lnTo>
                  <a:lnTo>
                    <a:pt x="20424" y="17662"/>
                  </a:lnTo>
                  <a:lnTo>
                    <a:pt x="20622" y="17011"/>
                  </a:lnTo>
                  <a:lnTo>
                    <a:pt x="20780" y="16379"/>
                  </a:lnTo>
                  <a:lnTo>
                    <a:pt x="20898" y="15728"/>
                  </a:lnTo>
                  <a:lnTo>
                    <a:pt x="20977" y="15096"/>
                  </a:lnTo>
                  <a:lnTo>
                    <a:pt x="21016" y="14445"/>
                  </a:lnTo>
                  <a:lnTo>
                    <a:pt x="21036" y="13814"/>
                  </a:lnTo>
                  <a:lnTo>
                    <a:pt x="21016" y="13162"/>
                  </a:lnTo>
                  <a:lnTo>
                    <a:pt x="20977" y="12531"/>
                  </a:lnTo>
                  <a:lnTo>
                    <a:pt x="20898" y="11880"/>
                  </a:lnTo>
                  <a:lnTo>
                    <a:pt x="20780" y="11248"/>
                  </a:lnTo>
                  <a:lnTo>
                    <a:pt x="20661" y="10617"/>
                  </a:lnTo>
                  <a:lnTo>
                    <a:pt x="20503" y="9966"/>
                  </a:lnTo>
                  <a:lnTo>
                    <a:pt x="20306" y="9255"/>
                  </a:lnTo>
                  <a:lnTo>
                    <a:pt x="20069" y="8545"/>
                  </a:lnTo>
                  <a:lnTo>
                    <a:pt x="19813" y="7834"/>
                  </a:lnTo>
                  <a:lnTo>
                    <a:pt x="19536" y="7144"/>
                  </a:lnTo>
                  <a:lnTo>
                    <a:pt x="19240" y="6433"/>
                  </a:lnTo>
                  <a:lnTo>
                    <a:pt x="18925" y="5743"/>
                  </a:lnTo>
                  <a:lnTo>
                    <a:pt x="18589" y="5052"/>
                  </a:lnTo>
                  <a:lnTo>
                    <a:pt x="18254" y="4361"/>
                  </a:lnTo>
                  <a:lnTo>
                    <a:pt x="17958" y="3809"/>
                  </a:lnTo>
                  <a:lnTo>
                    <a:pt x="17642" y="3256"/>
                  </a:lnTo>
                  <a:lnTo>
                    <a:pt x="17287" y="2684"/>
                  </a:lnTo>
                  <a:lnTo>
                    <a:pt x="16912" y="2151"/>
                  </a:lnTo>
                  <a:lnTo>
                    <a:pt x="16695" y="1875"/>
                  </a:lnTo>
                  <a:lnTo>
                    <a:pt x="16478" y="1638"/>
                  </a:lnTo>
                  <a:lnTo>
                    <a:pt x="16261" y="1401"/>
                  </a:lnTo>
                  <a:lnTo>
                    <a:pt x="16024" y="1165"/>
                  </a:lnTo>
                  <a:lnTo>
                    <a:pt x="15767" y="967"/>
                  </a:lnTo>
                  <a:lnTo>
                    <a:pt x="15511" y="770"/>
                  </a:lnTo>
                  <a:lnTo>
                    <a:pt x="15254" y="612"/>
                  </a:lnTo>
                  <a:lnTo>
                    <a:pt x="14958" y="474"/>
                  </a:lnTo>
                  <a:lnTo>
                    <a:pt x="14662" y="336"/>
                  </a:lnTo>
                  <a:lnTo>
                    <a:pt x="14346" y="237"/>
                  </a:lnTo>
                  <a:lnTo>
                    <a:pt x="14050" y="158"/>
                  </a:lnTo>
                  <a:lnTo>
                    <a:pt x="13735" y="99"/>
                  </a:lnTo>
                  <a:lnTo>
                    <a:pt x="13439" y="40"/>
                  </a:lnTo>
                  <a:lnTo>
                    <a:pt x="13123" y="20"/>
                  </a:lnTo>
                  <a:lnTo>
                    <a:pt x="128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09;p31">
              <a:extLst>
                <a:ext uri="{FF2B5EF4-FFF2-40B4-BE49-F238E27FC236}">
                  <a16:creationId xmlns:a16="http://schemas.microsoft.com/office/drawing/2014/main" id="{2033D9B6-1F2B-4EB9-ADA8-FFFDFDDE3C9E}"/>
                </a:ext>
              </a:extLst>
            </p:cNvPr>
            <p:cNvSpPr/>
            <p:nvPr/>
          </p:nvSpPr>
          <p:spPr>
            <a:xfrm>
              <a:off x="3869916" y="2289414"/>
              <a:ext cx="297058" cy="423743"/>
            </a:xfrm>
            <a:custGeom>
              <a:avLst/>
              <a:gdLst/>
              <a:ahLst/>
              <a:cxnLst/>
              <a:rect l="l" t="t" r="r" b="b"/>
              <a:pathLst>
                <a:path w="13143" h="18748" extrusionOk="0">
                  <a:moveTo>
                    <a:pt x="9630" y="1"/>
                  </a:moveTo>
                  <a:lnTo>
                    <a:pt x="9275" y="40"/>
                  </a:lnTo>
                  <a:lnTo>
                    <a:pt x="8900" y="119"/>
                  </a:lnTo>
                  <a:lnTo>
                    <a:pt x="8565" y="218"/>
                  </a:lnTo>
                  <a:lnTo>
                    <a:pt x="8210" y="336"/>
                  </a:lnTo>
                  <a:lnTo>
                    <a:pt x="7874" y="494"/>
                  </a:lnTo>
                  <a:lnTo>
                    <a:pt x="7558" y="672"/>
                  </a:lnTo>
                  <a:lnTo>
                    <a:pt x="7243" y="869"/>
                  </a:lnTo>
                  <a:lnTo>
                    <a:pt x="6927" y="1066"/>
                  </a:lnTo>
                  <a:lnTo>
                    <a:pt x="6631" y="1283"/>
                  </a:lnTo>
                  <a:lnTo>
                    <a:pt x="6197" y="1639"/>
                  </a:lnTo>
                  <a:lnTo>
                    <a:pt x="5763" y="2033"/>
                  </a:lnTo>
                  <a:lnTo>
                    <a:pt x="5348" y="2428"/>
                  </a:lnTo>
                  <a:lnTo>
                    <a:pt x="4973" y="2842"/>
                  </a:lnTo>
                  <a:lnTo>
                    <a:pt x="4579" y="3276"/>
                  </a:lnTo>
                  <a:lnTo>
                    <a:pt x="4223" y="3711"/>
                  </a:lnTo>
                  <a:lnTo>
                    <a:pt x="3888" y="4184"/>
                  </a:lnTo>
                  <a:lnTo>
                    <a:pt x="3552" y="4658"/>
                  </a:lnTo>
                  <a:lnTo>
                    <a:pt x="3237" y="5131"/>
                  </a:lnTo>
                  <a:lnTo>
                    <a:pt x="2921" y="5625"/>
                  </a:lnTo>
                  <a:lnTo>
                    <a:pt x="2329" y="6611"/>
                  </a:lnTo>
                  <a:lnTo>
                    <a:pt x="1776" y="7638"/>
                  </a:lnTo>
                  <a:lnTo>
                    <a:pt x="1224" y="8664"/>
                  </a:lnTo>
                  <a:lnTo>
                    <a:pt x="1007" y="9098"/>
                  </a:lnTo>
                  <a:lnTo>
                    <a:pt x="829" y="9532"/>
                  </a:lnTo>
                  <a:lnTo>
                    <a:pt x="652" y="9966"/>
                  </a:lnTo>
                  <a:lnTo>
                    <a:pt x="513" y="10400"/>
                  </a:lnTo>
                  <a:lnTo>
                    <a:pt x="375" y="10834"/>
                  </a:lnTo>
                  <a:lnTo>
                    <a:pt x="257" y="11288"/>
                  </a:lnTo>
                  <a:lnTo>
                    <a:pt x="158" y="11762"/>
                  </a:lnTo>
                  <a:lnTo>
                    <a:pt x="79" y="12236"/>
                  </a:lnTo>
                  <a:lnTo>
                    <a:pt x="40" y="12551"/>
                  </a:lnTo>
                  <a:lnTo>
                    <a:pt x="0" y="12887"/>
                  </a:lnTo>
                  <a:lnTo>
                    <a:pt x="0" y="13222"/>
                  </a:lnTo>
                  <a:lnTo>
                    <a:pt x="0" y="13577"/>
                  </a:lnTo>
                  <a:lnTo>
                    <a:pt x="20" y="13933"/>
                  </a:lnTo>
                  <a:lnTo>
                    <a:pt x="60" y="14268"/>
                  </a:lnTo>
                  <a:lnTo>
                    <a:pt x="119" y="14623"/>
                  </a:lnTo>
                  <a:lnTo>
                    <a:pt x="198" y="14978"/>
                  </a:lnTo>
                  <a:lnTo>
                    <a:pt x="296" y="15314"/>
                  </a:lnTo>
                  <a:lnTo>
                    <a:pt x="395" y="15649"/>
                  </a:lnTo>
                  <a:lnTo>
                    <a:pt x="533" y="15985"/>
                  </a:lnTo>
                  <a:lnTo>
                    <a:pt x="691" y="16281"/>
                  </a:lnTo>
                  <a:lnTo>
                    <a:pt x="849" y="16577"/>
                  </a:lnTo>
                  <a:lnTo>
                    <a:pt x="1046" y="16873"/>
                  </a:lnTo>
                  <a:lnTo>
                    <a:pt x="1263" y="17129"/>
                  </a:lnTo>
                  <a:lnTo>
                    <a:pt x="1500" y="17366"/>
                  </a:lnTo>
                  <a:lnTo>
                    <a:pt x="1520" y="17386"/>
                  </a:lnTo>
                  <a:lnTo>
                    <a:pt x="1697" y="17544"/>
                  </a:lnTo>
                  <a:lnTo>
                    <a:pt x="1875" y="17682"/>
                  </a:lnTo>
                  <a:lnTo>
                    <a:pt x="2072" y="17820"/>
                  </a:lnTo>
                  <a:lnTo>
                    <a:pt x="2270" y="17938"/>
                  </a:lnTo>
                  <a:lnTo>
                    <a:pt x="2487" y="18037"/>
                  </a:lnTo>
                  <a:lnTo>
                    <a:pt x="2704" y="18136"/>
                  </a:lnTo>
                  <a:lnTo>
                    <a:pt x="3138" y="18313"/>
                  </a:lnTo>
                  <a:lnTo>
                    <a:pt x="3612" y="18432"/>
                  </a:lnTo>
                  <a:lnTo>
                    <a:pt x="4085" y="18530"/>
                  </a:lnTo>
                  <a:lnTo>
                    <a:pt x="4559" y="18609"/>
                  </a:lnTo>
                  <a:lnTo>
                    <a:pt x="5032" y="18649"/>
                  </a:lnTo>
                  <a:lnTo>
                    <a:pt x="5743" y="18708"/>
                  </a:lnTo>
                  <a:lnTo>
                    <a:pt x="6453" y="18748"/>
                  </a:lnTo>
                  <a:lnTo>
                    <a:pt x="7164" y="18748"/>
                  </a:lnTo>
                  <a:lnTo>
                    <a:pt x="7874" y="18708"/>
                  </a:lnTo>
                  <a:lnTo>
                    <a:pt x="8288" y="18669"/>
                  </a:lnTo>
                  <a:lnTo>
                    <a:pt x="8683" y="18629"/>
                  </a:lnTo>
                  <a:lnTo>
                    <a:pt x="9058" y="18530"/>
                  </a:lnTo>
                  <a:lnTo>
                    <a:pt x="9433" y="18412"/>
                  </a:lnTo>
                  <a:lnTo>
                    <a:pt x="9611" y="18333"/>
                  </a:lnTo>
                  <a:lnTo>
                    <a:pt x="9768" y="18234"/>
                  </a:lnTo>
                  <a:lnTo>
                    <a:pt x="9946" y="18136"/>
                  </a:lnTo>
                  <a:lnTo>
                    <a:pt x="10104" y="18017"/>
                  </a:lnTo>
                  <a:lnTo>
                    <a:pt x="10242" y="17899"/>
                  </a:lnTo>
                  <a:lnTo>
                    <a:pt x="10400" y="17761"/>
                  </a:lnTo>
                  <a:lnTo>
                    <a:pt x="10538" y="17603"/>
                  </a:lnTo>
                  <a:lnTo>
                    <a:pt x="10676" y="17425"/>
                  </a:lnTo>
                  <a:lnTo>
                    <a:pt x="10834" y="17189"/>
                  </a:lnTo>
                  <a:lnTo>
                    <a:pt x="10972" y="16952"/>
                  </a:lnTo>
                  <a:lnTo>
                    <a:pt x="11091" y="16715"/>
                  </a:lnTo>
                  <a:lnTo>
                    <a:pt x="11209" y="16458"/>
                  </a:lnTo>
                  <a:lnTo>
                    <a:pt x="11406" y="15926"/>
                  </a:lnTo>
                  <a:lnTo>
                    <a:pt x="11564" y="15393"/>
                  </a:lnTo>
                  <a:lnTo>
                    <a:pt x="11840" y="14446"/>
                  </a:lnTo>
                  <a:lnTo>
                    <a:pt x="12058" y="13498"/>
                  </a:lnTo>
                  <a:lnTo>
                    <a:pt x="12255" y="12551"/>
                  </a:lnTo>
                  <a:lnTo>
                    <a:pt x="12432" y="11584"/>
                  </a:lnTo>
                  <a:lnTo>
                    <a:pt x="12590" y="10617"/>
                  </a:lnTo>
                  <a:lnTo>
                    <a:pt x="12748" y="9650"/>
                  </a:lnTo>
                  <a:lnTo>
                    <a:pt x="13005" y="7717"/>
                  </a:lnTo>
                  <a:lnTo>
                    <a:pt x="13064" y="7203"/>
                  </a:lnTo>
                  <a:lnTo>
                    <a:pt x="13123" y="6631"/>
                  </a:lnTo>
                  <a:lnTo>
                    <a:pt x="13143" y="6019"/>
                  </a:lnTo>
                  <a:lnTo>
                    <a:pt x="13143" y="5368"/>
                  </a:lnTo>
                  <a:lnTo>
                    <a:pt x="13123" y="4697"/>
                  </a:lnTo>
                  <a:lnTo>
                    <a:pt x="13044" y="4007"/>
                  </a:lnTo>
                  <a:lnTo>
                    <a:pt x="12946" y="3355"/>
                  </a:lnTo>
                  <a:lnTo>
                    <a:pt x="12886" y="3020"/>
                  </a:lnTo>
                  <a:lnTo>
                    <a:pt x="12807" y="2704"/>
                  </a:lnTo>
                  <a:lnTo>
                    <a:pt x="12709" y="2388"/>
                  </a:lnTo>
                  <a:lnTo>
                    <a:pt x="12590" y="2092"/>
                  </a:lnTo>
                  <a:lnTo>
                    <a:pt x="12472" y="1816"/>
                  </a:lnTo>
                  <a:lnTo>
                    <a:pt x="12334" y="1540"/>
                  </a:lnTo>
                  <a:lnTo>
                    <a:pt x="12196" y="1283"/>
                  </a:lnTo>
                  <a:lnTo>
                    <a:pt x="12018" y="1047"/>
                  </a:lnTo>
                  <a:lnTo>
                    <a:pt x="11840" y="830"/>
                  </a:lnTo>
                  <a:lnTo>
                    <a:pt x="11623" y="632"/>
                  </a:lnTo>
                  <a:lnTo>
                    <a:pt x="11406" y="455"/>
                  </a:lnTo>
                  <a:lnTo>
                    <a:pt x="11170" y="316"/>
                  </a:lnTo>
                  <a:lnTo>
                    <a:pt x="10893" y="198"/>
                  </a:lnTo>
                  <a:lnTo>
                    <a:pt x="10617" y="99"/>
                  </a:lnTo>
                  <a:lnTo>
                    <a:pt x="10321" y="40"/>
                  </a:lnTo>
                  <a:lnTo>
                    <a:pt x="99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0;p31">
              <a:extLst>
                <a:ext uri="{FF2B5EF4-FFF2-40B4-BE49-F238E27FC236}">
                  <a16:creationId xmlns:a16="http://schemas.microsoft.com/office/drawing/2014/main" id="{7D689055-E1FB-40EA-8A0F-93C5C22FE94D}"/>
                </a:ext>
              </a:extLst>
            </p:cNvPr>
            <p:cNvSpPr/>
            <p:nvPr/>
          </p:nvSpPr>
          <p:spPr>
            <a:xfrm>
              <a:off x="2722710" y="3240813"/>
              <a:ext cx="358174" cy="425958"/>
            </a:xfrm>
            <a:custGeom>
              <a:avLst/>
              <a:gdLst/>
              <a:ahLst/>
              <a:cxnLst/>
              <a:rect l="l" t="t" r="r" b="b"/>
              <a:pathLst>
                <a:path w="15847" h="18846" extrusionOk="0">
                  <a:moveTo>
                    <a:pt x="13874" y="0"/>
                  </a:moveTo>
                  <a:lnTo>
                    <a:pt x="13656" y="20"/>
                  </a:lnTo>
                  <a:lnTo>
                    <a:pt x="13420" y="59"/>
                  </a:lnTo>
                  <a:lnTo>
                    <a:pt x="13203" y="99"/>
                  </a:lnTo>
                  <a:lnTo>
                    <a:pt x="12986" y="178"/>
                  </a:lnTo>
                  <a:lnTo>
                    <a:pt x="12788" y="257"/>
                  </a:lnTo>
                  <a:lnTo>
                    <a:pt x="12571" y="355"/>
                  </a:lnTo>
                  <a:lnTo>
                    <a:pt x="12374" y="454"/>
                  </a:lnTo>
                  <a:lnTo>
                    <a:pt x="12196" y="573"/>
                  </a:lnTo>
                  <a:lnTo>
                    <a:pt x="11999" y="711"/>
                  </a:lnTo>
                  <a:lnTo>
                    <a:pt x="11821" y="849"/>
                  </a:lnTo>
                  <a:lnTo>
                    <a:pt x="11644" y="1007"/>
                  </a:lnTo>
                  <a:lnTo>
                    <a:pt x="11328" y="1342"/>
                  </a:lnTo>
                  <a:lnTo>
                    <a:pt x="11032" y="1697"/>
                  </a:lnTo>
                  <a:lnTo>
                    <a:pt x="10775" y="2072"/>
                  </a:lnTo>
                  <a:lnTo>
                    <a:pt x="10558" y="2467"/>
                  </a:lnTo>
                  <a:lnTo>
                    <a:pt x="10341" y="2862"/>
                  </a:lnTo>
                  <a:lnTo>
                    <a:pt x="10164" y="3276"/>
                  </a:lnTo>
                  <a:lnTo>
                    <a:pt x="9986" y="3690"/>
                  </a:lnTo>
                  <a:lnTo>
                    <a:pt x="9808" y="4125"/>
                  </a:lnTo>
                  <a:lnTo>
                    <a:pt x="9493" y="4973"/>
                  </a:lnTo>
                  <a:lnTo>
                    <a:pt x="9295" y="5486"/>
                  </a:lnTo>
                  <a:lnTo>
                    <a:pt x="9078" y="5960"/>
                  </a:lnTo>
                  <a:lnTo>
                    <a:pt x="8861" y="6433"/>
                  </a:lnTo>
                  <a:lnTo>
                    <a:pt x="8624" y="6887"/>
                  </a:lnTo>
                  <a:lnTo>
                    <a:pt x="8368" y="7321"/>
                  </a:lnTo>
                  <a:lnTo>
                    <a:pt x="8092" y="7736"/>
                  </a:lnTo>
                  <a:lnTo>
                    <a:pt x="7815" y="8150"/>
                  </a:lnTo>
                  <a:lnTo>
                    <a:pt x="7519" y="8545"/>
                  </a:lnTo>
                  <a:lnTo>
                    <a:pt x="7223" y="8940"/>
                  </a:lnTo>
                  <a:lnTo>
                    <a:pt x="6908" y="9314"/>
                  </a:lnTo>
                  <a:lnTo>
                    <a:pt x="6572" y="9689"/>
                  </a:lnTo>
                  <a:lnTo>
                    <a:pt x="6217" y="10064"/>
                  </a:lnTo>
                  <a:lnTo>
                    <a:pt x="5487" y="10795"/>
                  </a:lnTo>
                  <a:lnTo>
                    <a:pt x="4717" y="11505"/>
                  </a:lnTo>
                  <a:lnTo>
                    <a:pt x="3652" y="12413"/>
                  </a:lnTo>
                  <a:lnTo>
                    <a:pt x="2606" y="13320"/>
                  </a:lnTo>
                  <a:lnTo>
                    <a:pt x="2093" y="13794"/>
                  </a:lnTo>
                  <a:lnTo>
                    <a:pt x="1599" y="14268"/>
                  </a:lnTo>
                  <a:lnTo>
                    <a:pt x="1126" y="14761"/>
                  </a:lnTo>
                  <a:lnTo>
                    <a:pt x="672" y="15274"/>
                  </a:lnTo>
                  <a:lnTo>
                    <a:pt x="475" y="15511"/>
                  </a:lnTo>
                  <a:lnTo>
                    <a:pt x="317" y="15748"/>
                  </a:lnTo>
                  <a:lnTo>
                    <a:pt x="179" y="16004"/>
                  </a:lnTo>
                  <a:lnTo>
                    <a:pt x="119" y="16142"/>
                  </a:lnTo>
                  <a:lnTo>
                    <a:pt x="80" y="16280"/>
                  </a:lnTo>
                  <a:lnTo>
                    <a:pt x="21" y="16557"/>
                  </a:lnTo>
                  <a:lnTo>
                    <a:pt x="1" y="16813"/>
                  </a:lnTo>
                  <a:lnTo>
                    <a:pt x="1" y="17070"/>
                  </a:lnTo>
                  <a:lnTo>
                    <a:pt x="21" y="17287"/>
                  </a:lnTo>
                  <a:lnTo>
                    <a:pt x="80" y="17504"/>
                  </a:lnTo>
                  <a:lnTo>
                    <a:pt x="159" y="17681"/>
                  </a:lnTo>
                  <a:lnTo>
                    <a:pt x="257" y="17859"/>
                  </a:lnTo>
                  <a:lnTo>
                    <a:pt x="376" y="18017"/>
                  </a:lnTo>
                  <a:lnTo>
                    <a:pt x="514" y="18175"/>
                  </a:lnTo>
                  <a:lnTo>
                    <a:pt x="672" y="18293"/>
                  </a:lnTo>
                  <a:lnTo>
                    <a:pt x="849" y="18412"/>
                  </a:lnTo>
                  <a:lnTo>
                    <a:pt x="1027" y="18510"/>
                  </a:lnTo>
                  <a:lnTo>
                    <a:pt x="1224" y="18589"/>
                  </a:lnTo>
                  <a:lnTo>
                    <a:pt x="1441" y="18668"/>
                  </a:lnTo>
                  <a:lnTo>
                    <a:pt x="1659" y="18727"/>
                  </a:lnTo>
                  <a:lnTo>
                    <a:pt x="1895" y="18767"/>
                  </a:lnTo>
                  <a:lnTo>
                    <a:pt x="2132" y="18806"/>
                  </a:lnTo>
                  <a:lnTo>
                    <a:pt x="2389" y="18826"/>
                  </a:lnTo>
                  <a:lnTo>
                    <a:pt x="2882" y="18846"/>
                  </a:lnTo>
                  <a:lnTo>
                    <a:pt x="3375" y="18826"/>
                  </a:lnTo>
                  <a:lnTo>
                    <a:pt x="3869" y="18787"/>
                  </a:lnTo>
                  <a:lnTo>
                    <a:pt x="4342" y="18688"/>
                  </a:lnTo>
                  <a:lnTo>
                    <a:pt x="4776" y="18589"/>
                  </a:lnTo>
                  <a:lnTo>
                    <a:pt x="5151" y="18451"/>
                  </a:lnTo>
                  <a:lnTo>
                    <a:pt x="5487" y="18293"/>
                  </a:lnTo>
                  <a:lnTo>
                    <a:pt x="5803" y="18096"/>
                  </a:lnTo>
                  <a:lnTo>
                    <a:pt x="6099" y="17899"/>
                  </a:lnTo>
                  <a:lnTo>
                    <a:pt x="6414" y="17701"/>
                  </a:lnTo>
                  <a:lnTo>
                    <a:pt x="6710" y="17464"/>
                  </a:lnTo>
                  <a:lnTo>
                    <a:pt x="6987" y="17228"/>
                  </a:lnTo>
                  <a:lnTo>
                    <a:pt x="7283" y="16971"/>
                  </a:lnTo>
                  <a:lnTo>
                    <a:pt x="7855" y="16438"/>
                  </a:lnTo>
                  <a:lnTo>
                    <a:pt x="8388" y="15866"/>
                  </a:lnTo>
                  <a:lnTo>
                    <a:pt x="8920" y="15254"/>
                  </a:lnTo>
                  <a:lnTo>
                    <a:pt x="9414" y="14623"/>
                  </a:lnTo>
                  <a:lnTo>
                    <a:pt x="9907" y="13972"/>
                  </a:lnTo>
                  <a:lnTo>
                    <a:pt x="10381" y="13301"/>
                  </a:lnTo>
                  <a:lnTo>
                    <a:pt x="10815" y="12610"/>
                  </a:lnTo>
                  <a:lnTo>
                    <a:pt x="11249" y="11919"/>
                  </a:lnTo>
                  <a:lnTo>
                    <a:pt x="11663" y="11248"/>
                  </a:lnTo>
                  <a:lnTo>
                    <a:pt x="12433" y="9887"/>
                  </a:lnTo>
                  <a:lnTo>
                    <a:pt x="13124" y="8604"/>
                  </a:lnTo>
                  <a:lnTo>
                    <a:pt x="13538" y="7854"/>
                  </a:lnTo>
                  <a:lnTo>
                    <a:pt x="13992" y="7025"/>
                  </a:lnTo>
                  <a:lnTo>
                    <a:pt x="14466" y="6157"/>
                  </a:lnTo>
                  <a:lnTo>
                    <a:pt x="14900" y="5249"/>
                  </a:lnTo>
                  <a:lnTo>
                    <a:pt x="15117" y="4796"/>
                  </a:lnTo>
                  <a:lnTo>
                    <a:pt x="15294" y="4342"/>
                  </a:lnTo>
                  <a:lnTo>
                    <a:pt x="15472" y="3888"/>
                  </a:lnTo>
                  <a:lnTo>
                    <a:pt x="15610" y="3434"/>
                  </a:lnTo>
                  <a:lnTo>
                    <a:pt x="15728" y="2980"/>
                  </a:lnTo>
                  <a:lnTo>
                    <a:pt x="15807" y="2526"/>
                  </a:lnTo>
                  <a:lnTo>
                    <a:pt x="15847" y="2092"/>
                  </a:lnTo>
                  <a:lnTo>
                    <a:pt x="15827" y="1678"/>
                  </a:lnTo>
                  <a:lnTo>
                    <a:pt x="15807" y="1461"/>
                  </a:lnTo>
                  <a:lnTo>
                    <a:pt x="15788" y="1243"/>
                  </a:lnTo>
                  <a:lnTo>
                    <a:pt x="15728" y="1026"/>
                  </a:lnTo>
                  <a:lnTo>
                    <a:pt x="15630" y="829"/>
                  </a:lnTo>
                  <a:lnTo>
                    <a:pt x="15511" y="651"/>
                  </a:lnTo>
                  <a:lnTo>
                    <a:pt x="15354" y="474"/>
                  </a:lnTo>
                  <a:lnTo>
                    <a:pt x="15176" y="336"/>
                  </a:lnTo>
                  <a:lnTo>
                    <a:pt x="14979" y="217"/>
                  </a:lnTo>
                  <a:lnTo>
                    <a:pt x="14781" y="138"/>
                  </a:lnTo>
                  <a:lnTo>
                    <a:pt x="14544" y="59"/>
                  </a:lnTo>
                  <a:lnTo>
                    <a:pt x="14327" y="20"/>
                  </a:lnTo>
                  <a:lnTo>
                    <a:pt x="14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1;p31">
              <a:extLst>
                <a:ext uri="{FF2B5EF4-FFF2-40B4-BE49-F238E27FC236}">
                  <a16:creationId xmlns:a16="http://schemas.microsoft.com/office/drawing/2014/main" id="{8AE28FFF-E4ED-4CE7-B675-B4FD785C78A9}"/>
                </a:ext>
              </a:extLst>
            </p:cNvPr>
            <p:cNvSpPr/>
            <p:nvPr/>
          </p:nvSpPr>
          <p:spPr>
            <a:xfrm>
              <a:off x="3487228" y="2694864"/>
              <a:ext cx="495979" cy="136064"/>
            </a:xfrm>
            <a:custGeom>
              <a:avLst/>
              <a:gdLst/>
              <a:ahLst/>
              <a:cxnLst/>
              <a:rect l="l" t="t" r="r" b="b"/>
              <a:pathLst>
                <a:path w="21944" h="6020" extrusionOk="0">
                  <a:moveTo>
                    <a:pt x="15491" y="0"/>
                  </a:moveTo>
                  <a:lnTo>
                    <a:pt x="14702" y="20"/>
                  </a:lnTo>
                  <a:lnTo>
                    <a:pt x="13912" y="40"/>
                  </a:lnTo>
                  <a:lnTo>
                    <a:pt x="13143" y="79"/>
                  </a:lnTo>
                  <a:lnTo>
                    <a:pt x="11564" y="178"/>
                  </a:lnTo>
                  <a:lnTo>
                    <a:pt x="9965" y="316"/>
                  </a:lnTo>
                  <a:lnTo>
                    <a:pt x="8367" y="474"/>
                  </a:lnTo>
                  <a:lnTo>
                    <a:pt x="7282" y="573"/>
                  </a:lnTo>
                  <a:lnTo>
                    <a:pt x="6196" y="652"/>
                  </a:lnTo>
                  <a:lnTo>
                    <a:pt x="5111" y="750"/>
                  </a:lnTo>
                  <a:lnTo>
                    <a:pt x="4578" y="829"/>
                  </a:lnTo>
                  <a:lnTo>
                    <a:pt x="4045" y="908"/>
                  </a:lnTo>
                  <a:lnTo>
                    <a:pt x="3532" y="1007"/>
                  </a:lnTo>
                  <a:lnTo>
                    <a:pt x="3019" y="1145"/>
                  </a:lnTo>
                  <a:lnTo>
                    <a:pt x="2506" y="1283"/>
                  </a:lnTo>
                  <a:lnTo>
                    <a:pt x="2013" y="1461"/>
                  </a:lnTo>
                  <a:lnTo>
                    <a:pt x="1559" y="1658"/>
                  </a:lnTo>
                  <a:lnTo>
                    <a:pt x="1105" y="1895"/>
                  </a:lnTo>
                  <a:lnTo>
                    <a:pt x="888" y="2033"/>
                  </a:lnTo>
                  <a:lnTo>
                    <a:pt x="671" y="2171"/>
                  </a:lnTo>
                  <a:lnTo>
                    <a:pt x="454" y="2309"/>
                  </a:lnTo>
                  <a:lnTo>
                    <a:pt x="276" y="2487"/>
                  </a:lnTo>
                  <a:lnTo>
                    <a:pt x="158" y="2605"/>
                  </a:lnTo>
                  <a:lnTo>
                    <a:pt x="99" y="2684"/>
                  </a:lnTo>
                  <a:lnTo>
                    <a:pt x="59" y="2763"/>
                  </a:lnTo>
                  <a:lnTo>
                    <a:pt x="20" y="2862"/>
                  </a:lnTo>
                  <a:lnTo>
                    <a:pt x="0" y="2941"/>
                  </a:lnTo>
                  <a:lnTo>
                    <a:pt x="0" y="3039"/>
                  </a:lnTo>
                  <a:lnTo>
                    <a:pt x="40" y="3118"/>
                  </a:lnTo>
                  <a:lnTo>
                    <a:pt x="99" y="3217"/>
                  </a:lnTo>
                  <a:lnTo>
                    <a:pt x="178" y="3257"/>
                  </a:lnTo>
                  <a:lnTo>
                    <a:pt x="276" y="3296"/>
                  </a:lnTo>
                  <a:lnTo>
                    <a:pt x="375" y="3316"/>
                  </a:lnTo>
                  <a:lnTo>
                    <a:pt x="296" y="3474"/>
                  </a:lnTo>
                  <a:lnTo>
                    <a:pt x="237" y="3631"/>
                  </a:lnTo>
                  <a:lnTo>
                    <a:pt x="217" y="3809"/>
                  </a:lnTo>
                  <a:lnTo>
                    <a:pt x="237" y="3888"/>
                  </a:lnTo>
                  <a:lnTo>
                    <a:pt x="257" y="3987"/>
                  </a:lnTo>
                  <a:lnTo>
                    <a:pt x="296" y="4066"/>
                  </a:lnTo>
                  <a:lnTo>
                    <a:pt x="336" y="4125"/>
                  </a:lnTo>
                  <a:lnTo>
                    <a:pt x="395" y="4184"/>
                  </a:lnTo>
                  <a:lnTo>
                    <a:pt x="474" y="4243"/>
                  </a:lnTo>
                  <a:lnTo>
                    <a:pt x="553" y="4263"/>
                  </a:lnTo>
                  <a:lnTo>
                    <a:pt x="632" y="4283"/>
                  </a:lnTo>
                  <a:lnTo>
                    <a:pt x="730" y="4263"/>
                  </a:lnTo>
                  <a:lnTo>
                    <a:pt x="809" y="4243"/>
                  </a:lnTo>
                  <a:lnTo>
                    <a:pt x="829" y="4322"/>
                  </a:lnTo>
                  <a:lnTo>
                    <a:pt x="849" y="4401"/>
                  </a:lnTo>
                  <a:lnTo>
                    <a:pt x="908" y="4480"/>
                  </a:lnTo>
                  <a:lnTo>
                    <a:pt x="967" y="4559"/>
                  </a:lnTo>
                  <a:lnTo>
                    <a:pt x="1105" y="4658"/>
                  </a:lnTo>
                  <a:lnTo>
                    <a:pt x="1263" y="4737"/>
                  </a:lnTo>
                  <a:lnTo>
                    <a:pt x="1441" y="4776"/>
                  </a:lnTo>
                  <a:lnTo>
                    <a:pt x="1618" y="4776"/>
                  </a:lnTo>
                  <a:lnTo>
                    <a:pt x="1816" y="4756"/>
                  </a:lnTo>
                  <a:lnTo>
                    <a:pt x="1993" y="4717"/>
                  </a:lnTo>
                  <a:lnTo>
                    <a:pt x="2033" y="4796"/>
                  </a:lnTo>
                  <a:lnTo>
                    <a:pt x="2072" y="4875"/>
                  </a:lnTo>
                  <a:lnTo>
                    <a:pt x="2151" y="4914"/>
                  </a:lnTo>
                  <a:lnTo>
                    <a:pt x="2230" y="4954"/>
                  </a:lnTo>
                  <a:lnTo>
                    <a:pt x="2427" y="4993"/>
                  </a:lnTo>
                  <a:lnTo>
                    <a:pt x="2625" y="4993"/>
                  </a:lnTo>
                  <a:lnTo>
                    <a:pt x="2881" y="4973"/>
                  </a:lnTo>
                  <a:lnTo>
                    <a:pt x="3118" y="4934"/>
                  </a:lnTo>
                  <a:lnTo>
                    <a:pt x="3611" y="4796"/>
                  </a:lnTo>
                  <a:lnTo>
                    <a:pt x="4105" y="4658"/>
                  </a:lnTo>
                  <a:lnTo>
                    <a:pt x="4578" y="4539"/>
                  </a:lnTo>
                  <a:lnTo>
                    <a:pt x="5664" y="4302"/>
                  </a:lnTo>
                  <a:lnTo>
                    <a:pt x="6196" y="4204"/>
                  </a:lnTo>
                  <a:lnTo>
                    <a:pt x="6749" y="4125"/>
                  </a:lnTo>
                  <a:lnTo>
                    <a:pt x="7183" y="4105"/>
                  </a:lnTo>
                  <a:lnTo>
                    <a:pt x="7578" y="4125"/>
                  </a:lnTo>
                  <a:lnTo>
                    <a:pt x="7972" y="4164"/>
                  </a:lnTo>
                  <a:lnTo>
                    <a:pt x="8347" y="4223"/>
                  </a:lnTo>
                  <a:lnTo>
                    <a:pt x="9097" y="4401"/>
                  </a:lnTo>
                  <a:lnTo>
                    <a:pt x="9906" y="4598"/>
                  </a:lnTo>
                  <a:lnTo>
                    <a:pt x="10459" y="4737"/>
                  </a:lnTo>
                  <a:lnTo>
                    <a:pt x="10992" y="4894"/>
                  </a:lnTo>
                  <a:lnTo>
                    <a:pt x="11524" y="5052"/>
                  </a:lnTo>
                  <a:lnTo>
                    <a:pt x="11781" y="5111"/>
                  </a:lnTo>
                  <a:lnTo>
                    <a:pt x="12057" y="5171"/>
                  </a:lnTo>
                  <a:lnTo>
                    <a:pt x="12689" y="5269"/>
                  </a:lnTo>
                  <a:lnTo>
                    <a:pt x="14879" y="5664"/>
                  </a:lnTo>
                  <a:lnTo>
                    <a:pt x="16024" y="5861"/>
                  </a:lnTo>
                  <a:lnTo>
                    <a:pt x="16596" y="5940"/>
                  </a:lnTo>
                  <a:lnTo>
                    <a:pt x="17188" y="5999"/>
                  </a:lnTo>
                  <a:lnTo>
                    <a:pt x="17780" y="6019"/>
                  </a:lnTo>
                  <a:lnTo>
                    <a:pt x="18352" y="6019"/>
                  </a:lnTo>
                  <a:lnTo>
                    <a:pt x="18648" y="5980"/>
                  </a:lnTo>
                  <a:lnTo>
                    <a:pt x="18944" y="5940"/>
                  </a:lnTo>
                  <a:lnTo>
                    <a:pt x="19220" y="5901"/>
                  </a:lnTo>
                  <a:lnTo>
                    <a:pt x="19497" y="5822"/>
                  </a:lnTo>
                  <a:lnTo>
                    <a:pt x="19793" y="5723"/>
                  </a:lnTo>
                  <a:lnTo>
                    <a:pt x="20049" y="5625"/>
                  </a:lnTo>
                  <a:lnTo>
                    <a:pt x="20306" y="5486"/>
                  </a:lnTo>
                  <a:lnTo>
                    <a:pt x="20562" y="5348"/>
                  </a:lnTo>
                  <a:lnTo>
                    <a:pt x="20779" y="5171"/>
                  </a:lnTo>
                  <a:lnTo>
                    <a:pt x="20996" y="4993"/>
                  </a:lnTo>
                  <a:lnTo>
                    <a:pt x="21174" y="4776"/>
                  </a:lnTo>
                  <a:lnTo>
                    <a:pt x="21352" y="4559"/>
                  </a:lnTo>
                  <a:lnTo>
                    <a:pt x="21510" y="4342"/>
                  </a:lnTo>
                  <a:lnTo>
                    <a:pt x="21648" y="4085"/>
                  </a:lnTo>
                  <a:lnTo>
                    <a:pt x="21746" y="3829"/>
                  </a:lnTo>
                  <a:lnTo>
                    <a:pt x="21845" y="3572"/>
                  </a:lnTo>
                  <a:lnTo>
                    <a:pt x="21904" y="3296"/>
                  </a:lnTo>
                  <a:lnTo>
                    <a:pt x="21924" y="3000"/>
                  </a:lnTo>
                  <a:lnTo>
                    <a:pt x="21944" y="2704"/>
                  </a:lnTo>
                  <a:lnTo>
                    <a:pt x="21924" y="2408"/>
                  </a:lnTo>
                  <a:lnTo>
                    <a:pt x="21904" y="2230"/>
                  </a:lnTo>
                  <a:lnTo>
                    <a:pt x="21865" y="2053"/>
                  </a:lnTo>
                  <a:lnTo>
                    <a:pt x="21806" y="1895"/>
                  </a:lnTo>
                  <a:lnTo>
                    <a:pt x="21746" y="1737"/>
                  </a:lnTo>
                  <a:lnTo>
                    <a:pt x="21687" y="1579"/>
                  </a:lnTo>
                  <a:lnTo>
                    <a:pt x="21608" y="1461"/>
                  </a:lnTo>
                  <a:lnTo>
                    <a:pt x="21510" y="1323"/>
                  </a:lnTo>
                  <a:lnTo>
                    <a:pt x="21411" y="1204"/>
                  </a:lnTo>
                  <a:lnTo>
                    <a:pt x="21194" y="1007"/>
                  </a:lnTo>
                  <a:lnTo>
                    <a:pt x="20957" y="829"/>
                  </a:lnTo>
                  <a:lnTo>
                    <a:pt x="20681" y="671"/>
                  </a:lnTo>
                  <a:lnTo>
                    <a:pt x="20404" y="533"/>
                  </a:lnTo>
                  <a:lnTo>
                    <a:pt x="20089" y="435"/>
                  </a:lnTo>
                  <a:lnTo>
                    <a:pt x="19773" y="356"/>
                  </a:lnTo>
                  <a:lnTo>
                    <a:pt x="19438" y="277"/>
                  </a:lnTo>
                  <a:lnTo>
                    <a:pt x="19122" y="237"/>
                  </a:lnTo>
                  <a:lnTo>
                    <a:pt x="18451" y="158"/>
                  </a:lnTo>
                  <a:lnTo>
                    <a:pt x="17839" y="99"/>
                  </a:lnTo>
                  <a:lnTo>
                    <a:pt x="17050" y="40"/>
                  </a:lnTo>
                  <a:lnTo>
                    <a:pt x="16260" y="20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12;p31">
              <a:extLst>
                <a:ext uri="{FF2B5EF4-FFF2-40B4-BE49-F238E27FC236}">
                  <a16:creationId xmlns:a16="http://schemas.microsoft.com/office/drawing/2014/main" id="{241C33E5-D5A5-450F-BC98-EB576D62445A}"/>
                </a:ext>
              </a:extLst>
            </p:cNvPr>
            <p:cNvSpPr/>
            <p:nvPr/>
          </p:nvSpPr>
          <p:spPr>
            <a:xfrm>
              <a:off x="3648679" y="2664531"/>
              <a:ext cx="622211" cy="744420"/>
            </a:xfrm>
            <a:custGeom>
              <a:avLst/>
              <a:gdLst/>
              <a:ahLst/>
              <a:cxnLst/>
              <a:rect l="l" t="t" r="r" b="b"/>
              <a:pathLst>
                <a:path w="27529" h="32936" extrusionOk="0">
                  <a:moveTo>
                    <a:pt x="1500" y="1"/>
                  </a:moveTo>
                  <a:lnTo>
                    <a:pt x="1323" y="40"/>
                  </a:lnTo>
                  <a:lnTo>
                    <a:pt x="1165" y="80"/>
                  </a:lnTo>
                  <a:lnTo>
                    <a:pt x="1027" y="139"/>
                  </a:lnTo>
                  <a:lnTo>
                    <a:pt x="869" y="198"/>
                  </a:lnTo>
                  <a:lnTo>
                    <a:pt x="731" y="297"/>
                  </a:lnTo>
                  <a:lnTo>
                    <a:pt x="612" y="376"/>
                  </a:lnTo>
                  <a:lnTo>
                    <a:pt x="494" y="494"/>
                  </a:lnTo>
                  <a:lnTo>
                    <a:pt x="376" y="612"/>
                  </a:lnTo>
                  <a:lnTo>
                    <a:pt x="277" y="731"/>
                  </a:lnTo>
                  <a:lnTo>
                    <a:pt x="198" y="869"/>
                  </a:lnTo>
                  <a:lnTo>
                    <a:pt x="119" y="1027"/>
                  </a:lnTo>
                  <a:lnTo>
                    <a:pt x="60" y="1185"/>
                  </a:lnTo>
                  <a:lnTo>
                    <a:pt x="20" y="1342"/>
                  </a:lnTo>
                  <a:lnTo>
                    <a:pt x="1" y="1500"/>
                  </a:lnTo>
                  <a:lnTo>
                    <a:pt x="1" y="1678"/>
                  </a:lnTo>
                  <a:lnTo>
                    <a:pt x="1" y="31258"/>
                  </a:lnTo>
                  <a:lnTo>
                    <a:pt x="1" y="31416"/>
                  </a:lnTo>
                  <a:lnTo>
                    <a:pt x="20" y="31594"/>
                  </a:lnTo>
                  <a:lnTo>
                    <a:pt x="60" y="31752"/>
                  </a:lnTo>
                  <a:lnTo>
                    <a:pt x="119" y="31910"/>
                  </a:lnTo>
                  <a:lnTo>
                    <a:pt x="198" y="32048"/>
                  </a:lnTo>
                  <a:lnTo>
                    <a:pt x="277" y="32186"/>
                  </a:lnTo>
                  <a:lnTo>
                    <a:pt x="376" y="32324"/>
                  </a:lnTo>
                  <a:lnTo>
                    <a:pt x="494" y="32442"/>
                  </a:lnTo>
                  <a:lnTo>
                    <a:pt x="612" y="32541"/>
                  </a:lnTo>
                  <a:lnTo>
                    <a:pt x="731" y="32640"/>
                  </a:lnTo>
                  <a:lnTo>
                    <a:pt x="869" y="32719"/>
                  </a:lnTo>
                  <a:lnTo>
                    <a:pt x="1027" y="32798"/>
                  </a:lnTo>
                  <a:lnTo>
                    <a:pt x="1165" y="32857"/>
                  </a:lnTo>
                  <a:lnTo>
                    <a:pt x="1323" y="32896"/>
                  </a:lnTo>
                  <a:lnTo>
                    <a:pt x="1500" y="32916"/>
                  </a:lnTo>
                  <a:lnTo>
                    <a:pt x="1678" y="32936"/>
                  </a:lnTo>
                  <a:lnTo>
                    <a:pt x="27016" y="32936"/>
                  </a:lnTo>
                  <a:lnTo>
                    <a:pt x="27114" y="32916"/>
                  </a:lnTo>
                  <a:lnTo>
                    <a:pt x="27213" y="32896"/>
                  </a:lnTo>
                  <a:lnTo>
                    <a:pt x="27312" y="32837"/>
                  </a:lnTo>
                  <a:lnTo>
                    <a:pt x="27371" y="32778"/>
                  </a:lnTo>
                  <a:lnTo>
                    <a:pt x="27450" y="32699"/>
                  </a:lnTo>
                  <a:lnTo>
                    <a:pt x="27489" y="32620"/>
                  </a:lnTo>
                  <a:lnTo>
                    <a:pt x="27509" y="32521"/>
                  </a:lnTo>
                  <a:lnTo>
                    <a:pt x="27529" y="32423"/>
                  </a:lnTo>
                  <a:lnTo>
                    <a:pt x="27529" y="1382"/>
                  </a:lnTo>
                  <a:lnTo>
                    <a:pt x="27529" y="1244"/>
                  </a:lnTo>
                  <a:lnTo>
                    <a:pt x="27509" y="1106"/>
                  </a:lnTo>
                  <a:lnTo>
                    <a:pt x="27470" y="968"/>
                  </a:lnTo>
                  <a:lnTo>
                    <a:pt x="27410" y="849"/>
                  </a:lnTo>
                  <a:lnTo>
                    <a:pt x="27371" y="731"/>
                  </a:lnTo>
                  <a:lnTo>
                    <a:pt x="27292" y="612"/>
                  </a:lnTo>
                  <a:lnTo>
                    <a:pt x="27213" y="494"/>
                  </a:lnTo>
                  <a:lnTo>
                    <a:pt x="27134" y="395"/>
                  </a:lnTo>
                  <a:lnTo>
                    <a:pt x="27035" y="316"/>
                  </a:lnTo>
                  <a:lnTo>
                    <a:pt x="26917" y="237"/>
                  </a:lnTo>
                  <a:lnTo>
                    <a:pt x="26799" y="158"/>
                  </a:lnTo>
                  <a:lnTo>
                    <a:pt x="26680" y="99"/>
                  </a:lnTo>
                  <a:lnTo>
                    <a:pt x="26562" y="60"/>
                  </a:lnTo>
                  <a:lnTo>
                    <a:pt x="26424" y="20"/>
                  </a:lnTo>
                  <a:lnTo>
                    <a:pt x="262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13;p31">
              <a:extLst>
                <a:ext uri="{FF2B5EF4-FFF2-40B4-BE49-F238E27FC236}">
                  <a16:creationId xmlns:a16="http://schemas.microsoft.com/office/drawing/2014/main" id="{59F4DA9E-F37C-47AB-A023-0B7FCAC819BF}"/>
                </a:ext>
              </a:extLst>
            </p:cNvPr>
            <p:cNvSpPr/>
            <p:nvPr/>
          </p:nvSpPr>
          <p:spPr>
            <a:xfrm>
              <a:off x="3648679" y="2664531"/>
              <a:ext cx="252465" cy="744420"/>
            </a:xfrm>
            <a:custGeom>
              <a:avLst/>
              <a:gdLst/>
              <a:ahLst/>
              <a:cxnLst/>
              <a:rect l="l" t="t" r="r" b="b"/>
              <a:pathLst>
                <a:path w="11170" h="32936" extrusionOk="0">
                  <a:moveTo>
                    <a:pt x="1362" y="1"/>
                  </a:moveTo>
                  <a:lnTo>
                    <a:pt x="1204" y="40"/>
                  </a:lnTo>
                  <a:lnTo>
                    <a:pt x="1066" y="60"/>
                  </a:lnTo>
                  <a:lnTo>
                    <a:pt x="928" y="119"/>
                  </a:lnTo>
                  <a:lnTo>
                    <a:pt x="790" y="178"/>
                  </a:lnTo>
                  <a:lnTo>
                    <a:pt x="672" y="257"/>
                  </a:lnTo>
                  <a:lnTo>
                    <a:pt x="553" y="356"/>
                  </a:lnTo>
                  <a:lnTo>
                    <a:pt x="435" y="454"/>
                  </a:lnTo>
                  <a:lnTo>
                    <a:pt x="336" y="553"/>
                  </a:lnTo>
                  <a:lnTo>
                    <a:pt x="257" y="672"/>
                  </a:lnTo>
                  <a:lnTo>
                    <a:pt x="178" y="810"/>
                  </a:lnTo>
                  <a:lnTo>
                    <a:pt x="119" y="928"/>
                  </a:lnTo>
                  <a:lnTo>
                    <a:pt x="60" y="1066"/>
                  </a:lnTo>
                  <a:lnTo>
                    <a:pt x="20" y="1224"/>
                  </a:lnTo>
                  <a:lnTo>
                    <a:pt x="1" y="1382"/>
                  </a:lnTo>
                  <a:lnTo>
                    <a:pt x="1" y="1520"/>
                  </a:lnTo>
                  <a:lnTo>
                    <a:pt x="1" y="32423"/>
                  </a:lnTo>
                  <a:lnTo>
                    <a:pt x="1" y="32521"/>
                  </a:lnTo>
                  <a:lnTo>
                    <a:pt x="40" y="32620"/>
                  </a:lnTo>
                  <a:lnTo>
                    <a:pt x="80" y="32699"/>
                  </a:lnTo>
                  <a:lnTo>
                    <a:pt x="139" y="32778"/>
                  </a:lnTo>
                  <a:lnTo>
                    <a:pt x="218" y="32837"/>
                  </a:lnTo>
                  <a:lnTo>
                    <a:pt x="297" y="32896"/>
                  </a:lnTo>
                  <a:lnTo>
                    <a:pt x="395" y="32916"/>
                  </a:lnTo>
                  <a:lnTo>
                    <a:pt x="494" y="32936"/>
                  </a:lnTo>
                  <a:lnTo>
                    <a:pt x="10657" y="32936"/>
                  </a:lnTo>
                  <a:lnTo>
                    <a:pt x="10755" y="32916"/>
                  </a:lnTo>
                  <a:lnTo>
                    <a:pt x="10854" y="32896"/>
                  </a:lnTo>
                  <a:lnTo>
                    <a:pt x="10933" y="32837"/>
                  </a:lnTo>
                  <a:lnTo>
                    <a:pt x="11012" y="32778"/>
                  </a:lnTo>
                  <a:lnTo>
                    <a:pt x="11071" y="32699"/>
                  </a:lnTo>
                  <a:lnTo>
                    <a:pt x="11130" y="32620"/>
                  </a:lnTo>
                  <a:lnTo>
                    <a:pt x="11150" y="32521"/>
                  </a:lnTo>
                  <a:lnTo>
                    <a:pt x="11170" y="32423"/>
                  </a:lnTo>
                  <a:lnTo>
                    <a:pt x="11170" y="1520"/>
                  </a:lnTo>
                  <a:lnTo>
                    <a:pt x="11150" y="1382"/>
                  </a:lnTo>
                  <a:lnTo>
                    <a:pt x="11130" y="1224"/>
                  </a:lnTo>
                  <a:lnTo>
                    <a:pt x="11091" y="1066"/>
                  </a:lnTo>
                  <a:lnTo>
                    <a:pt x="11051" y="928"/>
                  </a:lnTo>
                  <a:lnTo>
                    <a:pt x="10972" y="810"/>
                  </a:lnTo>
                  <a:lnTo>
                    <a:pt x="10913" y="672"/>
                  </a:lnTo>
                  <a:lnTo>
                    <a:pt x="10815" y="553"/>
                  </a:lnTo>
                  <a:lnTo>
                    <a:pt x="10716" y="454"/>
                  </a:lnTo>
                  <a:lnTo>
                    <a:pt x="10617" y="356"/>
                  </a:lnTo>
                  <a:lnTo>
                    <a:pt x="10499" y="257"/>
                  </a:lnTo>
                  <a:lnTo>
                    <a:pt x="10361" y="178"/>
                  </a:lnTo>
                  <a:lnTo>
                    <a:pt x="10223" y="119"/>
                  </a:lnTo>
                  <a:lnTo>
                    <a:pt x="10084" y="60"/>
                  </a:lnTo>
                  <a:lnTo>
                    <a:pt x="9946" y="40"/>
                  </a:lnTo>
                  <a:lnTo>
                    <a:pt x="9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14;p31">
              <a:extLst>
                <a:ext uri="{FF2B5EF4-FFF2-40B4-BE49-F238E27FC236}">
                  <a16:creationId xmlns:a16="http://schemas.microsoft.com/office/drawing/2014/main" id="{98C8C97E-7967-4F60-B413-93D5CD4B069E}"/>
                </a:ext>
              </a:extLst>
            </p:cNvPr>
            <p:cNvSpPr/>
            <p:nvPr/>
          </p:nvSpPr>
          <p:spPr>
            <a:xfrm>
              <a:off x="2909161" y="2699769"/>
              <a:ext cx="500906" cy="698041"/>
            </a:xfrm>
            <a:custGeom>
              <a:avLst/>
              <a:gdLst/>
              <a:ahLst/>
              <a:cxnLst/>
              <a:rect l="l" t="t" r="r" b="b"/>
              <a:pathLst>
                <a:path w="22162" h="30884" extrusionOk="0">
                  <a:moveTo>
                    <a:pt x="15176" y="1"/>
                  </a:moveTo>
                  <a:lnTo>
                    <a:pt x="14880" y="40"/>
                  </a:lnTo>
                  <a:lnTo>
                    <a:pt x="14564" y="79"/>
                  </a:lnTo>
                  <a:lnTo>
                    <a:pt x="14268" y="119"/>
                  </a:lnTo>
                  <a:lnTo>
                    <a:pt x="13952" y="198"/>
                  </a:lnTo>
                  <a:lnTo>
                    <a:pt x="13656" y="277"/>
                  </a:lnTo>
                  <a:lnTo>
                    <a:pt x="13380" y="395"/>
                  </a:lnTo>
                  <a:lnTo>
                    <a:pt x="13104" y="514"/>
                  </a:lnTo>
                  <a:lnTo>
                    <a:pt x="12827" y="652"/>
                  </a:lnTo>
                  <a:lnTo>
                    <a:pt x="12551" y="790"/>
                  </a:lnTo>
                  <a:lnTo>
                    <a:pt x="12294" y="967"/>
                  </a:lnTo>
                  <a:lnTo>
                    <a:pt x="12038" y="1165"/>
                  </a:lnTo>
                  <a:lnTo>
                    <a:pt x="11762" y="1402"/>
                  </a:lnTo>
                  <a:lnTo>
                    <a:pt x="11505" y="1638"/>
                  </a:lnTo>
                  <a:lnTo>
                    <a:pt x="11268" y="1895"/>
                  </a:lnTo>
                  <a:lnTo>
                    <a:pt x="11012" y="2171"/>
                  </a:lnTo>
                  <a:lnTo>
                    <a:pt x="10795" y="2448"/>
                  </a:lnTo>
                  <a:lnTo>
                    <a:pt x="10578" y="2744"/>
                  </a:lnTo>
                  <a:lnTo>
                    <a:pt x="10163" y="3336"/>
                  </a:lnTo>
                  <a:lnTo>
                    <a:pt x="9788" y="3947"/>
                  </a:lnTo>
                  <a:lnTo>
                    <a:pt x="9413" y="4579"/>
                  </a:lnTo>
                  <a:lnTo>
                    <a:pt x="9078" y="5230"/>
                  </a:lnTo>
                  <a:lnTo>
                    <a:pt x="8762" y="5881"/>
                  </a:lnTo>
                  <a:lnTo>
                    <a:pt x="7420" y="8624"/>
                  </a:lnTo>
                  <a:lnTo>
                    <a:pt x="6769" y="10025"/>
                  </a:lnTo>
                  <a:lnTo>
                    <a:pt x="6098" y="11426"/>
                  </a:lnTo>
                  <a:lnTo>
                    <a:pt x="5467" y="12867"/>
                  </a:lnTo>
                  <a:lnTo>
                    <a:pt x="4835" y="14307"/>
                  </a:lnTo>
                  <a:lnTo>
                    <a:pt x="4204" y="15768"/>
                  </a:lnTo>
                  <a:lnTo>
                    <a:pt x="3612" y="17228"/>
                  </a:lnTo>
                  <a:lnTo>
                    <a:pt x="3039" y="18708"/>
                  </a:lnTo>
                  <a:lnTo>
                    <a:pt x="2507" y="20188"/>
                  </a:lnTo>
                  <a:lnTo>
                    <a:pt x="1994" y="21668"/>
                  </a:lnTo>
                  <a:lnTo>
                    <a:pt x="1500" y="23168"/>
                  </a:lnTo>
                  <a:lnTo>
                    <a:pt x="1066" y="24648"/>
                  </a:lnTo>
                  <a:lnTo>
                    <a:pt x="671" y="26147"/>
                  </a:lnTo>
                  <a:lnTo>
                    <a:pt x="316" y="27647"/>
                  </a:lnTo>
                  <a:lnTo>
                    <a:pt x="158" y="28397"/>
                  </a:lnTo>
                  <a:lnTo>
                    <a:pt x="0" y="29127"/>
                  </a:lnTo>
                  <a:lnTo>
                    <a:pt x="336" y="29265"/>
                  </a:lnTo>
                  <a:lnTo>
                    <a:pt x="731" y="29403"/>
                  </a:lnTo>
                  <a:lnTo>
                    <a:pt x="1145" y="29522"/>
                  </a:lnTo>
                  <a:lnTo>
                    <a:pt x="1599" y="29621"/>
                  </a:lnTo>
                  <a:lnTo>
                    <a:pt x="2605" y="29838"/>
                  </a:lnTo>
                  <a:lnTo>
                    <a:pt x="3651" y="30015"/>
                  </a:lnTo>
                  <a:lnTo>
                    <a:pt x="4737" y="30213"/>
                  </a:lnTo>
                  <a:lnTo>
                    <a:pt x="5763" y="30410"/>
                  </a:lnTo>
                  <a:lnTo>
                    <a:pt x="6730" y="30607"/>
                  </a:lnTo>
                  <a:lnTo>
                    <a:pt x="7164" y="30726"/>
                  </a:lnTo>
                  <a:lnTo>
                    <a:pt x="7558" y="30844"/>
                  </a:lnTo>
                  <a:lnTo>
                    <a:pt x="7657" y="30864"/>
                  </a:lnTo>
                  <a:lnTo>
                    <a:pt x="7756" y="30883"/>
                  </a:lnTo>
                  <a:lnTo>
                    <a:pt x="7854" y="30864"/>
                  </a:lnTo>
                  <a:lnTo>
                    <a:pt x="7953" y="30844"/>
                  </a:lnTo>
                  <a:lnTo>
                    <a:pt x="8032" y="30785"/>
                  </a:lnTo>
                  <a:lnTo>
                    <a:pt x="8111" y="30726"/>
                  </a:lnTo>
                  <a:lnTo>
                    <a:pt x="8190" y="30666"/>
                  </a:lnTo>
                  <a:lnTo>
                    <a:pt x="8249" y="30587"/>
                  </a:lnTo>
                  <a:lnTo>
                    <a:pt x="9650" y="28180"/>
                  </a:lnTo>
                  <a:lnTo>
                    <a:pt x="10696" y="26424"/>
                  </a:lnTo>
                  <a:lnTo>
                    <a:pt x="11900" y="24450"/>
                  </a:lnTo>
                  <a:lnTo>
                    <a:pt x="13182" y="22339"/>
                  </a:lnTo>
                  <a:lnTo>
                    <a:pt x="14505" y="20227"/>
                  </a:lnTo>
                  <a:lnTo>
                    <a:pt x="15176" y="19201"/>
                  </a:lnTo>
                  <a:lnTo>
                    <a:pt x="15827" y="18215"/>
                  </a:lnTo>
                  <a:lnTo>
                    <a:pt x="16458" y="17287"/>
                  </a:lnTo>
                  <a:lnTo>
                    <a:pt x="17070" y="16419"/>
                  </a:lnTo>
                  <a:lnTo>
                    <a:pt x="17859" y="15314"/>
                  </a:lnTo>
                  <a:lnTo>
                    <a:pt x="18708" y="14130"/>
                  </a:lnTo>
                  <a:lnTo>
                    <a:pt x="19122" y="13518"/>
                  </a:lnTo>
                  <a:lnTo>
                    <a:pt x="19537" y="12906"/>
                  </a:lnTo>
                  <a:lnTo>
                    <a:pt x="19931" y="12255"/>
                  </a:lnTo>
                  <a:lnTo>
                    <a:pt x="20326" y="11604"/>
                  </a:lnTo>
                  <a:lnTo>
                    <a:pt x="20681" y="10953"/>
                  </a:lnTo>
                  <a:lnTo>
                    <a:pt x="21017" y="10282"/>
                  </a:lnTo>
                  <a:lnTo>
                    <a:pt x="21313" y="9591"/>
                  </a:lnTo>
                  <a:lnTo>
                    <a:pt x="21589" y="8920"/>
                  </a:lnTo>
                  <a:lnTo>
                    <a:pt x="21806" y="8229"/>
                  </a:lnTo>
                  <a:lnTo>
                    <a:pt x="21885" y="7894"/>
                  </a:lnTo>
                  <a:lnTo>
                    <a:pt x="21984" y="7539"/>
                  </a:lnTo>
                  <a:lnTo>
                    <a:pt x="22043" y="7203"/>
                  </a:lnTo>
                  <a:lnTo>
                    <a:pt x="22082" y="6848"/>
                  </a:lnTo>
                  <a:lnTo>
                    <a:pt x="22122" y="6513"/>
                  </a:lnTo>
                  <a:lnTo>
                    <a:pt x="22141" y="6157"/>
                  </a:lnTo>
                  <a:lnTo>
                    <a:pt x="22161" y="5881"/>
                  </a:lnTo>
                  <a:lnTo>
                    <a:pt x="22141" y="5585"/>
                  </a:lnTo>
                  <a:lnTo>
                    <a:pt x="22122" y="5309"/>
                  </a:lnTo>
                  <a:lnTo>
                    <a:pt x="22063" y="5033"/>
                  </a:lnTo>
                  <a:lnTo>
                    <a:pt x="22023" y="4756"/>
                  </a:lnTo>
                  <a:lnTo>
                    <a:pt x="21944" y="4500"/>
                  </a:lnTo>
                  <a:lnTo>
                    <a:pt x="21865" y="4224"/>
                  </a:lnTo>
                  <a:lnTo>
                    <a:pt x="21767" y="3967"/>
                  </a:lnTo>
                  <a:lnTo>
                    <a:pt x="21648" y="3730"/>
                  </a:lnTo>
                  <a:lnTo>
                    <a:pt x="21530" y="3474"/>
                  </a:lnTo>
                  <a:lnTo>
                    <a:pt x="21392" y="3237"/>
                  </a:lnTo>
                  <a:lnTo>
                    <a:pt x="21253" y="3020"/>
                  </a:lnTo>
                  <a:lnTo>
                    <a:pt x="21096" y="2783"/>
                  </a:lnTo>
                  <a:lnTo>
                    <a:pt x="20938" y="2566"/>
                  </a:lnTo>
                  <a:lnTo>
                    <a:pt x="20760" y="2369"/>
                  </a:lnTo>
                  <a:lnTo>
                    <a:pt x="20583" y="2171"/>
                  </a:lnTo>
                  <a:lnTo>
                    <a:pt x="20188" y="1777"/>
                  </a:lnTo>
                  <a:lnTo>
                    <a:pt x="19754" y="1441"/>
                  </a:lnTo>
                  <a:lnTo>
                    <a:pt x="19300" y="1125"/>
                  </a:lnTo>
                  <a:lnTo>
                    <a:pt x="18826" y="829"/>
                  </a:lnTo>
                  <a:lnTo>
                    <a:pt x="18333" y="593"/>
                  </a:lnTo>
                  <a:lnTo>
                    <a:pt x="17800" y="395"/>
                  </a:lnTo>
                  <a:lnTo>
                    <a:pt x="17287" y="237"/>
                  </a:lnTo>
                  <a:lnTo>
                    <a:pt x="16734" y="119"/>
                  </a:lnTo>
                  <a:lnTo>
                    <a:pt x="16438" y="60"/>
                  </a:lnTo>
                  <a:lnTo>
                    <a:pt x="16123" y="20"/>
                  </a:lnTo>
                  <a:lnTo>
                    <a:pt x="158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15;p31">
              <a:extLst>
                <a:ext uri="{FF2B5EF4-FFF2-40B4-BE49-F238E27FC236}">
                  <a16:creationId xmlns:a16="http://schemas.microsoft.com/office/drawing/2014/main" id="{5A93D946-BA14-4A0D-BA9E-0293CFB8D76A}"/>
                </a:ext>
              </a:extLst>
            </p:cNvPr>
            <p:cNvSpPr/>
            <p:nvPr/>
          </p:nvSpPr>
          <p:spPr>
            <a:xfrm>
              <a:off x="3787845" y="2198867"/>
              <a:ext cx="379126" cy="297962"/>
            </a:xfrm>
            <a:custGeom>
              <a:avLst/>
              <a:gdLst/>
              <a:ahLst/>
              <a:cxnLst/>
              <a:rect l="l" t="t" r="r" b="b"/>
              <a:pathLst>
                <a:path w="16774" h="13183" extrusionOk="0">
                  <a:moveTo>
                    <a:pt x="4046" y="1"/>
                  </a:moveTo>
                  <a:lnTo>
                    <a:pt x="3434" y="21"/>
                  </a:lnTo>
                  <a:lnTo>
                    <a:pt x="2822" y="60"/>
                  </a:lnTo>
                  <a:lnTo>
                    <a:pt x="2388" y="100"/>
                  </a:lnTo>
                  <a:lnTo>
                    <a:pt x="2171" y="139"/>
                  </a:lnTo>
                  <a:lnTo>
                    <a:pt x="1954" y="178"/>
                  </a:lnTo>
                  <a:lnTo>
                    <a:pt x="1737" y="238"/>
                  </a:lnTo>
                  <a:lnTo>
                    <a:pt x="1540" y="317"/>
                  </a:lnTo>
                  <a:lnTo>
                    <a:pt x="1342" y="415"/>
                  </a:lnTo>
                  <a:lnTo>
                    <a:pt x="1165" y="534"/>
                  </a:lnTo>
                  <a:lnTo>
                    <a:pt x="1066" y="613"/>
                  </a:lnTo>
                  <a:lnTo>
                    <a:pt x="908" y="770"/>
                  </a:lnTo>
                  <a:lnTo>
                    <a:pt x="770" y="948"/>
                  </a:lnTo>
                  <a:lnTo>
                    <a:pt x="632" y="1145"/>
                  </a:lnTo>
                  <a:lnTo>
                    <a:pt x="533" y="1343"/>
                  </a:lnTo>
                  <a:lnTo>
                    <a:pt x="454" y="1560"/>
                  </a:lnTo>
                  <a:lnTo>
                    <a:pt x="375" y="1797"/>
                  </a:lnTo>
                  <a:lnTo>
                    <a:pt x="257" y="2250"/>
                  </a:lnTo>
                  <a:lnTo>
                    <a:pt x="178" y="2625"/>
                  </a:lnTo>
                  <a:lnTo>
                    <a:pt x="99" y="3040"/>
                  </a:lnTo>
                  <a:lnTo>
                    <a:pt x="20" y="3454"/>
                  </a:lnTo>
                  <a:lnTo>
                    <a:pt x="0" y="3908"/>
                  </a:lnTo>
                  <a:lnTo>
                    <a:pt x="0" y="4322"/>
                  </a:lnTo>
                  <a:lnTo>
                    <a:pt x="20" y="4540"/>
                  </a:lnTo>
                  <a:lnTo>
                    <a:pt x="40" y="4757"/>
                  </a:lnTo>
                  <a:lnTo>
                    <a:pt x="79" y="4954"/>
                  </a:lnTo>
                  <a:lnTo>
                    <a:pt x="158" y="5132"/>
                  </a:lnTo>
                  <a:lnTo>
                    <a:pt x="237" y="5329"/>
                  </a:lnTo>
                  <a:lnTo>
                    <a:pt x="336" y="5487"/>
                  </a:lnTo>
                  <a:lnTo>
                    <a:pt x="454" y="5684"/>
                  </a:lnTo>
                  <a:lnTo>
                    <a:pt x="612" y="5842"/>
                  </a:lnTo>
                  <a:lnTo>
                    <a:pt x="770" y="6000"/>
                  </a:lnTo>
                  <a:lnTo>
                    <a:pt x="948" y="6158"/>
                  </a:lnTo>
                  <a:lnTo>
                    <a:pt x="1323" y="6434"/>
                  </a:lnTo>
                  <a:lnTo>
                    <a:pt x="1698" y="6690"/>
                  </a:lnTo>
                  <a:lnTo>
                    <a:pt x="2862" y="7440"/>
                  </a:lnTo>
                  <a:lnTo>
                    <a:pt x="4046" y="8171"/>
                  </a:lnTo>
                  <a:lnTo>
                    <a:pt x="5230" y="8881"/>
                  </a:lnTo>
                  <a:lnTo>
                    <a:pt x="6434" y="9591"/>
                  </a:lnTo>
                  <a:lnTo>
                    <a:pt x="7637" y="10282"/>
                  </a:lnTo>
                  <a:lnTo>
                    <a:pt x="8841" y="10953"/>
                  </a:lnTo>
                  <a:lnTo>
                    <a:pt x="10065" y="11624"/>
                  </a:lnTo>
                  <a:lnTo>
                    <a:pt x="11288" y="12275"/>
                  </a:lnTo>
                  <a:lnTo>
                    <a:pt x="11781" y="12512"/>
                  </a:lnTo>
                  <a:lnTo>
                    <a:pt x="12275" y="12749"/>
                  </a:lnTo>
                  <a:lnTo>
                    <a:pt x="12768" y="12946"/>
                  </a:lnTo>
                  <a:lnTo>
                    <a:pt x="13025" y="13025"/>
                  </a:lnTo>
                  <a:lnTo>
                    <a:pt x="13281" y="13104"/>
                  </a:lnTo>
                  <a:lnTo>
                    <a:pt x="13557" y="13143"/>
                  </a:lnTo>
                  <a:lnTo>
                    <a:pt x="13814" y="13183"/>
                  </a:lnTo>
                  <a:lnTo>
                    <a:pt x="14090" y="13183"/>
                  </a:lnTo>
                  <a:lnTo>
                    <a:pt x="14366" y="13163"/>
                  </a:lnTo>
                  <a:lnTo>
                    <a:pt x="14643" y="13124"/>
                  </a:lnTo>
                  <a:lnTo>
                    <a:pt x="14899" y="13064"/>
                  </a:lnTo>
                  <a:lnTo>
                    <a:pt x="15136" y="12985"/>
                  </a:lnTo>
                  <a:lnTo>
                    <a:pt x="15393" y="12847"/>
                  </a:lnTo>
                  <a:lnTo>
                    <a:pt x="15590" y="12729"/>
                  </a:lnTo>
                  <a:lnTo>
                    <a:pt x="15767" y="12571"/>
                  </a:lnTo>
                  <a:lnTo>
                    <a:pt x="15925" y="12413"/>
                  </a:lnTo>
                  <a:lnTo>
                    <a:pt x="16083" y="12236"/>
                  </a:lnTo>
                  <a:lnTo>
                    <a:pt x="16202" y="12038"/>
                  </a:lnTo>
                  <a:lnTo>
                    <a:pt x="16320" y="11821"/>
                  </a:lnTo>
                  <a:lnTo>
                    <a:pt x="16419" y="11604"/>
                  </a:lnTo>
                  <a:lnTo>
                    <a:pt x="16517" y="11387"/>
                  </a:lnTo>
                  <a:lnTo>
                    <a:pt x="16577" y="11150"/>
                  </a:lnTo>
                  <a:lnTo>
                    <a:pt x="16636" y="10913"/>
                  </a:lnTo>
                  <a:lnTo>
                    <a:pt x="16695" y="10677"/>
                  </a:lnTo>
                  <a:lnTo>
                    <a:pt x="16734" y="10420"/>
                  </a:lnTo>
                  <a:lnTo>
                    <a:pt x="16774" y="9927"/>
                  </a:lnTo>
                  <a:lnTo>
                    <a:pt x="16774" y="9433"/>
                  </a:lnTo>
                  <a:lnTo>
                    <a:pt x="16734" y="8861"/>
                  </a:lnTo>
                  <a:lnTo>
                    <a:pt x="16675" y="8309"/>
                  </a:lnTo>
                  <a:lnTo>
                    <a:pt x="16577" y="7736"/>
                  </a:lnTo>
                  <a:lnTo>
                    <a:pt x="16438" y="7164"/>
                  </a:lnTo>
                  <a:lnTo>
                    <a:pt x="16261" y="6631"/>
                  </a:lnTo>
                  <a:lnTo>
                    <a:pt x="16063" y="6079"/>
                  </a:lnTo>
                  <a:lnTo>
                    <a:pt x="15827" y="5546"/>
                  </a:lnTo>
                  <a:lnTo>
                    <a:pt x="15570" y="5033"/>
                  </a:lnTo>
                  <a:lnTo>
                    <a:pt x="15274" y="4540"/>
                  </a:lnTo>
                  <a:lnTo>
                    <a:pt x="14939" y="4086"/>
                  </a:lnTo>
                  <a:lnTo>
                    <a:pt x="14583" y="3632"/>
                  </a:lnTo>
                  <a:lnTo>
                    <a:pt x="14189" y="3217"/>
                  </a:lnTo>
                  <a:lnTo>
                    <a:pt x="13774" y="2842"/>
                  </a:lnTo>
                  <a:lnTo>
                    <a:pt x="13321" y="2487"/>
                  </a:lnTo>
                  <a:lnTo>
                    <a:pt x="13084" y="2329"/>
                  </a:lnTo>
                  <a:lnTo>
                    <a:pt x="12847" y="2172"/>
                  </a:lnTo>
                  <a:lnTo>
                    <a:pt x="12590" y="2033"/>
                  </a:lnTo>
                  <a:lnTo>
                    <a:pt x="12334" y="1895"/>
                  </a:lnTo>
                  <a:lnTo>
                    <a:pt x="11781" y="1639"/>
                  </a:lnTo>
                  <a:lnTo>
                    <a:pt x="11209" y="1402"/>
                  </a:lnTo>
                  <a:lnTo>
                    <a:pt x="10637" y="1185"/>
                  </a:lnTo>
                  <a:lnTo>
                    <a:pt x="10065" y="968"/>
                  </a:lnTo>
                  <a:lnTo>
                    <a:pt x="9473" y="790"/>
                  </a:lnTo>
                  <a:lnTo>
                    <a:pt x="8880" y="632"/>
                  </a:lnTo>
                  <a:lnTo>
                    <a:pt x="8288" y="474"/>
                  </a:lnTo>
                  <a:lnTo>
                    <a:pt x="7696" y="356"/>
                  </a:lnTo>
                  <a:lnTo>
                    <a:pt x="7085" y="238"/>
                  </a:lnTo>
                  <a:lnTo>
                    <a:pt x="6493" y="159"/>
                  </a:lnTo>
                  <a:lnTo>
                    <a:pt x="5881" y="80"/>
                  </a:lnTo>
                  <a:lnTo>
                    <a:pt x="5269" y="40"/>
                  </a:lnTo>
                  <a:lnTo>
                    <a:pt x="4658" y="21"/>
                  </a:lnTo>
                  <a:lnTo>
                    <a:pt x="40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16;p31">
              <a:extLst>
                <a:ext uri="{FF2B5EF4-FFF2-40B4-BE49-F238E27FC236}">
                  <a16:creationId xmlns:a16="http://schemas.microsoft.com/office/drawing/2014/main" id="{212003A8-F608-4CF5-90D1-46FCFFACDB1F}"/>
                </a:ext>
              </a:extLst>
            </p:cNvPr>
            <p:cNvSpPr/>
            <p:nvPr/>
          </p:nvSpPr>
          <p:spPr>
            <a:xfrm>
              <a:off x="3801226" y="1913868"/>
              <a:ext cx="210990" cy="356389"/>
            </a:xfrm>
            <a:custGeom>
              <a:avLst/>
              <a:gdLst/>
              <a:ahLst/>
              <a:cxnLst/>
              <a:rect l="l" t="t" r="r" b="b"/>
              <a:pathLst>
                <a:path w="9335" h="15768" extrusionOk="0">
                  <a:moveTo>
                    <a:pt x="2566" y="0"/>
                  </a:moveTo>
                  <a:lnTo>
                    <a:pt x="2408" y="20"/>
                  </a:lnTo>
                  <a:lnTo>
                    <a:pt x="2250" y="40"/>
                  </a:lnTo>
                  <a:lnTo>
                    <a:pt x="2072" y="79"/>
                  </a:lnTo>
                  <a:lnTo>
                    <a:pt x="1934" y="138"/>
                  </a:lnTo>
                  <a:lnTo>
                    <a:pt x="1776" y="197"/>
                  </a:lnTo>
                  <a:lnTo>
                    <a:pt x="1638" y="276"/>
                  </a:lnTo>
                  <a:lnTo>
                    <a:pt x="1520" y="395"/>
                  </a:lnTo>
                  <a:lnTo>
                    <a:pt x="1402" y="513"/>
                  </a:lnTo>
                  <a:lnTo>
                    <a:pt x="1323" y="592"/>
                  </a:lnTo>
                  <a:lnTo>
                    <a:pt x="1204" y="671"/>
                  </a:lnTo>
                  <a:lnTo>
                    <a:pt x="908" y="809"/>
                  </a:lnTo>
                  <a:lnTo>
                    <a:pt x="770" y="888"/>
                  </a:lnTo>
                  <a:lnTo>
                    <a:pt x="652" y="967"/>
                  </a:lnTo>
                  <a:lnTo>
                    <a:pt x="553" y="1046"/>
                  </a:lnTo>
                  <a:lnTo>
                    <a:pt x="514" y="1105"/>
                  </a:lnTo>
                  <a:lnTo>
                    <a:pt x="494" y="1145"/>
                  </a:lnTo>
                  <a:lnTo>
                    <a:pt x="375" y="1618"/>
                  </a:lnTo>
                  <a:lnTo>
                    <a:pt x="277" y="2092"/>
                  </a:lnTo>
                  <a:lnTo>
                    <a:pt x="198" y="2565"/>
                  </a:lnTo>
                  <a:lnTo>
                    <a:pt x="119" y="3059"/>
                  </a:lnTo>
                  <a:lnTo>
                    <a:pt x="60" y="3552"/>
                  </a:lnTo>
                  <a:lnTo>
                    <a:pt x="20" y="4045"/>
                  </a:lnTo>
                  <a:lnTo>
                    <a:pt x="0" y="4559"/>
                  </a:lnTo>
                  <a:lnTo>
                    <a:pt x="20" y="5052"/>
                  </a:lnTo>
                  <a:lnTo>
                    <a:pt x="40" y="5545"/>
                  </a:lnTo>
                  <a:lnTo>
                    <a:pt x="99" y="6058"/>
                  </a:lnTo>
                  <a:lnTo>
                    <a:pt x="198" y="6532"/>
                  </a:lnTo>
                  <a:lnTo>
                    <a:pt x="316" y="7025"/>
                  </a:lnTo>
                  <a:lnTo>
                    <a:pt x="454" y="7499"/>
                  </a:lnTo>
                  <a:lnTo>
                    <a:pt x="652" y="7953"/>
                  </a:lnTo>
                  <a:lnTo>
                    <a:pt x="869" y="8407"/>
                  </a:lnTo>
                  <a:lnTo>
                    <a:pt x="1125" y="8841"/>
                  </a:lnTo>
                  <a:lnTo>
                    <a:pt x="1283" y="9038"/>
                  </a:lnTo>
                  <a:lnTo>
                    <a:pt x="1421" y="9196"/>
                  </a:lnTo>
                  <a:lnTo>
                    <a:pt x="1698" y="9492"/>
                  </a:lnTo>
                  <a:lnTo>
                    <a:pt x="1816" y="9630"/>
                  </a:lnTo>
                  <a:lnTo>
                    <a:pt x="1915" y="9788"/>
                  </a:lnTo>
                  <a:lnTo>
                    <a:pt x="2013" y="9985"/>
                  </a:lnTo>
                  <a:lnTo>
                    <a:pt x="2072" y="10222"/>
                  </a:lnTo>
                  <a:lnTo>
                    <a:pt x="2092" y="10459"/>
                  </a:lnTo>
                  <a:lnTo>
                    <a:pt x="2112" y="10696"/>
                  </a:lnTo>
                  <a:lnTo>
                    <a:pt x="2112" y="10952"/>
                  </a:lnTo>
                  <a:lnTo>
                    <a:pt x="2072" y="11189"/>
                  </a:lnTo>
                  <a:lnTo>
                    <a:pt x="2033" y="11426"/>
                  </a:lnTo>
                  <a:lnTo>
                    <a:pt x="1974" y="11643"/>
                  </a:lnTo>
                  <a:lnTo>
                    <a:pt x="1895" y="11880"/>
                  </a:lnTo>
                  <a:lnTo>
                    <a:pt x="1816" y="12097"/>
                  </a:lnTo>
                  <a:lnTo>
                    <a:pt x="1698" y="12314"/>
                  </a:lnTo>
                  <a:lnTo>
                    <a:pt x="1579" y="12491"/>
                  </a:lnTo>
                  <a:lnTo>
                    <a:pt x="1500" y="12570"/>
                  </a:lnTo>
                  <a:lnTo>
                    <a:pt x="1441" y="12630"/>
                  </a:lnTo>
                  <a:lnTo>
                    <a:pt x="1342" y="12689"/>
                  </a:lnTo>
                  <a:lnTo>
                    <a:pt x="1244" y="12748"/>
                  </a:lnTo>
                  <a:lnTo>
                    <a:pt x="1046" y="12787"/>
                  </a:lnTo>
                  <a:lnTo>
                    <a:pt x="691" y="12847"/>
                  </a:lnTo>
                  <a:lnTo>
                    <a:pt x="119" y="12926"/>
                  </a:lnTo>
                  <a:lnTo>
                    <a:pt x="454" y="13458"/>
                  </a:lnTo>
                  <a:lnTo>
                    <a:pt x="632" y="13695"/>
                  </a:lnTo>
                  <a:lnTo>
                    <a:pt x="810" y="13952"/>
                  </a:lnTo>
                  <a:lnTo>
                    <a:pt x="1007" y="14189"/>
                  </a:lnTo>
                  <a:lnTo>
                    <a:pt x="1224" y="14425"/>
                  </a:lnTo>
                  <a:lnTo>
                    <a:pt x="1441" y="14642"/>
                  </a:lnTo>
                  <a:lnTo>
                    <a:pt x="1678" y="14840"/>
                  </a:lnTo>
                  <a:lnTo>
                    <a:pt x="1915" y="15037"/>
                  </a:lnTo>
                  <a:lnTo>
                    <a:pt x="2151" y="15195"/>
                  </a:lnTo>
                  <a:lnTo>
                    <a:pt x="2408" y="15353"/>
                  </a:lnTo>
                  <a:lnTo>
                    <a:pt x="2684" y="15491"/>
                  </a:lnTo>
                  <a:lnTo>
                    <a:pt x="2960" y="15590"/>
                  </a:lnTo>
                  <a:lnTo>
                    <a:pt x="3237" y="15669"/>
                  </a:lnTo>
                  <a:lnTo>
                    <a:pt x="3533" y="15728"/>
                  </a:lnTo>
                  <a:lnTo>
                    <a:pt x="3829" y="15767"/>
                  </a:lnTo>
                  <a:lnTo>
                    <a:pt x="4342" y="15767"/>
                  </a:lnTo>
                  <a:lnTo>
                    <a:pt x="4598" y="15728"/>
                  </a:lnTo>
                  <a:lnTo>
                    <a:pt x="4855" y="15688"/>
                  </a:lnTo>
                  <a:lnTo>
                    <a:pt x="5171" y="15629"/>
                  </a:lnTo>
                  <a:lnTo>
                    <a:pt x="5486" y="15550"/>
                  </a:lnTo>
                  <a:lnTo>
                    <a:pt x="5782" y="15432"/>
                  </a:lnTo>
                  <a:lnTo>
                    <a:pt x="6059" y="15313"/>
                  </a:lnTo>
                  <a:lnTo>
                    <a:pt x="6335" y="15195"/>
                  </a:lnTo>
                  <a:lnTo>
                    <a:pt x="6611" y="15057"/>
                  </a:lnTo>
                  <a:lnTo>
                    <a:pt x="7144" y="14741"/>
                  </a:lnTo>
                  <a:lnTo>
                    <a:pt x="7657" y="14425"/>
                  </a:lnTo>
                  <a:lnTo>
                    <a:pt x="8190" y="14110"/>
                  </a:lnTo>
                  <a:lnTo>
                    <a:pt x="8742" y="13814"/>
                  </a:lnTo>
                  <a:lnTo>
                    <a:pt x="9038" y="13675"/>
                  </a:lnTo>
                  <a:lnTo>
                    <a:pt x="9334" y="13557"/>
                  </a:lnTo>
                  <a:lnTo>
                    <a:pt x="8032" y="13064"/>
                  </a:lnTo>
                  <a:lnTo>
                    <a:pt x="7578" y="12886"/>
                  </a:lnTo>
                  <a:lnTo>
                    <a:pt x="7361" y="12768"/>
                  </a:lnTo>
                  <a:lnTo>
                    <a:pt x="7164" y="12630"/>
                  </a:lnTo>
                  <a:lnTo>
                    <a:pt x="7045" y="12531"/>
                  </a:lnTo>
                  <a:lnTo>
                    <a:pt x="6947" y="12412"/>
                  </a:lnTo>
                  <a:lnTo>
                    <a:pt x="6868" y="12274"/>
                  </a:lnTo>
                  <a:lnTo>
                    <a:pt x="6808" y="12136"/>
                  </a:lnTo>
                  <a:lnTo>
                    <a:pt x="6749" y="11998"/>
                  </a:lnTo>
                  <a:lnTo>
                    <a:pt x="6710" y="11840"/>
                  </a:lnTo>
                  <a:lnTo>
                    <a:pt x="6690" y="11524"/>
                  </a:lnTo>
                  <a:lnTo>
                    <a:pt x="6690" y="11209"/>
                  </a:lnTo>
                  <a:lnTo>
                    <a:pt x="6710" y="10873"/>
                  </a:lnTo>
                  <a:lnTo>
                    <a:pt x="6769" y="10242"/>
                  </a:lnTo>
                  <a:lnTo>
                    <a:pt x="6769" y="10104"/>
                  </a:lnTo>
                  <a:lnTo>
                    <a:pt x="6828" y="9433"/>
                  </a:lnTo>
                  <a:lnTo>
                    <a:pt x="6887" y="8742"/>
                  </a:lnTo>
                  <a:lnTo>
                    <a:pt x="6986" y="8071"/>
                  </a:lnTo>
                  <a:lnTo>
                    <a:pt x="7045" y="7736"/>
                  </a:lnTo>
                  <a:lnTo>
                    <a:pt x="7144" y="7420"/>
                  </a:lnTo>
                  <a:lnTo>
                    <a:pt x="7460" y="6315"/>
                  </a:lnTo>
                  <a:lnTo>
                    <a:pt x="7598" y="5762"/>
                  </a:lnTo>
                  <a:lnTo>
                    <a:pt x="7657" y="5486"/>
                  </a:lnTo>
                  <a:lnTo>
                    <a:pt x="7696" y="5190"/>
                  </a:lnTo>
                  <a:lnTo>
                    <a:pt x="7756" y="4677"/>
                  </a:lnTo>
                  <a:lnTo>
                    <a:pt x="7756" y="4105"/>
                  </a:lnTo>
                  <a:lnTo>
                    <a:pt x="7756" y="3809"/>
                  </a:lnTo>
                  <a:lnTo>
                    <a:pt x="7716" y="3513"/>
                  </a:lnTo>
                  <a:lnTo>
                    <a:pt x="7677" y="3217"/>
                  </a:lnTo>
                  <a:lnTo>
                    <a:pt x="7618" y="2921"/>
                  </a:lnTo>
                  <a:lnTo>
                    <a:pt x="7539" y="2625"/>
                  </a:lnTo>
                  <a:lnTo>
                    <a:pt x="7460" y="2348"/>
                  </a:lnTo>
                  <a:lnTo>
                    <a:pt x="7341" y="2092"/>
                  </a:lnTo>
                  <a:lnTo>
                    <a:pt x="7203" y="1835"/>
                  </a:lnTo>
                  <a:lnTo>
                    <a:pt x="7065" y="1599"/>
                  </a:lnTo>
                  <a:lnTo>
                    <a:pt x="6887" y="1401"/>
                  </a:lnTo>
                  <a:lnTo>
                    <a:pt x="6690" y="1204"/>
                  </a:lnTo>
                  <a:lnTo>
                    <a:pt x="6473" y="1066"/>
                  </a:lnTo>
                  <a:lnTo>
                    <a:pt x="6177" y="908"/>
                  </a:lnTo>
                  <a:lnTo>
                    <a:pt x="5861" y="789"/>
                  </a:lnTo>
                  <a:lnTo>
                    <a:pt x="5546" y="691"/>
                  </a:lnTo>
                  <a:lnTo>
                    <a:pt x="5230" y="592"/>
                  </a:lnTo>
                  <a:lnTo>
                    <a:pt x="3848" y="217"/>
                  </a:lnTo>
                  <a:lnTo>
                    <a:pt x="3533" y="138"/>
                  </a:lnTo>
                  <a:lnTo>
                    <a:pt x="3217" y="59"/>
                  </a:lnTo>
                  <a:lnTo>
                    <a:pt x="2882" y="20"/>
                  </a:lnTo>
                  <a:lnTo>
                    <a:pt x="2566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17;p31">
              <a:extLst>
                <a:ext uri="{FF2B5EF4-FFF2-40B4-BE49-F238E27FC236}">
                  <a16:creationId xmlns:a16="http://schemas.microsoft.com/office/drawing/2014/main" id="{CF3E3E31-FD83-4CD9-90C8-9DDA1C01EDBE}"/>
                </a:ext>
              </a:extLst>
            </p:cNvPr>
            <p:cNvSpPr/>
            <p:nvPr/>
          </p:nvSpPr>
          <p:spPr>
            <a:xfrm>
              <a:off x="3791868" y="1882631"/>
              <a:ext cx="333176" cy="254250"/>
            </a:xfrm>
            <a:custGeom>
              <a:avLst/>
              <a:gdLst/>
              <a:ahLst/>
              <a:cxnLst/>
              <a:rect l="l" t="t" r="r" b="b"/>
              <a:pathLst>
                <a:path w="14741" h="11249" extrusionOk="0">
                  <a:moveTo>
                    <a:pt x="2881" y="1"/>
                  </a:moveTo>
                  <a:lnTo>
                    <a:pt x="2546" y="21"/>
                  </a:lnTo>
                  <a:lnTo>
                    <a:pt x="2388" y="40"/>
                  </a:lnTo>
                  <a:lnTo>
                    <a:pt x="2210" y="80"/>
                  </a:lnTo>
                  <a:lnTo>
                    <a:pt x="2013" y="139"/>
                  </a:lnTo>
                  <a:lnTo>
                    <a:pt x="1816" y="218"/>
                  </a:lnTo>
                  <a:lnTo>
                    <a:pt x="1618" y="336"/>
                  </a:lnTo>
                  <a:lnTo>
                    <a:pt x="1441" y="435"/>
                  </a:lnTo>
                  <a:lnTo>
                    <a:pt x="1263" y="573"/>
                  </a:lnTo>
                  <a:lnTo>
                    <a:pt x="1085" y="711"/>
                  </a:lnTo>
                  <a:lnTo>
                    <a:pt x="770" y="1027"/>
                  </a:lnTo>
                  <a:lnTo>
                    <a:pt x="612" y="1205"/>
                  </a:lnTo>
                  <a:lnTo>
                    <a:pt x="454" y="1402"/>
                  </a:lnTo>
                  <a:lnTo>
                    <a:pt x="316" y="1619"/>
                  </a:lnTo>
                  <a:lnTo>
                    <a:pt x="197" y="1836"/>
                  </a:lnTo>
                  <a:lnTo>
                    <a:pt x="99" y="2053"/>
                  </a:lnTo>
                  <a:lnTo>
                    <a:pt x="40" y="2290"/>
                  </a:lnTo>
                  <a:lnTo>
                    <a:pt x="0" y="2527"/>
                  </a:lnTo>
                  <a:lnTo>
                    <a:pt x="0" y="2763"/>
                  </a:lnTo>
                  <a:lnTo>
                    <a:pt x="40" y="2981"/>
                  </a:lnTo>
                  <a:lnTo>
                    <a:pt x="118" y="3198"/>
                  </a:lnTo>
                  <a:lnTo>
                    <a:pt x="217" y="3395"/>
                  </a:lnTo>
                  <a:lnTo>
                    <a:pt x="355" y="3592"/>
                  </a:lnTo>
                  <a:lnTo>
                    <a:pt x="513" y="3750"/>
                  </a:lnTo>
                  <a:lnTo>
                    <a:pt x="691" y="3888"/>
                  </a:lnTo>
                  <a:lnTo>
                    <a:pt x="888" y="3987"/>
                  </a:lnTo>
                  <a:lnTo>
                    <a:pt x="1105" y="4066"/>
                  </a:lnTo>
                  <a:lnTo>
                    <a:pt x="1322" y="4105"/>
                  </a:lnTo>
                  <a:lnTo>
                    <a:pt x="1756" y="4105"/>
                  </a:lnTo>
                  <a:lnTo>
                    <a:pt x="1973" y="4066"/>
                  </a:lnTo>
                  <a:lnTo>
                    <a:pt x="2388" y="3987"/>
                  </a:lnTo>
                  <a:lnTo>
                    <a:pt x="2822" y="3869"/>
                  </a:lnTo>
                  <a:lnTo>
                    <a:pt x="3000" y="3849"/>
                  </a:lnTo>
                  <a:lnTo>
                    <a:pt x="3157" y="3849"/>
                  </a:lnTo>
                  <a:lnTo>
                    <a:pt x="3513" y="3829"/>
                  </a:lnTo>
                  <a:lnTo>
                    <a:pt x="3710" y="3790"/>
                  </a:lnTo>
                  <a:lnTo>
                    <a:pt x="3927" y="3750"/>
                  </a:lnTo>
                  <a:lnTo>
                    <a:pt x="4124" y="3691"/>
                  </a:lnTo>
                  <a:lnTo>
                    <a:pt x="4341" y="3651"/>
                  </a:lnTo>
                  <a:lnTo>
                    <a:pt x="4598" y="3651"/>
                  </a:lnTo>
                  <a:lnTo>
                    <a:pt x="4835" y="3671"/>
                  </a:lnTo>
                  <a:lnTo>
                    <a:pt x="4953" y="3711"/>
                  </a:lnTo>
                  <a:lnTo>
                    <a:pt x="5072" y="3750"/>
                  </a:lnTo>
                  <a:lnTo>
                    <a:pt x="5170" y="3809"/>
                  </a:lnTo>
                  <a:lnTo>
                    <a:pt x="5289" y="3869"/>
                  </a:lnTo>
                  <a:lnTo>
                    <a:pt x="5387" y="3967"/>
                  </a:lnTo>
                  <a:lnTo>
                    <a:pt x="5466" y="4086"/>
                  </a:lnTo>
                  <a:lnTo>
                    <a:pt x="5525" y="4204"/>
                  </a:lnTo>
                  <a:lnTo>
                    <a:pt x="5565" y="4322"/>
                  </a:lnTo>
                  <a:lnTo>
                    <a:pt x="5604" y="4461"/>
                  </a:lnTo>
                  <a:lnTo>
                    <a:pt x="5604" y="4579"/>
                  </a:lnTo>
                  <a:lnTo>
                    <a:pt x="5624" y="4875"/>
                  </a:lnTo>
                  <a:lnTo>
                    <a:pt x="5604" y="5151"/>
                  </a:lnTo>
                  <a:lnTo>
                    <a:pt x="5604" y="5447"/>
                  </a:lnTo>
                  <a:lnTo>
                    <a:pt x="5624" y="5723"/>
                  </a:lnTo>
                  <a:lnTo>
                    <a:pt x="5644" y="5862"/>
                  </a:lnTo>
                  <a:lnTo>
                    <a:pt x="5683" y="5980"/>
                  </a:lnTo>
                  <a:lnTo>
                    <a:pt x="5723" y="6059"/>
                  </a:lnTo>
                  <a:lnTo>
                    <a:pt x="5782" y="6158"/>
                  </a:lnTo>
                  <a:lnTo>
                    <a:pt x="5920" y="6296"/>
                  </a:lnTo>
                  <a:lnTo>
                    <a:pt x="6058" y="6434"/>
                  </a:lnTo>
                  <a:lnTo>
                    <a:pt x="6236" y="6552"/>
                  </a:lnTo>
                  <a:lnTo>
                    <a:pt x="6394" y="6671"/>
                  </a:lnTo>
                  <a:lnTo>
                    <a:pt x="6532" y="6789"/>
                  </a:lnTo>
                  <a:lnTo>
                    <a:pt x="6670" y="6947"/>
                  </a:lnTo>
                  <a:lnTo>
                    <a:pt x="6729" y="7026"/>
                  </a:lnTo>
                  <a:lnTo>
                    <a:pt x="6769" y="7105"/>
                  </a:lnTo>
                  <a:lnTo>
                    <a:pt x="6828" y="7302"/>
                  </a:lnTo>
                  <a:lnTo>
                    <a:pt x="6887" y="7500"/>
                  </a:lnTo>
                  <a:lnTo>
                    <a:pt x="6986" y="7914"/>
                  </a:lnTo>
                  <a:lnTo>
                    <a:pt x="7045" y="8348"/>
                  </a:lnTo>
                  <a:lnTo>
                    <a:pt x="7084" y="8802"/>
                  </a:lnTo>
                  <a:lnTo>
                    <a:pt x="7084" y="9256"/>
                  </a:lnTo>
                  <a:lnTo>
                    <a:pt x="7084" y="9710"/>
                  </a:lnTo>
                  <a:lnTo>
                    <a:pt x="7045" y="10538"/>
                  </a:lnTo>
                  <a:lnTo>
                    <a:pt x="7045" y="10756"/>
                  </a:lnTo>
                  <a:lnTo>
                    <a:pt x="7065" y="10854"/>
                  </a:lnTo>
                  <a:lnTo>
                    <a:pt x="7084" y="10953"/>
                  </a:lnTo>
                  <a:lnTo>
                    <a:pt x="7124" y="11052"/>
                  </a:lnTo>
                  <a:lnTo>
                    <a:pt x="7183" y="11130"/>
                  </a:lnTo>
                  <a:lnTo>
                    <a:pt x="7242" y="11190"/>
                  </a:lnTo>
                  <a:lnTo>
                    <a:pt x="7341" y="11229"/>
                  </a:lnTo>
                  <a:lnTo>
                    <a:pt x="7420" y="11249"/>
                  </a:lnTo>
                  <a:lnTo>
                    <a:pt x="7518" y="11249"/>
                  </a:lnTo>
                  <a:lnTo>
                    <a:pt x="10242" y="11111"/>
                  </a:lnTo>
                  <a:lnTo>
                    <a:pt x="12945" y="10953"/>
                  </a:lnTo>
                  <a:lnTo>
                    <a:pt x="13300" y="10933"/>
                  </a:lnTo>
                  <a:lnTo>
                    <a:pt x="13675" y="10874"/>
                  </a:lnTo>
                  <a:lnTo>
                    <a:pt x="13833" y="10834"/>
                  </a:lnTo>
                  <a:lnTo>
                    <a:pt x="14011" y="10775"/>
                  </a:lnTo>
                  <a:lnTo>
                    <a:pt x="14169" y="10696"/>
                  </a:lnTo>
                  <a:lnTo>
                    <a:pt x="14307" y="10598"/>
                  </a:lnTo>
                  <a:lnTo>
                    <a:pt x="14405" y="10519"/>
                  </a:lnTo>
                  <a:lnTo>
                    <a:pt x="14484" y="10420"/>
                  </a:lnTo>
                  <a:lnTo>
                    <a:pt x="14544" y="10341"/>
                  </a:lnTo>
                  <a:lnTo>
                    <a:pt x="14623" y="10223"/>
                  </a:lnTo>
                  <a:lnTo>
                    <a:pt x="14662" y="10124"/>
                  </a:lnTo>
                  <a:lnTo>
                    <a:pt x="14701" y="10006"/>
                  </a:lnTo>
                  <a:lnTo>
                    <a:pt x="14741" y="9749"/>
                  </a:lnTo>
                  <a:lnTo>
                    <a:pt x="14741" y="9512"/>
                  </a:lnTo>
                  <a:lnTo>
                    <a:pt x="14721" y="9394"/>
                  </a:lnTo>
                  <a:lnTo>
                    <a:pt x="14701" y="9276"/>
                  </a:lnTo>
                  <a:lnTo>
                    <a:pt x="14662" y="9157"/>
                  </a:lnTo>
                  <a:lnTo>
                    <a:pt x="14603" y="9058"/>
                  </a:lnTo>
                  <a:lnTo>
                    <a:pt x="14544" y="8940"/>
                  </a:lnTo>
                  <a:lnTo>
                    <a:pt x="14465" y="8841"/>
                  </a:lnTo>
                  <a:lnTo>
                    <a:pt x="14307" y="8703"/>
                  </a:lnTo>
                  <a:lnTo>
                    <a:pt x="14109" y="8565"/>
                  </a:lnTo>
                  <a:lnTo>
                    <a:pt x="13912" y="8447"/>
                  </a:lnTo>
                  <a:lnTo>
                    <a:pt x="13715" y="8348"/>
                  </a:lnTo>
                  <a:lnTo>
                    <a:pt x="13517" y="8249"/>
                  </a:lnTo>
                  <a:lnTo>
                    <a:pt x="13320" y="8131"/>
                  </a:lnTo>
                  <a:lnTo>
                    <a:pt x="13123" y="7993"/>
                  </a:lnTo>
                  <a:lnTo>
                    <a:pt x="12965" y="7835"/>
                  </a:lnTo>
                  <a:lnTo>
                    <a:pt x="12906" y="7756"/>
                  </a:lnTo>
                  <a:lnTo>
                    <a:pt x="12847" y="7638"/>
                  </a:lnTo>
                  <a:lnTo>
                    <a:pt x="12768" y="7440"/>
                  </a:lnTo>
                  <a:lnTo>
                    <a:pt x="12689" y="7223"/>
                  </a:lnTo>
                  <a:lnTo>
                    <a:pt x="12610" y="7006"/>
                  </a:lnTo>
                  <a:lnTo>
                    <a:pt x="12511" y="6888"/>
                  </a:lnTo>
                  <a:lnTo>
                    <a:pt x="12412" y="6769"/>
                  </a:lnTo>
                  <a:lnTo>
                    <a:pt x="12333" y="6651"/>
                  </a:lnTo>
                  <a:lnTo>
                    <a:pt x="12294" y="6592"/>
                  </a:lnTo>
                  <a:lnTo>
                    <a:pt x="12274" y="6493"/>
                  </a:lnTo>
                  <a:lnTo>
                    <a:pt x="12255" y="6355"/>
                  </a:lnTo>
                  <a:lnTo>
                    <a:pt x="12255" y="6217"/>
                  </a:lnTo>
                  <a:lnTo>
                    <a:pt x="12274" y="5921"/>
                  </a:lnTo>
                  <a:lnTo>
                    <a:pt x="12255" y="5763"/>
                  </a:lnTo>
                  <a:lnTo>
                    <a:pt x="12235" y="5625"/>
                  </a:lnTo>
                  <a:lnTo>
                    <a:pt x="12195" y="5487"/>
                  </a:lnTo>
                  <a:lnTo>
                    <a:pt x="12156" y="5349"/>
                  </a:lnTo>
                  <a:lnTo>
                    <a:pt x="12077" y="5210"/>
                  </a:lnTo>
                  <a:lnTo>
                    <a:pt x="12018" y="5072"/>
                  </a:lnTo>
                  <a:lnTo>
                    <a:pt x="11919" y="4954"/>
                  </a:lnTo>
                  <a:lnTo>
                    <a:pt x="11820" y="4855"/>
                  </a:lnTo>
                  <a:lnTo>
                    <a:pt x="11682" y="4697"/>
                  </a:lnTo>
                  <a:lnTo>
                    <a:pt x="11505" y="4559"/>
                  </a:lnTo>
                  <a:lnTo>
                    <a:pt x="11347" y="4421"/>
                  </a:lnTo>
                  <a:lnTo>
                    <a:pt x="11209" y="4283"/>
                  </a:lnTo>
                  <a:lnTo>
                    <a:pt x="11110" y="4145"/>
                  </a:lnTo>
                  <a:lnTo>
                    <a:pt x="11031" y="4007"/>
                  </a:lnTo>
                  <a:lnTo>
                    <a:pt x="10952" y="3869"/>
                  </a:lnTo>
                  <a:lnTo>
                    <a:pt x="10893" y="3711"/>
                  </a:lnTo>
                  <a:lnTo>
                    <a:pt x="10794" y="3395"/>
                  </a:lnTo>
                  <a:lnTo>
                    <a:pt x="10715" y="3079"/>
                  </a:lnTo>
                  <a:lnTo>
                    <a:pt x="10557" y="2665"/>
                  </a:lnTo>
                  <a:lnTo>
                    <a:pt x="10380" y="2250"/>
                  </a:lnTo>
                  <a:lnTo>
                    <a:pt x="10143" y="1856"/>
                  </a:lnTo>
                  <a:lnTo>
                    <a:pt x="9906" y="1481"/>
                  </a:lnTo>
                  <a:lnTo>
                    <a:pt x="9709" y="1224"/>
                  </a:lnTo>
                  <a:lnTo>
                    <a:pt x="9512" y="1007"/>
                  </a:lnTo>
                  <a:lnTo>
                    <a:pt x="9275" y="790"/>
                  </a:lnTo>
                  <a:lnTo>
                    <a:pt x="9038" y="613"/>
                  </a:lnTo>
                  <a:lnTo>
                    <a:pt x="8762" y="455"/>
                  </a:lnTo>
                  <a:lnTo>
                    <a:pt x="8505" y="336"/>
                  </a:lnTo>
                  <a:lnTo>
                    <a:pt x="8229" y="257"/>
                  </a:lnTo>
                  <a:lnTo>
                    <a:pt x="7953" y="198"/>
                  </a:lnTo>
                  <a:lnTo>
                    <a:pt x="7676" y="178"/>
                  </a:lnTo>
                  <a:lnTo>
                    <a:pt x="7400" y="139"/>
                  </a:lnTo>
                  <a:lnTo>
                    <a:pt x="6828" y="99"/>
                  </a:lnTo>
                  <a:lnTo>
                    <a:pt x="6473" y="80"/>
                  </a:lnTo>
                  <a:lnTo>
                    <a:pt x="4282" y="80"/>
                  </a:lnTo>
                  <a:lnTo>
                    <a:pt x="3927" y="60"/>
                  </a:lnTo>
                  <a:lnTo>
                    <a:pt x="3414" y="21"/>
                  </a:lnTo>
                  <a:lnTo>
                    <a:pt x="3157" y="21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18;p31">
              <a:extLst>
                <a:ext uri="{FF2B5EF4-FFF2-40B4-BE49-F238E27FC236}">
                  <a16:creationId xmlns:a16="http://schemas.microsoft.com/office/drawing/2014/main" id="{81CA73D4-2CF9-467D-AAFF-871D77496AAC}"/>
                </a:ext>
              </a:extLst>
            </p:cNvPr>
            <p:cNvSpPr/>
            <p:nvPr/>
          </p:nvSpPr>
          <p:spPr>
            <a:xfrm>
              <a:off x="3922535" y="2010201"/>
              <a:ext cx="61591" cy="66043"/>
            </a:xfrm>
            <a:custGeom>
              <a:avLst/>
              <a:gdLst/>
              <a:ahLst/>
              <a:cxnLst/>
              <a:rect l="l" t="t" r="r" b="b"/>
              <a:pathLst>
                <a:path w="2725" h="2922" extrusionOk="0">
                  <a:moveTo>
                    <a:pt x="1244" y="1"/>
                  </a:moveTo>
                  <a:lnTo>
                    <a:pt x="1047" y="40"/>
                  </a:lnTo>
                  <a:lnTo>
                    <a:pt x="909" y="79"/>
                  </a:lnTo>
                  <a:lnTo>
                    <a:pt x="771" y="139"/>
                  </a:lnTo>
                  <a:lnTo>
                    <a:pt x="632" y="237"/>
                  </a:lnTo>
                  <a:lnTo>
                    <a:pt x="514" y="336"/>
                  </a:lnTo>
                  <a:lnTo>
                    <a:pt x="396" y="435"/>
                  </a:lnTo>
                  <a:lnTo>
                    <a:pt x="297" y="553"/>
                  </a:lnTo>
                  <a:lnTo>
                    <a:pt x="218" y="691"/>
                  </a:lnTo>
                  <a:lnTo>
                    <a:pt x="139" y="829"/>
                  </a:lnTo>
                  <a:lnTo>
                    <a:pt x="60" y="1086"/>
                  </a:lnTo>
                  <a:lnTo>
                    <a:pt x="1" y="1342"/>
                  </a:lnTo>
                  <a:lnTo>
                    <a:pt x="1" y="1638"/>
                  </a:lnTo>
                  <a:lnTo>
                    <a:pt x="21" y="1915"/>
                  </a:lnTo>
                  <a:lnTo>
                    <a:pt x="60" y="2053"/>
                  </a:lnTo>
                  <a:lnTo>
                    <a:pt x="100" y="2171"/>
                  </a:lnTo>
                  <a:lnTo>
                    <a:pt x="159" y="2309"/>
                  </a:lnTo>
                  <a:lnTo>
                    <a:pt x="218" y="2428"/>
                  </a:lnTo>
                  <a:lnTo>
                    <a:pt x="297" y="2526"/>
                  </a:lnTo>
                  <a:lnTo>
                    <a:pt x="396" y="2625"/>
                  </a:lnTo>
                  <a:lnTo>
                    <a:pt x="494" y="2704"/>
                  </a:lnTo>
                  <a:lnTo>
                    <a:pt x="613" y="2783"/>
                  </a:lnTo>
                  <a:lnTo>
                    <a:pt x="830" y="2882"/>
                  </a:lnTo>
                  <a:lnTo>
                    <a:pt x="1067" y="2921"/>
                  </a:lnTo>
                  <a:lnTo>
                    <a:pt x="1284" y="2921"/>
                  </a:lnTo>
                  <a:lnTo>
                    <a:pt x="1501" y="2901"/>
                  </a:lnTo>
                  <a:lnTo>
                    <a:pt x="1678" y="2842"/>
                  </a:lnTo>
                  <a:lnTo>
                    <a:pt x="1856" y="2763"/>
                  </a:lnTo>
                  <a:lnTo>
                    <a:pt x="2014" y="2665"/>
                  </a:lnTo>
                  <a:lnTo>
                    <a:pt x="2172" y="2546"/>
                  </a:lnTo>
                  <a:lnTo>
                    <a:pt x="2310" y="2408"/>
                  </a:lnTo>
                  <a:lnTo>
                    <a:pt x="2428" y="2250"/>
                  </a:lnTo>
                  <a:lnTo>
                    <a:pt x="2527" y="2092"/>
                  </a:lnTo>
                  <a:lnTo>
                    <a:pt x="2606" y="1915"/>
                  </a:lnTo>
                  <a:lnTo>
                    <a:pt x="2665" y="1757"/>
                  </a:lnTo>
                  <a:lnTo>
                    <a:pt x="2704" y="1579"/>
                  </a:lnTo>
                  <a:lnTo>
                    <a:pt x="2724" y="1382"/>
                  </a:lnTo>
                  <a:lnTo>
                    <a:pt x="2724" y="1204"/>
                  </a:lnTo>
                  <a:lnTo>
                    <a:pt x="2704" y="1027"/>
                  </a:lnTo>
                  <a:lnTo>
                    <a:pt x="2665" y="849"/>
                  </a:lnTo>
                  <a:lnTo>
                    <a:pt x="2606" y="672"/>
                  </a:lnTo>
                  <a:lnTo>
                    <a:pt x="2547" y="514"/>
                  </a:lnTo>
                  <a:lnTo>
                    <a:pt x="2487" y="415"/>
                  </a:lnTo>
                  <a:lnTo>
                    <a:pt x="2408" y="316"/>
                  </a:lnTo>
                  <a:lnTo>
                    <a:pt x="2329" y="218"/>
                  </a:lnTo>
                  <a:lnTo>
                    <a:pt x="2231" y="158"/>
                  </a:lnTo>
                  <a:lnTo>
                    <a:pt x="2152" y="99"/>
                  </a:lnTo>
                  <a:lnTo>
                    <a:pt x="2053" y="79"/>
                  </a:lnTo>
                  <a:lnTo>
                    <a:pt x="1856" y="40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19;p31">
              <a:extLst>
                <a:ext uri="{FF2B5EF4-FFF2-40B4-BE49-F238E27FC236}">
                  <a16:creationId xmlns:a16="http://schemas.microsoft.com/office/drawing/2014/main" id="{20B12749-704F-4CF8-B062-E6AD8382A50C}"/>
                </a:ext>
              </a:extLst>
            </p:cNvPr>
            <p:cNvSpPr/>
            <p:nvPr/>
          </p:nvSpPr>
          <p:spPr>
            <a:xfrm>
              <a:off x="3950201" y="2029391"/>
              <a:ext cx="12069" cy="22308"/>
            </a:xfrm>
            <a:custGeom>
              <a:avLst/>
              <a:gdLst/>
              <a:ahLst/>
              <a:cxnLst/>
              <a:rect l="l" t="t" r="r" b="b"/>
              <a:pathLst>
                <a:path w="534" h="987" extrusionOk="0">
                  <a:moveTo>
                    <a:pt x="119" y="0"/>
                  </a:moveTo>
                  <a:lnTo>
                    <a:pt x="0" y="928"/>
                  </a:lnTo>
                  <a:lnTo>
                    <a:pt x="0" y="987"/>
                  </a:lnTo>
                  <a:lnTo>
                    <a:pt x="139" y="987"/>
                  </a:lnTo>
                  <a:lnTo>
                    <a:pt x="257" y="947"/>
                  </a:lnTo>
                  <a:lnTo>
                    <a:pt x="316" y="908"/>
                  </a:lnTo>
                  <a:lnTo>
                    <a:pt x="375" y="868"/>
                  </a:lnTo>
                  <a:lnTo>
                    <a:pt x="435" y="809"/>
                  </a:lnTo>
                  <a:lnTo>
                    <a:pt x="474" y="750"/>
                  </a:lnTo>
                  <a:lnTo>
                    <a:pt x="494" y="671"/>
                  </a:lnTo>
                  <a:lnTo>
                    <a:pt x="513" y="592"/>
                  </a:lnTo>
                  <a:lnTo>
                    <a:pt x="533" y="513"/>
                  </a:lnTo>
                  <a:lnTo>
                    <a:pt x="513" y="434"/>
                  </a:lnTo>
                  <a:lnTo>
                    <a:pt x="494" y="355"/>
                  </a:lnTo>
                  <a:lnTo>
                    <a:pt x="474" y="276"/>
                  </a:lnTo>
                  <a:lnTo>
                    <a:pt x="375" y="158"/>
                  </a:lnTo>
                  <a:lnTo>
                    <a:pt x="257" y="59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0;p31">
              <a:extLst>
                <a:ext uri="{FF2B5EF4-FFF2-40B4-BE49-F238E27FC236}">
                  <a16:creationId xmlns:a16="http://schemas.microsoft.com/office/drawing/2014/main" id="{96CF01FC-C38A-4C5D-AEE0-BF608176EBA9}"/>
                </a:ext>
              </a:extLst>
            </p:cNvPr>
            <p:cNvSpPr/>
            <p:nvPr/>
          </p:nvSpPr>
          <p:spPr>
            <a:xfrm>
              <a:off x="3950201" y="2029391"/>
              <a:ext cx="12069" cy="22308"/>
            </a:xfrm>
            <a:custGeom>
              <a:avLst/>
              <a:gdLst/>
              <a:ahLst/>
              <a:cxnLst/>
              <a:rect l="l" t="t" r="r" b="b"/>
              <a:pathLst>
                <a:path w="534" h="987" fill="none" extrusionOk="0">
                  <a:moveTo>
                    <a:pt x="119" y="0"/>
                  </a:moveTo>
                  <a:lnTo>
                    <a:pt x="119" y="0"/>
                  </a:lnTo>
                  <a:lnTo>
                    <a:pt x="257" y="59"/>
                  </a:lnTo>
                  <a:lnTo>
                    <a:pt x="375" y="158"/>
                  </a:lnTo>
                  <a:lnTo>
                    <a:pt x="474" y="276"/>
                  </a:lnTo>
                  <a:lnTo>
                    <a:pt x="494" y="355"/>
                  </a:lnTo>
                  <a:lnTo>
                    <a:pt x="513" y="434"/>
                  </a:lnTo>
                  <a:lnTo>
                    <a:pt x="513" y="434"/>
                  </a:lnTo>
                  <a:lnTo>
                    <a:pt x="533" y="513"/>
                  </a:lnTo>
                  <a:lnTo>
                    <a:pt x="513" y="592"/>
                  </a:lnTo>
                  <a:lnTo>
                    <a:pt x="494" y="671"/>
                  </a:lnTo>
                  <a:lnTo>
                    <a:pt x="474" y="750"/>
                  </a:lnTo>
                  <a:lnTo>
                    <a:pt x="435" y="809"/>
                  </a:lnTo>
                  <a:lnTo>
                    <a:pt x="375" y="868"/>
                  </a:lnTo>
                  <a:lnTo>
                    <a:pt x="316" y="908"/>
                  </a:lnTo>
                  <a:lnTo>
                    <a:pt x="257" y="947"/>
                  </a:lnTo>
                  <a:lnTo>
                    <a:pt x="257" y="947"/>
                  </a:lnTo>
                  <a:lnTo>
                    <a:pt x="139" y="987"/>
                  </a:lnTo>
                  <a:lnTo>
                    <a:pt x="0" y="987"/>
                  </a:lnTo>
                  <a:lnTo>
                    <a:pt x="0" y="987"/>
                  </a:lnTo>
                  <a:lnTo>
                    <a:pt x="0" y="92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21;p31">
              <a:extLst>
                <a:ext uri="{FF2B5EF4-FFF2-40B4-BE49-F238E27FC236}">
                  <a16:creationId xmlns:a16="http://schemas.microsoft.com/office/drawing/2014/main" id="{D2FC079B-399D-460E-9210-5882D533ED52}"/>
                </a:ext>
              </a:extLst>
            </p:cNvPr>
            <p:cNvSpPr/>
            <p:nvPr/>
          </p:nvSpPr>
          <p:spPr>
            <a:xfrm>
              <a:off x="3825320" y="2066844"/>
              <a:ext cx="27213" cy="27235"/>
            </a:xfrm>
            <a:custGeom>
              <a:avLst/>
              <a:gdLst/>
              <a:ahLst/>
              <a:cxnLst/>
              <a:rect l="l" t="t" r="r" b="b"/>
              <a:pathLst>
                <a:path w="1204" h="1205" extrusionOk="0">
                  <a:moveTo>
                    <a:pt x="454" y="1"/>
                  </a:moveTo>
                  <a:lnTo>
                    <a:pt x="316" y="40"/>
                  </a:lnTo>
                  <a:lnTo>
                    <a:pt x="178" y="119"/>
                  </a:lnTo>
                  <a:lnTo>
                    <a:pt x="79" y="218"/>
                  </a:lnTo>
                  <a:lnTo>
                    <a:pt x="40" y="297"/>
                  </a:lnTo>
                  <a:lnTo>
                    <a:pt x="20" y="356"/>
                  </a:lnTo>
                  <a:lnTo>
                    <a:pt x="0" y="494"/>
                  </a:lnTo>
                  <a:lnTo>
                    <a:pt x="20" y="632"/>
                  </a:lnTo>
                  <a:lnTo>
                    <a:pt x="79" y="770"/>
                  </a:lnTo>
                  <a:lnTo>
                    <a:pt x="178" y="889"/>
                  </a:lnTo>
                  <a:lnTo>
                    <a:pt x="276" y="1007"/>
                  </a:lnTo>
                  <a:lnTo>
                    <a:pt x="375" y="1106"/>
                  </a:lnTo>
                  <a:lnTo>
                    <a:pt x="493" y="1165"/>
                  </a:lnTo>
                  <a:lnTo>
                    <a:pt x="572" y="1185"/>
                  </a:lnTo>
                  <a:lnTo>
                    <a:pt x="651" y="1204"/>
                  </a:lnTo>
                  <a:lnTo>
                    <a:pt x="770" y="1204"/>
                  </a:lnTo>
                  <a:lnTo>
                    <a:pt x="868" y="1165"/>
                  </a:lnTo>
                  <a:lnTo>
                    <a:pt x="967" y="1106"/>
                  </a:lnTo>
                  <a:lnTo>
                    <a:pt x="1046" y="1027"/>
                  </a:lnTo>
                  <a:lnTo>
                    <a:pt x="1125" y="928"/>
                  </a:lnTo>
                  <a:lnTo>
                    <a:pt x="1164" y="810"/>
                  </a:lnTo>
                  <a:lnTo>
                    <a:pt x="1204" y="691"/>
                  </a:lnTo>
                  <a:lnTo>
                    <a:pt x="1204" y="573"/>
                  </a:lnTo>
                  <a:lnTo>
                    <a:pt x="1164" y="435"/>
                  </a:lnTo>
                  <a:lnTo>
                    <a:pt x="1105" y="316"/>
                  </a:lnTo>
                  <a:lnTo>
                    <a:pt x="1006" y="198"/>
                  </a:lnTo>
                  <a:lnTo>
                    <a:pt x="888" y="119"/>
                  </a:lnTo>
                  <a:lnTo>
                    <a:pt x="750" y="40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22;p31">
              <a:extLst>
                <a:ext uri="{FF2B5EF4-FFF2-40B4-BE49-F238E27FC236}">
                  <a16:creationId xmlns:a16="http://schemas.microsoft.com/office/drawing/2014/main" id="{3B1EFB1D-57EC-4573-94D1-0B220B694718}"/>
                </a:ext>
              </a:extLst>
            </p:cNvPr>
            <p:cNvSpPr/>
            <p:nvPr/>
          </p:nvSpPr>
          <p:spPr>
            <a:xfrm>
              <a:off x="2788281" y="3009315"/>
              <a:ext cx="272535" cy="301082"/>
            </a:xfrm>
            <a:custGeom>
              <a:avLst/>
              <a:gdLst/>
              <a:ahLst/>
              <a:cxnLst/>
              <a:rect l="l" t="t" r="r" b="b"/>
              <a:pathLst>
                <a:path w="12058" h="13321" extrusionOk="0">
                  <a:moveTo>
                    <a:pt x="10420" y="1"/>
                  </a:moveTo>
                  <a:lnTo>
                    <a:pt x="10006" y="60"/>
                  </a:lnTo>
                  <a:lnTo>
                    <a:pt x="9611" y="119"/>
                  </a:lnTo>
                  <a:lnTo>
                    <a:pt x="9256" y="218"/>
                  </a:lnTo>
                  <a:lnTo>
                    <a:pt x="8979" y="277"/>
                  </a:lnTo>
                  <a:lnTo>
                    <a:pt x="8743" y="356"/>
                  </a:lnTo>
                  <a:lnTo>
                    <a:pt x="8545" y="454"/>
                  </a:lnTo>
                  <a:lnTo>
                    <a:pt x="8348" y="593"/>
                  </a:lnTo>
                  <a:lnTo>
                    <a:pt x="8269" y="672"/>
                  </a:lnTo>
                  <a:lnTo>
                    <a:pt x="8190" y="770"/>
                  </a:lnTo>
                  <a:lnTo>
                    <a:pt x="8111" y="908"/>
                  </a:lnTo>
                  <a:lnTo>
                    <a:pt x="8052" y="1086"/>
                  </a:lnTo>
                  <a:lnTo>
                    <a:pt x="8013" y="1264"/>
                  </a:lnTo>
                  <a:lnTo>
                    <a:pt x="7973" y="1441"/>
                  </a:lnTo>
                  <a:lnTo>
                    <a:pt x="7874" y="1915"/>
                  </a:lnTo>
                  <a:lnTo>
                    <a:pt x="7756" y="2388"/>
                  </a:lnTo>
                  <a:lnTo>
                    <a:pt x="7598" y="2862"/>
                  </a:lnTo>
                  <a:lnTo>
                    <a:pt x="7421" y="3355"/>
                  </a:lnTo>
                  <a:lnTo>
                    <a:pt x="7223" y="3809"/>
                  </a:lnTo>
                  <a:lnTo>
                    <a:pt x="7006" y="4283"/>
                  </a:lnTo>
                  <a:lnTo>
                    <a:pt x="6769" y="4737"/>
                  </a:lnTo>
                  <a:lnTo>
                    <a:pt x="6513" y="5171"/>
                  </a:lnTo>
                  <a:lnTo>
                    <a:pt x="6236" y="5605"/>
                  </a:lnTo>
                  <a:lnTo>
                    <a:pt x="5940" y="6039"/>
                  </a:lnTo>
                  <a:lnTo>
                    <a:pt x="5625" y="6434"/>
                  </a:lnTo>
                  <a:lnTo>
                    <a:pt x="5289" y="6828"/>
                  </a:lnTo>
                  <a:lnTo>
                    <a:pt x="4934" y="7203"/>
                  </a:lnTo>
                  <a:lnTo>
                    <a:pt x="4579" y="7559"/>
                  </a:lnTo>
                  <a:lnTo>
                    <a:pt x="4204" y="7894"/>
                  </a:lnTo>
                  <a:lnTo>
                    <a:pt x="3809" y="8210"/>
                  </a:lnTo>
                  <a:lnTo>
                    <a:pt x="3375" y="8525"/>
                  </a:lnTo>
                  <a:lnTo>
                    <a:pt x="2921" y="8821"/>
                  </a:lnTo>
                  <a:lnTo>
                    <a:pt x="2014" y="9374"/>
                  </a:lnTo>
                  <a:lnTo>
                    <a:pt x="1579" y="9670"/>
                  </a:lnTo>
                  <a:lnTo>
                    <a:pt x="1165" y="10005"/>
                  </a:lnTo>
                  <a:lnTo>
                    <a:pt x="968" y="10163"/>
                  </a:lnTo>
                  <a:lnTo>
                    <a:pt x="770" y="10361"/>
                  </a:lnTo>
                  <a:lnTo>
                    <a:pt x="593" y="10558"/>
                  </a:lnTo>
                  <a:lnTo>
                    <a:pt x="435" y="10755"/>
                  </a:lnTo>
                  <a:lnTo>
                    <a:pt x="297" y="10992"/>
                  </a:lnTo>
                  <a:lnTo>
                    <a:pt x="159" y="11268"/>
                  </a:lnTo>
                  <a:lnTo>
                    <a:pt x="80" y="11525"/>
                  </a:lnTo>
                  <a:lnTo>
                    <a:pt x="20" y="11821"/>
                  </a:lnTo>
                  <a:lnTo>
                    <a:pt x="1" y="11959"/>
                  </a:lnTo>
                  <a:lnTo>
                    <a:pt x="20" y="12077"/>
                  </a:lnTo>
                  <a:lnTo>
                    <a:pt x="20" y="12216"/>
                  </a:lnTo>
                  <a:lnTo>
                    <a:pt x="60" y="12354"/>
                  </a:lnTo>
                  <a:lnTo>
                    <a:pt x="99" y="12472"/>
                  </a:lnTo>
                  <a:lnTo>
                    <a:pt x="139" y="12591"/>
                  </a:lnTo>
                  <a:lnTo>
                    <a:pt x="218" y="12709"/>
                  </a:lnTo>
                  <a:lnTo>
                    <a:pt x="297" y="12827"/>
                  </a:lnTo>
                  <a:lnTo>
                    <a:pt x="435" y="12946"/>
                  </a:lnTo>
                  <a:lnTo>
                    <a:pt x="593" y="13044"/>
                  </a:lnTo>
                  <a:lnTo>
                    <a:pt x="751" y="13123"/>
                  </a:lnTo>
                  <a:lnTo>
                    <a:pt x="928" y="13183"/>
                  </a:lnTo>
                  <a:lnTo>
                    <a:pt x="1106" y="13242"/>
                  </a:lnTo>
                  <a:lnTo>
                    <a:pt x="1303" y="13281"/>
                  </a:lnTo>
                  <a:lnTo>
                    <a:pt x="1678" y="13301"/>
                  </a:lnTo>
                  <a:lnTo>
                    <a:pt x="2270" y="13321"/>
                  </a:lnTo>
                  <a:lnTo>
                    <a:pt x="2862" y="13321"/>
                  </a:lnTo>
                  <a:lnTo>
                    <a:pt x="3454" y="13281"/>
                  </a:lnTo>
                  <a:lnTo>
                    <a:pt x="4046" y="13202"/>
                  </a:lnTo>
                  <a:lnTo>
                    <a:pt x="4638" y="13084"/>
                  </a:lnTo>
                  <a:lnTo>
                    <a:pt x="5210" y="12946"/>
                  </a:lnTo>
                  <a:lnTo>
                    <a:pt x="5783" y="12768"/>
                  </a:lnTo>
                  <a:lnTo>
                    <a:pt x="6335" y="12571"/>
                  </a:lnTo>
                  <a:lnTo>
                    <a:pt x="6651" y="12452"/>
                  </a:lnTo>
                  <a:lnTo>
                    <a:pt x="6927" y="12314"/>
                  </a:lnTo>
                  <a:lnTo>
                    <a:pt x="7223" y="12156"/>
                  </a:lnTo>
                  <a:lnTo>
                    <a:pt x="7499" y="11999"/>
                  </a:lnTo>
                  <a:lnTo>
                    <a:pt x="8052" y="11663"/>
                  </a:lnTo>
                  <a:lnTo>
                    <a:pt x="8565" y="11288"/>
                  </a:lnTo>
                  <a:lnTo>
                    <a:pt x="9078" y="10893"/>
                  </a:lnTo>
                  <a:lnTo>
                    <a:pt x="9571" y="10459"/>
                  </a:lnTo>
                  <a:lnTo>
                    <a:pt x="10519" y="9611"/>
                  </a:lnTo>
                  <a:lnTo>
                    <a:pt x="10696" y="9433"/>
                  </a:lnTo>
                  <a:lnTo>
                    <a:pt x="10775" y="9335"/>
                  </a:lnTo>
                  <a:lnTo>
                    <a:pt x="10834" y="9236"/>
                  </a:lnTo>
                  <a:lnTo>
                    <a:pt x="10874" y="9117"/>
                  </a:lnTo>
                  <a:lnTo>
                    <a:pt x="10894" y="8999"/>
                  </a:lnTo>
                  <a:lnTo>
                    <a:pt x="10913" y="8743"/>
                  </a:lnTo>
                  <a:lnTo>
                    <a:pt x="10953" y="7894"/>
                  </a:lnTo>
                  <a:lnTo>
                    <a:pt x="11032" y="7065"/>
                  </a:lnTo>
                  <a:lnTo>
                    <a:pt x="11130" y="6256"/>
                  </a:lnTo>
                  <a:lnTo>
                    <a:pt x="11269" y="5447"/>
                  </a:lnTo>
                  <a:lnTo>
                    <a:pt x="11545" y="3829"/>
                  </a:lnTo>
                  <a:lnTo>
                    <a:pt x="11683" y="3000"/>
                  </a:lnTo>
                  <a:lnTo>
                    <a:pt x="11821" y="2171"/>
                  </a:lnTo>
                  <a:lnTo>
                    <a:pt x="11861" y="1915"/>
                  </a:lnTo>
                  <a:lnTo>
                    <a:pt x="11939" y="1619"/>
                  </a:lnTo>
                  <a:lnTo>
                    <a:pt x="12018" y="1244"/>
                  </a:lnTo>
                  <a:lnTo>
                    <a:pt x="12038" y="1046"/>
                  </a:lnTo>
                  <a:lnTo>
                    <a:pt x="12058" y="869"/>
                  </a:lnTo>
                  <a:lnTo>
                    <a:pt x="12038" y="691"/>
                  </a:lnTo>
                  <a:lnTo>
                    <a:pt x="11999" y="533"/>
                  </a:lnTo>
                  <a:lnTo>
                    <a:pt x="11920" y="395"/>
                  </a:lnTo>
                  <a:lnTo>
                    <a:pt x="11821" y="257"/>
                  </a:lnTo>
                  <a:lnTo>
                    <a:pt x="11703" y="178"/>
                  </a:lnTo>
                  <a:lnTo>
                    <a:pt x="11565" y="99"/>
                  </a:lnTo>
                  <a:lnTo>
                    <a:pt x="11407" y="60"/>
                  </a:lnTo>
                  <a:lnTo>
                    <a:pt x="11229" y="20"/>
                  </a:lnTo>
                  <a:lnTo>
                    <a:pt x="110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23;p31">
              <a:extLst>
                <a:ext uri="{FF2B5EF4-FFF2-40B4-BE49-F238E27FC236}">
                  <a16:creationId xmlns:a16="http://schemas.microsoft.com/office/drawing/2014/main" id="{AB801BAD-E366-42AB-A94C-8D5AE4EC3A6D}"/>
                </a:ext>
              </a:extLst>
            </p:cNvPr>
            <p:cNvSpPr/>
            <p:nvPr/>
          </p:nvSpPr>
          <p:spPr>
            <a:xfrm>
              <a:off x="2890423" y="2536079"/>
              <a:ext cx="422861" cy="577617"/>
            </a:xfrm>
            <a:custGeom>
              <a:avLst/>
              <a:gdLst/>
              <a:ahLst/>
              <a:cxnLst/>
              <a:rect l="l" t="t" r="r" b="b"/>
              <a:pathLst>
                <a:path w="18709" h="25556" extrusionOk="0">
                  <a:moveTo>
                    <a:pt x="15452" y="0"/>
                  </a:moveTo>
                  <a:lnTo>
                    <a:pt x="15176" y="20"/>
                  </a:lnTo>
                  <a:lnTo>
                    <a:pt x="14682" y="79"/>
                  </a:lnTo>
                  <a:lnTo>
                    <a:pt x="14169" y="198"/>
                  </a:lnTo>
                  <a:lnTo>
                    <a:pt x="13656" y="336"/>
                  </a:lnTo>
                  <a:lnTo>
                    <a:pt x="13163" y="533"/>
                  </a:lnTo>
                  <a:lnTo>
                    <a:pt x="12670" y="750"/>
                  </a:lnTo>
                  <a:lnTo>
                    <a:pt x="12176" y="987"/>
                  </a:lnTo>
                  <a:lnTo>
                    <a:pt x="11703" y="1283"/>
                  </a:lnTo>
                  <a:lnTo>
                    <a:pt x="11249" y="1579"/>
                  </a:lnTo>
                  <a:lnTo>
                    <a:pt x="10815" y="1915"/>
                  </a:lnTo>
                  <a:lnTo>
                    <a:pt x="10380" y="2270"/>
                  </a:lnTo>
                  <a:lnTo>
                    <a:pt x="9986" y="2645"/>
                  </a:lnTo>
                  <a:lnTo>
                    <a:pt x="9591" y="3039"/>
                  </a:lnTo>
                  <a:lnTo>
                    <a:pt x="9236" y="3454"/>
                  </a:lnTo>
                  <a:lnTo>
                    <a:pt x="8920" y="3888"/>
                  </a:lnTo>
                  <a:lnTo>
                    <a:pt x="8604" y="4322"/>
                  </a:lnTo>
                  <a:lnTo>
                    <a:pt x="8348" y="4776"/>
                  </a:lnTo>
                  <a:lnTo>
                    <a:pt x="8151" y="5151"/>
                  </a:lnTo>
                  <a:lnTo>
                    <a:pt x="7973" y="5526"/>
                  </a:lnTo>
                  <a:lnTo>
                    <a:pt x="7638" y="6276"/>
                  </a:lnTo>
                  <a:lnTo>
                    <a:pt x="7322" y="7065"/>
                  </a:lnTo>
                  <a:lnTo>
                    <a:pt x="6986" y="7815"/>
                  </a:lnTo>
                  <a:lnTo>
                    <a:pt x="6769" y="8249"/>
                  </a:lnTo>
                  <a:lnTo>
                    <a:pt x="6552" y="8663"/>
                  </a:lnTo>
                  <a:lnTo>
                    <a:pt x="6315" y="9078"/>
                  </a:lnTo>
                  <a:lnTo>
                    <a:pt x="6059" y="9492"/>
                  </a:lnTo>
                  <a:lnTo>
                    <a:pt x="5546" y="10321"/>
                  </a:lnTo>
                  <a:lnTo>
                    <a:pt x="5013" y="11130"/>
                  </a:lnTo>
                  <a:lnTo>
                    <a:pt x="4500" y="11959"/>
                  </a:lnTo>
                  <a:lnTo>
                    <a:pt x="4243" y="12373"/>
                  </a:lnTo>
                  <a:lnTo>
                    <a:pt x="4007" y="12807"/>
                  </a:lnTo>
                  <a:lnTo>
                    <a:pt x="3790" y="13222"/>
                  </a:lnTo>
                  <a:lnTo>
                    <a:pt x="3572" y="13656"/>
                  </a:lnTo>
                  <a:lnTo>
                    <a:pt x="3375" y="14090"/>
                  </a:lnTo>
                  <a:lnTo>
                    <a:pt x="3217" y="14524"/>
                  </a:lnTo>
                  <a:lnTo>
                    <a:pt x="2842" y="15570"/>
                  </a:lnTo>
                  <a:lnTo>
                    <a:pt x="2428" y="16576"/>
                  </a:lnTo>
                  <a:lnTo>
                    <a:pt x="1579" y="18570"/>
                  </a:lnTo>
                  <a:lnTo>
                    <a:pt x="1165" y="19556"/>
                  </a:lnTo>
                  <a:lnTo>
                    <a:pt x="751" y="20563"/>
                  </a:lnTo>
                  <a:lnTo>
                    <a:pt x="376" y="21569"/>
                  </a:lnTo>
                  <a:lnTo>
                    <a:pt x="20" y="22595"/>
                  </a:lnTo>
                  <a:lnTo>
                    <a:pt x="1" y="22694"/>
                  </a:lnTo>
                  <a:lnTo>
                    <a:pt x="1" y="22812"/>
                  </a:lnTo>
                  <a:lnTo>
                    <a:pt x="20" y="22911"/>
                  </a:lnTo>
                  <a:lnTo>
                    <a:pt x="40" y="23010"/>
                  </a:lnTo>
                  <a:lnTo>
                    <a:pt x="99" y="23089"/>
                  </a:lnTo>
                  <a:lnTo>
                    <a:pt x="159" y="23167"/>
                  </a:lnTo>
                  <a:lnTo>
                    <a:pt x="237" y="23246"/>
                  </a:lnTo>
                  <a:lnTo>
                    <a:pt x="316" y="23306"/>
                  </a:lnTo>
                  <a:lnTo>
                    <a:pt x="849" y="23562"/>
                  </a:lnTo>
                  <a:lnTo>
                    <a:pt x="1441" y="23838"/>
                  </a:lnTo>
                  <a:lnTo>
                    <a:pt x="2073" y="24095"/>
                  </a:lnTo>
                  <a:lnTo>
                    <a:pt x="2724" y="24351"/>
                  </a:lnTo>
                  <a:lnTo>
                    <a:pt x="3375" y="24588"/>
                  </a:lnTo>
                  <a:lnTo>
                    <a:pt x="3987" y="24805"/>
                  </a:lnTo>
                  <a:lnTo>
                    <a:pt x="4539" y="24983"/>
                  </a:lnTo>
                  <a:lnTo>
                    <a:pt x="5033" y="25101"/>
                  </a:lnTo>
                  <a:lnTo>
                    <a:pt x="5585" y="25240"/>
                  </a:lnTo>
                  <a:lnTo>
                    <a:pt x="6000" y="25358"/>
                  </a:lnTo>
                  <a:lnTo>
                    <a:pt x="6434" y="25457"/>
                  </a:lnTo>
                  <a:lnTo>
                    <a:pt x="6868" y="25516"/>
                  </a:lnTo>
                  <a:lnTo>
                    <a:pt x="7065" y="25555"/>
                  </a:lnTo>
                  <a:lnTo>
                    <a:pt x="7401" y="25555"/>
                  </a:lnTo>
                  <a:lnTo>
                    <a:pt x="7539" y="25536"/>
                  </a:lnTo>
                  <a:lnTo>
                    <a:pt x="7657" y="25476"/>
                  </a:lnTo>
                  <a:lnTo>
                    <a:pt x="7716" y="25417"/>
                  </a:lnTo>
                  <a:lnTo>
                    <a:pt x="9177" y="23207"/>
                  </a:lnTo>
                  <a:lnTo>
                    <a:pt x="9907" y="22082"/>
                  </a:lnTo>
                  <a:lnTo>
                    <a:pt x="10617" y="20957"/>
                  </a:lnTo>
                  <a:lnTo>
                    <a:pt x="11328" y="19813"/>
                  </a:lnTo>
                  <a:lnTo>
                    <a:pt x="12018" y="18668"/>
                  </a:lnTo>
                  <a:lnTo>
                    <a:pt x="12689" y="17504"/>
                  </a:lnTo>
                  <a:lnTo>
                    <a:pt x="13341" y="16320"/>
                  </a:lnTo>
                  <a:lnTo>
                    <a:pt x="13992" y="15136"/>
                  </a:lnTo>
                  <a:lnTo>
                    <a:pt x="14623" y="13952"/>
                  </a:lnTo>
                  <a:lnTo>
                    <a:pt x="15215" y="12748"/>
                  </a:lnTo>
                  <a:lnTo>
                    <a:pt x="15807" y="11544"/>
                  </a:lnTo>
                  <a:lnTo>
                    <a:pt x="16360" y="10341"/>
                  </a:lnTo>
                  <a:lnTo>
                    <a:pt x="16893" y="9117"/>
                  </a:lnTo>
                  <a:lnTo>
                    <a:pt x="17386" y="7894"/>
                  </a:lnTo>
                  <a:lnTo>
                    <a:pt x="17859" y="6651"/>
                  </a:lnTo>
                  <a:lnTo>
                    <a:pt x="18136" y="5861"/>
                  </a:lnTo>
                  <a:lnTo>
                    <a:pt x="18274" y="5447"/>
                  </a:lnTo>
                  <a:lnTo>
                    <a:pt x="18412" y="5013"/>
                  </a:lnTo>
                  <a:lnTo>
                    <a:pt x="18511" y="4579"/>
                  </a:lnTo>
                  <a:lnTo>
                    <a:pt x="18609" y="4144"/>
                  </a:lnTo>
                  <a:lnTo>
                    <a:pt x="18669" y="3710"/>
                  </a:lnTo>
                  <a:lnTo>
                    <a:pt x="18708" y="3276"/>
                  </a:lnTo>
                  <a:lnTo>
                    <a:pt x="18708" y="2862"/>
                  </a:lnTo>
                  <a:lnTo>
                    <a:pt x="18669" y="2447"/>
                  </a:lnTo>
                  <a:lnTo>
                    <a:pt x="18629" y="2250"/>
                  </a:lnTo>
                  <a:lnTo>
                    <a:pt x="18570" y="2053"/>
                  </a:lnTo>
                  <a:lnTo>
                    <a:pt x="18511" y="1855"/>
                  </a:lnTo>
                  <a:lnTo>
                    <a:pt x="18432" y="1678"/>
                  </a:lnTo>
                  <a:lnTo>
                    <a:pt x="18333" y="1500"/>
                  </a:lnTo>
                  <a:lnTo>
                    <a:pt x="18215" y="1323"/>
                  </a:lnTo>
                  <a:lnTo>
                    <a:pt x="18096" y="1145"/>
                  </a:lnTo>
                  <a:lnTo>
                    <a:pt x="17958" y="987"/>
                  </a:lnTo>
                  <a:lnTo>
                    <a:pt x="17800" y="829"/>
                  </a:lnTo>
                  <a:lnTo>
                    <a:pt x="17623" y="671"/>
                  </a:lnTo>
                  <a:lnTo>
                    <a:pt x="17425" y="533"/>
                  </a:lnTo>
                  <a:lnTo>
                    <a:pt x="17208" y="415"/>
                  </a:lnTo>
                  <a:lnTo>
                    <a:pt x="16971" y="296"/>
                  </a:lnTo>
                  <a:lnTo>
                    <a:pt x="16735" y="198"/>
                  </a:lnTo>
                  <a:lnTo>
                    <a:pt x="16478" y="119"/>
                  </a:lnTo>
                  <a:lnTo>
                    <a:pt x="16222" y="60"/>
                  </a:lnTo>
                  <a:lnTo>
                    <a:pt x="15965" y="20"/>
                  </a:lnTo>
                  <a:lnTo>
                    <a:pt x="15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4;p31">
              <a:extLst>
                <a:ext uri="{FF2B5EF4-FFF2-40B4-BE49-F238E27FC236}">
                  <a16:creationId xmlns:a16="http://schemas.microsoft.com/office/drawing/2014/main" id="{E7FB30CA-C4A6-4CE1-A747-43A9BEFA87EC}"/>
                </a:ext>
              </a:extLst>
            </p:cNvPr>
            <p:cNvSpPr/>
            <p:nvPr/>
          </p:nvSpPr>
          <p:spPr>
            <a:xfrm>
              <a:off x="3061255" y="2685936"/>
              <a:ext cx="444695" cy="433122"/>
            </a:xfrm>
            <a:custGeom>
              <a:avLst/>
              <a:gdLst/>
              <a:ahLst/>
              <a:cxnLst/>
              <a:rect l="l" t="t" r="r" b="b"/>
              <a:pathLst>
                <a:path w="19675" h="19163" extrusionOk="0">
                  <a:moveTo>
                    <a:pt x="9927" y="1"/>
                  </a:moveTo>
                  <a:lnTo>
                    <a:pt x="9867" y="21"/>
                  </a:lnTo>
                  <a:lnTo>
                    <a:pt x="9828" y="40"/>
                  </a:lnTo>
                  <a:lnTo>
                    <a:pt x="9808" y="99"/>
                  </a:lnTo>
                  <a:lnTo>
                    <a:pt x="9433" y="1382"/>
                  </a:lnTo>
                  <a:lnTo>
                    <a:pt x="9019" y="2645"/>
                  </a:lnTo>
                  <a:lnTo>
                    <a:pt x="8565" y="3869"/>
                  </a:lnTo>
                  <a:lnTo>
                    <a:pt x="8072" y="5092"/>
                  </a:lnTo>
                  <a:lnTo>
                    <a:pt x="7539" y="6276"/>
                  </a:lnTo>
                  <a:lnTo>
                    <a:pt x="6986" y="7460"/>
                  </a:lnTo>
                  <a:lnTo>
                    <a:pt x="6394" y="8624"/>
                  </a:lnTo>
                  <a:lnTo>
                    <a:pt x="5783" y="9789"/>
                  </a:lnTo>
                  <a:lnTo>
                    <a:pt x="5131" y="10933"/>
                  </a:lnTo>
                  <a:lnTo>
                    <a:pt x="4460" y="12078"/>
                  </a:lnTo>
                  <a:lnTo>
                    <a:pt x="3770" y="13222"/>
                  </a:lnTo>
                  <a:lnTo>
                    <a:pt x="3059" y="14367"/>
                  </a:lnTo>
                  <a:lnTo>
                    <a:pt x="2329" y="15492"/>
                  </a:lnTo>
                  <a:lnTo>
                    <a:pt x="1579" y="16636"/>
                  </a:lnTo>
                  <a:lnTo>
                    <a:pt x="20" y="18965"/>
                  </a:lnTo>
                  <a:lnTo>
                    <a:pt x="1" y="19004"/>
                  </a:lnTo>
                  <a:lnTo>
                    <a:pt x="1" y="19063"/>
                  </a:lnTo>
                  <a:lnTo>
                    <a:pt x="20" y="19103"/>
                  </a:lnTo>
                  <a:lnTo>
                    <a:pt x="60" y="19142"/>
                  </a:lnTo>
                  <a:lnTo>
                    <a:pt x="119" y="19162"/>
                  </a:lnTo>
                  <a:lnTo>
                    <a:pt x="178" y="19142"/>
                  </a:lnTo>
                  <a:lnTo>
                    <a:pt x="237" y="19103"/>
                  </a:lnTo>
                  <a:lnTo>
                    <a:pt x="1777" y="16794"/>
                  </a:lnTo>
                  <a:lnTo>
                    <a:pt x="2526" y="15649"/>
                  </a:lnTo>
                  <a:lnTo>
                    <a:pt x="3276" y="14525"/>
                  </a:lnTo>
                  <a:lnTo>
                    <a:pt x="3987" y="13380"/>
                  </a:lnTo>
                  <a:lnTo>
                    <a:pt x="4677" y="12236"/>
                  </a:lnTo>
                  <a:lnTo>
                    <a:pt x="5348" y="11111"/>
                  </a:lnTo>
                  <a:lnTo>
                    <a:pt x="5980" y="9966"/>
                  </a:lnTo>
                  <a:lnTo>
                    <a:pt x="6592" y="8802"/>
                  </a:lnTo>
                  <a:lnTo>
                    <a:pt x="7184" y="7638"/>
                  </a:lnTo>
                  <a:lnTo>
                    <a:pt x="7756" y="6454"/>
                  </a:lnTo>
                  <a:lnTo>
                    <a:pt x="8269" y="5270"/>
                  </a:lnTo>
                  <a:lnTo>
                    <a:pt x="8762" y="4046"/>
                  </a:lnTo>
                  <a:lnTo>
                    <a:pt x="9216" y="2823"/>
                  </a:lnTo>
                  <a:lnTo>
                    <a:pt x="9650" y="1560"/>
                  </a:lnTo>
                  <a:lnTo>
                    <a:pt x="10025" y="277"/>
                  </a:lnTo>
                  <a:lnTo>
                    <a:pt x="14702" y="1323"/>
                  </a:lnTo>
                  <a:lnTo>
                    <a:pt x="17642" y="1974"/>
                  </a:lnTo>
                  <a:lnTo>
                    <a:pt x="19517" y="2389"/>
                  </a:lnTo>
                  <a:lnTo>
                    <a:pt x="19616" y="2389"/>
                  </a:lnTo>
                  <a:lnTo>
                    <a:pt x="19655" y="2349"/>
                  </a:lnTo>
                  <a:lnTo>
                    <a:pt x="19675" y="2290"/>
                  </a:lnTo>
                  <a:lnTo>
                    <a:pt x="19675" y="2250"/>
                  </a:lnTo>
                  <a:lnTo>
                    <a:pt x="19655" y="2191"/>
                  </a:lnTo>
                  <a:lnTo>
                    <a:pt x="19616" y="2171"/>
                  </a:lnTo>
                  <a:lnTo>
                    <a:pt x="19576" y="2132"/>
                  </a:lnTo>
                  <a:lnTo>
                    <a:pt x="17702" y="1718"/>
                  </a:lnTo>
                  <a:lnTo>
                    <a:pt x="14761" y="1066"/>
                  </a:lnTo>
                  <a:lnTo>
                    <a:pt x="11841" y="415"/>
                  </a:lnTo>
                  <a:lnTo>
                    <a:pt x="99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25;p31">
              <a:extLst>
                <a:ext uri="{FF2B5EF4-FFF2-40B4-BE49-F238E27FC236}">
                  <a16:creationId xmlns:a16="http://schemas.microsoft.com/office/drawing/2014/main" id="{F9EF92B9-721F-463E-A914-553368CA7158}"/>
                </a:ext>
              </a:extLst>
            </p:cNvPr>
            <p:cNvSpPr/>
            <p:nvPr/>
          </p:nvSpPr>
          <p:spPr>
            <a:xfrm>
              <a:off x="3017541" y="2189058"/>
              <a:ext cx="458989" cy="427775"/>
            </a:xfrm>
            <a:custGeom>
              <a:avLst/>
              <a:gdLst/>
              <a:ahLst/>
              <a:cxnLst/>
              <a:rect l="l" t="t" r="r" b="b"/>
              <a:pathLst>
                <a:path w="20307" h="18926" extrusionOk="0">
                  <a:moveTo>
                    <a:pt x="2112" y="1"/>
                  </a:moveTo>
                  <a:lnTo>
                    <a:pt x="2033" y="20"/>
                  </a:lnTo>
                  <a:lnTo>
                    <a:pt x="1974" y="60"/>
                  </a:lnTo>
                  <a:lnTo>
                    <a:pt x="1895" y="119"/>
                  </a:lnTo>
                  <a:lnTo>
                    <a:pt x="1856" y="178"/>
                  </a:lnTo>
                  <a:lnTo>
                    <a:pt x="1816" y="237"/>
                  </a:lnTo>
                  <a:lnTo>
                    <a:pt x="1796" y="316"/>
                  </a:lnTo>
                  <a:lnTo>
                    <a:pt x="1796" y="395"/>
                  </a:lnTo>
                  <a:lnTo>
                    <a:pt x="1579" y="297"/>
                  </a:lnTo>
                  <a:lnTo>
                    <a:pt x="1382" y="237"/>
                  </a:lnTo>
                  <a:lnTo>
                    <a:pt x="1165" y="198"/>
                  </a:lnTo>
                  <a:lnTo>
                    <a:pt x="1047" y="198"/>
                  </a:lnTo>
                  <a:lnTo>
                    <a:pt x="948" y="218"/>
                  </a:lnTo>
                  <a:lnTo>
                    <a:pt x="830" y="237"/>
                  </a:lnTo>
                  <a:lnTo>
                    <a:pt x="731" y="297"/>
                  </a:lnTo>
                  <a:lnTo>
                    <a:pt x="652" y="376"/>
                  </a:lnTo>
                  <a:lnTo>
                    <a:pt x="573" y="455"/>
                  </a:lnTo>
                  <a:lnTo>
                    <a:pt x="534" y="553"/>
                  </a:lnTo>
                  <a:lnTo>
                    <a:pt x="514" y="652"/>
                  </a:lnTo>
                  <a:lnTo>
                    <a:pt x="514" y="751"/>
                  </a:lnTo>
                  <a:lnTo>
                    <a:pt x="534" y="849"/>
                  </a:lnTo>
                  <a:lnTo>
                    <a:pt x="435" y="889"/>
                  </a:lnTo>
                  <a:lnTo>
                    <a:pt x="336" y="928"/>
                  </a:lnTo>
                  <a:lnTo>
                    <a:pt x="257" y="987"/>
                  </a:lnTo>
                  <a:lnTo>
                    <a:pt x="178" y="1066"/>
                  </a:lnTo>
                  <a:lnTo>
                    <a:pt x="119" y="1145"/>
                  </a:lnTo>
                  <a:lnTo>
                    <a:pt x="60" y="1244"/>
                  </a:lnTo>
                  <a:lnTo>
                    <a:pt x="20" y="1362"/>
                  </a:lnTo>
                  <a:lnTo>
                    <a:pt x="1" y="1461"/>
                  </a:lnTo>
                  <a:lnTo>
                    <a:pt x="1" y="1579"/>
                  </a:lnTo>
                  <a:lnTo>
                    <a:pt x="1" y="1678"/>
                  </a:lnTo>
                  <a:lnTo>
                    <a:pt x="40" y="1895"/>
                  </a:lnTo>
                  <a:lnTo>
                    <a:pt x="99" y="2112"/>
                  </a:lnTo>
                  <a:lnTo>
                    <a:pt x="198" y="2310"/>
                  </a:lnTo>
                  <a:lnTo>
                    <a:pt x="218" y="2388"/>
                  </a:lnTo>
                  <a:lnTo>
                    <a:pt x="238" y="2467"/>
                  </a:lnTo>
                  <a:lnTo>
                    <a:pt x="218" y="2566"/>
                  </a:lnTo>
                  <a:lnTo>
                    <a:pt x="178" y="2665"/>
                  </a:lnTo>
                  <a:lnTo>
                    <a:pt x="139" y="2803"/>
                  </a:lnTo>
                  <a:lnTo>
                    <a:pt x="119" y="2941"/>
                  </a:lnTo>
                  <a:lnTo>
                    <a:pt x="139" y="3079"/>
                  </a:lnTo>
                  <a:lnTo>
                    <a:pt x="178" y="3217"/>
                  </a:lnTo>
                  <a:lnTo>
                    <a:pt x="238" y="3336"/>
                  </a:lnTo>
                  <a:lnTo>
                    <a:pt x="316" y="3474"/>
                  </a:lnTo>
                  <a:lnTo>
                    <a:pt x="395" y="3592"/>
                  </a:lnTo>
                  <a:lnTo>
                    <a:pt x="494" y="3711"/>
                  </a:lnTo>
                  <a:lnTo>
                    <a:pt x="711" y="3928"/>
                  </a:lnTo>
                  <a:lnTo>
                    <a:pt x="948" y="4125"/>
                  </a:lnTo>
                  <a:lnTo>
                    <a:pt x="1382" y="4480"/>
                  </a:lnTo>
                  <a:lnTo>
                    <a:pt x="1698" y="4737"/>
                  </a:lnTo>
                  <a:lnTo>
                    <a:pt x="2033" y="4974"/>
                  </a:lnTo>
                  <a:lnTo>
                    <a:pt x="2369" y="5191"/>
                  </a:lnTo>
                  <a:lnTo>
                    <a:pt x="2724" y="5427"/>
                  </a:lnTo>
                  <a:lnTo>
                    <a:pt x="3434" y="5842"/>
                  </a:lnTo>
                  <a:lnTo>
                    <a:pt x="4145" y="6236"/>
                  </a:lnTo>
                  <a:lnTo>
                    <a:pt x="4421" y="6394"/>
                  </a:lnTo>
                  <a:lnTo>
                    <a:pt x="4697" y="6572"/>
                  </a:lnTo>
                  <a:lnTo>
                    <a:pt x="4895" y="6710"/>
                  </a:lnTo>
                  <a:lnTo>
                    <a:pt x="5092" y="6868"/>
                  </a:lnTo>
                  <a:lnTo>
                    <a:pt x="5250" y="7026"/>
                  </a:lnTo>
                  <a:lnTo>
                    <a:pt x="5427" y="7203"/>
                  </a:lnTo>
                  <a:lnTo>
                    <a:pt x="5743" y="7578"/>
                  </a:lnTo>
                  <a:lnTo>
                    <a:pt x="6039" y="7973"/>
                  </a:lnTo>
                  <a:lnTo>
                    <a:pt x="6947" y="9177"/>
                  </a:lnTo>
                  <a:lnTo>
                    <a:pt x="7855" y="10400"/>
                  </a:lnTo>
                  <a:lnTo>
                    <a:pt x="8743" y="11604"/>
                  </a:lnTo>
                  <a:lnTo>
                    <a:pt x="9670" y="12808"/>
                  </a:lnTo>
                  <a:lnTo>
                    <a:pt x="11920" y="15669"/>
                  </a:lnTo>
                  <a:lnTo>
                    <a:pt x="12393" y="16301"/>
                  </a:lnTo>
                  <a:lnTo>
                    <a:pt x="12887" y="16912"/>
                  </a:lnTo>
                  <a:lnTo>
                    <a:pt x="13123" y="17189"/>
                  </a:lnTo>
                  <a:lnTo>
                    <a:pt x="13380" y="17465"/>
                  </a:lnTo>
                  <a:lnTo>
                    <a:pt x="13637" y="17721"/>
                  </a:lnTo>
                  <a:lnTo>
                    <a:pt x="13893" y="17978"/>
                  </a:lnTo>
                  <a:lnTo>
                    <a:pt x="14189" y="18195"/>
                  </a:lnTo>
                  <a:lnTo>
                    <a:pt x="14465" y="18392"/>
                  </a:lnTo>
                  <a:lnTo>
                    <a:pt x="14781" y="18550"/>
                  </a:lnTo>
                  <a:lnTo>
                    <a:pt x="15097" y="18688"/>
                  </a:lnTo>
                  <a:lnTo>
                    <a:pt x="15452" y="18807"/>
                  </a:lnTo>
                  <a:lnTo>
                    <a:pt x="15807" y="18886"/>
                  </a:lnTo>
                  <a:lnTo>
                    <a:pt x="16202" y="18925"/>
                  </a:lnTo>
                  <a:lnTo>
                    <a:pt x="16597" y="18925"/>
                  </a:lnTo>
                  <a:lnTo>
                    <a:pt x="16873" y="18886"/>
                  </a:lnTo>
                  <a:lnTo>
                    <a:pt x="17169" y="18826"/>
                  </a:lnTo>
                  <a:lnTo>
                    <a:pt x="17445" y="18767"/>
                  </a:lnTo>
                  <a:lnTo>
                    <a:pt x="17741" y="18669"/>
                  </a:lnTo>
                  <a:lnTo>
                    <a:pt x="18017" y="18550"/>
                  </a:lnTo>
                  <a:lnTo>
                    <a:pt x="18313" y="18432"/>
                  </a:lnTo>
                  <a:lnTo>
                    <a:pt x="18846" y="18156"/>
                  </a:lnTo>
                  <a:lnTo>
                    <a:pt x="19340" y="17860"/>
                  </a:lnTo>
                  <a:lnTo>
                    <a:pt x="19734" y="17603"/>
                  </a:lnTo>
                  <a:lnTo>
                    <a:pt x="20030" y="17366"/>
                  </a:lnTo>
                  <a:lnTo>
                    <a:pt x="20208" y="17189"/>
                  </a:lnTo>
                  <a:lnTo>
                    <a:pt x="20267" y="17110"/>
                  </a:lnTo>
                  <a:lnTo>
                    <a:pt x="20287" y="17011"/>
                  </a:lnTo>
                  <a:lnTo>
                    <a:pt x="20306" y="16893"/>
                  </a:lnTo>
                  <a:lnTo>
                    <a:pt x="20306" y="16754"/>
                  </a:lnTo>
                  <a:lnTo>
                    <a:pt x="20247" y="16478"/>
                  </a:lnTo>
                  <a:lnTo>
                    <a:pt x="20168" y="16162"/>
                  </a:lnTo>
                  <a:lnTo>
                    <a:pt x="20050" y="15847"/>
                  </a:lnTo>
                  <a:lnTo>
                    <a:pt x="19932" y="15551"/>
                  </a:lnTo>
                  <a:lnTo>
                    <a:pt x="19793" y="15294"/>
                  </a:lnTo>
                  <a:lnTo>
                    <a:pt x="19695" y="15097"/>
                  </a:lnTo>
                  <a:lnTo>
                    <a:pt x="19517" y="14821"/>
                  </a:lnTo>
                  <a:lnTo>
                    <a:pt x="19340" y="14544"/>
                  </a:lnTo>
                  <a:lnTo>
                    <a:pt x="18925" y="14011"/>
                  </a:lnTo>
                  <a:lnTo>
                    <a:pt x="18511" y="13498"/>
                  </a:lnTo>
                  <a:lnTo>
                    <a:pt x="18077" y="13005"/>
                  </a:lnTo>
                  <a:lnTo>
                    <a:pt x="17445" y="12295"/>
                  </a:lnTo>
                  <a:lnTo>
                    <a:pt x="16794" y="11624"/>
                  </a:lnTo>
                  <a:lnTo>
                    <a:pt x="16123" y="10953"/>
                  </a:lnTo>
                  <a:lnTo>
                    <a:pt x="15452" y="10282"/>
                  </a:lnTo>
                  <a:lnTo>
                    <a:pt x="14761" y="9650"/>
                  </a:lnTo>
                  <a:lnTo>
                    <a:pt x="14051" y="9019"/>
                  </a:lnTo>
                  <a:lnTo>
                    <a:pt x="13341" y="8387"/>
                  </a:lnTo>
                  <a:lnTo>
                    <a:pt x="12610" y="7795"/>
                  </a:lnTo>
                  <a:lnTo>
                    <a:pt x="11130" y="6552"/>
                  </a:lnTo>
                  <a:lnTo>
                    <a:pt x="9611" y="5348"/>
                  </a:lnTo>
                  <a:lnTo>
                    <a:pt x="9019" y="4875"/>
                  </a:lnTo>
                  <a:lnTo>
                    <a:pt x="8723" y="4638"/>
                  </a:lnTo>
                  <a:lnTo>
                    <a:pt x="8427" y="4382"/>
                  </a:lnTo>
                  <a:lnTo>
                    <a:pt x="8151" y="4105"/>
                  </a:lnTo>
                  <a:lnTo>
                    <a:pt x="7914" y="3829"/>
                  </a:lnTo>
                  <a:lnTo>
                    <a:pt x="7795" y="3671"/>
                  </a:lnTo>
                  <a:lnTo>
                    <a:pt x="7697" y="3494"/>
                  </a:lnTo>
                  <a:lnTo>
                    <a:pt x="7618" y="3336"/>
                  </a:lnTo>
                  <a:lnTo>
                    <a:pt x="7539" y="3158"/>
                  </a:lnTo>
                  <a:lnTo>
                    <a:pt x="7401" y="2783"/>
                  </a:lnTo>
                  <a:lnTo>
                    <a:pt x="7282" y="2388"/>
                  </a:lnTo>
                  <a:lnTo>
                    <a:pt x="7144" y="2014"/>
                  </a:lnTo>
                  <a:lnTo>
                    <a:pt x="7065" y="1836"/>
                  </a:lnTo>
                  <a:lnTo>
                    <a:pt x="6967" y="1678"/>
                  </a:lnTo>
                  <a:lnTo>
                    <a:pt x="6809" y="1461"/>
                  </a:lnTo>
                  <a:lnTo>
                    <a:pt x="6631" y="1264"/>
                  </a:lnTo>
                  <a:lnTo>
                    <a:pt x="6454" y="1066"/>
                  </a:lnTo>
                  <a:lnTo>
                    <a:pt x="6296" y="849"/>
                  </a:lnTo>
                  <a:lnTo>
                    <a:pt x="6118" y="553"/>
                  </a:lnTo>
                  <a:lnTo>
                    <a:pt x="6019" y="395"/>
                  </a:lnTo>
                  <a:lnTo>
                    <a:pt x="5901" y="257"/>
                  </a:lnTo>
                  <a:lnTo>
                    <a:pt x="5842" y="198"/>
                  </a:lnTo>
                  <a:lnTo>
                    <a:pt x="5763" y="159"/>
                  </a:lnTo>
                  <a:lnTo>
                    <a:pt x="5664" y="119"/>
                  </a:lnTo>
                  <a:lnTo>
                    <a:pt x="5408" y="119"/>
                  </a:lnTo>
                  <a:lnTo>
                    <a:pt x="5329" y="159"/>
                  </a:lnTo>
                  <a:lnTo>
                    <a:pt x="5270" y="218"/>
                  </a:lnTo>
                  <a:lnTo>
                    <a:pt x="5230" y="297"/>
                  </a:lnTo>
                  <a:lnTo>
                    <a:pt x="5191" y="395"/>
                  </a:lnTo>
                  <a:lnTo>
                    <a:pt x="5191" y="494"/>
                  </a:lnTo>
                  <a:lnTo>
                    <a:pt x="5191" y="593"/>
                  </a:lnTo>
                  <a:lnTo>
                    <a:pt x="5210" y="751"/>
                  </a:lnTo>
                  <a:lnTo>
                    <a:pt x="5270" y="889"/>
                  </a:lnTo>
                  <a:lnTo>
                    <a:pt x="5388" y="1185"/>
                  </a:lnTo>
                  <a:lnTo>
                    <a:pt x="5506" y="1481"/>
                  </a:lnTo>
                  <a:lnTo>
                    <a:pt x="5546" y="1639"/>
                  </a:lnTo>
                  <a:lnTo>
                    <a:pt x="5566" y="1777"/>
                  </a:lnTo>
                  <a:lnTo>
                    <a:pt x="5566" y="1875"/>
                  </a:lnTo>
                  <a:lnTo>
                    <a:pt x="5546" y="1935"/>
                  </a:lnTo>
                  <a:lnTo>
                    <a:pt x="5506" y="1974"/>
                  </a:lnTo>
                  <a:lnTo>
                    <a:pt x="5467" y="1994"/>
                  </a:lnTo>
                  <a:lnTo>
                    <a:pt x="5427" y="2014"/>
                  </a:lnTo>
                  <a:lnTo>
                    <a:pt x="5368" y="1994"/>
                  </a:lnTo>
                  <a:lnTo>
                    <a:pt x="5230" y="1954"/>
                  </a:lnTo>
                  <a:lnTo>
                    <a:pt x="5112" y="1875"/>
                  </a:lnTo>
                  <a:lnTo>
                    <a:pt x="4974" y="1777"/>
                  </a:lnTo>
                  <a:lnTo>
                    <a:pt x="4796" y="1619"/>
                  </a:lnTo>
                  <a:lnTo>
                    <a:pt x="4559" y="1422"/>
                  </a:lnTo>
                  <a:lnTo>
                    <a:pt x="4322" y="1224"/>
                  </a:lnTo>
                  <a:lnTo>
                    <a:pt x="3829" y="889"/>
                  </a:lnTo>
                  <a:lnTo>
                    <a:pt x="2783" y="237"/>
                  </a:lnTo>
                  <a:lnTo>
                    <a:pt x="2645" y="139"/>
                  </a:lnTo>
                  <a:lnTo>
                    <a:pt x="2507" y="60"/>
                  </a:lnTo>
                  <a:lnTo>
                    <a:pt x="2349" y="20"/>
                  </a:lnTo>
                  <a:lnTo>
                    <a:pt x="2191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26;p31">
              <a:extLst>
                <a:ext uri="{FF2B5EF4-FFF2-40B4-BE49-F238E27FC236}">
                  <a16:creationId xmlns:a16="http://schemas.microsoft.com/office/drawing/2014/main" id="{03A8AB53-DC91-4563-9535-31ABB54F9DEA}"/>
                </a:ext>
              </a:extLst>
            </p:cNvPr>
            <p:cNvSpPr/>
            <p:nvPr/>
          </p:nvSpPr>
          <p:spPr>
            <a:xfrm>
              <a:off x="3399348" y="2206010"/>
              <a:ext cx="427314" cy="362627"/>
            </a:xfrm>
            <a:custGeom>
              <a:avLst/>
              <a:gdLst/>
              <a:ahLst/>
              <a:cxnLst/>
              <a:rect l="l" t="t" r="r" b="b"/>
              <a:pathLst>
                <a:path w="18906" h="16044" extrusionOk="0">
                  <a:moveTo>
                    <a:pt x="17899" y="1"/>
                  </a:moveTo>
                  <a:lnTo>
                    <a:pt x="16794" y="178"/>
                  </a:lnTo>
                  <a:lnTo>
                    <a:pt x="15649" y="415"/>
                  </a:lnTo>
                  <a:lnTo>
                    <a:pt x="15077" y="533"/>
                  </a:lnTo>
                  <a:lnTo>
                    <a:pt x="14505" y="672"/>
                  </a:lnTo>
                  <a:lnTo>
                    <a:pt x="13952" y="829"/>
                  </a:lnTo>
                  <a:lnTo>
                    <a:pt x="13380" y="1007"/>
                  </a:lnTo>
                  <a:lnTo>
                    <a:pt x="12827" y="1185"/>
                  </a:lnTo>
                  <a:lnTo>
                    <a:pt x="12275" y="1382"/>
                  </a:lnTo>
                  <a:lnTo>
                    <a:pt x="11742" y="1599"/>
                  </a:lnTo>
                  <a:lnTo>
                    <a:pt x="11209" y="1816"/>
                  </a:lnTo>
                  <a:lnTo>
                    <a:pt x="10696" y="2053"/>
                  </a:lnTo>
                  <a:lnTo>
                    <a:pt x="10203" y="2309"/>
                  </a:lnTo>
                  <a:lnTo>
                    <a:pt x="9709" y="2586"/>
                  </a:lnTo>
                  <a:lnTo>
                    <a:pt x="9236" y="2862"/>
                  </a:lnTo>
                  <a:lnTo>
                    <a:pt x="8012" y="3671"/>
                  </a:lnTo>
                  <a:lnTo>
                    <a:pt x="6789" y="4480"/>
                  </a:lnTo>
                  <a:lnTo>
                    <a:pt x="5585" y="5329"/>
                  </a:lnTo>
                  <a:lnTo>
                    <a:pt x="4401" y="6197"/>
                  </a:lnTo>
                  <a:lnTo>
                    <a:pt x="3829" y="6651"/>
                  </a:lnTo>
                  <a:lnTo>
                    <a:pt x="3257" y="7105"/>
                  </a:lnTo>
                  <a:lnTo>
                    <a:pt x="2684" y="7578"/>
                  </a:lnTo>
                  <a:lnTo>
                    <a:pt x="2132" y="8052"/>
                  </a:lnTo>
                  <a:lnTo>
                    <a:pt x="1579" y="8545"/>
                  </a:lnTo>
                  <a:lnTo>
                    <a:pt x="1046" y="9039"/>
                  </a:lnTo>
                  <a:lnTo>
                    <a:pt x="533" y="9571"/>
                  </a:lnTo>
                  <a:lnTo>
                    <a:pt x="1" y="10104"/>
                  </a:lnTo>
                  <a:lnTo>
                    <a:pt x="277" y="10440"/>
                  </a:lnTo>
                  <a:lnTo>
                    <a:pt x="573" y="10736"/>
                  </a:lnTo>
                  <a:lnTo>
                    <a:pt x="1185" y="11347"/>
                  </a:lnTo>
                  <a:lnTo>
                    <a:pt x="1638" y="11841"/>
                  </a:lnTo>
                  <a:lnTo>
                    <a:pt x="2092" y="12334"/>
                  </a:lnTo>
                  <a:lnTo>
                    <a:pt x="2980" y="13321"/>
                  </a:lnTo>
                  <a:lnTo>
                    <a:pt x="3868" y="14347"/>
                  </a:lnTo>
                  <a:lnTo>
                    <a:pt x="4322" y="14860"/>
                  </a:lnTo>
                  <a:lnTo>
                    <a:pt x="4776" y="15353"/>
                  </a:lnTo>
                  <a:lnTo>
                    <a:pt x="4973" y="15551"/>
                  </a:lnTo>
                  <a:lnTo>
                    <a:pt x="5171" y="15728"/>
                  </a:lnTo>
                  <a:lnTo>
                    <a:pt x="5368" y="15886"/>
                  </a:lnTo>
                  <a:lnTo>
                    <a:pt x="5585" y="16044"/>
                  </a:lnTo>
                  <a:lnTo>
                    <a:pt x="5723" y="15985"/>
                  </a:lnTo>
                  <a:lnTo>
                    <a:pt x="5861" y="15926"/>
                  </a:lnTo>
                  <a:lnTo>
                    <a:pt x="6670" y="15432"/>
                  </a:lnTo>
                  <a:lnTo>
                    <a:pt x="7519" y="14919"/>
                  </a:lnTo>
                  <a:lnTo>
                    <a:pt x="8407" y="14347"/>
                  </a:lnTo>
                  <a:lnTo>
                    <a:pt x="9295" y="13755"/>
                  </a:lnTo>
                  <a:lnTo>
                    <a:pt x="10183" y="13123"/>
                  </a:lnTo>
                  <a:lnTo>
                    <a:pt x="11091" y="12472"/>
                  </a:lnTo>
                  <a:lnTo>
                    <a:pt x="11959" y="11821"/>
                  </a:lnTo>
                  <a:lnTo>
                    <a:pt x="12827" y="11150"/>
                  </a:lnTo>
                  <a:lnTo>
                    <a:pt x="13636" y="10459"/>
                  </a:lnTo>
                  <a:lnTo>
                    <a:pt x="14426" y="9788"/>
                  </a:lnTo>
                  <a:lnTo>
                    <a:pt x="15176" y="9117"/>
                  </a:lnTo>
                  <a:lnTo>
                    <a:pt x="15866" y="8466"/>
                  </a:lnTo>
                  <a:lnTo>
                    <a:pt x="16478" y="7855"/>
                  </a:lnTo>
                  <a:lnTo>
                    <a:pt x="17031" y="7243"/>
                  </a:lnTo>
                  <a:lnTo>
                    <a:pt x="17484" y="6690"/>
                  </a:lnTo>
                  <a:lnTo>
                    <a:pt x="17682" y="6414"/>
                  </a:lnTo>
                  <a:lnTo>
                    <a:pt x="17859" y="6157"/>
                  </a:lnTo>
                  <a:lnTo>
                    <a:pt x="18155" y="5644"/>
                  </a:lnTo>
                  <a:lnTo>
                    <a:pt x="18432" y="5112"/>
                  </a:lnTo>
                  <a:lnTo>
                    <a:pt x="18668" y="4559"/>
                  </a:lnTo>
                  <a:lnTo>
                    <a:pt x="18905" y="3987"/>
                  </a:lnTo>
                  <a:lnTo>
                    <a:pt x="18767" y="3316"/>
                  </a:lnTo>
                  <a:lnTo>
                    <a:pt x="18728" y="3099"/>
                  </a:lnTo>
                  <a:lnTo>
                    <a:pt x="18708" y="2921"/>
                  </a:lnTo>
                  <a:lnTo>
                    <a:pt x="18688" y="2586"/>
                  </a:lnTo>
                  <a:lnTo>
                    <a:pt x="18688" y="2250"/>
                  </a:lnTo>
                  <a:lnTo>
                    <a:pt x="18668" y="1934"/>
                  </a:lnTo>
                  <a:lnTo>
                    <a:pt x="18649" y="1757"/>
                  </a:lnTo>
                  <a:lnTo>
                    <a:pt x="18629" y="1560"/>
                  </a:lnTo>
                  <a:lnTo>
                    <a:pt x="18570" y="1362"/>
                  </a:lnTo>
                  <a:lnTo>
                    <a:pt x="18491" y="1145"/>
                  </a:lnTo>
                  <a:lnTo>
                    <a:pt x="18392" y="889"/>
                  </a:lnTo>
                  <a:lnTo>
                    <a:pt x="18274" y="632"/>
                  </a:lnTo>
                  <a:lnTo>
                    <a:pt x="18116" y="336"/>
                  </a:lnTo>
                  <a:lnTo>
                    <a:pt x="17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27;p31">
              <a:extLst>
                <a:ext uri="{FF2B5EF4-FFF2-40B4-BE49-F238E27FC236}">
                  <a16:creationId xmlns:a16="http://schemas.microsoft.com/office/drawing/2014/main" id="{B8619682-3D5C-4DF2-806D-C8E46996F57F}"/>
                </a:ext>
              </a:extLst>
            </p:cNvPr>
            <p:cNvSpPr/>
            <p:nvPr/>
          </p:nvSpPr>
          <p:spPr>
            <a:xfrm>
              <a:off x="3953772" y="2405841"/>
              <a:ext cx="52640" cy="260488"/>
            </a:xfrm>
            <a:custGeom>
              <a:avLst/>
              <a:gdLst/>
              <a:ahLst/>
              <a:cxnLst/>
              <a:rect l="l" t="t" r="r" b="b"/>
              <a:pathLst>
                <a:path w="2329" h="11525" extrusionOk="0">
                  <a:moveTo>
                    <a:pt x="1776" y="0"/>
                  </a:moveTo>
                  <a:lnTo>
                    <a:pt x="1737" y="20"/>
                  </a:lnTo>
                  <a:lnTo>
                    <a:pt x="1697" y="59"/>
                  </a:lnTo>
                  <a:lnTo>
                    <a:pt x="1678" y="99"/>
                  </a:lnTo>
                  <a:lnTo>
                    <a:pt x="1678" y="158"/>
                  </a:lnTo>
                  <a:lnTo>
                    <a:pt x="1697" y="198"/>
                  </a:lnTo>
                  <a:lnTo>
                    <a:pt x="1816" y="355"/>
                  </a:lnTo>
                  <a:lnTo>
                    <a:pt x="1895" y="533"/>
                  </a:lnTo>
                  <a:lnTo>
                    <a:pt x="1954" y="711"/>
                  </a:lnTo>
                  <a:lnTo>
                    <a:pt x="2013" y="908"/>
                  </a:lnTo>
                  <a:lnTo>
                    <a:pt x="2053" y="1086"/>
                  </a:lnTo>
                  <a:lnTo>
                    <a:pt x="2072" y="1283"/>
                  </a:lnTo>
                  <a:lnTo>
                    <a:pt x="2072" y="1500"/>
                  </a:lnTo>
                  <a:lnTo>
                    <a:pt x="2072" y="1697"/>
                  </a:lnTo>
                  <a:lnTo>
                    <a:pt x="2033" y="2131"/>
                  </a:lnTo>
                  <a:lnTo>
                    <a:pt x="1954" y="2566"/>
                  </a:lnTo>
                  <a:lnTo>
                    <a:pt x="1835" y="3019"/>
                  </a:lnTo>
                  <a:lnTo>
                    <a:pt x="1717" y="3473"/>
                  </a:lnTo>
                  <a:lnTo>
                    <a:pt x="1303" y="4973"/>
                  </a:lnTo>
                  <a:lnTo>
                    <a:pt x="1086" y="5881"/>
                  </a:lnTo>
                  <a:lnTo>
                    <a:pt x="829" y="6887"/>
                  </a:lnTo>
                  <a:lnTo>
                    <a:pt x="592" y="7973"/>
                  </a:lnTo>
                  <a:lnTo>
                    <a:pt x="375" y="9078"/>
                  </a:lnTo>
                  <a:lnTo>
                    <a:pt x="178" y="10222"/>
                  </a:lnTo>
                  <a:lnTo>
                    <a:pt x="0" y="11367"/>
                  </a:lnTo>
                  <a:lnTo>
                    <a:pt x="0" y="11426"/>
                  </a:lnTo>
                  <a:lnTo>
                    <a:pt x="20" y="11465"/>
                  </a:lnTo>
                  <a:lnTo>
                    <a:pt x="59" y="11505"/>
                  </a:lnTo>
                  <a:lnTo>
                    <a:pt x="119" y="11525"/>
                  </a:lnTo>
                  <a:lnTo>
                    <a:pt x="178" y="11505"/>
                  </a:lnTo>
                  <a:lnTo>
                    <a:pt x="217" y="11485"/>
                  </a:lnTo>
                  <a:lnTo>
                    <a:pt x="237" y="11446"/>
                  </a:lnTo>
                  <a:lnTo>
                    <a:pt x="257" y="11406"/>
                  </a:lnTo>
                  <a:lnTo>
                    <a:pt x="434" y="10262"/>
                  </a:lnTo>
                  <a:lnTo>
                    <a:pt x="632" y="9137"/>
                  </a:lnTo>
                  <a:lnTo>
                    <a:pt x="849" y="8012"/>
                  </a:lnTo>
                  <a:lnTo>
                    <a:pt x="1086" y="6946"/>
                  </a:lnTo>
                  <a:lnTo>
                    <a:pt x="1322" y="5940"/>
                  </a:lnTo>
                  <a:lnTo>
                    <a:pt x="1559" y="5032"/>
                  </a:lnTo>
                  <a:lnTo>
                    <a:pt x="1974" y="3532"/>
                  </a:lnTo>
                  <a:lnTo>
                    <a:pt x="2072" y="3158"/>
                  </a:lnTo>
                  <a:lnTo>
                    <a:pt x="2191" y="2723"/>
                  </a:lnTo>
                  <a:lnTo>
                    <a:pt x="2270" y="2289"/>
                  </a:lnTo>
                  <a:lnTo>
                    <a:pt x="2329" y="1816"/>
                  </a:lnTo>
                  <a:lnTo>
                    <a:pt x="2329" y="1579"/>
                  </a:lnTo>
                  <a:lnTo>
                    <a:pt x="2329" y="1342"/>
                  </a:lnTo>
                  <a:lnTo>
                    <a:pt x="2309" y="1125"/>
                  </a:lnTo>
                  <a:lnTo>
                    <a:pt x="2270" y="888"/>
                  </a:lnTo>
                  <a:lnTo>
                    <a:pt x="2210" y="671"/>
                  </a:lnTo>
                  <a:lnTo>
                    <a:pt x="2151" y="454"/>
                  </a:lnTo>
                  <a:lnTo>
                    <a:pt x="2033" y="237"/>
                  </a:lnTo>
                  <a:lnTo>
                    <a:pt x="1914" y="40"/>
                  </a:lnTo>
                  <a:lnTo>
                    <a:pt x="18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28;p31">
              <a:extLst>
                <a:ext uri="{FF2B5EF4-FFF2-40B4-BE49-F238E27FC236}">
                  <a16:creationId xmlns:a16="http://schemas.microsoft.com/office/drawing/2014/main" id="{F2471CB0-8A19-431C-B88D-8E3C0D93724A}"/>
                </a:ext>
              </a:extLst>
            </p:cNvPr>
            <p:cNvSpPr/>
            <p:nvPr/>
          </p:nvSpPr>
          <p:spPr>
            <a:xfrm>
              <a:off x="3683036" y="2374604"/>
              <a:ext cx="39260" cy="91470"/>
            </a:xfrm>
            <a:custGeom>
              <a:avLst/>
              <a:gdLst/>
              <a:ahLst/>
              <a:cxnLst/>
              <a:rect l="l" t="t" r="r" b="b"/>
              <a:pathLst>
                <a:path w="1737" h="4047" extrusionOk="0">
                  <a:moveTo>
                    <a:pt x="1539" y="1"/>
                  </a:moveTo>
                  <a:lnTo>
                    <a:pt x="1500" y="40"/>
                  </a:lnTo>
                  <a:lnTo>
                    <a:pt x="1480" y="80"/>
                  </a:lnTo>
                  <a:lnTo>
                    <a:pt x="1243" y="731"/>
                  </a:lnTo>
                  <a:lnTo>
                    <a:pt x="671" y="2250"/>
                  </a:lnTo>
                  <a:lnTo>
                    <a:pt x="375" y="3020"/>
                  </a:lnTo>
                  <a:lnTo>
                    <a:pt x="0" y="3869"/>
                  </a:lnTo>
                  <a:lnTo>
                    <a:pt x="0" y="3928"/>
                  </a:lnTo>
                  <a:lnTo>
                    <a:pt x="0" y="3967"/>
                  </a:lnTo>
                  <a:lnTo>
                    <a:pt x="20" y="4007"/>
                  </a:lnTo>
                  <a:lnTo>
                    <a:pt x="79" y="4046"/>
                  </a:lnTo>
                  <a:lnTo>
                    <a:pt x="118" y="4046"/>
                  </a:lnTo>
                  <a:lnTo>
                    <a:pt x="197" y="4026"/>
                  </a:lnTo>
                  <a:lnTo>
                    <a:pt x="237" y="3967"/>
                  </a:lnTo>
                  <a:lnTo>
                    <a:pt x="612" y="3119"/>
                  </a:lnTo>
                  <a:lnTo>
                    <a:pt x="908" y="2349"/>
                  </a:lnTo>
                  <a:lnTo>
                    <a:pt x="1480" y="830"/>
                  </a:lnTo>
                  <a:lnTo>
                    <a:pt x="1717" y="178"/>
                  </a:lnTo>
                  <a:lnTo>
                    <a:pt x="1737" y="119"/>
                  </a:lnTo>
                  <a:lnTo>
                    <a:pt x="1717" y="80"/>
                  </a:lnTo>
                  <a:lnTo>
                    <a:pt x="1697" y="40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29;p31">
              <a:extLst>
                <a:ext uri="{FF2B5EF4-FFF2-40B4-BE49-F238E27FC236}">
                  <a16:creationId xmlns:a16="http://schemas.microsoft.com/office/drawing/2014/main" id="{09704990-18E0-488F-B13F-A38D2FE7E0CE}"/>
                </a:ext>
              </a:extLst>
            </p:cNvPr>
            <p:cNvSpPr/>
            <p:nvPr/>
          </p:nvSpPr>
          <p:spPr>
            <a:xfrm>
              <a:off x="3369467" y="2592270"/>
              <a:ext cx="25879" cy="10284"/>
            </a:xfrm>
            <a:custGeom>
              <a:avLst/>
              <a:gdLst/>
              <a:ahLst/>
              <a:cxnLst/>
              <a:rect l="l" t="t" r="r" b="b"/>
              <a:pathLst>
                <a:path w="1145" h="455" extrusionOk="0">
                  <a:moveTo>
                    <a:pt x="99" y="1"/>
                  </a:moveTo>
                  <a:lnTo>
                    <a:pt x="40" y="21"/>
                  </a:lnTo>
                  <a:lnTo>
                    <a:pt x="20" y="60"/>
                  </a:lnTo>
                  <a:lnTo>
                    <a:pt x="0" y="119"/>
                  </a:lnTo>
                  <a:lnTo>
                    <a:pt x="0" y="159"/>
                  </a:lnTo>
                  <a:lnTo>
                    <a:pt x="20" y="218"/>
                  </a:lnTo>
                  <a:lnTo>
                    <a:pt x="60" y="238"/>
                  </a:lnTo>
                  <a:lnTo>
                    <a:pt x="257" y="336"/>
                  </a:lnTo>
                  <a:lnTo>
                    <a:pt x="474" y="395"/>
                  </a:lnTo>
                  <a:lnTo>
                    <a:pt x="691" y="435"/>
                  </a:lnTo>
                  <a:lnTo>
                    <a:pt x="908" y="455"/>
                  </a:lnTo>
                  <a:lnTo>
                    <a:pt x="1027" y="455"/>
                  </a:lnTo>
                  <a:lnTo>
                    <a:pt x="1086" y="435"/>
                  </a:lnTo>
                  <a:lnTo>
                    <a:pt x="1125" y="415"/>
                  </a:lnTo>
                  <a:lnTo>
                    <a:pt x="1145" y="356"/>
                  </a:lnTo>
                  <a:lnTo>
                    <a:pt x="1145" y="317"/>
                  </a:lnTo>
                  <a:lnTo>
                    <a:pt x="1125" y="257"/>
                  </a:lnTo>
                  <a:lnTo>
                    <a:pt x="1106" y="218"/>
                  </a:lnTo>
                  <a:lnTo>
                    <a:pt x="1066" y="198"/>
                  </a:lnTo>
                  <a:lnTo>
                    <a:pt x="790" y="198"/>
                  </a:lnTo>
                  <a:lnTo>
                    <a:pt x="592" y="159"/>
                  </a:lnTo>
                  <a:lnTo>
                    <a:pt x="375" y="99"/>
                  </a:lnTo>
                  <a:lnTo>
                    <a:pt x="198" y="2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30;p31">
              <a:extLst>
                <a:ext uri="{FF2B5EF4-FFF2-40B4-BE49-F238E27FC236}">
                  <a16:creationId xmlns:a16="http://schemas.microsoft.com/office/drawing/2014/main" id="{D193A2B4-15C8-4594-8263-54622ABF7713}"/>
                </a:ext>
              </a:extLst>
            </p:cNvPr>
            <p:cNvSpPr/>
            <p:nvPr/>
          </p:nvSpPr>
          <p:spPr>
            <a:xfrm>
              <a:off x="3137969" y="2230986"/>
              <a:ext cx="8950" cy="32592"/>
            </a:xfrm>
            <a:custGeom>
              <a:avLst/>
              <a:gdLst/>
              <a:ahLst/>
              <a:cxnLst/>
              <a:rect l="l" t="t" r="r" b="b"/>
              <a:pathLst>
                <a:path w="396" h="1442" extrusionOk="0">
                  <a:moveTo>
                    <a:pt x="198" y="1"/>
                  </a:moveTo>
                  <a:lnTo>
                    <a:pt x="159" y="40"/>
                  </a:lnTo>
                  <a:lnTo>
                    <a:pt x="139" y="80"/>
                  </a:lnTo>
                  <a:lnTo>
                    <a:pt x="80" y="237"/>
                  </a:lnTo>
                  <a:lnTo>
                    <a:pt x="40" y="395"/>
                  </a:lnTo>
                  <a:lnTo>
                    <a:pt x="20" y="553"/>
                  </a:lnTo>
                  <a:lnTo>
                    <a:pt x="20" y="711"/>
                  </a:lnTo>
                  <a:lnTo>
                    <a:pt x="1" y="869"/>
                  </a:lnTo>
                  <a:lnTo>
                    <a:pt x="20" y="1027"/>
                  </a:lnTo>
                  <a:lnTo>
                    <a:pt x="40" y="1185"/>
                  </a:lnTo>
                  <a:lnTo>
                    <a:pt x="80" y="1343"/>
                  </a:lnTo>
                  <a:lnTo>
                    <a:pt x="99" y="1382"/>
                  </a:lnTo>
                  <a:lnTo>
                    <a:pt x="119" y="1421"/>
                  </a:lnTo>
                  <a:lnTo>
                    <a:pt x="159" y="1441"/>
                  </a:lnTo>
                  <a:lnTo>
                    <a:pt x="238" y="1441"/>
                  </a:lnTo>
                  <a:lnTo>
                    <a:pt x="297" y="1421"/>
                  </a:lnTo>
                  <a:lnTo>
                    <a:pt x="316" y="1382"/>
                  </a:lnTo>
                  <a:lnTo>
                    <a:pt x="336" y="1343"/>
                  </a:lnTo>
                  <a:lnTo>
                    <a:pt x="336" y="1283"/>
                  </a:lnTo>
                  <a:lnTo>
                    <a:pt x="277" y="1007"/>
                  </a:lnTo>
                  <a:lnTo>
                    <a:pt x="277" y="731"/>
                  </a:lnTo>
                  <a:lnTo>
                    <a:pt x="297" y="455"/>
                  </a:lnTo>
                  <a:lnTo>
                    <a:pt x="376" y="178"/>
                  </a:lnTo>
                  <a:lnTo>
                    <a:pt x="395" y="119"/>
                  </a:lnTo>
                  <a:lnTo>
                    <a:pt x="376" y="80"/>
                  </a:lnTo>
                  <a:lnTo>
                    <a:pt x="356" y="40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31;p31">
              <a:extLst>
                <a:ext uri="{FF2B5EF4-FFF2-40B4-BE49-F238E27FC236}">
                  <a16:creationId xmlns:a16="http://schemas.microsoft.com/office/drawing/2014/main" id="{3AE52A28-6391-45BC-A95D-AEB139DBA403}"/>
                </a:ext>
              </a:extLst>
            </p:cNvPr>
            <p:cNvSpPr/>
            <p:nvPr/>
          </p:nvSpPr>
          <p:spPr>
            <a:xfrm>
              <a:off x="3054565" y="2194867"/>
              <a:ext cx="56663" cy="48640"/>
            </a:xfrm>
            <a:custGeom>
              <a:avLst/>
              <a:gdLst/>
              <a:ahLst/>
              <a:cxnLst/>
              <a:rect l="l" t="t" r="r" b="b"/>
              <a:pathLst>
                <a:path w="2507" h="2152" extrusionOk="0">
                  <a:moveTo>
                    <a:pt x="119" y="0"/>
                  </a:moveTo>
                  <a:lnTo>
                    <a:pt x="80" y="20"/>
                  </a:lnTo>
                  <a:lnTo>
                    <a:pt x="40" y="59"/>
                  </a:lnTo>
                  <a:lnTo>
                    <a:pt x="1" y="99"/>
                  </a:lnTo>
                  <a:lnTo>
                    <a:pt x="1" y="138"/>
                  </a:lnTo>
                  <a:lnTo>
                    <a:pt x="20" y="198"/>
                  </a:lnTo>
                  <a:lnTo>
                    <a:pt x="60" y="237"/>
                  </a:lnTo>
                  <a:lnTo>
                    <a:pt x="2290" y="2131"/>
                  </a:lnTo>
                  <a:lnTo>
                    <a:pt x="2349" y="2151"/>
                  </a:lnTo>
                  <a:lnTo>
                    <a:pt x="2448" y="2151"/>
                  </a:lnTo>
                  <a:lnTo>
                    <a:pt x="2487" y="2112"/>
                  </a:lnTo>
                  <a:lnTo>
                    <a:pt x="2507" y="2072"/>
                  </a:lnTo>
                  <a:lnTo>
                    <a:pt x="2507" y="2013"/>
                  </a:lnTo>
                  <a:lnTo>
                    <a:pt x="2507" y="1974"/>
                  </a:lnTo>
                  <a:lnTo>
                    <a:pt x="2467" y="1914"/>
                  </a:lnTo>
                  <a:lnTo>
                    <a:pt x="218" y="4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32;p31">
              <a:extLst>
                <a:ext uri="{FF2B5EF4-FFF2-40B4-BE49-F238E27FC236}">
                  <a16:creationId xmlns:a16="http://schemas.microsoft.com/office/drawing/2014/main" id="{C936C866-D630-466A-8356-7A9564380149}"/>
                </a:ext>
              </a:extLst>
            </p:cNvPr>
            <p:cNvSpPr/>
            <p:nvPr/>
          </p:nvSpPr>
          <p:spPr>
            <a:xfrm>
              <a:off x="3027351" y="2207343"/>
              <a:ext cx="67829" cy="55782"/>
            </a:xfrm>
            <a:custGeom>
              <a:avLst/>
              <a:gdLst/>
              <a:ahLst/>
              <a:cxnLst/>
              <a:rect l="l" t="t" r="r" b="b"/>
              <a:pathLst>
                <a:path w="3001" h="2468" extrusionOk="0">
                  <a:moveTo>
                    <a:pt x="60" y="1"/>
                  </a:moveTo>
                  <a:lnTo>
                    <a:pt x="21" y="40"/>
                  </a:lnTo>
                  <a:lnTo>
                    <a:pt x="1" y="80"/>
                  </a:lnTo>
                  <a:lnTo>
                    <a:pt x="1" y="139"/>
                  </a:lnTo>
                  <a:lnTo>
                    <a:pt x="1" y="178"/>
                  </a:lnTo>
                  <a:lnTo>
                    <a:pt x="40" y="218"/>
                  </a:lnTo>
                  <a:lnTo>
                    <a:pt x="159" y="317"/>
                  </a:lnTo>
                  <a:lnTo>
                    <a:pt x="790" y="869"/>
                  </a:lnTo>
                  <a:lnTo>
                    <a:pt x="1461" y="1422"/>
                  </a:lnTo>
                  <a:lnTo>
                    <a:pt x="2132" y="1954"/>
                  </a:lnTo>
                  <a:lnTo>
                    <a:pt x="2803" y="2448"/>
                  </a:lnTo>
                  <a:lnTo>
                    <a:pt x="2842" y="2467"/>
                  </a:lnTo>
                  <a:lnTo>
                    <a:pt x="2882" y="2467"/>
                  </a:lnTo>
                  <a:lnTo>
                    <a:pt x="2941" y="2448"/>
                  </a:lnTo>
                  <a:lnTo>
                    <a:pt x="2981" y="2408"/>
                  </a:lnTo>
                  <a:lnTo>
                    <a:pt x="3000" y="2369"/>
                  </a:lnTo>
                  <a:lnTo>
                    <a:pt x="3000" y="2310"/>
                  </a:lnTo>
                  <a:lnTo>
                    <a:pt x="2981" y="2270"/>
                  </a:lnTo>
                  <a:lnTo>
                    <a:pt x="2961" y="2231"/>
                  </a:lnTo>
                  <a:lnTo>
                    <a:pt x="2290" y="1737"/>
                  </a:lnTo>
                  <a:lnTo>
                    <a:pt x="1619" y="1205"/>
                  </a:lnTo>
                  <a:lnTo>
                    <a:pt x="336" y="119"/>
                  </a:lnTo>
                  <a:lnTo>
                    <a:pt x="218" y="2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33;p31">
              <a:extLst>
                <a:ext uri="{FF2B5EF4-FFF2-40B4-BE49-F238E27FC236}">
                  <a16:creationId xmlns:a16="http://schemas.microsoft.com/office/drawing/2014/main" id="{6698FE58-CC7A-4273-90EA-D124D9F190D7}"/>
                </a:ext>
              </a:extLst>
            </p:cNvPr>
            <p:cNvSpPr/>
            <p:nvPr/>
          </p:nvSpPr>
          <p:spPr>
            <a:xfrm>
              <a:off x="3019779" y="2242129"/>
              <a:ext cx="60686" cy="43735"/>
            </a:xfrm>
            <a:custGeom>
              <a:avLst/>
              <a:gdLst/>
              <a:ahLst/>
              <a:cxnLst/>
              <a:rect l="l" t="t" r="r" b="b"/>
              <a:pathLst>
                <a:path w="2685" h="1935" extrusionOk="0">
                  <a:moveTo>
                    <a:pt x="119" y="1"/>
                  </a:moveTo>
                  <a:lnTo>
                    <a:pt x="60" y="21"/>
                  </a:lnTo>
                  <a:lnTo>
                    <a:pt x="20" y="40"/>
                  </a:lnTo>
                  <a:lnTo>
                    <a:pt x="0" y="100"/>
                  </a:lnTo>
                  <a:lnTo>
                    <a:pt x="0" y="139"/>
                  </a:lnTo>
                  <a:lnTo>
                    <a:pt x="20" y="198"/>
                  </a:lnTo>
                  <a:lnTo>
                    <a:pt x="40" y="238"/>
                  </a:lnTo>
                  <a:lnTo>
                    <a:pt x="632" y="692"/>
                  </a:lnTo>
                  <a:lnTo>
                    <a:pt x="1244" y="1106"/>
                  </a:lnTo>
                  <a:lnTo>
                    <a:pt x="1855" y="1520"/>
                  </a:lnTo>
                  <a:lnTo>
                    <a:pt x="2487" y="1915"/>
                  </a:lnTo>
                  <a:lnTo>
                    <a:pt x="2546" y="1935"/>
                  </a:lnTo>
                  <a:lnTo>
                    <a:pt x="2605" y="1915"/>
                  </a:lnTo>
                  <a:lnTo>
                    <a:pt x="2664" y="1856"/>
                  </a:lnTo>
                  <a:lnTo>
                    <a:pt x="2684" y="1816"/>
                  </a:lnTo>
                  <a:lnTo>
                    <a:pt x="2684" y="1757"/>
                  </a:lnTo>
                  <a:lnTo>
                    <a:pt x="2664" y="1718"/>
                  </a:lnTo>
                  <a:lnTo>
                    <a:pt x="2625" y="1678"/>
                  </a:lnTo>
                  <a:lnTo>
                    <a:pt x="1993" y="1303"/>
                  </a:lnTo>
                  <a:lnTo>
                    <a:pt x="1382" y="909"/>
                  </a:lnTo>
                  <a:lnTo>
                    <a:pt x="790" y="475"/>
                  </a:lnTo>
                  <a:lnTo>
                    <a:pt x="217" y="2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34;p31">
              <a:extLst>
                <a:ext uri="{FF2B5EF4-FFF2-40B4-BE49-F238E27FC236}">
                  <a16:creationId xmlns:a16="http://schemas.microsoft.com/office/drawing/2014/main" id="{F627A05F-918F-46BB-9D20-7D90C6FFB37A}"/>
                </a:ext>
              </a:extLst>
            </p:cNvPr>
            <p:cNvSpPr/>
            <p:nvPr/>
          </p:nvSpPr>
          <p:spPr>
            <a:xfrm>
              <a:off x="3398014" y="2451770"/>
              <a:ext cx="18760" cy="25450"/>
            </a:xfrm>
            <a:custGeom>
              <a:avLst/>
              <a:gdLst/>
              <a:ahLst/>
              <a:cxnLst/>
              <a:rect l="l" t="t" r="r" b="b"/>
              <a:pathLst>
                <a:path w="830" h="1126" extrusionOk="0">
                  <a:moveTo>
                    <a:pt x="79" y="1"/>
                  </a:moveTo>
                  <a:lnTo>
                    <a:pt x="40" y="40"/>
                  </a:lnTo>
                  <a:lnTo>
                    <a:pt x="20" y="80"/>
                  </a:lnTo>
                  <a:lnTo>
                    <a:pt x="0" y="119"/>
                  </a:lnTo>
                  <a:lnTo>
                    <a:pt x="20" y="178"/>
                  </a:lnTo>
                  <a:lnTo>
                    <a:pt x="40" y="218"/>
                  </a:lnTo>
                  <a:lnTo>
                    <a:pt x="198" y="395"/>
                  </a:lnTo>
                  <a:lnTo>
                    <a:pt x="356" y="593"/>
                  </a:lnTo>
                  <a:lnTo>
                    <a:pt x="474" y="810"/>
                  </a:lnTo>
                  <a:lnTo>
                    <a:pt x="573" y="1027"/>
                  </a:lnTo>
                  <a:lnTo>
                    <a:pt x="592" y="1066"/>
                  </a:lnTo>
                  <a:lnTo>
                    <a:pt x="612" y="1106"/>
                  </a:lnTo>
                  <a:lnTo>
                    <a:pt x="652" y="1126"/>
                  </a:lnTo>
                  <a:lnTo>
                    <a:pt x="691" y="1126"/>
                  </a:lnTo>
                  <a:lnTo>
                    <a:pt x="731" y="1106"/>
                  </a:lnTo>
                  <a:lnTo>
                    <a:pt x="770" y="1086"/>
                  </a:lnTo>
                  <a:lnTo>
                    <a:pt x="809" y="1047"/>
                  </a:lnTo>
                  <a:lnTo>
                    <a:pt x="829" y="987"/>
                  </a:lnTo>
                  <a:lnTo>
                    <a:pt x="809" y="948"/>
                  </a:lnTo>
                  <a:lnTo>
                    <a:pt x="711" y="691"/>
                  </a:lnTo>
                  <a:lnTo>
                    <a:pt x="573" y="455"/>
                  </a:lnTo>
                  <a:lnTo>
                    <a:pt x="415" y="238"/>
                  </a:lnTo>
                  <a:lnTo>
                    <a:pt x="237" y="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35;p31">
              <a:extLst>
                <a:ext uri="{FF2B5EF4-FFF2-40B4-BE49-F238E27FC236}">
                  <a16:creationId xmlns:a16="http://schemas.microsoft.com/office/drawing/2014/main" id="{3C982742-BC27-48A1-B407-0628BC4FBAF9}"/>
                </a:ext>
              </a:extLst>
            </p:cNvPr>
            <p:cNvSpPr/>
            <p:nvPr/>
          </p:nvSpPr>
          <p:spPr>
            <a:xfrm>
              <a:off x="2031811" y="3305028"/>
              <a:ext cx="99946" cy="420172"/>
            </a:xfrm>
            <a:custGeom>
              <a:avLst/>
              <a:gdLst/>
              <a:ahLst/>
              <a:cxnLst/>
              <a:rect l="l" t="t" r="r" b="b"/>
              <a:pathLst>
                <a:path w="4422" h="18590" extrusionOk="0">
                  <a:moveTo>
                    <a:pt x="3908" y="1"/>
                  </a:moveTo>
                  <a:lnTo>
                    <a:pt x="1" y="18471"/>
                  </a:lnTo>
                  <a:lnTo>
                    <a:pt x="514" y="18590"/>
                  </a:lnTo>
                  <a:lnTo>
                    <a:pt x="4421" y="119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36;p31">
              <a:extLst>
                <a:ext uri="{FF2B5EF4-FFF2-40B4-BE49-F238E27FC236}">
                  <a16:creationId xmlns:a16="http://schemas.microsoft.com/office/drawing/2014/main" id="{5F98AE10-8DF9-4653-ACB1-995499EA139B}"/>
                </a:ext>
              </a:extLst>
            </p:cNvPr>
            <p:cNvSpPr/>
            <p:nvPr/>
          </p:nvSpPr>
          <p:spPr>
            <a:xfrm>
              <a:off x="2894899" y="3305028"/>
              <a:ext cx="99924" cy="420172"/>
            </a:xfrm>
            <a:custGeom>
              <a:avLst/>
              <a:gdLst/>
              <a:ahLst/>
              <a:cxnLst/>
              <a:rect l="l" t="t" r="r" b="b"/>
              <a:pathLst>
                <a:path w="4421" h="18590" extrusionOk="0">
                  <a:moveTo>
                    <a:pt x="513" y="1"/>
                  </a:moveTo>
                  <a:lnTo>
                    <a:pt x="0" y="119"/>
                  </a:lnTo>
                  <a:lnTo>
                    <a:pt x="3907" y="18590"/>
                  </a:lnTo>
                  <a:lnTo>
                    <a:pt x="4420" y="18471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37;p31">
              <a:extLst>
                <a:ext uri="{FF2B5EF4-FFF2-40B4-BE49-F238E27FC236}">
                  <a16:creationId xmlns:a16="http://schemas.microsoft.com/office/drawing/2014/main" id="{1D9C2561-24E4-446A-AFC6-84D433573088}"/>
                </a:ext>
              </a:extLst>
            </p:cNvPr>
            <p:cNvSpPr/>
            <p:nvPr/>
          </p:nvSpPr>
          <p:spPr>
            <a:xfrm>
              <a:off x="1897120" y="3202004"/>
              <a:ext cx="1243066" cy="148993"/>
            </a:xfrm>
            <a:custGeom>
              <a:avLst/>
              <a:gdLst/>
              <a:ahLst/>
              <a:cxnLst/>
              <a:rect l="l" t="t" r="r" b="b"/>
              <a:pathLst>
                <a:path w="54998" h="6592" extrusionOk="0">
                  <a:moveTo>
                    <a:pt x="27489" y="0"/>
                  </a:moveTo>
                  <a:lnTo>
                    <a:pt x="24687" y="20"/>
                  </a:lnTo>
                  <a:lnTo>
                    <a:pt x="21964" y="60"/>
                  </a:lnTo>
                  <a:lnTo>
                    <a:pt x="19319" y="119"/>
                  </a:lnTo>
                  <a:lnTo>
                    <a:pt x="16793" y="198"/>
                  </a:lnTo>
                  <a:lnTo>
                    <a:pt x="14386" y="316"/>
                  </a:lnTo>
                  <a:lnTo>
                    <a:pt x="12117" y="435"/>
                  </a:lnTo>
                  <a:lnTo>
                    <a:pt x="10005" y="612"/>
                  </a:lnTo>
                  <a:lnTo>
                    <a:pt x="8051" y="790"/>
                  </a:lnTo>
                  <a:lnTo>
                    <a:pt x="7144" y="888"/>
                  </a:lnTo>
                  <a:lnTo>
                    <a:pt x="6275" y="1007"/>
                  </a:lnTo>
                  <a:lnTo>
                    <a:pt x="5466" y="1125"/>
                  </a:lnTo>
                  <a:lnTo>
                    <a:pt x="4697" y="1244"/>
                  </a:lnTo>
                  <a:lnTo>
                    <a:pt x="3986" y="1382"/>
                  </a:lnTo>
                  <a:lnTo>
                    <a:pt x="3315" y="1520"/>
                  </a:lnTo>
                  <a:lnTo>
                    <a:pt x="2704" y="1658"/>
                  </a:lnTo>
                  <a:lnTo>
                    <a:pt x="2171" y="1816"/>
                  </a:lnTo>
                  <a:lnTo>
                    <a:pt x="1678" y="1974"/>
                  </a:lnTo>
                  <a:lnTo>
                    <a:pt x="1243" y="2132"/>
                  </a:lnTo>
                  <a:lnTo>
                    <a:pt x="869" y="2309"/>
                  </a:lnTo>
                  <a:lnTo>
                    <a:pt x="553" y="2487"/>
                  </a:lnTo>
                  <a:lnTo>
                    <a:pt x="316" y="2684"/>
                  </a:lnTo>
                  <a:lnTo>
                    <a:pt x="217" y="2783"/>
                  </a:lnTo>
                  <a:lnTo>
                    <a:pt x="138" y="2882"/>
                  </a:lnTo>
                  <a:lnTo>
                    <a:pt x="79" y="2980"/>
                  </a:lnTo>
                  <a:lnTo>
                    <a:pt x="40" y="3079"/>
                  </a:lnTo>
                  <a:lnTo>
                    <a:pt x="0" y="3197"/>
                  </a:lnTo>
                  <a:lnTo>
                    <a:pt x="0" y="3296"/>
                  </a:lnTo>
                  <a:lnTo>
                    <a:pt x="0" y="3395"/>
                  </a:lnTo>
                  <a:lnTo>
                    <a:pt x="40" y="3513"/>
                  </a:lnTo>
                  <a:lnTo>
                    <a:pt x="79" y="3612"/>
                  </a:lnTo>
                  <a:lnTo>
                    <a:pt x="138" y="3710"/>
                  </a:lnTo>
                  <a:lnTo>
                    <a:pt x="217" y="3809"/>
                  </a:lnTo>
                  <a:lnTo>
                    <a:pt x="316" y="3908"/>
                  </a:lnTo>
                  <a:lnTo>
                    <a:pt x="553" y="4105"/>
                  </a:lnTo>
                  <a:lnTo>
                    <a:pt x="869" y="4283"/>
                  </a:lnTo>
                  <a:lnTo>
                    <a:pt x="1243" y="4460"/>
                  </a:lnTo>
                  <a:lnTo>
                    <a:pt x="1678" y="4618"/>
                  </a:lnTo>
                  <a:lnTo>
                    <a:pt x="2171" y="4776"/>
                  </a:lnTo>
                  <a:lnTo>
                    <a:pt x="2704" y="4934"/>
                  </a:lnTo>
                  <a:lnTo>
                    <a:pt x="3315" y="5072"/>
                  </a:lnTo>
                  <a:lnTo>
                    <a:pt x="3986" y="5210"/>
                  </a:lnTo>
                  <a:lnTo>
                    <a:pt x="4697" y="5348"/>
                  </a:lnTo>
                  <a:lnTo>
                    <a:pt x="5466" y="5467"/>
                  </a:lnTo>
                  <a:lnTo>
                    <a:pt x="6275" y="5585"/>
                  </a:lnTo>
                  <a:lnTo>
                    <a:pt x="7144" y="5703"/>
                  </a:lnTo>
                  <a:lnTo>
                    <a:pt x="8051" y="5802"/>
                  </a:lnTo>
                  <a:lnTo>
                    <a:pt x="10005" y="5980"/>
                  </a:lnTo>
                  <a:lnTo>
                    <a:pt x="12117" y="6157"/>
                  </a:lnTo>
                  <a:lnTo>
                    <a:pt x="14386" y="6276"/>
                  </a:lnTo>
                  <a:lnTo>
                    <a:pt x="16793" y="6394"/>
                  </a:lnTo>
                  <a:lnTo>
                    <a:pt x="19319" y="6473"/>
                  </a:lnTo>
                  <a:lnTo>
                    <a:pt x="21964" y="6532"/>
                  </a:lnTo>
                  <a:lnTo>
                    <a:pt x="24687" y="6572"/>
                  </a:lnTo>
                  <a:lnTo>
                    <a:pt x="27489" y="6591"/>
                  </a:lnTo>
                  <a:lnTo>
                    <a:pt x="30311" y="6572"/>
                  </a:lnTo>
                  <a:lnTo>
                    <a:pt x="33034" y="6532"/>
                  </a:lnTo>
                  <a:lnTo>
                    <a:pt x="35678" y="6473"/>
                  </a:lnTo>
                  <a:lnTo>
                    <a:pt x="38204" y="6394"/>
                  </a:lnTo>
                  <a:lnTo>
                    <a:pt x="40612" y="6276"/>
                  </a:lnTo>
                  <a:lnTo>
                    <a:pt x="42881" y="6157"/>
                  </a:lnTo>
                  <a:lnTo>
                    <a:pt x="44993" y="5980"/>
                  </a:lnTo>
                  <a:lnTo>
                    <a:pt x="46946" y="5802"/>
                  </a:lnTo>
                  <a:lnTo>
                    <a:pt x="47854" y="5703"/>
                  </a:lnTo>
                  <a:lnTo>
                    <a:pt x="48722" y="5585"/>
                  </a:lnTo>
                  <a:lnTo>
                    <a:pt x="49531" y="5467"/>
                  </a:lnTo>
                  <a:lnTo>
                    <a:pt x="50301" y="5348"/>
                  </a:lnTo>
                  <a:lnTo>
                    <a:pt x="51011" y="5210"/>
                  </a:lnTo>
                  <a:lnTo>
                    <a:pt x="51682" y="5072"/>
                  </a:lnTo>
                  <a:lnTo>
                    <a:pt x="52294" y="4934"/>
                  </a:lnTo>
                  <a:lnTo>
                    <a:pt x="52827" y="4776"/>
                  </a:lnTo>
                  <a:lnTo>
                    <a:pt x="53320" y="4618"/>
                  </a:lnTo>
                  <a:lnTo>
                    <a:pt x="53754" y="4460"/>
                  </a:lnTo>
                  <a:lnTo>
                    <a:pt x="54129" y="4283"/>
                  </a:lnTo>
                  <a:lnTo>
                    <a:pt x="54445" y="4105"/>
                  </a:lnTo>
                  <a:lnTo>
                    <a:pt x="54682" y="3908"/>
                  </a:lnTo>
                  <a:lnTo>
                    <a:pt x="54780" y="3809"/>
                  </a:lnTo>
                  <a:lnTo>
                    <a:pt x="54859" y="3710"/>
                  </a:lnTo>
                  <a:lnTo>
                    <a:pt x="54918" y="3612"/>
                  </a:lnTo>
                  <a:lnTo>
                    <a:pt x="54958" y="3513"/>
                  </a:lnTo>
                  <a:lnTo>
                    <a:pt x="54978" y="3395"/>
                  </a:lnTo>
                  <a:lnTo>
                    <a:pt x="54997" y="3296"/>
                  </a:lnTo>
                  <a:lnTo>
                    <a:pt x="54978" y="3197"/>
                  </a:lnTo>
                  <a:lnTo>
                    <a:pt x="54958" y="3079"/>
                  </a:lnTo>
                  <a:lnTo>
                    <a:pt x="54918" y="2980"/>
                  </a:lnTo>
                  <a:lnTo>
                    <a:pt x="54859" y="2882"/>
                  </a:lnTo>
                  <a:lnTo>
                    <a:pt x="54780" y="2783"/>
                  </a:lnTo>
                  <a:lnTo>
                    <a:pt x="54682" y="2684"/>
                  </a:lnTo>
                  <a:lnTo>
                    <a:pt x="54445" y="2487"/>
                  </a:lnTo>
                  <a:lnTo>
                    <a:pt x="54129" y="2309"/>
                  </a:lnTo>
                  <a:lnTo>
                    <a:pt x="53754" y="2132"/>
                  </a:lnTo>
                  <a:lnTo>
                    <a:pt x="53320" y="1974"/>
                  </a:lnTo>
                  <a:lnTo>
                    <a:pt x="52827" y="1816"/>
                  </a:lnTo>
                  <a:lnTo>
                    <a:pt x="52294" y="1658"/>
                  </a:lnTo>
                  <a:lnTo>
                    <a:pt x="51682" y="1520"/>
                  </a:lnTo>
                  <a:lnTo>
                    <a:pt x="51011" y="1382"/>
                  </a:lnTo>
                  <a:lnTo>
                    <a:pt x="50301" y="1244"/>
                  </a:lnTo>
                  <a:lnTo>
                    <a:pt x="49531" y="1125"/>
                  </a:lnTo>
                  <a:lnTo>
                    <a:pt x="48722" y="1007"/>
                  </a:lnTo>
                  <a:lnTo>
                    <a:pt x="47854" y="888"/>
                  </a:lnTo>
                  <a:lnTo>
                    <a:pt x="46946" y="790"/>
                  </a:lnTo>
                  <a:lnTo>
                    <a:pt x="44993" y="612"/>
                  </a:lnTo>
                  <a:lnTo>
                    <a:pt x="42881" y="435"/>
                  </a:lnTo>
                  <a:lnTo>
                    <a:pt x="40612" y="316"/>
                  </a:lnTo>
                  <a:lnTo>
                    <a:pt x="38204" y="198"/>
                  </a:lnTo>
                  <a:lnTo>
                    <a:pt x="35678" y="119"/>
                  </a:lnTo>
                  <a:lnTo>
                    <a:pt x="33034" y="60"/>
                  </a:lnTo>
                  <a:lnTo>
                    <a:pt x="30311" y="20"/>
                  </a:lnTo>
                  <a:lnTo>
                    <a:pt x="274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38;p31">
              <a:extLst>
                <a:ext uri="{FF2B5EF4-FFF2-40B4-BE49-F238E27FC236}">
                  <a16:creationId xmlns:a16="http://schemas.microsoft.com/office/drawing/2014/main" id="{E8C76A85-0108-4281-9925-23108F5B0668}"/>
                </a:ext>
              </a:extLst>
            </p:cNvPr>
            <p:cNvSpPr/>
            <p:nvPr/>
          </p:nvSpPr>
          <p:spPr>
            <a:xfrm>
              <a:off x="2662067" y="3157408"/>
              <a:ext cx="194038" cy="140517"/>
            </a:xfrm>
            <a:custGeom>
              <a:avLst/>
              <a:gdLst/>
              <a:ahLst/>
              <a:cxnLst/>
              <a:rect l="l" t="t" r="r" b="b"/>
              <a:pathLst>
                <a:path w="8585" h="6217" extrusionOk="0">
                  <a:moveTo>
                    <a:pt x="1756" y="1480"/>
                  </a:moveTo>
                  <a:lnTo>
                    <a:pt x="1875" y="1500"/>
                  </a:lnTo>
                  <a:lnTo>
                    <a:pt x="2013" y="1539"/>
                  </a:lnTo>
                  <a:lnTo>
                    <a:pt x="2151" y="1599"/>
                  </a:lnTo>
                  <a:lnTo>
                    <a:pt x="2289" y="1677"/>
                  </a:lnTo>
                  <a:lnTo>
                    <a:pt x="2427" y="1756"/>
                  </a:lnTo>
                  <a:lnTo>
                    <a:pt x="2684" y="1954"/>
                  </a:lnTo>
                  <a:lnTo>
                    <a:pt x="2684" y="3276"/>
                  </a:lnTo>
                  <a:lnTo>
                    <a:pt x="2704" y="3552"/>
                  </a:lnTo>
                  <a:lnTo>
                    <a:pt x="2368" y="3414"/>
                  </a:lnTo>
                  <a:lnTo>
                    <a:pt x="2033" y="3276"/>
                  </a:lnTo>
                  <a:lnTo>
                    <a:pt x="1717" y="3118"/>
                  </a:lnTo>
                  <a:lnTo>
                    <a:pt x="1559" y="3019"/>
                  </a:lnTo>
                  <a:lnTo>
                    <a:pt x="1401" y="2921"/>
                  </a:lnTo>
                  <a:lnTo>
                    <a:pt x="1243" y="2822"/>
                  </a:lnTo>
                  <a:lnTo>
                    <a:pt x="1125" y="2684"/>
                  </a:lnTo>
                  <a:lnTo>
                    <a:pt x="1007" y="2546"/>
                  </a:lnTo>
                  <a:lnTo>
                    <a:pt x="928" y="2388"/>
                  </a:lnTo>
                  <a:lnTo>
                    <a:pt x="868" y="2269"/>
                  </a:lnTo>
                  <a:lnTo>
                    <a:pt x="849" y="2131"/>
                  </a:lnTo>
                  <a:lnTo>
                    <a:pt x="849" y="1993"/>
                  </a:lnTo>
                  <a:lnTo>
                    <a:pt x="888" y="1895"/>
                  </a:lnTo>
                  <a:lnTo>
                    <a:pt x="908" y="1835"/>
                  </a:lnTo>
                  <a:lnTo>
                    <a:pt x="947" y="1776"/>
                  </a:lnTo>
                  <a:lnTo>
                    <a:pt x="987" y="1717"/>
                  </a:lnTo>
                  <a:lnTo>
                    <a:pt x="1066" y="1658"/>
                  </a:lnTo>
                  <a:lnTo>
                    <a:pt x="1164" y="1599"/>
                  </a:lnTo>
                  <a:lnTo>
                    <a:pt x="1224" y="1559"/>
                  </a:lnTo>
                  <a:lnTo>
                    <a:pt x="1243" y="1559"/>
                  </a:lnTo>
                  <a:lnTo>
                    <a:pt x="1401" y="1500"/>
                  </a:lnTo>
                  <a:lnTo>
                    <a:pt x="1500" y="1480"/>
                  </a:lnTo>
                  <a:close/>
                  <a:moveTo>
                    <a:pt x="2684" y="0"/>
                  </a:moveTo>
                  <a:lnTo>
                    <a:pt x="2684" y="908"/>
                  </a:lnTo>
                  <a:lnTo>
                    <a:pt x="2427" y="789"/>
                  </a:lnTo>
                  <a:lnTo>
                    <a:pt x="2131" y="691"/>
                  </a:lnTo>
                  <a:lnTo>
                    <a:pt x="1934" y="651"/>
                  </a:lnTo>
                  <a:lnTo>
                    <a:pt x="1717" y="632"/>
                  </a:lnTo>
                  <a:lnTo>
                    <a:pt x="1480" y="632"/>
                  </a:lnTo>
                  <a:lnTo>
                    <a:pt x="1283" y="651"/>
                  </a:lnTo>
                  <a:lnTo>
                    <a:pt x="1066" y="711"/>
                  </a:lnTo>
                  <a:lnTo>
                    <a:pt x="868" y="789"/>
                  </a:lnTo>
                  <a:lnTo>
                    <a:pt x="671" y="888"/>
                  </a:lnTo>
                  <a:lnTo>
                    <a:pt x="493" y="1026"/>
                  </a:lnTo>
                  <a:lnTo>
                    <a:pt x="395" y="1105"/>
                  </a:lnTo>
                  <a:lnTo>
                    <a:pt x="316" y="1204"/>
                  </a:lnTo>
                  <a:lnTo>
                    <a:pt x="178" y="1401"/>
                  </a:lnTo>
                  <a:lnTo>
                    <a:pt x="79" y="1618"/>
                  </a:lnTo>
                  <a:lnTo>
                    <a:pt x="20" y="1835"/>
                  </a:lnTo>
                  <a:lnTo>
                    <a:pt x="0" y="2072"/>
                  </a:lnTo>
                  <a:lnTo>
                    <a:pt x="20" y="2309"/>
                  </a:lnTo>
                  <a:lnTo>
                    <a:pt x="79" y="2546"/>
                  </a:lnTo>
                  <a:lnTo>
                    <a:pt x="158" y="2783"/>
                  </a:lnTo>
                  <a:lnTo>
                    <a:pt x="276" y="3000"/>
                  </a:lnTo>
                  <a:lnTo>
                    <a:pt x="434" y="3197"/>
                  </a:lnTo>
                  <a:lnTo>
                    <a:pt x="592" y="3375"/>
                  </a:lnTo>
                  <a:lnTo>
                    <a:pt x="789" y="3532"/>
                  </a:lnTo>
                  <a:lnTo>
                    <a:pt x="987" y="3671"/>
                  </a:lnTo>
                  <a:lnTo>
                    <a:pt x="1204" y="3809"/>
                  </a:lnTo>
                  <a:lnTo>
                    <a:pt x="1638" y="4026"/>
                  </a:lnTo>
                  <a:lnTo>
                    <a:pt x="1973" y="4184"/>
                  </a:lnTo>
                  <a:lnTo>
                    <a:pt x="2309" y="4322"/>
                  </a:lnTo>
                  <a:lnTo>
                    <a:pt x="2980" y="4559"/>
                  </a:lnTo>
                  <a:lnTo>
                    <a:pt x="3079" y="4736"/>
                  </a:lnTo>
                  <a:lnTo>
                    <a:pt x="3197" y="4894"/>
                  </a:lnTo>
                  <a:lnTo>
                    <a:pt x="3315" y="5072"/>
                  </a:lnTo>
                  <a:lnTo>
                    <a:pt x="3434" y="5229"/>
                  </a:lnTo>
                  <a:lnTo>
                    <a:pt x="3572" y="5368"/>
                  </a:lnTo>
                  <a:lnTo>
                    <a:pt x="3730" y="5506"/>
                  </a:lnTo>
                  <a:lnTo>
                    <a:pt x="3888" y="5644"/>
                  </a:lnTo>
                  <a:lnTo>
                    <a:pt x="4046" y="5743"/>
                  </a:lnTo>
                  <a:lnTo>
                    <a:pt x="4223" y="5861"/>
                  </a:lnTo>
                  <a:lnTo>
                    <a:pt x="4420" y="5940"/>
                  </a:lnTo>
                  <a:lnTo>
                    <a:pt x="4598" y="6019"/>
                  </a:lnTo>
                  <a:lnTo>
                    <a:pt x="4795" y="6098"/>
                  </a:lnTo>
                  <a:lnTo>
                    <a:pt x="4993" y="6137"/>
                  </a:lnTo>
                  <a:lnTo>
                    <a:pt x="5210" y="6177"/>
                  </a:lnTo>
                  <a:lnTo>
                    <a:pt x="5427" y="6196"/>
                  </a:lnTo>
                  <a:lnTo>
                    <a:pt x="5644" y="6216"/>
                  </a:lnTo>
                  <a:lnTo>
                    <a:pt x="5940" y="6196"/>
                  </a:lnTo>
                  <a:lnTo>
                    <a:pt x="6236" y="6157"/>
                  </a:lnTo>
                  <a:lnTo>
                    <a:pt x="6512" y="6078"/>
                  </a:lnTo>
                  <a:lnTo>
                    <a:pt x="6788" y="5979"/>
                  </a:lnTo>
                  <a:lnTo>
                    <a:pt x="7045" y="5861"/>
                  </a:lnTo>
                  <a:lnTo>
                    <a:pt x="7282" y="5703"/>
                  </a:lnTo>
                  <a:lnTo>
                    <a:pt x="7519" y="5545"/>
                  </a:lnTo>
                  <a:lnTo>
                    <a:pt x="7716" y="5348"/>
                  </a:lnTo>
                  <a:lnTo>
                    <a:pt x="7913" y="5151"/>
                  </a:lnTo>
                  <a:lnTo>
                    <a:pt x="8071" y="4914"/>
                  </a:lnTo>
                  <a:lnTo>
                    <a:pt x="8229" y="4677"/>
                  </a:lnTo>
                  <a:lnTo>
                    <a:pt x="8347" y="4420"/>
                  </a:lnTo>
                  <a:lnTo>
                    <a:pt x="8446" y="4144"/>
                  </a:lnTo>
                  <a:lnTo>
                    <a:pt x="8525" y="3868"/>
                  </a:lnTo>
                  <a:lnTo>
                    <a:pt x="8564" y="3572"/>
                  </a:lnTo>
                  <a:lnTo>
                    <a:pt x="8584" y="3276"/>
                  </a:lnTo>
                  <a:lnTo>
                    <a:pt x="85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39;p31">
              <a:extLst>
                <a:ext uri="{FF2B5EF4-FFF2-40B4-BE49-F238E27FC236}">
                  <a16:creationId xmlns:a16="http://schemas.microsoft.com/office/drawing/2014/main" id="{FEEE3B73-67ED-4816-A214-8BD19DFC862D}"/>
                </a:ext>
              </a:extLst>
            </p:cNvPr>
            <p:cNvSpPr/>
            <p:nvPr/>
          </p:nvSpPr>
          <p:spPr>
            <a:xfrm>
              <a:off x="2105405" y="3152052"/>
              <a:ext cx="194038" cy="140517"/>
            </a:xfrm>
            <a:custGeom>
              <a:avLst/>
              <a:gdLst/>
              <a:ahLst/>
              <a:cxnLst/>
              <a:rect l="l" t="t" r="r" b="b"/>
              <a:pathLst>
                <a:path w="8585" h="6217" extrusionOk="0">
                  <a:moveTo>
                    <a:pt x="1757" y="1480"/>
                  </a:moveTo>
                  <a:lnTo>
                    <a:pt x="1895" y="1500"/>
                  </a:lnTo>
                  <a:lnTo>
                    <a:pt x="2014" y="1540"/>
                  </a:lnTo>
                  <a:lnTo>
                    <a:pt x="2152" y="1599"/>
                  </a:lnTo>
                  <a:lnTo>
                    <a:pt x="2290" y="1678"/>
                  </a:lnTo>
                  <a:lnTo>
                    <a:pt x="2428" y="1757"/>
                  </a:lnTo>
                  <a:lnTo>
                    <a:pt x="2704" y="1954"/>
                  </a:lnTo>
                  <a:lnTo>
                    <a:pt x="2704" y="3276"/>
                  </a:lnTo>
                  <a:lnTo>
                    <a:pt x="2704" y="3552"/>
                  </a:lnTo>
                  <a:lnTo>
                    <a:pt x="2369" y="3414"/>
                  </a:lnTo>
                  <a:lnTo>
                    <a:pt x="2053" y="3276"/>
                  </a:lnTo>
                  <a:lnTo>
                    <a:pt x="1718" y="3118"/>
                  </a:lnTo>
                  <a:lnTo>
                    <a:pt x="1560" y="3020"/>
                  </a:lnTo>
                  <a:lnTo>
                    <a:pt x="1402" y="2921"/>
                  </a:lnTo>
                  <a:lnTo>
                    <a:pt x="1264" y="2822"/>
                  </a:lnTo>
                  <a:lnTo>
                    <a:pt x="1126" y="2684"/>
                  </a:lnTo>
                  <a:lnTo>
                    <a:pt x="1007" y="2546"/>
                  </a:lnTo>
                  <a:lnTo>
                    <a:pt x="928" y="2388"/>
                  </a:lnTo>
                  <a:lnTo>
                    <a:pt x="889" y="2270"/>
                  </a:lnTo>
                  <a:lnTo>
                    <a:pt x="849" y="2132"/>
                  </a:lnTo>
                  <a:lnTo>
                    <a:pt x="849" y="1993"/>
                  </a:lnTo>
                  <a:lnTo>
                    <a:pt x="889" y="1895"/>
                  </a:lnTo>
                  <a:lnTo>
                    <a:pt x="909" y="1836"/>
                  </a:lnTo>
                  <a:lnTo>
                    <a:pt x="948" y="1776"/>
                  </a:lnTo>
                  <a:lnTo>
                    <a:pt x="987" y="1717"/>
                  </a:lnTo>
                  <a:lnTo>
                    <a:pt x="1066" y="1658"/>
                  </a:lnTo>
                  <a:lnTo>
                    <a:pt x="1165" y="1599"/>
                  </a:lnTo>
                  <a:lnTo>
                    <a:pt x="1224" y="1559"/>
                  </a:lnTo>
                  <a:lnTo>
                    <a:pt x="1264" y="1559"/>
                  </a:lnTo>
                  <a:lnTo>
                    <a:pt x="1402" y="1500"/>
                  </a:lnTo>
                  <a:lnTo>
                    <a:pt x="1501" y="1500"/>
                  </a:lnTo>
                  <a:lnTo>
                    <a:pt x="1619" y="1480"/>
                  </a:lnTo>
                  <a:close/>
                  <a:moveTo>
                    <a:pt x="2704" y="0"/>
                  </a:moveTo>
                  <a:lnTo>
                    <a:pt x="2704" y="908"/>
                  </a:lnTo>
                  <a:lnTo>
                    <a:pt x="2428" y="790"/>
                  </a:lnTo>
                  <a:lnTo>
                    <a:pt x="2152" y="691"/>
                  </a:lnTo>
                  <a:lnTo>
                    <a:pt x="1935" y="652"/>
                  </a:lnTo>
                  <a:lnTo>
                    <a:pt x="1718" y="632"/>
                  </a:lnTo>
                  <a:lnTo>
                    <a:pt x="1501" y="632"/>
                  </a:lnTo>
                  <a:lnTo>
                    <a:pt x="1283" y="652"/>
                  </a:lnTo>
                  <a:lnTo>
                    <a:pt x="1066" y="711"/>
                  </a:lnTo>
                  <a:lnTo>
                    <a:pt x="869" y="790"/>
                  </a:lnTo>
                  <a:lnTo>
                    <a:pt x="672" y="888"/>
                  </a:lnTo>
                  <a:lnTo>
                    <a:pt x="494" y="1026"/>
                  </a:lnTo>
                  <a:lnTo>
                    <a:pt x="395" y="1105"/>
                  </a:lnTo>
                  <a:lnTo>
                    <a:pt x="317" y="1204"/>
                  </a:lnTo>
                  <a:lnTo>
                    <a:pt x="178" y="1401"/>
                  </a:lnTo>
                  <a:lnTo>
                    <a:pt x="80" y="1618"/>
                  </a:lnTo>
                  <a:lnTo>
                    <a:pt x="21" y="1836"/>
                  </a:lnTo>
                  <a:lnTo>
                    <a:pt x="1" y="2072"/>
                  </a:lnTo>
                  <a:lnTo>
                    <a:pt x="21" y="2309"/>
                  </a:lnTo>
                  <a:lnTo>
                    <a:pt x="80" y="2546"/>
                  </a:lnTo>
                  <a:lnTo>
                    <a:pt x="159" y="2783"/>
                  </a:lnTo>
                  <a:lnTo>
                    <a:pt x="277" y="3000"/>
                  </a:lnTo>
                  <a:lnTo>
                    <a:pt x="435" y="3197"/>
                  </a:lnTo>
                  <a:lnTo>
                    <a:pt x="593" y="3375"/>
                  </a:lnTo>
                  <a:lnTo>
                    <a:pt x="790" y="3533"/>
                  </a:lnTo>
                  <a:lnTo>
                    <a:pt x="987" y="3671"/>
                  </a:lnTo>
                  <a:lnTo>
                    <a:pt x="1205" y="3809"/>
                  </a:lnTo>
                  <a:lnTo>
                    <a:pt x="1639" y="4026"/>
                  </a:lnTo>
                  <a:lnTo>
                    <a:pt x="1974" y="4184"/>
                  </a:lnTo>
                  <a:lnTo>
                    <a:pt x="2310" y="4322"/>
                  </a:lnTo>
                  <a:lnTo>
                    <a:pt x="3000" y="4559"/>
                  </a:lnTo>
                  <a:lnTo>
                    <a:pt x="3079" y="4736"/>
                  </a:lnTo>
                  <a:lnTo>
                    <a:pt x="3198" y="4894"/>
                  </a:lnTo>
                  <a:lnTo>
                    <a:pt x="3316" y="5072"/>
                  </a:lnTo>
                  <a:lnTo>
                    <a:pt x="3434" y="5230"/>
                  </a:lnTo>
                  <a:lnTo>
                    <a:pt x="3592" y="5368"/>
                  </a:lnTo>
                  <a:lnTo>
                    <a:pt x="3730" y="5506"/>
                  </a:lnTo>
                  <a:lnTo>
                    <a:pt x="3888" y="5644"/>
                  </a:lnTo>
                  <a:lnTo>
                    <a:pt x="4066" y="5743"/>
                  </a:lnTo>
                  <a:lnTo>
                    <a:pt x="4224" y="5861"/>
                  </a:lnTo>
                  <a:lnTo>
                    <a:pt x="4421" y="5940"/>
                  </a:lnTo>
                  <a:lnTo>
                    <a:pt x="4599" y="6019"/>
                  </a:lnTo>
                  <a:lnTo>
                    <a:pt x="4796" y="6098"/>
                  </a:lnTo>
                  <a:lnTo>
                    <a:pt x="5013" y="6137"/>
                  </a:lnTo>
                  <a:lnTo>
                    <a:pt x="5210" y="6177"/>
                  </a:lnTo>
                  <a:lnTo>
                    <a:pt x="5427" y="6197"/>
                  </a:lnTo>
                  <a:lnTo>
                    <a:pt x="5645" y="6216"/>
                  </a:lnTo>
                  <a:lnTo>
                    <a:pt x="5941" y="6197"/>
                  </a:lnTo>
                  <a:lnTo>
                    <a:pt x="6237" y="6157"/>
                  </a:lnTo>
                  <a:lnTo>
                    <a:pt x="6513" y="6078"/>
                  </a:lnTo>
                  <a:lnTo>
                    <a:pt x="6789" y="5980"/>
                  </a:lnTo>
                  <a:lnTo>
                    <a:pt x="7046" y="5861"/>
                  </a:lnTo>
                  <a:lnTo>
                    <a:pt x="7282" y="5703"/>
                  </a:lnTo>
                  <a:lnTo>
                    <a:pt x="7519" y="5545"/>
                  </a:lnTo>
                  <a:lnTo>
                    <a:pt x="7717" y="5348"/>
                  </a:lnTo>
                  <a:lnTo>
                    <a:pt x="7914" y="5151"/>
                  </a:lnTo>
                  <a:lnTo>
                    <a:pt x="8091" y="4914"/>
                  </a:lnTo>
                  <a:lnTo>
                    <a:pt x="8230" y="4677"/>
                  </a:lnTo>
                  <a:lnTo>
                    <a:pt x="8348" y="4421"/>
                  </a:lnTo>
                  <a:lnTo>
                    <a:pt x="8447" y="4144"/>
                  </a:lnTo>
                  <a:lnTo>
                    <a:pt x="8526" y="3868"/>
                  </a:lnTo>
                  <a:lnTo>
                    <a:pt x="8565" y="3572"/>
                  </a:lnTo>
                  <a:lnTo>
                    <a:pt x="8585" y="3276"/>
                  </a:lnTo>
                  <a:lnTo>
                    <a:pt x="85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40;p31">
              <a:extLst>
                <a:ext uri="{FF2B5EF4-FFF2-40B4-BE49-F238E27FC236}">
                  <a16:creationId xmlns:a16="http://schemas.microsoft.com/office/drawing/2014/main" id="{21880286-B5B6-4939-9E9A-DCC1037CCFC0}"/>
                </a:ext>
              </a:extLst>
            </p:cNvPr>
            <p:cNvSpPr/>
            <p:nvPr/>
          </p:nvSpPr>
          <p:spPr>
            <a:xfrm>
              <a:off x="2546544" y="2728768"/>
              <a:ext cx="143184" cy="190919"/>
            </a:xfrm>
            <a:custGeom>
              <a:avLst/>
              <a:gdLst/>
              <a:ahLst/>
              <a:cxnLst/>
              <a:rect l="l" t="t" r="r" b="b"/>
              <a:pathLst>
                <a:path w="6335" h="8447" extrusionOk="0">
                  <a:moveTo>
                    <a:pt x="6335" y="0"/>
                  </a:moveTo>
                  <a:lnTo>
                    <a:pt x="5802" y="158"/>
                  </a:lnTo>
                  <a:lnTo>
                    <a:pt x="5269" y="355"/>
                  </a:lnTo>
                  <a:lnTo>
                    <a:pt x="4736" y="573"/>
                  </a:lnTo>
                  <a:lnTo>
                    <a:pt x="4243" y="809"/>
                  </a:lnTo>
                  <a:lnTo>
                    <a:pt x="3730" y="1086"/>
                  </a:lnTo>
                  <a:lnTo>
                    <a:pt x="3256" y="1382"/>
                  </a:lnTo>
                  <a:lnTo>
                    <a:pt x="2783" y="1697"/>
                  </a:lnTo>
                  <a:lnTo>
                    <a:pt x="2329" y="2033"/>
                  </a:lnTo>
                  <a:lnTo>
                    <a:pt x="2072" y="2230"/>
                  </a:lnTo>
                  <a:lnTo>
                    <a:pt x="1835" y="2447"/>
                  </a:lnTo>
                  <a:lnTo>
                    <a:pt x="1599" y="2684"/>
                  </a:lnTo>
                  <a:lnTo>
                    <a:pt x="1382" y="2921"/>
                  </a:lnTo>
                  <a:lnTo>
                    <a:pt x="1204" y="3158"/>
                  </a:lnTo>
                  <a:lnTo>
                    <a:pt x="1086" y="3335"/>
                  </a:lnTo>
                  <a:lnTo>
                    <a:pt x="987" y="3533"/>
                  </a:lnTo>
                  <a:lnTo>
                    <a:pt x="809" y="3907"/>
                  </a:lnTo>
                  <a:lnTo>
                    <a:pt x="651" y="4322"/>
                  </a:lnTo>
                  <a:lnTo>
                    <a:pt x="513" y="4717"/>
                  </a:lnTo>
                  <a:lnTo>
                    <a:pt x="355" y="5210"/>
                  </a:lnTo>
                  <a:lnTo>
                    <a:pt x="217" y="5664"/>
                  </a:lnTo>
                  <a:lnTo>
                    <a:pt x="119" y="6118"/>
                  </a:lnTo>
                  <a:lnTo>
                    <a:pt x="40" y="6552"/>
                  </a:lnTo>
                  <a:lnTo>
                    <a:pt x="0" y="7006"/>
                  </a:lnTo>
                  <a:lnTo>
                    <a:pt x="0" y="7459"/>
                  </a:lnTo>
                  <a:lnTo>
                    <a:pt x="20" y="7696"/>
                  </a:lnTo>
                  <a:lnTo>
                    <a:pt x="59" y="7933"/>
                  </a:lnTo>
                  <a:lnTo>
                    <a:pt x="99" y="8190"/>
                  </a:lnTo>
                  <a:lnTo>
                    <a:pt x="158" y="8446"/>
                  </a:lnTo>
                  <a:lnTo>
                    <a:pt x="158" y="8426"/>
                  </a:lnTo>
                  <a:lnTo>
                    <a:pt x="178" y="8387"/>
                  </a:lnTo>
                  <a:lnTo>
                    <a:pt x="276" y="8269"/>
                  </a:lnTo>
                  <a:lnTo>
                    <a:pt x="434" y="8130"/>
                  </a:lnTo>
                  <a:lnTo>
                    <a:pt x="632" y="7973"/>
                  </a:lnTo>
                  <a:lnTo>
                    <a:pt x="1164" y="7578"/>
                  </a:lnTo>
                  <a:lnTo>
                    <a:pt x="1776" y="7124"/>
                  </a:lnTo>
                  <a:lnTo>
                    <a:pt x="3000" y="6275"/>
                  </a:lnTo>
                  <a:lnTo>
                    <a:pt x="3710" y="5782"/>
                  </a:lnTo>
                  <a:lnTo>
                    <a:pt x="4302" y="5309"/>
                  </a:lnTo>
                  <a:lnTo>
                    <a:pt x="4598" y="5052"/>
                  </a:lnTo>
                  <a:lnTo>
                    <a:pt x="4894" y="4776"/>
                  </a:lnTo>
                  <a:lnTo>
                    <a:pt x="5170" y="4499"/>
                  </a:lnTo>
                  <a:lnTo>
                    <a:pt x="5427" y="4184"/>
                  </a:lnTo>
                  <a:lnTo>
                    <a:pt x="5644" y="3868"/>
                  </a:lnTo>
                  <a:lnTo>
                    <a:pt x="5841" y="3552"/>
                  </a:lnTo>
                  <a:lnTo>
                    <a:pt x="5920" y="3355"/>
                  </a:lnTo>
                  <a:lnTo>
                    <a:pt x="5979" y="3158"/>
                  </a:lnTo>
                  <a:lnTo>
                    <a:pt x="6039" y="2960"/>
                  </a:lnTo>
                  <a:lnTo>
                    <a:pt x="6078" y="2763"/>
                  </a:lnTo>
                  <a:lnTo>
                    <a:pt x="6137" y="2349"/>
                  </a:lnTo>
                  <a:lnTo>
                    <a:pt x="6177" y="1954"/>
                  </a:lnTo>
                  <a:lnTo>
                    <a:pt x="6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1;p31">
              <a:extLst>
                <a:ext uri="{FF2B5EF4-FFF2-40B4-BE49-F238E27FC236}">
                  <a16:creationId xmlns:a16="http://schemas.microsoft.com/office/drawing/2014/main" id="{DEE5E3D9-AB5B-4762-A44E-709DF15D629F}"/>
                </a:ext>
              </a:extLst>
            </p:cNvPr>
            <p:cNvSpPr/>
            <p:nvPr/>
          </p:nvSpPr>
          <p:spPr>
            <a:xfrm>
              <a:off x="2466688" y="2652936"/>
              <a:ext cx="106636" cy="200729"/>
            </a:xfrm>
            <a:custGeom>
              <a:avLst/>
              <a:gdLst/>
              <a:ahLst/>
              <a:cxnLst/>
              <a:rect l="l" t="t" r="r" b="b"/>
              <a:pathLst>
                <a:path w="4718" h="8881" extrusionOk="0">
                  <a:moveTo>
                    <a:pt x="3691" y="1"/>
                  </a:moveTo>
                  <a:lnTo>
                    <a:pt x="1856" y="1678"/>
                  </a:lnTo>
                  <a:lnTo>
                    <a:pt x="1461" y="2033"/>
                  </a:lnTo>
                  <a:lnTo>
                    <a:pt x="1086" y="2428"/>
                  </a:lnTo>
                  <a:lnTo>
                    <a:pt x="889" y="2625"/>
                  </a:lnTo>
                  <a:lnTo>
                    <a:pt x="731" y="2822"/>
                  </a:lnTo>
                  <a:lnTo>
                    <a:pt x="573" y="3039"/>
                  </a:lnTo>
                  <a:lnTo>
                    <a:pt x="435" y="3276"/>
                  </a:lnTo>
                  <a:lnTo>
                    <a:pt x="317" y="3493"/>
                  </a:lnTo>
                  <a:lnTo>
                    <a:pt x="218" y="3730"/>
                  </a:lnTo>
                  <a:lnTo>
                    <a:pt x="139" y="3987"/>
                  </a:lnTo>
                  <a:lnTo>
                    <a:pt x="80" y="4243"/>
                  </a:lnTo>
                  <a:lnTo>
                    <a:pt x="40" y="4500"/>
                  </a:lnTo>
                  <a:lnTo>
                    <a:pt x="21" y="4776"/>
                  </a:lnTo>
                  <a:lnTo>
                    <a:pt x="1" y="5033"/>
                  </a:lnTo>
                  <a:lnTo>
                    <a:pt x="21" y="5289"/>
                  </a:lnTo>
                  <a:lnTo>
                    <a:pt x="80" y="5585"/>
                  </a:lnTo>
                  <a:lnTo>
                    <a:pt x="139" y="5881"/>
                  </a:lnTo>
                  <a:lnTo>
                    <a:pt x="257" y="6157"/>
                  </a:lnTo>
                  <a:lnTo>
                    <a:pt x="376" y="6414"/>
                  </a:lnTo>
                  <a:lnTo>
                    <a:pt x="553" y="6670"/>
                  </a:lnTo>
                  <a:lnTo>
                    <a:pt x="731" y="6888"/>
                  </a:lnTo>
                  <a:lnTo>
                    <a:pt x="909" y="7124"/>
                  </a:lnTo>
                  <a:lnTo>
                    <a:pt x="988" y="7262"/>
                  </a:lnTo>
                  <a:lnTo>
                    <a:pt x="1066" y="7420"/>
                  </a:lnTo>
                  <a:lnTo>
                    <a:pt x="1402" y="8150"/>
                  </a:lnTo>
                  <a:lnTo>
                    <a:pt x="1580" y="8525"/>
                  </a:lnTo>
                  <a:lnTo>
                    <a:pt x="1777" y="8881"/>
                  </a:lnTo>
                  <a:lnTo>
                    <a:pt x="2033" y="8210"/>
                  </a:lnTo>
                  <a:lnTo>
                    <a:pt x="2290" y="7539"/>
                  </a:lnTo>
                  <a:lnTo>
                    <a:pt x="2428" y="7203"/>
                  </a:lnTo>
                  <a:lnTo>
                    <a:pt x="2586" y="6868"/>
                  </a:lnTo>
                  <a:lnTo>
                    <a:pt x="2764" y="6552"/>
                  </a:lnTo>
                  <a:lnTo>
                    <a:pt x="2941" y="6256"/>
                  </a:lnTo>
                  <a:lnTo>
                    <a:pt x="3099" y="6039"/>
                  </a:lnTo>
                  <a:lnTo>
                    <a:pt x="3277" y="5842"/>
                  </a:lnTo>
                  <a:lnTo>
                    <a:pt x="3671" y="5447"/>
                  </a:lnTo>
                  <a:lnTo>
                    <a:pt x="4066" y="5072"/>
                  </a:lnTo>
                  <a:lnTo>
                    <a:pt x="4224" y="4875"/>
                  </a:lnTo>
                  <a:lnTo>
                    <a:pt x="4382" y="4658"/>
                  </a:lnTo>
                  <a:lnTo>
                    <a:pt x="4461" y="4539"/>
                  </a:lnTo>
                  <a:lnTo>
                    <a:pt x="4520" y="4401"/>
                  </a:lnTo>
                  <a:lnTo>
                    <a:pt x="4619" y="4105"/>
                  </a:lnTo>
                  <a:lnTo>
                    <a:pt x="4678" y="3809"/>
                  </a:lnTo>
                  <a:lnTo>
                    <a:pt x="4717" y="3513"/>
                  </a:lnTo>
                  <a:lnTo>
                    <a:pt x="4717" y="3197"/>
                  </a:lnTo>
                  <a:lnTo>
                    <a:pt x="4717" y="2882"/>
                  </a:lnTo>
                  <a:lnTo>
                    <a:pt x="4678" y="2566"/>
                  </a:lnTo>
                  <a:lnTo>
                    <a:pt x="4638" y="2290"/>
                  </a:lnTo>
                  <a:lnTo>
                    <a:pt x="4480" y="1816"/>
                  </a:lnTo>
                  <a:lnTo>
                    <a:pt x="4204" y="1027"/>
                  </a:lnTo>
                  <a:lnTo>
                    <a:pt x="4027" y="632"/>
                  </a:lnTo>
                  <a:lnTo>
                    <a:pt x="3888" y="297"/>
                  </a:lnTo>
                  <a:lnTo>
                    <a:pt x="3770" y="60"/>
                  </a:lnTo>
                  <a:lnTo>
                    <a:pt x="3731" y="20"/>
                  </a:lnTo>
                  <a:lnTo>
                    <a:pt x="37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42;p31">
              <a:extLst>
                <a:ext uri="{FF2B5EF4-FFF2-40B4-BE49-F238E27FC236}">
                  <a16:creationId xmlns:a16="http://schemas.microsoft.com/office/drawing/2014/main" id="{148EEA33-6889-4DDF-9ADE-E2B2B5B9079C}"/>
                </a:ext>
              </a:extLst>
            </p:cNvPr>
            <p:cNvSpPr/>
            <p:nvPr/>
          </p:nvSpPr>
          <p:spPr>
            <a:xfrm>
              <a:off x="2530474" y="2842054"/>
              <a:ext cx="64710" cy="281915"/>
            </a:xfrm>
            <a:custGeom>
              <a:avLst/>
              <a:gdLst/>
              <a:ahLst/>
              <a:cxnLst/>
              <a:rect l="l" t="t" r="r" b="b"/>
              <a:pathLst>
                <a:path w="2863" h="12473" extrusionOk="0">
                  <a:moveTo>
                    <a:pt x="2665" y="1"/>
                  </a:moveTo>
                  <a:lnTo>
                    <a:pt x="2428" y="257"/>
                  </a:lnTo>
                  <a:lnTo>
                    <a:pt x="2231" y="533"/>
                  </a:lnTo>
                  <a:lnTo>
                    <a:pt x="2014" y="829"/>
                  </a:lnTo>
                  <a:lnTo>
                    <a:pt x="1836" y="1145"/>
                  </a:lnTo>
                  <a:lnTo>
                    <a:pt x="1658" y="1461"/>
                  </a:lnTo>
                  <a:lnTo>
                    <a:pt x="1481" y="1816"/>
                  </a:lnTo>
                  <a:lnTo>
                    <a:pt x="1323" y="2151"/>
                  </a:lnTo>
                  <a:lnTo>
                    <a:pt x="1185" y="2526"/>
                  </a:lnTo>
                  <a:lnTo>
                    <a:pt x="1047" y="2901"/>
                  </a:lnTo>
                  <a:lnTo>
                    <a:pt x="928" y="3296"/>
                  </a:lnTo>
                  <a:lnTo>
                    <a:pt x="830" y="3710"/>
                  </a:lnTo>
                  <a:lnTo>
                    <a:pt x="731" y="4145"/>
                  </a:lnTo>
                  <a:lnTo>
                    <a:pt x="632" y="4598"/>
                  </a:lnTo>
                  <a:lnTo>
                    <a:pt x="573" y="5052"/>
                  </a:lnTo>
                  <a:lnTo>
                    <a:pt x="494" y="5526"/>
                  </a:lnTo>
                  <a:lnTo>
                    <a:pt x="455" y="6019"/>
                  </a:lnTo>
                  <a:lnTo>
                    <a:pt x="395" y="6651"/>
                  </a:lnTo>
                  <a:lnTo>
                    <a:pt x="356" y="7302"/>
                  </a:lnTo>
                  <a:lnTo>
                    <a:pt x="317" y="8565"/>
                  </a:lnTo>
                  <a:lnTo>
                    <a:pt x="277" y="9532"/>
                  </a:lnTo>
                  <a:lnTo>
                    <a:pt x="218" y="10499"/>
                  </a:lnTo>
                  <a:lnTo>
                    <a:pt x="139" y="11466"/>
                  </a:lnTo>
                  <a:lnTo>
                    <a:pt x="80" y="11939"/>
                  </a:lnTo>
                  <a:lnTo>
                    <a:pt x="1" y="12433"/>
                  </a:lnTo>
                  <a:lnTo>
                    <a:pt x="257" y="12472"/>
                  </a:lnTo>
                  <a:lnTo>
                    <a:pt x="336" y="11979"/>
                  </a:lnTo>
                  <a:lnTo>
                    <a:pt x="395" y="11505"/>
                  </a:lnTo>
                  <a:lnTo>
                    <a:pt x="474" y="10518"/>
                  </a:lnTo>
                  <a:lnTo>
                    <a:pt x="534" y="9552"/>
                  </a:lnTo>
                  <a:lnTo>
                    <a:pt x="573" y="8585"/>
                  </a:lnTo>
                  <a:lnTo>
                    <a:pt x="632" y="7322"/>
                  </a:lnTo>
                  <a:lnTo>
                    <a:pt x="652" y="6670"/>
                  </a:lnTo>
                  <a:lnTo>
                    <a:pt x="711" y="6039"/>
                  </a:lnTo>
                  <a:lnTo>
                    <a:pt x="770" y="5565"/>
                  </a:lnTo>
                  <a:lnTo>
                    <a:pt x="830" y="5092"/>
                  </a:lnTo>
                  <a:lnTo>
                    <a:pt x="889" y="4638"/>
                  </a:lnTo>
                  <a:lnTo>
                    <a:pt x="987" y="4204"/>
                  </a:lnTo>
                  <a:lnTo>
                    <a:pt x="1066" y="3789"/>
                  </a:lnTo>
                  <a:lnTo>
                    <a:pt x="1185" y="3395"/>
                  </a:lnTo>
                  <a:lnTo>
                    <a:pt x="1303" y="3000"/>
                  </a:lnTo>
                  <a:lnTo>
                    <a:pt x="1422" y="2625"/>
                  </a:lnTo>
                  <a:lnTo>
                    <a:pt x="1560" y="2270"/>
                  </a:lnTo>
                  <a:lnTo>
                    <a:pt x="1718" y="1934"/>
                  </a:lnTo>
                  <a:lnTo>
                    <a:pt x="1875" y="1599"/>
                  </a:lnTo>
                  <a:lnTo>
                    <a:pt x="2053" y="1283"/>
                  </a:lnTo>
                  <a:lnTo>
                    <a:pt x="2231" y="987"/>
                  </a:lnTo>
                  <a:lnTo>
                    <a:pt x="2428" y="691"/>
                  </a:lnTo>
                  <a:lnTo>
                    <a:pt x="2645" y="435"/>
                  </a:lnTo>
                  <a:lnTo>
                    <a:pt x="2862" y="158"/>
                  </a:lnTo>
                  <a:lnTo>
                    <a:pt x="26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43;p31">
              <a:extLst>
                <a:ext uri="{FF2B5EF4-FFF2-40B4-BE49-F238E27FC236}">
                  <a16:creationId xmlns:a16="http://schemas.microsoft.com/office/drawing/2014/main" id="{AFECB172-4B01-4CAD-BD13-312B5680135A}"/>
                </a:ext>
              </a:extLst>
            </p:cNvPr>
            <p:cNvSpPr/>
            <p:nvPr/>
          </p:nvSpPr>
          <p:spPr>
            <a:xfrm>
              <a:off x="2503712" y="2779173"/>
              <a:ext cx="20093" cy="338104"/>
            </a:xfrm>
            <a:custGeom>
              <a:avLst/>
              <a:gdLst/>
              <a:ahLst/>
              <a:cxnLst/>
              <a:rect l="l" t="t" r="r" b="b"/>
              <a:pathLst>
                <a:path w="889" h="14959" extrusionOk="0">
                  <a:moveTo>
                    <a:pt x="1" y="0"/>
                  </a:moveTo>
                  <a:lnTo>
                    <a:pt x="1" y="1263"/>
                  </a:lnTo>
                  <a:lnTo>
                    <a:pt x="20" y="2546"/>
                  </a:lnTo>
                  <a:lnTo>
                    <a:pt x="40" y="3177"/>
                  </a:lnTo>
                  <a:lnTo>
                    <a:pt x="80" y="3828"/>
                  </a:lnTo>
                  <a:lnTo>
                    <a:pt x="119" y="4460"/>
                  </a:lnTo>
                  <a:lnTo>
                    <a:pt x="178" y="5091"/>
                  </a:lnTo>
                  <a:lnTo>
                    <a:pt x="297" y="6019"/>
                  </a:lnTo>
                  <a:lnTo>
                    <a:pt x="395" y="6670"/>
                  </a:lnTo>
                  <a:lnTo>
                    <a:pt x="514" y="7696"/>
                  </a:lnTo>
                  <a:lnTo>
                    <a:pt x="593" y="8742"/>
                  </a:lnTo>
                  <a:lnTo>
                    <a:pt x="632" y="9768"/>
                  </a:lnTo>
                  <a:lnTo>
                    <a:pt x="632" y="10794"/>
                  </a:lnTo>
                  <a:lnTo>
                    <a:pt x="593" y="11840"/>
                  </a:lnTo>
                  <a:lnTo>
                    <a:pt x="534" y="12866"/>
                  </a:lnTo>
                  <a:lnTo>
                    <a:pt x="435" y="13892"/>
                  </a:lnTo>
                  <a:lnTo>
                    <a:pt x="297" y="14919"/>
                  </a:lnTo>
                  <a:lnTo>
                    <a:pt x="553" y="14958"/>
                  </a:lnTo>
                  <a:lnTo>
                    <a:pt x="691" y="13932"/>
                  </a:lnTo>
                  <a:lnTo>
                    <a:pt x="790" y="12886"/>
                  </a:lnTo>
                  <a:lnTo>
                    <a:pt x="869" y="11840"/>
                  </a:lnTo>
                  <a:lnTo>
                    <a:pt x="889" y="10794"/>
                  </a:lnTo>
                  <a:lnTo>
                    <a:pt x="889" y="9768"/>
                  </a:lnTo>
                  <a:lnTo>
                    <a:pt x="849" y="8722"/>
                  </a:lnTo>
                  <a:lnTo>
                    <a:pt x="770" y="7676"/>
                  </a:lnTo>
                  <a:lnTo>
                    <a:pt x="652" y="6631"/>
                  </a:lnTo>
                  <a:lnTo>
                    <a:pt x="573" y="5979"/>
                  </a:lnTo>
                  <a:lnTo>
                    <a:pt x="435" y="5072"/>
                  </a:lnTo>
                  <a:lnTo>
                    <a:pt x="376" y="4440"/>
                  </a:lnTo>
                  <a:lnTo>
                    <a:pt x="336" y="3809"/>
                  </a:lnTo>
                  <a:lnTo>
                    <a:pt x="297" y="3177"/>
                  </a:lnTo>
                  <a:lnTo>
                    <a:pt x="277" y="2526"/>
                  </a:lnTo>
                  <a:lnTo>
                    <a:pt x="257" y="1263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44;p31">
              <a:extLst>
                <a:ext uri="{FF2B5EF4-FFF2-40B4-BE49-F238E27FC236}">
                  <a16:creationId xmlns:a16="http://schemas.microsoft.com/office/drawing/2014/main" id="{DA99E4DE-234B-4084-827E-415E8217D95D}"/>
                </a:ext>
              </a:extLst>
            </p:cNvPr>
            <p:cNvSpPr/>
            <p:nvPr/>
          </p:nvSpPr>
          <p:spPr>
            <a:xfrm>
              <a:off x="2459569" y="3009315"/>
              <a:ext cx="137398" cy="271654"/>
            </a:xfrm>
            <a:custGeom>
              <a:avLst/>
              <a:gdLst/>
              <a:ahLst/>
              <a:cxnLst/>
              <a:rect l="l" t="t" r="r" b="b"/>
              <a:pathLst>
                <a:path w="6079" h="12019" extrusionOk="0">
                  <a:moveTo>
                    <a:pt x="0" y="1"/>
                  </a:moveTo>
                  <a:lnTo>
                    <a:pt x="375" y="12018"/>
                  </a:lnTo>
                  <a:lnTo>
                    <a:pt x="5683" y="12018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45;p31">
              <a:extLst>
                <a:ext uri="{FF2B5EF4-FFF2-40B4-BE49-F238E27FC236}">
                  <a16:creationId xmlns:a16="http://schemas.microsoft.com/office/drawing/2014/main" id="{7EB1A90F-C806-422E-AD1A-70BACDAEA20D}"/>
                </a:ext>
              </a:extLst>
            </p:cNvPr>
            <p:cNvSpPr/>
            <p:nvPr/>
          </p:nvSpPr>
          <p:spPr>
            <a:xfrm>
              <a:off x="2381069" y="2051248"/>
              <a:ext cx="24998" cy="51307"/>
            </a:xfrm>
            <a:custGeom>
              <a:avLst/>
              <a:gdLst/>
              <a:ahLst/>
              <a:cxnLst/>
              <a:rect l="l" t="t" r="r" b="b"/>
              <a:pathLst>
                <a:path w="1106" h="2270" extrusionOk="0">
                  <a:moveTo>
                    <a:pt x="79" y="0"/>
                  </a:moveTo>
                  <a:lnTo>
                    <a:pt x="40" y="40"/>
                  </a:lnTo>
                  <a:lnTo>
                    <a:pt x="0" y="79"/>
                  </a:lnTo>
                  <a:lnTo>
                    <a:pt x="0" y="118"/>
                  </a:lnTo>
                  <a:lnTo>
                    <a:pt x="0" y="178"/>
                  </a:lnTo>
                  <a:lnTo>
                    <a:pt x="20" y="217"/>
                  </a:lnTo>
                  <a:lnTo>
                    <a:pt x="197" y="414"/>
                  </a:lnTo>
                  <a:lnTo>
                    <a:pt x="355" y="632"/>
                  </a:lnTo>
                  <a:lnTo>
                    <a:pt x="493" y="868"/>
                  </a:lnTo>
                  <a:lnTo>
                    <a:pt x="632" y="1105"/>
                  </a:lnTo>
                  <a:lnTo>
                    <a:pt x="730" y="1322"/>
                  </a:lnTo>
                  <a:lnTo>
                    <a:pt x="789" y="1579"/>
                  </a:lnTo>
                  <a:lnTo>
                    <a:pt x="829" y="1835"/>
                  </a:lnTo>
                  <a:lnTo>
                    <a:pt x="829" y="2151"/>
                  </a:lnTo>
                  <a:lnTo>
                    <a:pt x="849" y="2190"/>
                  </a:lnTo>
                  <a:lnTo>
                    <a:pt x="868" y="2230"/>
                  </a:lnTo>
                  <a:lnTo>
                    <a:pt x="908" y="2269"/>
                  </a:lnTo>
                  <a:lnTo>
                    <a:pt x="1026" y="2269"/>
                  </a:lnTo>
                  <a:lnTo>
                    <a:pt x="1066" y="2230"/>
                  </a:lnTo>
                  <a:lnTo>
                    <a:pt x="1085" y="2190"/>
                  </a:lnTo>
                  <a:lnTo>
                    <a:pt x="1105" y="2151"/>
                  </a:lnTo>
                  <a:lnTo>
                    <a:pt x="1085" y="1816"/>
                  </a:lnTo>
                  <a:lnTo>
                    <a:pt x="1046" y="1520"/>
                  </a:lnTo>
                  <a:lnTo>
                    <a:pt x="967" y="1243"/>
                  </a:lnTo>
                  <a:lnTo>
                    <a:pt x="868" y="987"/>
                  </a:lnTo>
                  <a:lnTo>
                    <a:pt x="730" y="730"/>
                  </a:lnTo>
                  <a:lnTo>
                    <a:pt x="572" y="493"/>
                  </a:lnTo>
                  <a:lnTo>
                    <a:pt x="395" y="257"/>
                  </a:lnTo>
                  <a:lnTo>
                    <a:pt x="217" y="59"/>
                  </a:lnTo>
                  <a:lnTo>
                    <a:pt x="178" y="20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1510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46;p31">
              <a:extLst>
                <a:ext uri="{FF2B5EF4-FFF2-40B4-BE49-F238E27FC236}">
                  <a16:creationId xmlns:a16="http://schemas.microsoft.com/office/drawing/2014/main" id="{480CE1A7-75B1-41D2-8DDD-8A66A5F37128}"/>
                </a:ext>
              </a:extLst>
            </p:cNvPr>
            <p:cNvSpPr/>
            <p:nvPr/>
          </p:nvSpPr>
          <p:spPr>
            <a:xfrm>
              <a:off x="2269095" y="1383538"/>
              <a:ext cx="1526324" cy="919266"/>
            </a:xfrm>
            <a:custGeom>
              <a:avLst/>
              <a:gdLst/>
              <a:ahLst/>
              <a:cxnLst/>
              <a:rect l="l" t="t" r="r" b="b"/>
              <a:pathLst>
                <a:path w="67529" h="40671" extrusionOk="0">
                  <a:moveTo>
                    <a:pt x="22734" y="3966"/>
                  </a:moveTo>
                  <a:lnTo>
                    <a:pt x="23405" y="4164"/>
                  </a:lnTo>
                  <a:lnTo>
                    <a:pt x="24076" y="4420"/>
                  </a:lnTo>
                  <a:lnTo>
                    <a:pt x="24747" y="4677"/>
                  </a:lnTo>
                  <a:lnTo>
                    <a:pt x="25378" y="4993"/>
                  </a:lnTo>
                  <a:lnTo>
                    <a:pt x="26010" y="5308"/>
                  </a:lnTo>
                  <a:lnTo>
                    <a:pt x="26641" y="5683"/>
                  </a:lnTo>
                  <a:lnTo>
                    <a:pt x="27253" y="6058"/>
                  </a:lnTo>
                  <a:lnTo>
                    <a:pt x="27845" y="6473"/>
                  </a:lnTo>
                  <a:lnTo>
                    <a:pt x="28417" y="6907"/>
                  </a:lnTo>
                  <a:lnTo>
                    <a:pt x="28989" y="7361"/>
                  </a:lnTo>
                  <a:lnTo>
                    <a:pt x="29522" y="7854"/>
                  </a:lnTo>
                  <a:lnTo>
                    <a:pt x="30035" y="8367"/>
                  </a:lnTo>
                  <a:lnTo>
                    <a:pt x="30548" y="8900"/>
                  </a:lnTo>
                  <a:lnTo>
                    <a:pt x="31022" y="9452"/>
                  </a:lnTo>
                  <a:lnTo>
                    <a:pt x="31476" y="10025"/>
                  </a:lnTo>
                  <a:lnTo>
                    <a:pt x="31910" y="10617"/>
                  </a:lnTo>
                  <a:lnTo>
                    <a:pt x="32186" y="11051"/>
                  </a:lnTo>
                  <a:lnTo>
                    <a:pt x="32463" y="11485"/>
                  </a:lnTo>
                  <a:lnTo>
                    <a:pt x="32719" y="11919"/>
                  </a:lnTo>
                  <a:lnTo>
                    <a:pt x="32976" y="12373"/>
                  </a:lnTo>
                  <a:lnTo>
                    <a:pt x="32976" y="12373"/>
                  </a:lnTo>
                  <a:lnTo>
                    <a:pt x="32541" y="12314"/>
                  </a:lnTo>
                  <a:lnTo>
                    <a:pt x="32107" y="12294"/>
                  </a:lnTo>
                  <a:lnTo>
                    <a:pt x="31673" y="12255"/>
                  </a:lnTo>
                  <a:lnTo>
                    <a:pt x="31239" y="12255"/>
                  </a:lnTo>
                  <a:lnTo>
                    <a:pt x="30785" y="12274"/>
                  </a:lnTo>
                  <a:lnTo>
                    <a:pt x="30351" y="12294"/>
                  </a:lnTo>
                  <a:lnTo>
                    <a:pt x="29897" y="12333"/>
                  </a:lnTo>
                  <a:lnTo>
                    <a:pt x="29463" y="12393"/>
                  </a:lnTo>
                  <a:lnTo>
                    <a:pt x="29029" y="12452"/>
                  </a:lnTo>
                  <a:lnTo>
                    <a:pt x="28575" y="12551"/>
                  </a:lnTo>
                  <a:lnTo>
                    <a:pt x="28141" y="12649"/>
                  </a:lnTo>
                  <a:lnTo>
                    <a:pt x="27707" y="12768"/>
                  </a:lnTo>
                  <a:lnTo>
                    <a:pt x="27273" y="12906"/>
                  </a:lnTo>
                  <a:lnTo>
                    <a:pt x="26838" y="13044"/>
                  </a:lnTo>
                  <a:lnTo>
                    <a:pt x="26404" y="13202"/>
                  </a:lnTo>
                  <a:lnTo>
                    <a:pt x="25970" y="13379"/>
                  </a:lnTo>
                  <a:lnTo>
                    <a:pt x="26049" y="12866"/>
                  </a:lnTo>
                  <a:lnTo>
                    <a:pt x="26089" y="12353"/>
                  </a:lnTo>
                  <a:lnTo>
                    <a:pt x="26108" y="11840"/>
                  </a:lnTo>
                  <a:lnTo>
                    <a:pt x="26108" y="11347"/>
                  </a:lnTo>
                  <a:lnTo>
                    <a:pt x="26069" y="10794"/>
                  </a:lnTo>
                  <a:lnTo>
                    <a:pt x="26010" y="10242"/>
                  </a:lnTo>
                  <a:lnTo>
                    <a:pt x="25911" y="9729"/>
                  </a:lnTo>
                  <a:lnTo>
                    <a:pt x="25793" y="9216"/>
                  </a:lnTo>
                  <a:lnTo>
                    <a:pt x="25654" y="8702"/>
                  </a:lnTo>
                  <a:lnTo>
                    <a:pt x="25497" y="8209"/>
                  </a:lnTo>
                  <a:lnTo>
                    <a:pt x="25299" y="7736"/>
                  </a:lnTo>
                  <a:lnTo>
                    <a:pt x="25082" y="7262"/>
                  </a:lnTo>
                  <a:lnTo>
                    <a:pt x="24865" y="6808"/>
                  </a:lnTo>
                  <a:lnTo>
                    <a:pt x="24609" y="6354"/>
                  </a:lnTo>
                  <a:lnTo>
                    <a:pt x="24332" y="5920"/>
                  </a:lnTo>
                  <a:lnTo>
                    <a:pt x="24056" y="5506"/>
                  </a:lnTo>
                  <a:lnTo>
                    <a:pt x="23740" y="5091"/>
                  </a:lnTo>
                  <a:lnTo>
                    <a:pt x="23425" y="4697"/>
                  </a:lnTo>
                  <a:lnTo>
                    <a:pt x="23089" y="4322"/>
                  </a:lnTo>
                  <a:lnTo>
                    <a:pt x="22734" y="3966"/>
                  </a:lnTo>
                  <a:close/>
                  <a:moveTo>
                    <a:pt x="33449" y="12728"/>
                  </a:moveTo>
                  <a:lnTo>
                    <a:pt x="34081" y="12866"/>
                  </a:lnTo>
                  <a:lnTo>
                    <a:pt x="34692" y="13044"/>
                  </a:lnTo>
                  <a:lnTo>
                    <a:pt x="35067" y="13162"/>
                  </a:lnTo>
                  <a:lnTo>
                    <a:pt x="35423" y="13320"/>
                  </a:lnTo>
                  <a:lnTo>
                    <a:pt x="35797" y="13478"/>
                  </a:lnTo>
                  <a:lnTo>
                    <a:pt x="36153" y="13656"/>
                  </a:lnTo>
                  <a:lnTo>
                    <a:pt x="36488" y="13833"/>
                  </a:lnTo>
                  <a:lnTo>
                    <a:pt x="36824" y="14031"/>
                  </a:lnTo>
                  <a:lnTo>
                    <a:pt x="37159" y="14248"/>
                  </a:lnTo>
                  <a:lnTo>
                    <a:pt x="37475" y="14465"/>
                  </a:lnTo>
                  <a:lnTo>
                    <a:pt x="37791" y="14701"/>
                  </a:lnTo>
                  <a:lnTo>
                    <a:pt x="38087" y="14958"/>
                  </a:lnTo>
                  <a:lnTo>
                    <a:pt x="38383" y="15215"/>
                  </a:lnTo>
                  <a:lnTo>
                    <a:pt x="38659" y="15471"/>
                  </a:lnTo>
                  <a:lnTo>
                    <a:pt x="38935" y="15747"/>
                  </a:lnTo>
                  <a:lnTo>
                    <a:pt x="39192" y="16043"/>
                  </a:lnTo>
                  <a:lnTo>
                    <a:pt x="39448" y="16339"/>
                  </a:lnTo>
                  <a:lnTo>
                    <a:pt x="39685" y="16635"/>
                  </a:lnTo>
                  <a:lnTo>
                    <a:pt x="39093" y="16714"/>
                  </a:lnTo>
                  <a:lnTo>
                    <a:pt x="38501" y="16793"/>
                  </a:lnTo>
                  <a:lnTo>
                    <a:pt x="37929" y="16912"/>
                  </a:lnTo>
                  <a:lnTo>
                    <a:pt x="37356" y="17030"/>
                  </a:lnTo>
                  <a:lnTo>
                    <a:pt x="36804" y="17188"/>
                  </a:lnTo>
                  <a:lnTo>
                    <a:pt x="36251" y="17346"/>
                  </a:lnTo>
                  <a:lnTo>
                    <a:pt x="35699" y="17523"/>
                  </a:lnTo>
                  <a:lnTo>
                    <a:pt x="35166" y="17721"/>
                  </a:lnTo>
                  <a:lnTo>
                    <a:pt x="35028" y="17069"/>
                  </a:lnTo>
                  <a:lnTo>
                    <a:pt x="34850" y="16418"/>
                  </a:lnTo>
                  <a:lnTo>
                    <a:pt x="34673" y="15787"/>
                  </a:lnTo>
                  <a:lnTo>
                    <a:pt x="34456" y="15155"/>
                  </a:lnTo>
                  <a:lnTo>
                    <a:pt x="34239" y="14524"/>
                  </a:lnTo>
                  <a:lnTo>
                    <a:pt x="34002" y="13912"/>
                  </a:lnTo>
                  <a:lnTo>
                    <a:pt x="33725" y="13320"/>
                  </a:lnTo>
                  <a:lnTo>
                    <a:pt x="33449" y="12728"/>
                  </a:lnTo>
                  <a:close/>
                  <a:moveTo>
                    <a:pt x="31338" y="12511"/>
                  </a:moveTo>
                  <a:lnTo>
                    <a:pt x="31792" y="12531"/>
                  </a:lnTo>
                  <a:lnTo>
                    <a:pt x="32245" y="12551"/>
                  </a:lnTo>
                  <a:lnTo>
                    <a:pt x="32680" y="12610"/>
                  </a:lnTo>
                  <a:lnTo>
                    <a:pt x="33133" y="12669"/>
                  </a:lnTo>
                  <a:lnTo>
                    <a:pt x="33429" y="13261"/>
                  </a:lnTo>
                  <a:lnTo>
                    <a:pt x="33706" y="13892"/>
                  </a:lnTo>
                  <a:lnTo>
                    <a:pt x="33962" y="14524"/>
                  </a:lnTo>
                  <a:lnTo>
                    <a:pt x="34199" y="15155"/>
                  </a:lnTo>
                  <a:lnTo>
                    <a:pt x="34416" y="15807"/>
                  </a:lnTo>
                  <a:lnTo>
                    <a:pt x="34594" y="16477"/>
                  </a:lnTo>
                  <a:lnTo>
                    <a:pt x="34771" y="17148"/>
                  </a:lnTo>
                  <a:lnTo>
                    <a:pt x="34929" y="17819"/>
                  </a:lnTo>
                  <a:lnTo>
                    <a:pt x="34515" y="18017"/>
                  </a:lnTo>
                  <a:lnTo>
                    <a:pt x="33864" y="18332"/>
                  </a:lnTo>
                  <a:lnTo>
                    <a:pt x="33252" y="18668"/>
                  </a:lnTo>
                  <a:lnTo>
                    <a:pt x="32857" y="18313"/>
                  </a:lnTo>
                  <a:lnTo>
                    <a:pt x="32443" y="17997"/>
                  </a:lnTo>
                  <a:lnTo>
                    <a:pt x="32028" y="17701"/>
                  </a:lnTo>
                  <a:lnTo>
                    <a:pt x="31575" y="17405"/>
                  </a:lnTo>
                  <a:lnTo>
                    <a:pt x="31121" y="17168"/>
                  </a:lnTo>
                  <a:lnTo>
                    <a:pt x="30667" y="16931"/>
                  </a:lnTo>
                  <a:lnTo>
                    <a:pt x="30193" y="16734"/>
                  </a:lnTo>
                  <a:lnTo>
                    <a:pt x="29700" y="16556"/>
                  </a:lnTo>
                  <a:lnTo>
                    <a:pt x="29364" y="16458"/>
                  </a:lnTo>
                  <a:lnTo>
                    <a:pt x="29029" y="16359"/>
                  </a:lnTo>
                  <a:lnTo>
                    <a:pt x="28693" y="16300"/>
                  </a:lnTo>
                  <a:lnTo>
                    <a:pt x="28358" y="16241"/>
                  </a:lnTo>
                  <a:lnTo>
                    <a:pt x="28022" y="16181"/>
                  </a:lnTo>
                  <a:lnTo>
                    <a:pt x="27707" y="16142"/>
                  </a:lnTo>
                  <a:lnTo>
                    <a:pt x="27371" y="16122"/>
                  </a:lnTo>
                  <a:lnTo>
                    <a:pt x="27056" y="16122"/>
                  </a:lnTo>
                  <a:lnTo>
                    <a:pt x="26562" y="16142"/>
                  </a:lnTo>
                  <a:lnTo>
                    <a:pt x="26069" y="16181"/>
                  </a:lnTo>
                  <a:lnTo>
                    <a:pt x="25595" y="16260"/>
                  </a:lnTo>
                  <a:lnTo>
                    <a:pt x="25141" y="16379"/>
                  </a:lnTo>
                  <a:lnTo>
                    <a:pt x="25398" y="15708"/>
                  </a:lnTo>
                  <a:lnTo>
                    <a:pt x="25615" y="15017"/>
                  </a:lnTo>
                  <a:lnTo>
                    <a:pt x="25793" y="14346"/>
                  </a:lnTo>
                  <a:lnTo>
                    <a:pt x="25931" y="13675"/>
                  </a:lnTo>
                  <a:lnTo>
                    <a:pt x="26365" y="13498"/>
                  </a:lnTo>
                  <a:lnTo>
                    <a:pt x="26799" y="13320"/>
                  </a:lnTo>
                  <a:lnTo>
                    <a:pt x="27253" y="13182"/>
                  </a:lnTo>
                  <a:lnTo>
                    <a:pt x="27707" y="13044"/>
                  </a:lnTo>
                  <a:lnTo>
                    <a:pt x="28141" y="12925"/>
                  </a:lnTo>
                  <a:lnTo>
                    <a:pt x="28595" y="12807"/>
                  </a:lnTo>
                  <a:lnTo>
                    <a:pt x="29068" y="12728"/>
                  </a:lnTo>
                  <a:lnTo>
                    <a:pt x="29522" y="12649"/>
                  </a:lnTo>
                  <a:lnTo>
                    <a:pt x="29976" y="12590"/>
                  </a:lnTo>
                  <a:lnTo>
                    <a:pt x="30430" y="12551"/>
                  </a:lnTo>
                  <a:lnTo>
                    <a:pt x="30884" y="12531"/>
                  </a:lnTo>
                  <a:lnTo>
                    <a:pt x="31338" y="12511"/>
                  </a:lnTo>
                  <a:close/>
                  <a:moveTo>
                    <a:pt x="34969" y="18056"/>
                  </a:moveTo>
                  <a:lnTo>
                    <a:pt x="35127" y="18865"/>
                  </a:lnTo>
                  <a:lnTo>
                    <a:pt x="35225" y="19674"/>
                  </a:lnTo>
                  <a:lnTo>
                    <a:pt x="35324" y="20503"/>
                  </a:lnTo>
                  <a:lnTo>
                    <a:pt x="35363" y="21332"/>
                  </a:lnTo>
                  <a:lnTo>
                    <a:pt x="35166" y="20996"/>
                  </a:lnTo>
                  <a:lnTo>
                    <a:pt x="34949" y="20661"/>
                  </a:lnTo>
                  <a:lnTo>
                    <a:pt x="34732" y="20345"/>
                  </a:lnTo>
                  <a:lnTo>
                    <a:pt x="34495" y="20029"/>
                  </a:lnTo>
                  <a:lnTo>
                    <a:pt x="34239" y="19714"/>
                  </a:lnTo>
                  <a:lnTo>
                    <a:pt x="33982" y="19418"/>
                  </a:lnTo>
                  <a:lnTo>
                    <a:pt x="33725" y="19122"/>
                  </a:lnTo>
                  <a:lnTo>
                    <a:pt x="33449" y="18845"/>
                  </a:lnTo>
                  <a:lnTo>
                    <a:pt x="33804" y="18628"/>
                  </a:lnTo>
                  <a:lnTo>
                    <a:pt x="34179" y="18431"/>
                  </a:lnTo>
                  <a:lnTo>
                    <a:pt x="34574" y="18234"/>
                  </a:lnTo>
                  <a:lnTo>
                    <a:pt x="34969" y="18056"/>
                  </a:lnTo>
                  <a:close/>
                  <a:moveTo>
                    <a:pt x="24668" y="16793"/>
                  </a:moveTo>
                  <a:lnTo>
                    <a:pt x="24411" y="17365"/>
                  </a:lnTo>
                  <a:lnTo>
                    <a:pt x="24115" y="17938"/>
                  </a:lnTo>
                  <a:lnTo>
                    <a:pt x="23780" y="18490"/>
                  </a:lnTo>
                  <a:lnTo>
                    <a:pt x="23444" y="19043"/>
                  </a:lnTo>
                  <a:lnTo>
                    <a:pt x="23069" y="19595"/>
                  </a:lnTo>
                  <a:lnTo>
                    <a:pt x="22675" y="20148"/>
                  </a:lnTo>
                  <a:lnTo>
                    <a:pt x="22241" y="20681"/>
                  </a:lnTo>
                  <a:lnTo>
                    <a:pt x="21787" y="21233"/>
                  </a:lnTo>
                  <a:lnTo>
                    <a:pt x="21412" y="21648"/>
                  </a:lnTo>
                  <a:lnTo>
                    <a:pt x="20918" y="22180"/>
                  </a:lnTo>
                  <a:lnTo>
                    <a:pt x="20287" y="22792"/>
                  </a:lnTo>
                  <a:lnTo>
                    <a:pt x="19932" y="23108"/>
                  </a:lnTo>
                  <a:lnTo>
                    <a:pt x="19557" y="23443"/>
                  </a:lnTo>
                  <a:lnTo>
                    <a:pt x="19794" y="22674"/>
                  </a:lnTo>
                  <a:lnTo>
                    <a:pt x="20050" y="21963"/>
                  </a:lnTo>
                  <a:lnTo>
                    <a:pt x="20326" y="21292"/>
                  </a:lnTo>
                  <a:lnTo>
                    <a:pt x="20622" y="20700"/>
                  </a:lnTo>
                  <a:lnTo>
                    <a:pt x="20938" y="20148"/>
                  </a:lnTo>
                  <a:lnTo>
                    <a:pt x="21254" y="19635"/>
                  </a:lnTo>
                  <a:lnTo>
                    <a:pt x="21570" y="19181"/>
                  </a:lnTo>
                  <a:lnTo>
                    <a:pt x="21905" y="18767"/>
                  </a:lnTo>
                  <a:lnTo>
                    <a:pt x="22241" y="18411"/>
                  </a:lnTo>
                  <a:lnTo>
                    <a:pt x="22596" y="18076"/>
                  </a:lnTo>
                  <a:lnTo>
                    <a:pt x="22931" y="17780"/>
                  </a:lnTo>
                  <a:lnTo>
                    <a:pt x="23286" y="17523"/>
                  </a:lnTo>
                  <a:lnTo>
                    <a:pt x="23622" y="17306"/>
                  </a:lnTo>
                  <a:lnTo>
                    <a:pt x="23957" y="17109"/>
                  </a:lnTo>
                  <a:lnTo>
                    <a:pt x="24293" y="16951"/>
                  </a:lnTo>
                  <a:lnTo>
                    <a:pt x="24628" y="16813"/>
                  </a:lnTo>
                  <a:lnTo>
                    <a:pt x="24668" y="16793"/>
                  </a:lnTo>
                  <a:close/>
                  <a:moveTo>
                    <a:pt x="25635" y="13813"/>
                  </a:moveTo>
                  <a:lnTo>
                    <a:pt x="25497" y="14484"/>
                  </a:lnTo>
                  <a:lnTo>
                    <a:pt x="25299" y="15136"/>
                  </a:lnTo>
                  <a:lnTo>
                    <a:pt x="25082" y="15807"/>
                  </a:lnTo>
                  <a:lnTo>
                    <a:pt x="24826" y="16477"/>
                  </a:lnTo>
                  <a:lnTo>
                    <a:pt x="24530" y="16576"/>
                  </a:lnTo>
                  <a:lnTo>
                    <a:pt x="24174" y="16714"/>
                  </a:lnTo>
                  <a:lnTo>
                    <a:pt x="23839" y="16892"/>
                  </a:lnTo>
                  <a:lnTo>
                    <a:pt x="23464" y="17089"/>
                  </a:lnTo>
                  <a:lnTo>
                    <a:pt x="23109" y="17326"/>
                  </a:lnTo>
                  <a:lnTo>
                    <a:pt x="22734" y="17602"/>
                  </a:lnTo>
                  <a:lnTo>
                    <a:pt x="22379" y="17918"/>
                  </a:lnTo>
                  <a:lnTo>
                    <a:pt x="22004" y="18273"/>
                  </a:lnTo>
                  <a:lnTo>
                    <a:pt x="21649" y="18668"/>
                  </a:lnTo>
                  <a:lnTo>
                    <a:pt x="21293" y="19122"/>
                  </a:lnTo>
                  <a:lnTo>
                    <a:pt x="20958" y="19615"/>
                  </a:lnTo>
                  <a:lnTo>
                    <a:pt x="20622" y="20148"/>
                  </a:lnTo>
                  <a:lnTo>
                    <a:pt x="20307" y="20760"/>
                  </a:lnTo>
                  <a:lnTo>
                    <a:pt x="19991" y="21411"/>
                  </a:lnTo>
                  <a:lnTo>
                    <a:pt x="19715" y="22121"/>
                  </a:lnTo>
                  <a:lnTo>
                    <a:pt x="19458" y="22891"/>
                  </a:lnTo>
                  <a:lnTo>
                    <a:pt x="19202" y="23720"/>
                  </a:lnTo>
                  <a:lnTo>
                    <a:pt x="18728" y="24114"/>
                  </a:lnTo>
                  <a:lnTo>
                    <a:pt x="18195" y="24489"/>
                  </a:lnTo>
                  <a:lnTo>
                    <a:pt x="17662" y="24864"/>
                  </a:lnTo>
                  <a:lnTo>
                    <a:pt x="17070" y="25200"/>
                  </a:lnTo>
                  <a:lnTo>
                    <a:pt x="17248" y="24568"/>
                  </a:lnTo>
                  <a:lnTo>
                    <a:pt x="17426" y="23917"/>
                  </a:lnTo>
                  <a:lnTo>
                    <a:pt x="17623" y="23305"/>
                  </a:lnTo>
                  <a:lnTo>
                    <a:pt x="17840" y="22694"/>
                  </a:lnTo>
                  <a:lnTo>
                    <a:pt x="18077" y="22082"/>
                  </a:lnTo>
                  <a:lnTo>
                    <a:pt x="18333" y="21490"/>
                  </a:lnTo>
                  <a:lnTo>
                    <a:pt x="18610" y="20918"/>
                  </a:lnTo>
                  <a:lnTo>
                    <a:pt x="18906" y="20365"/>
                  </a:lnTo>
                  <a:lnTo>
                    <a:pt x="19202" y="19812"/>
                  </a:lnTo>
                  <a:lnTo>
                    <a:pt x="19537" y="19280"/>
                  </a:lnTo>
                  <a:lnTo>
                    <a:pt x="19873" y="18767"/>
                  </a:lnTo>
                  <a:lnTo>
                    <a:pt x="20248" y="18273"/>
                  </a:lnTo>
                  <a:lnTo>
                    <a:pt x="20622" y="17780"/>
                  </a:lnTo>
                  <a:lnTo>
                    <a:pt x="21017" y="17326"/>
                  </a:lnTo>
                  <a:lnTo>
                    <a:pt x="21412" y="16872"/>
                  </a:lnTo>
                  <a:lnTo>
                    <a:pt x="21846" y="16438"/>
                  </a:lnTo>
                  <a:lnTo>
                    <a:pt x="22280" y="16043"/>
                  </a:lnTo>
                  <a:lnTo>
                    <a:pt x="22714" y="15649"/>
                  </a:lnTo>
                  <a:lnTo>
                    <a:pt x="23168" y="15293"/>
                  </a:lnTo>
                  <a:lnTo>
                    <a:pt x="23642" y="14958"/>
                  </a:lnTo>
                  <a:lnTo>
                    <a:pt x="24135" y="14642"/>
                  </a:lnTo>
                  <a:lnTo>
                    <a:pt x="24628" y="14346"/>
                  </a:lnTo>
                  <a:lnTo>
                    <a:pt x="25122" y="14070"/>
                  </a:lnTo>
                  <a:lnTo>
                    <a:pt x="25635" y="13813"/>
                  </a:lnTo>
                  <a:close/>
                  <a:moveTo>
                    <a:pt x="19596" y="3434"/>
                  </a:moveTo>
                  <a:lnTo>
                    <a:pt x="20109" y="3453"/>
                  </a:lnTo>
                  <a:lnTo>
                    <a:pt x="20622" y="3513"/>
                  </a:lnTo>
                  <a:lnTo>
                    <a:pt x="21432" y="3651"/>
                  </a:lnTo>
                  <a:lnTo>
                    <a:pt x="22221" y="3828"/>
                  </a:lnTo>
                  <a:lnTo>
                    <a:pt x="22596" y="4184"/>
                  </a:lnTo>
                  <a:lnTo>
                    <a:pt x="22951" y="4558"/>
                  </a:lnTo>
                  <a:lnTo>
                    <a:pt x="23306" y="4953"/>
                  </a:lnTo>
                  <a:lnTo>
                    <a:pt x="23622" y="5368"/>
                  </a:lnTo>
                  <a:lnTo>
                    <a:pt x="23938" y="5802"/>
                  </a:lnTo>
                  <a:lnTo>
                    <a:pt x="24234" y="6236"/>
                  </a:lnTo>
                  <a:lnTo>
                    <a:pt x="24490" y="6690"/>
                  </a:lnTo>
                  <a:lnTo>
                    <a:pt x="24747" y="7163"/>
                  </a:lnTo>
                  <a:lnTo>
                    <a:pt x="24984" y="7637"/>
                  </a:lnTo>
                  <a:lnTo>
                    <a:pt x="25181" y="8130"/>
                  </a:lnTo>
                  <a:lnTo>
                    <a:pt x="25358" y="8643"/>
                  </a:lnTo>
                  <a:lnTo>
                    <a:pt x="25516" y="9156"/>
                  </a:lnTo>
                  <a:lnTo>
                    <a:pt x="25635" y="9689"/>
                  </a:lnTo>
                  <a:lnTo>
                    <a:pt x="25733" y="10222"/>
                  </a:lnTo>
                  <a:lnTo>
                    <a:pt x="25793" y="10774"/>
                  </a:lnTo>
                  <a:lnTo>
                    <a:pt x="25832" y="11347"/>
                  </a:lnTo>
                  <a:lnTo>
                    <a:pt x="25852" y="11880"/>
                  </a:lnTo>
                  <a:lnTo>
                    <a:pt x="25812" y="12412"/>
                  </a:lnTo>
                  <a:lnTo>
                    <a:pt x="25773" y="12965"/>
                  </a:lnTo>
                  <a:lnTo>
                    <a:pt x="25694" y="13498"/>
                  </a:lnTo>
                  <a:lnTo>
                    <a:pt x="25141" y="13774"/>
                  </a:lnTo>
                  <a:lnTo>
                    <a:pt x="24609" y="14050"/>
                  </a:lnTo>
                  <a:lnTo>
                    <a:pt x="24096" y="14366"/>
                  </a:lnTo>
                  <a:lnTo>
                    <a:pt x="23582" y="14701"/>
                  </a:lnTo>
                  <a:lnTo>
                    <a:pt x="23069" y="15057"/>
                  </a:lnTo>
                  <a:lnTo>
                    <a:pt x="22596" y="15432"/>
                  </a:lnTo>
                  <a:lnTo>
                    <a:pt x="22122" y="15826"/>
                  </a:lnTo>
                  <a:lnTo>
                    <a:pt x="21668" y="16241"/>
                  </a:lnTo>
                  <a:lnTo>
                    <a:pt x="21214" y="16695"/>
                  </a:lnTo>
                  <a:lnTo>
                    <a:pt x="20800" y="17168"/>
                  </a:lnTo>
                  <a:lnTo>
                    <a:pt x="20386" y="17642"/>
                  </a:lnTo>
                  <a:lnTo>
                    <a:pt x="19991" y="18155"/>
                  </a:lnTo>
                  <a:lnTo>
                    <a:pt x="19636" y="18668"/>
                  </a:lnTo>
                  <a:lnTo>
                    <a:pt x="19281" y="19220"/>
                  </a:lnTo>
                  <a:lnTo>
                    <a:pt x="18945" y="19773"/>
                  </a:lnTo>
                  <a:lnTo>
                    <a:pt x="18610" y="20326"/>
                  </a:lnTo>
                  <a:lnTo>
                    <a:pt x="18314" y="20918"/>
                  </a:lnTo>
                  <a:lnTo>
                    <a:pt x="18037" y="21510"/>
                  </a:lnTo>
                  <a:lnTo>
                    <a:pt x="17781" y="22121"/>
                  </a:lnTo>
                  <a:lnTo>
                    <a:pt x="17544" y="22753"/>
                  </a:lnTo>
                  <a:lnTo>
                    <a:pt x="17307" y="23384"/>
                  </a:lnTo>
                  <a:lnTo>
                    <a:pt x="17110" y="24055"/>
                  </a:lnTo>
                  <a:lnTo>
                    <a:pt x="16932" y="24706"/>
                  </a:lnTo>
                  <a:lnTo>
                    <a:pt x="16774" y="25377"/>
                  </a:lnTo>
                  <a:lnTo>
                    <a:pt x="16163" y="25693"/>
                  </a:lnTo>
                  <a:lnTo>
                    <a:pt x="15531" y="25989"/>
                  </a:lnTo>
                  <a:lnTo>
                    <a:pt x="14880" y="26226"/>
                  </a:lnTo>
                  <a:lnTo>
                    <a:pt x="14545" y="26344"/>
                  </a:lnTo>
                  <a:lnTo>
                    <a:pt x="14209" y="26443"/>
                  </a:lnTo>
                  <a:lnTo>
                    <a:pt x="13854" y="26522"/>
                  </a:lnTo>
                  <a:lnTo>
                    <a:pt x="13518" y="26581"/>
                  </a:lnTo>
                  <a:lnTo>
                    <a:pt x="13163" y="26640"/>
                  </a:lnTo>
                  <a:lnTo>
                    <a:pt x="12808" y="26680"/>
                  </a:lnTo>
                  <a:lnTo>
                    <a:pt x="12453" y="26719"/>
                  </a:lnTo>
                  <a:lnTo>
                    <a:pt x="11723" y="26719"/>
                  </a:lnTo>
                  <a:lnTo>
                    <a:pt x="11367" y="26699"/>
                  </a:lnTo>
                  <a:lnTo>
                    <a:pt x="11032" y="26660"/>
                  </a:lnTo>
                  <a:lnTo>
                    <a:pt x="10716" y="26601"/>
                  </a:lnTo>
                  <a:lnTo>
                    <a:pt x="10400" y="26542"/>
                  </a:lnTo>
                  <a:lnTo>
                    <a:pt x="10085" y="26443"/>
                  </a:lnTo>
                  <a:lnTo>
                    <a:pt x="9789" y="26344"/>
                  </a:lnTo>
                  <a:lnTo>
                    <a:pt x="9512" y="26246"/>
                  </a:lnTo>
                  <a:lnTo>
                    <a:pt x="9236" y="26107"/>
                  </a:lnTo>
                  <a:lnTo>
                    <a:pt x="8980" y="25969"/>
                  </a:lnTo>
                  <a:lnTo>
                    <a:pt x="8723" y="25831"/>
                  </a:lnTo>
                  <a:lnTo>
                    <a:pt x="8486" y="25654"/>
                  </a:lnTo>
                  <a:lnTo>
                    <a:pt x="8250" y="25476"/>
                  </a:lnTo>
                  <a:lnTo>
                    <a:pt x="8013" y="25298"/>
                  </a:lnTo>
                  <a:lnTo>
                    <a:pt x="7815" y="25101"/>
                  </a:lnTo>
                  <a:lnTo>
                    <a:pt x="7598" y="24904"/>
                  </a:lnTo>
                  <a:lnTo>
                    <a:pt x="7401" y="24687"/>
                  </a:lnTo>
                  <a:lnTo>
                    <a:pt x="7223" y="24470"/>
                  </a:lnTo>
                  <a:lnTo>
                    <a:pt x="6868" y="24016"/>
                  </a:lnTo>
                  <a:lnTo>
                    <a:pt x="6572" y="23522"/>
                  </a:lnTo>
                  <a:lnTo>
                    <a:pt x="6296" y="23009"/>
                  </a:lnTo>
                  <a:lnTo>
                    <a:pt x="6059" y="22496"/>
                  </a:lnTo>
                  <a:lnTo>
                    <a:pt x="5862" y="21944"/>
                  </a:lnTo>
                  <a:lnTo>
                    <a:pt x="5684" y="21411"/>
                  </a:lnTo>
                  <a:lnTo>
                    <a:pt x="5546" y="20858"/>
                  </a:lnTo>
                  <a:lnTo>
                    <a:pt x="5428" y="20326"/>
                  </a:lnTo>
                  <a:lnTo>
                    <a:pt x="5349" y="19655"/>
                  </a:lnTo>
                  <a:lnTo>
                    <a:pt x="5290" y="18984"/>
                  </a:lnTo>
                  <a:lnTo>
                    <a:pt x="5290" y="18313"/>
                  </a:lnTo>
                  <a:lnTo>
                    <a:pt x="5329" y="17622"/>
                  </a:lnTo>
                  <a:lnTo>
                    <a:pt x="5388" y="16951"/>
                  </a:lnTo>
                  <a:lnTo>
                    <a:pt x="5507" y="16260"/>
                  </a:lnTo>
                  <a:lnTo>
                    <a:pt x="5664" y="15589"/>
                  </a:lnTo>
                  <a:lnTo>
                    <a:pt x="5862" y="14899"/>
                  </a:lnTo>
                  <a:lnTo>
                    <a:pt x="6099" y="14228"/>
                  </a:lnTo>
                  <a:lnTo>
                    <a:pt x="6355" y="13557"/>
                  </a:lnTo>
                  <a:lnTo>
                    <a:pt x="6671" y="12866"/>
                  </a:lnTo>
                  <a:lnTo>
                    <a:pt x="7026" y="12215"/>
                  </a:lnTo>
                  <a:lnTo>
                    <a:pt x="7401" y="11544"/>
                  </a:lnTo>
                  <a:lnTo>
                    <a:pt x="7835" y="10893"/>
                  </a:lnTo>
                  <a:lnTo>
                    <a:pt x="8289" y="10242"/>
                  </a:lnTo>
                  <a:lnTo>
                    <a:pt x="8782" y="9610"/>
                  </a:lnTo>
                  <a:lnTo>
                    <a:pt x="9295" y="9018"/>
                  </a:lnTo>
                  <a:lnTo>
                    <a:pt x="9848" y="8426"/>
                  </a:lnTo>
                  <a:lnTo>
                    <a:pt x="10420" y="7854"/>
                  </a:lnTo>
                  <a:lnTo>
                    <a:pt x="11032" y="7301"/>
                  </a:lnTo>
                  <a:lnTo>
                    <a:pt x="11663" y="6769"/>
                  </a:lnTo>
                  <a:lnTo>
                    <a:pt x="12315" y="6256"/>
                  </a:lnTo>
                  <a:lnTo>
                    <a:pt x="12986" y="5782"/>
                  </a:lnTo>
                  <a:lnTo>
                    <a:pt x="13696" y="5328"/>
                  </a:lnTo>
                  <a:lnTo>
                    <a:pt x="14406" y="4914"/>
                  </a:lnTo>
                  <a:lnTo>
                    <a:pt x="15137" y="4558"/>
                  </a:lnTo>
                  <a:lnTo>
                    <a:pt x="15492" y="4381"/>
                  </a:lnTo>
                  <a:lnTo>
                    <a:pt x="15867" y="4223"/>
                  </a:lnTo>
                  <a:lnTo>
                    <a:pt x="16242" y="4085"/>
                  </a:lnTo>
                  <a:lnTo>
                    <a:pt x="16617" y="3966"/>
                  </a:lnTo>
                  <a:lnTo>
                    <a:pt x="16991" y="3848"/>
                  </a:lnTo>
                  <a:lnTo>
                    <a:pt x="17366" y="3730"/>
                  </a:lnTo>
                  <a:lnTo>
                    <a:pt x="17741" y="3651"/>
                  </a:lnTo>
                  <a:lnTo>
                    <a:pt x="18116" y="3572"/>
                  </a:lnTo>
                  <a:lnTo>
                    <a:pt x="18491" y="3513"/>
                  </a:lnTo>
                  <a:lnTo>
                    <a:pt x="18866" y="3473"/>
                  </a:lnTo>
                  <a:lnTo>
                    <a:pt x="19241" y="3453"/>
                  </a:lnTo>
                  <a:lnTo>
                    <a:pt x="19596" y="3434"/>
                  </a:lnTo>
                  <a:close/>
                  <a:moveTo>
                    <a:pt x="39843" y="16852"/>
                  </a:moveTo>
                  <a:lnTo>
                    <a:pt x="40099" y="17227"/>
                  </a:lnTo>
                  <a:lnTo>
                    <a:pt x="40356" y="17642"/>
                  </a:lnTo>
                  <a:lnTo>
                    <a:pt x="40573" y="18036"/>
                  </a:lnTo>
                  <a:lnTo>
                    <a:pt x="40790" y="18451"/>
                  </a:lnTo>
                  <a:lnTo>
                    <a:pt x="40968" y="18865"/>
                  </a:lnTo>
                  <a:lnTo>
                    <a:pt x="41145" y="19299"/>
                  </a:lnTo>
                  <a:lnTo>
                    <a:pt x="41283" y="19733"/>
                  </a:lnTo>
                  <a:lnTo>
                    <a:pt x="41402" y="20168"/>
                  </a:lnTo>
                  <a:lnTo>
                    <a:pt x="41520" y="20622"/>
                  </a:lnTo>
                  <a:lnTo>
                    <a:pt x="41599" y="21075"/>
                  </a:lnTo>
                  <a:lnTo>
                    <a:pt x="41658" y="21510"/>
                  </a:lnTo>
                  <a:lnTo>
                    <a:pt x="41678" y="21963"/>
                  </a:lnTo>
                  <a:lnTo>
                    <a:pt x="41698" y="22417"/>
                  </a:lnTo>
                  <a:lnTo>
                    <a:pt x="41678" y="22871"/>
                  </a:lnTo>
                  <a:lnTo>
                    <a:pt x="41639" y="23325"/>
                  </a:lnTo>
                  <a:lnTo>
                    <a:pt x="41579" y="23779"/>
                  </a:lnTo>
                  <a:lnTo>
                    <a:pt x="41481" y="24193"/>
                  </a:lnTo>
                  <a:lnTo>
                    <a:pt x="41362" y="24627"/>
                  </a:lnTo>
                  <a:lnTo>
                    <a:pt x="41224" y="25042"/>
                  </a:lnTo>
                  <a:lnTo>
                    <a:pt x="41066" y="25436"/>
                  </a:lnTo>
                  <a:lnTo>
                    <a:pt x="40869" y="25851"/>
                  </a:lnTo>
                  <a:lnTo>
                    <a:pt x="40652" y="26226"/>
                  </a:lnTo>
                  <a:lnTo>
                    <a:pt x="40415" y="26620"/>
                  </a:lnTo>
                  <a:lnTo>
                    <a:pt x="40159" y="26976"/>
                  </a:lnTo>
                  <a:lnTo>
                    <a:pt x="39882" y="27331"/>
                  </a:lnTo>
                  <a:lnTo>
                    <a:pt x="39567" y="27686"/>
                  </a:lnTo>
                  <a:lnTo>
                    <a:pt x="39251" y="28002"/>
                  </a:lnTo>
                  <a:lnTo>
                    <a:pt x="38915" y="28318"/>
                  </a:lnTo>
                  <a:lnTo>
                    <a:pt x="38540" y="28614"/>
                  </a:lnTo>
                  <a:lnTo>
                    <a:pt x="38165" y="28890"/>
                  </a:lnTo>
                  <a:lnTo>
                    <a:pt x="37771" y="29166"/>
                  </a:lnTo>
                  <a:lnTo>
                    <a:pt x="37376" y="29403"/>
                  </a:lnTo>
                  <a:lnTo>
                    <a:pt x="37001" y="29600"/>
                  </a:lnTo>
                  <a:lnTo>
                    <a:pt x="36607" y="29778"/>
                  </a:lnTo>
                  <a:lnTo>
                    <a:pt x="36725" y="29245"/>
                  </a:lnTo>
                  <a:lnTo>
                    <a:pt x="36804" y="28732"/>
                  </a:lnTo>
                  <a:lnTo>
                    <a:pt x="36863" y="28199"/>
                  </a:lnTo>
                  <a:lnTo>
                    <a:pt x="36903" y="27666"/>
                  </a:lnTo>
                  <a:lnTo>
                    <a:pt x="36922" y="27291"/>
                  </a:lnTo>
                  <a:lnTo>
                    <a:pt x="36922" y="26916"/>
                  </a:lnTo>
                  <a:lnTo>
                    <a:pt x="36903" y="26542"/>
                  </a:lnTo>
                  <a:lnTo>
                    <a:pt x="36883" y="26147"/>
                  </a:lnTo>
                  <a:lnTo>
                    <a:pt x="36843" y="25772"/>
                  </a:lnTo>
                  <a:lnTo>
                    <a:pt x="36804" y="25397"/>
                  </a:lnTo>
                  <a:lnTo>
                    <a:pt x="36725" y="25022"/>
                  </a:lnTo>
                  <a:lnTo>
                    <a:pt x="36666" y="24667"/>
                  </a:lnTo>
                  <a:lnTo>
                    <a:pt x="36567" y="24292"/>
                  </a:lnTo>
                  <a:lnTo>
                    <a:pt x="36468" y="23937"/>
                  </a:lnTo>
                  <a:lnTo>
                    <a:pt x="36370" y="23582"/>
                  </a:lnTo>
                  <a:lnTo>
                    <a:pt x="36251" y="23226"/>
                  </a:lnTo>
                  <a:lnTo>
                    <a:pt x="35975" y="22536"/>
                  </a:lnTo>
                  <a:lnTo>
                    <a:pt x="35659" y="21865"/>
                  </a:lnTo>
                  <a:lnTo>
                    <a:pt x="35600" y="20858"/>
                  </a:lnTo>
                  <a:lnTo>
                    <a:pt x="35521" y="19891"/>
                  </a:lnTo>
                  <a:lnTo>
                    <a:pt x="35383" y="18905"/>
                  </a:lnTo>
                  <a:lnTo>
                    <a:pt x="35225" y="17957"/>
                  </a:lnTo>
                  <a:lnTo>
                    <a:pt x="35738" y="17740"/>
                  </a:lnTo>
                  <a:lnTo>
                    <a:pt x="36271" y="17563"/>
                  </a:lnTo>
                  <a:lnTo>
                    <a:pt x="36843" y="17385"/>
                  </a:lnTo>
                  <a:lnTo>
                    <a:pt x="37396" y="17247"/>
                  </a:lnTo>
                  <a:lnTo>
                    <a:pt x="37988" y="17109"/>
                  </a:lnTo>
                  <a:lnTo>
                    <a:pt x="38600" y="17010"/>
                  </a:lnTo>
                  <a:lnTo>
                    <a:pt x="39211" y="16912"/>
                  </a:lnTo>
                  <a:lnTo>
                    <a:pt x="39843" y="16852"/>
                  </a:lnTo>
                  <a:close/>
                  <a:moveTo>
                    <a:pt x="35659" y="22476"/>
                  </a:moveTo>
                  <a:lnTo>
                    <a:pt x="35916" y="23088"/>
                  </a:lnTo>
                  <a:lnTo>
                    <a:pt x="36133" y="23700"/>
                  </a:lnTo>
                  <a:lnTo>
                    <a:pt x="36311" y="24351"/>
                  </a:lnTo>
                  <a:lnTo>
                    <a:pt x="36468" y="25002"/>
                  </a:lnTo>
                  <a:lnTo>
                    <a:pt x="36567" y="25654"/>
                  </a:lnTo>
                  <a:lnTo>
                    <a:pt x="36626" y="26324"/>
                  </a:lnTo>
                  <a:lnTo>
                    <a:pt x="36666" y="26995"/>
                  </a:lnTo>
                  <a:lnTo>
                    <a:pt x="36646" y="27666"/>
                  </a:lnTo>
                  <a:lnTo>
                    <a:pt x="36607" y="28219"/>
                  </a:lnTo>
                  <a:lnTo>
                    <a:pt x="36528" y="28791"/>
                  </a:lnTo>
                  <a:lnTo>
                    <a:pt x="36429" y="29344"/>
                  </a:lnTo>
                  <a:lnTo>
                    <a:pt x="36311" y="29896"/>
                  </a:lnTo>
                  <a:lnTo>
                    <a:pt x="35817" y="30074"/>
                  </a:lnTo>
                  <a:lnTo>
                    <a:pt x="35324" y="30212"/>
                  </a:lnTo>
                  <a:lnTo>
                    <a:pt x="34811" y="30311"/>
                  </a:lnTo>
                  <a:lnTo>
                    <a:pt x="34317" y="30390"/>
                  </a:lnTo>
                  <a:lnTo>
                    <a:pt x="34594" y="29581"/>
                  </a:lnTo>
                  <a:lnTo>
                    <a:pt x="34850" y="28732"/>
                  </a:lnTo>
                  <a:lnTo>
                    <a:pt x="35067" y="27844"/>
                  </a:lnTo>
                  <a:lnTo>
                    <a:pt x="35245" y="26936"/>
                  </a:lnTo>
                  <a:lnTo>
                    <a:pt x="35344" y="26364"/>
                  </a:lnTo>
                  <a:lnTo>
                    <a:pt x="35423" y="25811"/>
                  </a:lnTo>
                  <a:lnTo>
                    <a:pt x="35501" y="25259"/>
                  </a:lnTo>
                  <a:lnTo>
                    <a:pt x="35561" y="24687"/>
                  </a:lnTo>
                  <a:lnTo>
                    <a:pt x="35600" y="24134"/>
                  </a:lnTo>
                  <a:lnTo>
                    <a:pt x="35640" y="23582"/>
                  </a:lnTo>
                  <a:lnTo>
                    <a:pt x="35659" y="23029"/>
                  </a:lnTo>
                  <a:lnTo>
                    <a:pt x="35659" y="22476"/>
                  </a:lnTo>
                  <a:close/>
                  <a:moveTo>
                    <a:pt x="33212" y="18984"/>
                  </a:moveTo>
                  <a:lnTo>
                    <a:pt x="33528" y="19319"/>
                  </a:lnTo>
                  <a:lnTo>
                    <a:pt x="33844" y="19655"/>
                  </a:lnTo>
                  <a:lnTo>
                    <a:pt x="34140" y="19990"/>
                  </a:lnTo>
                  <a:lnTo>
                    <a:pt x="34416" y="20365"/>
                  </a:lnTo>
                  <a:lnTo>
                    <a:pt x="34692" y="20740"/>
                  </a:lnTo>
                  <a:lnTo>
                    <a:pt x="34929" y="21115"/>
                  </a:lnTo>
                  <a:lnTo>
                    <a:pt x="35166" y="21510"/>
                  </a:lnTo>
                  <a:lnTo>
                    <a:pt x="35383" y="21924"/>
                  </a:lnTo>
                  <a:lnTo>
                    <a:pt x="35403" y="22536"/>
                  </a:lnTo>
                  <a:lnTo>
                    <a:pt x="35383" y="23147"/>
                  </a:lnTo>
                  <a:lnTo>
                    <a:pt x="35363" y="23779"/>
                  </a:lnTo>
                  <a:lnTo>
                    <a:pt x="35324" y="24391"/>
                  </a:lnTo>
                  <a:lnTo>
                    <a:pt x="35265" y="25022"/>
                  </a:lnTo>
                  <a:lnTo>
                    <a:pt x="35186" y="25634"/>
                  </a:lnTo>
                  <a:lnTo>
                    <a:pt x="35107" y="26265"/>
                  </a:lnTo>
                  <a:lnTo>
                    <a:pt x="34988" y="26877"/>
                  </a:lnTo>
                  <a:lnTo>
                    <a:pt x="34811" y="27824"/>
                  </a:lnTo>
                  <a:lnTo>
                    <a:pt x="34574" y="28732"/>
                  </a:lnTo>
                  <a:lnTo>
                    <a:pt x="34317" y="29600"/>
                  </a:lnTo>
                  <a:lnTo>
                    <a:pt x="34021" y="30409"/>
                  </a:lnTo>
                  <a:lnTo>
                    <a:pt x="33666" y="30429"/>
                  </a:lnTo>
                  <a:lnTo>
                    <a:pt x="33291" y="30429"/>
                  </a:lnTo>
                  <a:lnTo>
                    <a:pt x="32916" y="30390"/>
                  </a:lnTo>
                  <a:lnTo>
                    <a:pt x="32561" y="30350"/>
                  </a:lnTo>
                  <a:lnTo>
                    <a:pt x="32206" y="30291"/>
                  </a:lnTo>
                  <a:lnTo>
                    <a:pt x="31851" y="30192"/>
                  </a:lnTo>
                  <a:lnTo>
                    <a:pt x="31515" y="30094"/>
                  </a:lnTo>
                  <a:lnTo>
                    <a:pt x="31180" y="29975"/>
                  </a:lnTo>
                  <a:lnTo>
                    <a:pt x="30844" y="29837"/>
                  </a:lnTo>
                  <a:lnTo>
                    <a:pt x="30548" y="29679"/>
                  </a:lnTo>
                  <a:lnTo>
                    <a:pt x="30272" y="29521"/>
                  </a:lnTo>
                  <a:lnTo>
                    <a:pt x="30016" y="29344"/>
                  </a:lnTo>
                  <a:lnTo>
                    <a:pt x="29779" y="29166"/>
                  </a:lnTo>
                  <a:lnTo>
                    <a:pt x="29562" y="28969"/>
                  </a:lnTo>
                  <a:lnTo>
                    <a:pt x="29364" y="28752"/>
                  </a:lnTo>
                  <a:lnTo>
                    <a:pt x="29187" y="28535"/>
                  </a:lnTo>
                  <a:lnTo>
                    <a:pt x="29009" y="28258"/>
                  </a:lnTo>
                  <a:lnTo>
                    <a:pt x="28851" y="27943"/>
                  </a:lnTo>
                  <a:lnTo>
                    <a:pt x="28733" y="27647"/>
                  </a:lnTo>
                  <a:lnTo>
                    <a:pt x="28634" y="27331"/>
                  </a:lnTo>
                  <a:lnTo>
                    <a:pt x="28575" y="27015"/>
                  </a:lnTo>
                  <a:lnTo>
                    <a:pt x="28536" y="26699"/>
                  </a:lnTo>
                  <a:lnTo>
                    <a:pt x="28516" y="26403"/>
                  </a:lnTo>
                  <a:lnTo>
                    <a:pt x="28516" y="26088"/>
                  </a:lnTo>
                  <a:lnTo>
                    <a:pt x="28536" y="25792"/>
                  </a:lnTo>
                  <a:lnTo>
                    <a:pt x="28575" y="25515"/>
                  </a:lnTo>
                  <a:lnTo>
                    <a:pt x="28654" y="24983"/>
                  </a:lnTo>
                  <a:lnTo>
                    <a:pt x="28772" y="24548"/>
                  </a:lnTo>
                  <a:lnTo>
                    <a:pt x="28891" y="24193"/>
                  </a:lnTo>
                  <a:lnTo>
                    <a:pt x="29009" y="23818"/>
                  </a:lnTo>
                  <a:lnTo>
                    <a:pt x="29167" y="23463"/>
                  </a:lnTo>
                  <a:lnTo>
                    <a:pt x="29345" y="23088"/>
                  </a:lnTo>
                  <a:lnTo>
                    <a:pt x="29542" y="22733"/>
                  </a:lnTo>
                  <a:lnTo>
                    <a:pt x="29739" y="22398"/>
                  </a:lnTo>
                  <a:lnTo>
                    <a:pt x="29976" y="22042"/>
                  </a:lnTo>
                  <a:lnTo>
                    <a:pt x="30233" y="21707"/>
                  </a:lnTo>
                  <a:lnTo>
                    <a:pt x="30489" y="21371"/>
                  </a:lnTo>
                  <a:lnTo>
                    <a:pt x="30765" y="21036"/>
                  </a:lnTo>
                  <a:lnTo>
                    <a:pt x="31061" y="20720"/>
                  </a:lnTo>
                  <a:lnTo>
                    <a:pt x="31377" y="20404"/>
                  </a:lnTo>
                  <a:lnTo>
                    <a:pt x="31713" y="20108"/>
                  </a:lnTo>
                  <a:lnTo>
                    <a:pt x="32068" y="19812"/>
                  </a:lnTo>
                  <a:lnTo>
                    <a:pt x="32443" y="19536"/>
                  </a:lnTo>
                  <a:lnTo>
                    <a:pt x="32818" y="19260"/>
                  </a:lnTo>
                  <a:lnTo>
                    <a:pt x="33212" y="18984"/>
                  </a:lnTo>
                  <a:close/>
                  <a:moveTo>
                    <a:pt x="52808" y="26620"/>
                  </a:moveTo>
                  <a:lnTo>
                    <a:pt x="53104" y="26640"/>
                  </a:lnTo>
                  <a:lnTo>
                    <a:pt x="53400" y="26680"/>
                  </a:lnTo>
                  <a:lnTo>
                    <a:pt x="53696" y="26719"/>
                  </a:lnTo>
                  <a:lnTo>
                    <a:pt x="53637" y="26995"/>
                  </a:lnTo>
                  <a:lnTo>
                    <a:pt x="53558" y="27291"/>
                  </a:lnTo>
                  <a:lnTo>
                    <a:pt x="53479" y="27568"/>
                  </a:lnTo>
                  <a:lnTo>
                    <a:pt x="53380" y="27844"/>
                  </a:lnTo>
                  <a:lnTo>
                    <a:pt x="53262" y="28101"/>
                  </a:lnTo>
                  <a:lnTo>
                    <a:pt x="53143" y="28377"/>
                  </a:lnTo>
                  <a:lnTo>
                    <a:pt x="53005" y="28653"/>
                  </a:lnTo>
                  <a:lnTo>
                    <a:pt x="52847" y="28910"/>
                  </a:lnTo>
                  <a:lnTo>
                    <a:pt x="52650" y="29225"/>
                  </a:lnTo>
                  <a:lnTo>
                    <a:pt x="52433" y="29521"/>
                  </a:lnTo>
                  <a:lnTo>
                    <a:pt x="52216" y="29798"/>
                  </a:lnTo>
                  <a:lnTo>
                    <a:pt x="51979" y="30054"/>
                  </a:lnTo>
                  <a:lnTo>
                    <a:pt x="51722" y="30311"/>
                  </a:lnTo>
                  <a:lnTo>
                    <a:pt x="51446" y="30547"/>
                  </a:lnTo>
                  <a:lnTo>
                    <a:pt x="51170" y="30745"/>
                  </a:lnTo>
                  <a:lnTo>
                    <a:pt x="50894" y="30942"/>
                  </a:lnTo>
                  <a:lnTo>
                    <a:pt x="50598" y="31120"/>
                  </a:lnTo>
                  <a:lnTo>
                    <a:pt x="50282" y="31278"/>
                  </a:lnTo>
                  <a:lnTo>
                    <a:pt x="49966" y="31416"/>
                  </a:lnTo>
                  <a:lnTo>
                    <a:pt x="49650" y="31534"/>
                  </a:lnTo>
                  <a:lnTo>
                    <a:pt x="49315" y="31653"/>
                  </a:lnTo>
                  <a:lnTo>
                    <a:pt x="48979" y="31731"/>
                  </a:lnTo>
                  <a:lnTo>
                    <a:pt x="48644" y="31791"/>
                  </a:lnTo>
                  <a:lnTo>
                    <a:pt x="48289" y="31810"/>
                  </a:lnTo>
                  <a:lnTo>
                    <a:pt x="48052" y="31830"/>
                  </a:lnTo>
                  <a:lnTo>
                    <a:pt x="47815" y="31810"/>
                  </a:lnTo>
                  <a:lnTo>
                    <a:pt x="47697" y="31791"/>
                  </a:lnTo>
                  <a:lnTo>
                    <a:pt x="47578" y="31751"/>
                  </a:lnTo>
                  <a:lnTo>
                    <a:pt x="47460" y="31712"/>
                  </a:lnTo>
                  <a:lnTo>
                    <a:pt x="47361" y="31653"/>
                  </a:lnTo>
                  <a:lnTo>
                    <a:pt x="47243" y="31554"/>
                  </a:lnTo>
                  <a:lnTo>
                    <a:pt x="47124" y="31435"/>
                  </a:lnTo>
                  <a:lnTo>
                    <a:pt x="47046" y="31317"/>
                  </a:lnTo>
                  <a:lnTo>
                    <a:pt x="46967" y="31199"/>
                  </a:lnTo>
                  <a:lnTo>
                    <a:pt x="46907" y="31061"/>
                  </a:lnTo>
                  <a:lnTo>
                    <a:pt x="46868" y="30942"/>
                  </a:lnTo>
                  <a:lnTo>
                    <a:pt x="46848" y="30784"/>
                  </a:lnTo>
                  <a:lnTo>
                    <a:pt x="46848" y="30646"/>
                  </a:lnTo>
                  <a:lnTo>
                    <a:pt x="46868" y="30429"/>
                  </a:lnTo>
                  <a:lnTo>
                    <a:pt x="46907" y="30212"/>
                  </a:lnTo>
                  <a:lnTo>
                    <a:pt x="46967" y="29995"/>
                  </a:lnTo>
                  <a:lnTo>
                    <a:pt x="47065" y="29778"/>
                  </a:lnTo>
                  <a:lnTo>
                    <a:pt x="47164" y="29581"/>
                  </a:lnTo>
                  <a:lnTo>
                    <a:pt x="47282" y="29363"/>
                  </a:lnTo>
                  <a:lnTo>
                    <a:pt x="47420" y="29166"/>
                  </a:lnTo>
                  <a:lnTo>
                    <a:pt x="47559" y="28969"/>
                  </a:lnTo>
                  <a:lnTo>
                    <a:pt x="47855" y="28594"/>
                  </a:lnTo>
                  <a:lnTo>
                    <a:pt x="48170" y="28258"/>
                  </a:lnTo>
                  <a:lnTo>
                    <a:pt x="48486" y="27982"/>
                  </a:lnTo>
                  <a:lnTo>
                    <a:pt x="48743" y="27765"/>
                  </a:lnTo>
                  <a:lnTo>
                    <a:pt x="49177" y="27508"/>
                  </a:lnTo>
                  <a:lnTo>
                    <a:pt x="49611" y="27272"/>
                  </a:lnTo>
                  <a:lnTo>
                    <a:pt x="50065" y="27074"/>
                  </a:lnTo>
                  <a:lnTo>
                    <a:pt x="50538" y="26916"/>
                  </a:lnTo>
                  <a:lnTo>
                    <a:pt x="51012" y="26778"/>
                  </a:lnTo>
                  <a:lnTo>
                    <a:pt x="51505" y="26699"/>
                  </a:lnTo>
                  <a:lnTo>
                    <a:pt x="51999" y="26640"/>
                  </a:lnTo>
                  <a:lnTo>
                    <a:pt x="52512" y="26620"/>
                  </a:lnTo>
                  <a:close/>
                  <a:moveTo>
                    <a:pt x="27233" y="16379"/>
                  </a:moveTo>
                  <a:lnTo>
                    <a:pt x="27825" y="16418"/>
                  </a:lnTo>
                  <a:lnTo>
                    <a:pt x="28417" y="16497"/>
                  </a:lnTo>
                  <a:lnTo>
                    <a:pt x="29009" y="16635"/>
                  </a:lnTo>
                  <a:lnTo>
                    <a:pt x="29621" y="16813"/>
                  </a:lnTo>
                  <a:lnTo>
                    <a:pt x="30075" y="16971"/>
                  </a:lnTo>
                  <a:lnTo>
                    <a:pt x="30529" y="17168"/>
                  </a:lnTo>
                  <a:lnTo>
                    <a:pt x="30983" y="17385"/>
                  </a:lnTo>
                  <a:lnTo>
                    <a:pt x="31417" y="17622"/>
                  </a:lnTo>
                  <a:lnTo>
                    <a:pt x="31831" y="17879"/>
                  </a:lnTo>
                  <a:lnTo>
                    <a:pt x="32245" y="18175"/>
                  </a:lnTo>
                  <a:lnTo>
                    <a:pt x="32640" y="18471"/>
                  </a:lnTo>
                  <a:lnTo>
                    <a:pt x="33015" y="18806"/>
                  </a:lnTo>
                  <a:lnTo>
                    <a:pt x="32620" y="19063"/>
                  </a:lnTo>
                  <a:lnTo>
                    <a:pt x="32245" y="19319"/>
                  </a:lnTo>
                  <a:lnTo>
                    <a:pt x="31871" y="19595"/>
                  </a:lnTo>
                  <a:lnTo>
                    <a:pt x="31535" y="19891"/>
                  </a:lnTo>
                  <a:lnTo>
                    <a:pt x="31200" y="20187"/>
                  </a:lnTo>
                  <a:lnTo>
                    <a:pt x="30884" y="20483"/>
                  </a:lnTo>
                  <a:lnTo>
                    <a:pt x="30588" y="20819"/>
                  </a:lnTo>
                  <a:lnTo>
                    <a:pt x="30292" y="21135"/>
                  </a:lnTo>
                  <a:lnTo>
                    <a:pt x="30035" y="21470"/>
                  </a:lnTo>
                  <a:lnTo>
                    <a:pt x="29779" y="21825"/>
                  </a:lnTo>
                  <a:lnTo>
                    <a:pt x="29542" y="22180"/>
                  </a:lnTo>
                  <a:lnTo>
                    <a:pt x="29325" y="22555"/>
                  </a:lnTo>
                  <a:lnTo>
                    <a:pt x="29128" y="22930"/>
                  </a:lnTo>
                  <a:lnTo>
                    <a:pt x="28950" y="23305"/>
                  </a:lnTo>
                  <a:lnTo>
                    <a:pt x="28792" y="23700"/>
                  </a:lnTo>
                  <a:lnTo>
                    <a:pt x="28634" y="24095"/>
                  </a:lnTo>
                  <a:lnTo>
                    <a:pt x="28536" y="24430"/>
                  </a:lnTo>
                  <a:lnTo>
                    <a:pt x="28437" y="24766"/>
                  </a:lnTo>
                  <a:lnTo>
                    <a:pt x="28378" y="25081"/>
                  </a:lnTo>
                  <a:lnTo>
                    <a:pt x="28318" y="25417"/>
                  </a:lnTo>
                  <a:lnTo>
                    <a:pt x="28279" y="25732"/>
                  </a:lnTo>
                  <a:lnTo>
                    <a:pt x="28259" y="26028"/>
                  </a:lnTo>
                  <a:lnTo>
                    <a:pt x="28259" y="26344"/>
                  </a:lnTo>
                  <a:lnTo>
                    <a:pt x="28279" y="26640"/>
                  </a:lnTo>
                  <a:lnTo>
                    <a:pt x="28299" y="26936"/>
                  </a:lnTo>
                  <a:lnTo>
                    <a:pt x="28358" y="27212"/>
                  </a:lnTo>
                  <a:lnTo>
                    <a:pt x="28417" y="27489"/>
                  </a:lnTo>
                  <a:lnTo>
                    <a:pt x="28496" y="27745"/>
                  </a:lnTo>
                  <a:lnTo>
                    <a:pt x="28595" y="28002"/>
                  </a:lnTo>
                  <a:lnTo>
                    <a:pt x="28713" y="28239"/>
                  </a:lnTo>
                  <a:lnTo>
                    <a:pt x="28832" y="28475"/>
                  </a:lnTo>
                  <a:lnTo>
                    <a:pt x="28989" y="28693"/>
                  </a:lnTo>
                  <a:lnTo>
                    <a:pt x="29167" y="28929"/>
                  </a:lnTo>
                  <a:lnTo>
                    <a:pt x="29384" y="29146"/>
                  </a:lnTo>
                  <a:lnTo>
                    <a:pt x="29601" y="29363"/>
                  </a:lnTo>
                  <a:lnTo>
                    <a:pt x="29858" y="29561"/>
                  </a:lnTo>
                  <a:lnTo>
                    <a:pt x="30134" y="29738"/>
                  </a:lnTo>
                  <a:lnTo>
                    <a:pt x="30430" y="29916"/>
                  </a:lnTo>
                  <a:lnTo>
                    <a:pt x="30746" y="30074"/>
                  </a:lnTo>
                  <a:lnTo>
                    <a:pt x="31081" y="30212"/>
                  </a:lnTo>
                  <a:lnTo>
                    <a:pt x="31417" y="30330"/>
                  </a:lnTo>
                  <a:lnTo>
                    <a:pt x="31752" y="30449"/>
                  </a:lnTo>
                  <a:lnTo>
                    <a:pt x="32107" y="30528"/>
                  </a:lnTo>
                  <a:lnTo>
                    <a:pt x="32463" y="30607"/>
                  </a:lnTo>
                  <a:lnTo>
                    <a:pt x="32818" y="30646"/>
                  </a:lnTo>
                  <a:lnTo>
                    <a:pt x="33193" y="30686"/>
                  </a:lnTo>
                  <a:lnTo>
                    <a:pt x="33923" y="30686"/>
                  </a:lnTo>
                  <a:lnTo>
                    <a:pt x="33627" y="31376"/>
                  </a:lnTo>
                  <a:lnTo>
                    <a:pt x="33291" y="32047"/>
                  </a:lnTo>
                  <a:lnTo>
                    <a:pt x="32936" y="32679"/>
                  </a:lnTo>
                  <a:lnTo>
                    <a:pt x="32541" y="33271"/>
                  </a:lnTo>
                  <a:lnTo>
                    <a:pt x="32127" y="33843"/>
                  </a:lnTo>
                  <a:lnTo>
                    <a:pt x="31693" y="34356"/>
                  </a:lnTo>
                  <a:lnTo>
                    <a:pt x="31219" y="34849"/>
                  </a:lnTo>
                  <a:lnTo>
                    <a:pt x="30746" y="35303"/>
                  </a:lnTo>
                  <a:lnTo>
                    <a:pt x="30489" y="35501"/>
                  </a:lnTo>
                  <a:lnTo>
                    <a:pt x="30233" y="35698"/>
                  </a:lnTo>
                  <a:lnTo>
                    <a:pt x="29976" y="35875"/>
                  </a:lnTo>
                  <a:lnTo>
                    <a:pt x="29720" y="36053"/>
                  </a:lnTo>
                  <a:lnTo>
                    <a:pt x="29167" y="36369"/>
                  </a:lnTo>
                  <a:lnTo>
                    <a:pt x="28614" y="36625"/>
                  </a:lnTo>
                  <a:lnTo>
                    <a:pt x="28042" y="36862"/>
                  </a:lnTo>
                  <a:lnTo>
                    <a:pt x="27450" y="37040"/>
                  </a:lnTo>
                  <a:lnTo>
                    <a:pt x="26858" y="37158"/>
                  </a:lnTo>
                  <a:lnTo>
                    <a:pt x="26266" y="37257"/>
                  </a:lnTo>
                  <a:lnTo>
                    <a:pt x="25694" y="37296"/>
                  </a:lnTo>
                  <a:lnTo>
                    <a:pt x="25102" y="37296"/>
                  </a:lnTo>
                  <a:lnTo>
                    <a:pt x="24530" y="37257"/>
                  </a:lnTo>
                  <a:lnTo>
                    <a:pt x="24234" y="37217"/>
                  </a:lnTo>
                  <a:lnTo>
                    <a:pt x="23957" y="37158"/>
                  </a:lnTo>
                  <a:lnTo>
                    <a:pt x="23681" y="37099"/>
                  </a:lnTo>
                  <a:lnTo>
                    <a:pt x="23425" y="37020"/>
                  </a:lnTo>
                  <a:lnTo>
                    <a:pt x="23148" y="36921"/>
                  </a:lnTo>
                  <a:lnTo>
                    <a:pt x="22892" y="36823"/>
                  </a:lnTo>
                  <a:lnTo>
                    <a:pt x="22635" y="36724"/>
                  </a:lnTo>
                  <a:lnTo>
                    <a:pt x="22379" y="36586"/>
                  </a:lnTo>
                  <a:lnTo>
                    <a:pt x="22142" y="36448"/>
                  </a:lnTo>
                  <a:lnTo>
                    <a:pt x="21905" y="36310"/>
                  </a:lnTo>
                  <a:lnTo>
                    <a:pt x="21570" y="36053"/>
                  </a:lnTo>
                  <a:lnTo>
                    <a:pt x="21254" y="35797"/>
                  </a:lnTo>
                  <a:lnTo>
                    <a:pt x="20958" y="35501"/>
                  </a:lnTo>
                  <a:lnTo>
                    <a:pt x="20682" y="35205"/>
                  </a:lnTo>
                  <a:lnTo>
                    <a:pt x="20425" y="34889"/>
                  </a:lnTo>
                  <a:lnTo>
                    <a:pt x="20208" y="34573"/>
                  </a:lnTo>
                  <a:lnTo>
                    <a:pt x="19991" y="34238"/>
                  </a:lnTo>
                  <a:lnTo>
                    <a:pt x="19813" y="33882"/>
                  </a:lnTo>
                  <a:lnTo>
                    <a:pt x="19636" y="33527"/>
                  </a:lnTo>
                  <a:lnTo>
                    <a:pt x="19478" y="33172"/>
                  </a:lnTo>
                  <a:lnTo>
                    <a:pt x="19340" y="32797"/>
                  </a:lnTo>
                  <a:lnTo>
                    <a:pt x="19241" y="32422"/>
                  </a:lnTo>
                  <a:lnTo>
                    <a:pt x="19123" y="32047"/>
                  </a:lnTo>
                  <a:lnTo>
                    <a:pt x="19044" y="31653"/>
                  </a:lnTo>
                  <a:lnTo>
                    <a:pt x="18965" y="31278"/>
                  </a:lnTo>
                  <a:lnTo>
                    <a:pt x="18906" y="30883"/>
                  </a:lnTo>
                  <a:lnTo>
                    <a:pt x="18827" y="30113"/>
                  </a:lnTo>
                  <a:lnTo>
                    <a:pt x="18787" y="29363"/>
                  </a:lnTo>
                  <a:lnTo>
                    <a:pt x="18787" y="28633"/>
                  </a:lnTo>
                  <a:lnTo>
                    <a:pt x="18807" y="27923"/>
                  </a:lnTo>
                  <a:lnTo>
                    <a:pt x="18846" y="27252"/>
                  </a:lnTo>
                  <a:lnTo>
                    <a:pt x="18906" y="26660"/>
                  </a:lnTo>
                  <a:lnTo>
                    <a:pt x="18985" y="26107"/>
                  </a:lnTo>
                  <a:lnTo>
                    <a:pt x="19063" y="25614"/>
                  </a:lnTo>
                  <a:lnTo>
                    <a:pt x="19241" y="24726"/>
                  </a:lnTo>
                  <a:lnTo>
                    <a:pt x="19438" y="23878"/>
                  </a:lnTo>
                  <a:lnTo>
                    <a:pt x="19873" y="23503"/>
                  </a:lnTo>
                  <a:lnTo>
                    <a:pt x="20287" y="23147"/>
                  </a:lnTo>
                  <a:lnTo>
                    <a:pt x="20662" y="22792"/>
                  </a:lnTo>
                  <a:lnTo>
                    <a:pt x="20997" y="22457"/>
                  </a:lnTo>
                  <a:lnTo>
                    <a:pt x="21570" y="21865"/>
                  </a:lnTo>
                  <a:lnTo>
                    <a:pt x="22004" y="21391"/>
                  </a:lnTo>
                  <a:lnTo>
                    <a:pt x="22477" y="20819"/>
                  </a:lnTo>
                  <a:lnTo>
                    <a:pt x="22912" y="20247"/>
                  </a:lnTo>
                  <a:lnTo>
                    <a:pt x="23346" y="19674"/>
                  </a:lnTo>
                  <a:lnTo>
                    <a:pt x="23740" y="19082"/>
                  </a:lnTo>
                  <a:lnTo>
                    <a:pt x="24096" y="18490"/>
                  </a:lnTo>
                  <a:lnTo>
                    <a:pt x="24431" y="17879"/>
                  </a:lnTo>
                  <a:lnTo>
                    <a:pt x="24727" y="17287"/>
                  </a:lnTo>
                  <a:lnTo>
                    <a:pt x="25003" y="16675"/>
                  </a:lnTo>
                  <a:lnTo>
                    <a:pt x="25280" y="16616"/>
                  </a:lnTo>
                  <a:lnTo>
                    <a:pt x="25536" y="16537"/>
                  </a:lnTo>
                  <a:lnTo>
                    <a:pt x="26089" y="16438"/>
                  </a:lnTo>
                  <a:lnTo>
                    <a:pt x="26661" y="16399"/>
                  </a:lnTo>
                  <a:lnTo>
                    <a:pt x="27233" y="16379"/>
                  </a:lnTo>
                  <a:close/>
                  <a:moveTo>
                    <a:pt x="19103" y="24154"/>
                  </a:moveTo>
                  <a:lnTo>
                    <a:pt x="18945" y="24844"/>
                  </a:lnTo>
                  <a:lnTo>
                    <a:pt x="18807" y="25575"/>
                  </a:lnTo>
                  <a:lnTo>
                    <a:pt x="18728" y="26068"/>
                  </a:lnTo>
                  <a:lnTo>
                    <a:pt x="18649" y="26620"/>
                  </a:lnTo>
                  <a:lnTo>
                    <a:pt x="18590" y="27252"/>
                  </a:lnTo>
                  <a:lnTo>
                    <a:pt x="18531" y="27923"/>
                  </a:lnTo>
                  <a:lnTo>
                    <a:pt x="18511" y="28653"/>
                  </a:lnTo>
                  <a:lnTo>
                    <a:pt x="18531" y="29403"/>
                  </a:lnTo>
                  <a:lnTo>
                    <a:pt x="18570" y="30173"/>
                  </a:lnTo>
                  <a:lnTo>
                    <a:pt x="18610" y="30567"/>
                  </a:lnTo>
                  <a:lnTo>
                    <a:pt x="18649" y="30962"/>
                  </a:lnTo>
                  <a:lnTo>
                    <a:pt x="18728" y="31357"/>
                  </a:lnTo>
                  <a:lnTo>
                    <a:pt x="18787" y="31751"/>
                  </a:lnTo>
                  <a:lnTo>
                    <a:pt x="18886" y="32146"/>
                  </a:lnTo>
                  <a:lnTo>
                    <a:pt x="18985" y="32521"/>
                  </a:lnTo>
                  <a:lnTo>
                    <a:pt x="19123" y="32915"/>
                  </a:lnTo>
                  <a:lnTo>
                    <a:pt x="19261" y="33290"/>
                  </a:lnTo>
                  <a:lnTo>
                    <a:pt x="19419" y="33665"/>
                  </a:lnTo>
                  <a:lnTo>
                    <a:pt x="19596" y="34040"/>
                  </a:lnTo>
                  <a:lnTo>
                    <a:pt x="19774" y="34395"/>
                  </a:lnTo>
                  <a:lnTo>
                    <a:pt x="19991" y="34731"/>
                  </a:lnTo>
                  <a:lnTo>
                    <a:pt x="20228" y="35066"/>
                  </a:lnTo>
                  <a:lnTo>
                    <a:pt x="20484" y="35382"/>
                  </a:lnTo>
                  <a:lnTo>
                    <a:pt x="20780" y="35698"/>
                  </a:lnTo>
                  <a:lnTo>
                    <a:pt x="21076" y="35994"/>
                  </a:lnTo>
                  <a:lnTo>
                    <a:pt x="21412" y="36270"/>
                  </a:lnTo>
                  <a:lnTo>
                    <a:pt x="21767" y="36527"/>
                  </a:lnTo>
                  <a:lnTo>
                    <a:pt x="22004" y="36685"/>
                  </a:lnTo>
                  <a:lnTo>
                    <a:pt x="22260" y="36823"/>
                  </a:lnTo>
                  <a:lnTo>
                    <a:pt x="22517" y="36941"/>
                  </a:lnTo>
                  <a:lnTo>
                    <a:pt x="22773" y="37060"/>
                  </a:lnTo>
                  <a:lnTo>
                    <a:pt x="23050" y="37178"/>
                  </a:lnTo>
                  <a:lnTo>
                    <a:pt x="23326" y="37257"/>
                  </a:lnTo>
                  <a:lnTo>
                    <a:pt x="23602" y="37336"/>
                  </a:lnTo>
                  <a:lnTo>
                    <a:pt x="23898" y="37415"/>
                  </a:lnTo>
                  <a:lnTo>
                    <a:pt x="24174" y="37474"/>
                  </a:lnTo>
                  <a:lnTo>
                    <a:pt x="24470" y="37513"/>
                  </a:lnTo>
                  <a:lnTo>
                    <a:pt x="24766" y="37533"/>
                  </a:lnTo>
                  <a:lnTo>
                    <a:pt x="25062" y="37553"/>
                  </a:lnTo>
                  <a:lnTo>
                    <a:pt x="25378" y="37573"/>
                  </a:lnTo>
                  <a:lnTo>
                    <a:pt x="25674" y="37553"/>
                  </a:lnTo>
                  <a:lnTo>
                    <a:pt x="26286" y="37513"/>
                  </a:lnTo>
                  <a:lnTo>
                    <a:pt x="26898" y="37434"/>
                  </a:lnTo>
                  <a:lnTo>
                    <a:pt x="27509" y="37296"/>
                  </a:lnTo>
                  <a:lnTo>
                    <a:pt x="28121" y="37099"/>
                  </a:lnTo>
                  <a:lnTo>
                    <a:pt x="28713" y="36882"/>
                  </a:lnTo>
                  <a:lnTo>
                    <a:pt x="29009" y="36744"/>
                  </a:lnTo>
                  <a:lnTo>
                    <a:pt x="29285" y="36606"/>
                  </a:lnTo>
                  <a:lnTo>
                    <a:pt x="29581" y="36448"/>
                  </a:lnTo>
                  <a:lnTo>
                    <a:pt x="29858" y="36270"/>
                  </a:lnTo>
                  <a:lnTo>
                    <a:pt x="30134" y="36093"/>
                  </a:lnTo>
                  <a:lnTo>
                    <a:pt x="30391" y="35915"/>
                  </a:lnTo>
                  <a:lnTo>
                    <a:pt x="30647" y="35718"/>
                  </a:lnTo>
                  <a:lnTo>
                    <a:pt x="30904" y="35501"/>
                  </a:lnTo>
                  <a:lnTo>
                    <a:pt x="31160" y="35264"/>
                  </a:lnTo>
                  <a:lnTo>
                    <a:pt x="31417" y="35027"/>
                  </a:lnTo>
                  <a:lnTo>
                    <a:pt x="31910" y="34514"/>
                  </a:lnTo>
                  <a:lnTo>
                    <a:pt x="32364" y="33981"/>
                  </a:lnTo>
                  <a:lnTo>
                    <a:pt x="32778" y="33389"/>
                  </a:lnTo>
                  <a:lnTo>
                    <a:pt x="33193" y="32758"/>
                  </a:lnTo>
                  <a:lnTo>
                    <a:pt x="33568" y="32106"/>
                  </a:lnTo>
                  <a:lnTo>
                    <a:pt x="33903" y="31396"/>
                  </a:lnTo>
                  <a:lnTo>
                    <a:pt x="34219" y="30666"/>
                  </a:lnTo>
                  <a:lnTo>
                    <a:pt x="34712" y="30607"/>
                  </a:lnTo>
                  <a:lnTo>
                    <a:pt x="35225" y="30508"/>
                  </a:lnTo>
                  <a:lnTo>
                    <a:pt x="35738" y="30370"/>
                  </a:lnTo>
                  <a:lnTo>
                    <a:pt x="36232" y="30212"/>
                  </a:lnTo>
                  <a:lnTo>
                    <a:pt x="36034" y="30863"/>
                  </a:lnTo>
                  <a:lnTo>
                    <a:pt x="35797" y="31495"/>
                  </a:lnTo>
                  <a:lnTo>
                    <a:pt x="35541" y="32126"/>
                  </a:lnTo>
                  <a:lnTo>
                    <a:pt x="35225" y="32758"/>
                  </a:lnTo>
                  <a:lnTo>
                    <a:pt x="34909" y="33369"/>
                  </a:lnTo>
                  <a:lnTo>
                    <a:pt x="34535" y="33961"/>
                  </a:lnTo>
                  <a:lnTo>
                    <a:pt x="34140" y="34534"/>
                  </a:lnTo>
                  <a:lnTo>
                    <a:pt x="33706" y="35106"/>
                  </a:lnTo>
                  <a:lnTo>
                    <a:pt x="33252" y="35658"/>
                  </a:lnTo>
                  <a:lnTo>
                    <a:pt x="32778" y="36172"/>
                  </a:lnTo>
                  <a:lnTo>
                    <a:pt x="32265" y="36685"/>
                  </a:lnTo>
                  <a:lnTo>
                    <a:pt x="31732" y="37158"/>
                  </a:lnTo>
                  <a:lnTo>
                    <a:pt x="31160" y="37632"/>
                  </a:lnTo>
                  <a:lnTo>
                    <a:pt x="30568" y="38066"/>
                  </a:lnTo>
                  <a:lnTo>
                    <a:pt x="29956" y="38480"/>
                  </a:lnTo>
                  <a:lnTo>
                    <a:pt x="29325" y="38855"/>
                  </a:lnTo>
                  <a:lnTo>
                    <a:pt x="28851" y="39112"/>
                  </a:lnTo>
                  <a:lnTo>
                    <a:pt x="28378" y="39349"/>
                  </a:lnTo>
                  <a:lnTo>
                    <a:pt x="27904" y="39566"/>
                  </a:lnTo>
                  <a:lnTo>
                    <a:pt x="27430" y="39763"/>
                  </a:lnTo>
                  <a:lnTo>
                    <a:pt x="26977" y="39921"/>
                  </a:lnTo>
                  <a:lnTo>
                    <a:pt x="26503" y="40059"/>
                  </a:lnTo>
                  <a:lnTo>
                    <a:pt x="26049" y="40177"/>
                  </a:lnTo>
                  <a:lnTo>
                    <a:pt x="25595" y="40276"/>
                  </a:lnTo>
                  <a:lnTo>
                    <a:pt x="25141" y="40335"/>
                  </a:lnTo>
                  <a:lnTo>
                    <a:pt x="24688" y="40375"/>
                  </a:lnTo>
                  <a:lnTo>
                    <a:pt x="24253" y="40394"/>
                  </a:lnTo>
                  <a:lnTo>
                    <a:pt x="23819" y="40394"/>
                  </a:lnTo>
                  <a:lnTo>
                    <a:pt x="23405" y="40355"/>
                  </a:lnTo>
                  <a:lnTo>
                    <a:pt x="22990" y="40316"/>
                  </a:lnTo>
                  <a:lnTo>
                    <a:pt x="22576" y="40237"/>
                  </a:lnTo>
                  <a:lnTo>
                    <a:pt x="22181" y="40118"/>
                  </a:lnTo>
                  <a:lnTo>
                    <a:pt x="21787" y="39980"/>
                  </a:lnTo>
                  <a:lnTo>
                    <a:pt x="21412" y="39822"/>
                  </a:lnTo>
                  <a:lnTo>
                    <a:pt x="21057" y="39645"/>
                  </a:lnTo>
                  <a:lnTo>
                    <a:pt x="20701" y="39447"/>
                  </a:lnTo>
                  <a:lnTo>
                    <a:pt x="20386" y="39230"/>
                  </a:lnTo>
                  <a:lnTo>
                    <a:pt x="20070" y="38993"/>
                  </a:lnTo>
                  <a:lnTo>
                    <a:pt x="19754" y="38737"/>
                  </a:lnTo>
                  <a:lnTo>
                    <a:pt x="19478" y="38461"/>
                  </a:lnTo>
                  <a:lnTo>
                    <a:pt x="19202" y="38184"/>
                  </a:lnTo>
                  <a:lnTo>
                    <a:pt x="18945" y="37869"/>
                  </a:lnTo>
                  <a:lnTo>
                    <a:pt x="18689" y="37553"/>
                  </a:lnTo>
                  <a:lnTo>
                    <a:pt x="18452" y="37217"/>
                  </a:lnTo>
                  <a:lnTo>
                    <a:pt x="18235" y="36862"/>
                  </a:lnTo>
                  <a:lnTo>
                    <a:pt x="18037" y="36507"/>
                  </a:lnTo>
                  <a:lnTo>
                    <a:pt x="17840" y="36132"/>
                  </a:lnTo>
                  <a:lnTo>
                    <a:pt x="17662" y="35757"/>
                  </a:lnTo>
                  <a:lnTo>
                    <a:pt x="17505" y="35362"/>
                  </a:lnTo>
                  <a:lnTo>
                    <a:pt x="17347" y="34968"/>
                  </a:lnTo>
                  <a:lnTo>
                    <a:pt x="17209" y="34573"/>
                  </a:lnTo>
                  <a:lnTo>
                    <a:pt x="17090" y="34159"/>
                  </a:lnTo>
                  <a:lnTo>
                    <a:pt x="16972" y="33744"/>
                  </a:lnTo>
                  <a:lnTo>
                    <a:pt x="16873" y="33310"/>
                  </a:lnTo>
                  <a:lnTo>
                    <a:pt x="16774" y="32896"/>
                  </a:lnTo>
                  <a:lnTo>
                    <a:pt x="16715" y="32462"/>
                  </a:lnTo>
                  <a:lnTo>
                    <a:pt x="16636" y="32027"/>
                  </a:lnTo>
                  <a:lnTo>
                    <a:pt x="16597" y="31593"/>
                  </a:lnTo>
                  <a:lnTo>
                    <a:pt x="16518" y="30745"/>
                  </a:lnTo>
                  <a:lnTo>
                    <a:pt x="16498" y="29877"/>
                  </a:lnTo>
                  <a:lnTo>
                    <a:pt x="16538" y="29048"/>
                  </a:lnTo>
                  <a:lnTo>
                    <a:pt x="16597" y="28160"/>
                  </a:lnTo>
                  <a:lnTo>
                    <a:pt x="16695" y="27272"/>
                  </a:lnTo>
                  <a:lnTo>
                    <a:pt x="16834" y="26403"/>
                  </a:lnTo>
                  <a:lnTo>
                    <a:pt x="17011" y="25555"/>
                  </a:lnTo>
                  <a:lnTo>
                    <a:pt x="17564" y="25219"/>
                  </a:lnTo>
                  <a:lnTo>
                    <a:pt x="18097" y="24864"/>
                  </a:lnTo>
                  <a:lnTo>
                    <a:pt x="18610" y="24509"/>
                  </a:lnTo>
                  <a:lnTo>
                    <a:pt x="19103" y="24154"/>
                  </a:lnTo>
                  <a:close/>
                  <a:moveTo>
                    <a:pt x="13814" y="0"/>
                  </a:moveTo>
                  <a:lnTo>
                    <a:pt x="13380" y="20"/>
                  </a:lnTo>
                  <a:lnTo>
                    <a:pt x="12946" y="59"/>
                  </a:lnTo>
                  <a:lnTo>
                    <a:pt x="12512" y="99"/>
                  </a:lnTo>
                  <a:lnTo>
                    <a:pt x="12078" y="158"/>
                  </a:lnTo>
                  <a:lnTo>
                    <a:pt x="11644" y="237"/>
                  </a:lnTo>
                  <a:lnTo>
                    <a:pt x="11210" y="335"/>
                  </a:lnTo>
                  <a:lnTo>
                    <a:pt x="10775" y="454"/>
                  </a:lnTo>
                  <a:lnTo>
                    <a:pt x="10361" y="572"/>
                  </a:lnTo>
                  <a:lnTo>
                    <a:pt x="9927" y="710"/>
                  </a:lnTo>
                  <a:lnTo>
                    <a:pt x="9493" y="868"/>
                  </a:lnTo>
                  <a:lnTo>
                    <a:pt x="9078" y="1046"/>
                  </a:lnTo>
                  <a:lnTo>
                    <a:pt x="8664" y="1243"/>
                  </a:lnTo>
                  <a:lnTo>
                    <a:pt x="8250" y="1441"/>
                  </a:lnTo>
                  <a:lnTo>
                    <a:pt x="7835" y="1658"/>
                  </a:lnTo>
                  <a:lnTo>
                    <a:pt x="7421" y="1894"/>
                  </a:lnTo>
                  <a:lnTo>
                    <a:pt x="7026" y="2131"/>
                  </a:lnTo>
                  <a:lnTo>
                    <a:pt x="6631" y="2407"/>
                  </a:lnTo>
                  <a:lnTo>
                    <a:pt x="6237" y="2684"/>
                  </a:lnTo>
                  <a:lnTo>
                    <a:pt x="5862" y="2980"/>
                  </a:lnTo>
                  <a:lnTo>
                    <a:pt x="5487" y="3276"/>
                  </a:lnTo>
                  <a:lnTo>
                    <a:pt x="5112" y="3591"/>
                  </a:lnTo>
                  <a:lnTo>
                    <a:pt x="4757" y="3927"/>
                  </a:lnTo>
                  <a:lnTo>
                    <a:pt x="4402" y="4282"/>
                  </a:lnTo>
                  <a:lnTo>
                    <a:pt x="4046" y="4657"/>
                  </a:lnTo>
                  <a:lnTo>
                    <a:pt x="3711" y="5032"/>
                  </a:lnTo>
                  <a:lnTo>
                    <a:pt x="3395" y="5427"/>
                  </a:lnTo>
                  <a:lnTo>
                    <a:pt x="3079" y="5821"/>
                  </a:lnTo>
                  <a:lnTo>
                    <a:pt x="2783" y="6236"/>
                  </a:lnTo>
                  <a:lnTo>
                    <a:pt x="2507" y="6650"/>
                  </a:lnTo>
                  <a:lnTo>
                    <a:pt x="2231" y="7084"/>
                  </a:lnTo>
                  <a:lnTo>
                    <a:pt x="1994" y="7518"/>
                  </a:lnTo>
                  <a:lnTo>
                    <a:pt x="1757" y="7953"/>
                  </a:lnTo>
                  <a:lnTo>
                    <a:pt x="1520" y="8406"/>
                  </a:lnTo>
                  <a:lnTo>
                    <a:pt x="1323" y="8860"/>
                  </a:lnTo>
                  <a:lnTo>
                    <a:pt x="1126" y="9314"/>
                  </a:lnTo>
                  <a:lnTo>
                    <a:pt x="948" y="9788"/>
                  </a:lnTo>
                  <a:lnTo>
                    <a:pt x="790" y="10261"/>
                  </a:lnTo>
                  <a:lnTo>
                    <a:pt x="632" y="10735"/>
                  </a:lnTo>
                  <a:lnTo>
                    <a:pt x="514" y="11228"/>
                  </a:lnTo>
                  <a:lnTo>
                    <a:pt x="396" y="11722"/>
                  </a:lnTo>
                  <a:lnTo>
                    <a:pt x="277" y="12215"/>
                  </a:lnTo>
                  <a:lnTo>
                    <a:pt x="198" y="12708"/>
                  </a:lnTo>
                  <a:lnTo>
                    <a:pt x="119" y="13221"/>
                  </a:lnTo>
                  <a:lnTo>
                    <a:pt x="60" y="13735"/>
                  </a:lnTo>
                  <a:lnTo>
                    <a:pt x="21" y="14248"/>
                  </a:lnTo>
                  <a:lnTo>
                    <a:pt x="1" y="14761"/>
                  </a:lnTo>
                  <a:lnTo>
                    <a:pt x="1" y="15274"/>
                  </a:lnTo>
                  <a:lnTo>
                    <a:pt x="1" y="15787"/>
                  </a:lnTo>
                  <a:lnTo>
                    <a:pt x="21" y="16300"/>
                  </a:lnTo>
                  <a:lnTo>
                    <a:pt x="60" y="16833"/>
                  </a:lnTo>
                  <a:lnTo>
                    <a:pt x="119" y="17346"/>
                  </a:lnTo>
                  <a:lnTo>
                    <a:pt x="198" y="17879"/>
                  </a:lnTo>
                  <a:lnTo>
                    <a:pt x="277" y="18411"/>
                  </a:lnTo>
                  <a:lnTo>
                    <a:pt x="376" y="18924"/>
                  </a:lnTo>
                  <a:lnTo>
                    <a:pt x="514" y="19457"/>
                  </a:lnTo>
                  <a:lnTo>
                    <a:pt x="692" y="20187"/>
                  </a:lnTo>
                  <a:lnTo>
                    <a:pt x="909" y="20918"/>
                  </a:lnTo>
                  <a:lnTo>
                    <a:pt x="1106" y="21450"/>
                  </a:lnTo>
                  <a:lnTo>
                    <a:pt x="1284" y="21963"/>
                  </a:lnTo>
                  <a:lnTo>
                    <a:pt x="1481" y="22417"/>
                  </a:lnTo>
                  <a:lnTo>
                    <a:pt x="1698" y="22851"/>
                  </a:lnTo>
                  <a:lnTo>
                    <a:pt x="1935" y="23266"/>
                  </a:lnTo>
                  <a:lnTo>
                    <a:pt x="2172" y="23660"/>
                  </a:lnTo>
                  <a:lnTo>
                    <a:pt x="2408" y="24035"/>
                  </a:lnTo>
                  <a:lnTo>
                    <a:pt x="2665" y="24371"/>
                  </a:lnTo>
                  <a:lnTo>
                    <a:pt x="2941" y="24726"/>
                  </a:lnTo>
                  <a:lnTo>
                    <a:pt x="3237" y="25042"/>
                  </a:lnTo>
                  <a:lnTo>
                    <a:pt x="3533" y="25377"/>
                  </a:lnTo>
                  <a:lnTo>
                    <a:pt x="3849" y="25693"/>
                  </a:lnTo>
                  <a:lnTo>
                    <a:pt x="4520" y="26364"/>
                  </a:lnTo>
                  <a:lnTo>
                    <a:pt x="5270" y="27035"/>
                  </a:lnTo>
                  <a:lnTo>
                    <a:pt x="5309" y="27074"/>
                  </a:lnTo>
                  <a:lnTo>
                    <a:pt x="5408" y="27074"/>
                  </a:lnTo>
                  <a:lnTo>
                    <a:pt x="5447" y="27035"/>
                  </a:lnTo>
                  <a:lnTo>
                    <a:pt x="5487" y="26995"/>
                  </a:lnTo>
                  <a:lnTo>
                    <a:pt x="5487" y="26936"/>
                  </a:lnTo>
                  <a:lnTo>
                    <a:pt x="5487" y="26897"/>
                  </a:lnTo>
                  <a:lnTo>
                    <a:pt x="5447" y="26857"/>
                  </a:lnTo>
                  <a:lnTo>
                    <a:pt x="4698" y="26147"/>
                  </a:lnTo>
                  <a:lnTo>
                    <a:pt x="4027" y="25496"/>
                  </a:lnTo>
                  <a:lnTo>
                    <a:pt x="3711" y="25180"/>
                  </a:lnTo>
                  <a:lnTo>
                    <a:pt x="3415" y="24864"/>
                  </a:lnTo>
                  <a:lnTo>
                    <a:pt x="3139" y="24529"/>
                  </a:lnTo>
                  <a:lnTo>
                    <a:pt x="2862" y="24213"/>
                  </a:lnTo>
                  <a:lnTo>
                    <a:pt x="2606" y="23858"/>
                  </a:lnTo>
                  <a:lnTo>
                    <a:pt x="2369" y="23503"/>
                  </a:lnTo>
                  <a:lnTo>
                    <a:pt x="2132" y="23128"/>
                  </a:lnTo>
                  <a:lnTo>
                    <a:pt x="1935" y="22733"/>
                  </a:lnTo>
                  <a:lnTo>
                    <a:pt x="1718" y="22299"/>
                  </a:lnTo>
                  <a:lnTo>
                    <a:pt x="1520" y="21845"/>
                  </a:lnTo>
                  <a:lnTo>
                    <a:pt x="1343" y="21371"/>
                  </a:lnTo>
                  <a:lnTo>
                    <a:pt x="1165" y="20839"/>
                  </a:lnTo>
                  <a:lnTo>
                    <a:pt x="948" y="20108"/>
                  </a:lnTo>
                  <a:lnTo>
                    <a:pt x="751" y="19398"/>
                  </a:lnTo>
                  <a:lnTo>
                    <a:pt x="632" y="18885"/>
                  </a:lnTo>
                  <a:lnTo>
                    <a:pt x="534" y="18352"/>
                  </a:lnTo>
                  <a:lnTo>
                    <a:pt x="455" y="17839"/>
                  </a:lnTo>
                  <a:lnTo>
                    <a:pt x="376" y="17326"/>
                  </a:lnTo>
                  <a:lnTo>
                    <a:pt x="317" y="16813"/>
                  </a:lnTo>
                  <a:lnTo>
                    <a:pt x="297" y="16300"/>
                  </a:lnTo>
                  <a:lnTo>
                    <a:pt x="257" y="15787"/>
                  </a:lnTo>
                  <a:lnTo>
                    <a:pt x="257" y="15274"/>
                  </a:lnTo>
                  <a:lnTo>
                    <a:pt x="257" y="14761"/>
                  </a:lnTo>
                  <a:lnTo>
                    <a:pt x="297" y="14267"/>
                  </a:lnTo>
                  <a:lnTo>
                    <a:pt x="336" y="13754"/>
                  </a:lnTo>
                  <a:lnTo>
                    <a:pt x="376" y="13261"/>
                  </a:lnTo>
                  <a:lnTo>
                    <a:pt x="455" y="12768"/>
                  </a:lnTo>
                  <a:lnTo>
                    <a:pt x="534" y="12274"/>
                  </a:lnTo>
                  <a:lnTo>
                    <a:pt x="632" y="11781"/>
                  </a:lnTo>
                  <a:lnTo>
                    <a:pt x="751" y="11307"/>
                  </a:lnTo>
                  <a:lnTo>
                    <a:pt x="889" y="10814"/>
                  </a:lnTo>
                  <a:lnTo>
                    <a:pt x="1027" y="10340"/>
                  </a:lnTo>
                  <a:lnTo>
                    <a:pt x="1185" y="9886"/>
                  </a:lnTo>
                  <a:lnTo>
                    <a:pt x="1363" y="9413"/>
                  </a:lnTo>
                  <a:lnTo>
                    <a:pt x="1560" y="8959"/>
                  </a:lnTo>
                  <a:lnTo>
                    <a:pt x="1757" y="8525"/>
                  </a:lnTo>
                  <a:lnTo>
                    <a:pt x="1974" y="8071"/>
                  </a:lnTo>
                  <a:lnTo>
                    <a:pt x="2211" y="7637"/>
                  </a:lnTo>
                  <a:lnTo>
                    <a:pt x="2468" y="7222"/>
                  </a:lnTo>
                  <a:lnTo>
                    <a:pt x="2724" y="6788"/>
                  </a:lnTo>
                  <a:lnTo>
                    <a:pt x="3000" y="6394"/>
                  </a:lnTo>
                  <a:lnTo>
                    <a:pt x="3296" y="5979"/>
                  </a:lnTo>
                  <a:lnTo>
                    <a:pt x="3592" y="5585"/>
                  </a:lnTo>
                  <a:lnTo>
                    <a:pt x="3908" y="5210"/>
                  </a:lnTo>
                  <a:lnTo>
                    <a:pt x="4244" y="4835"/>
                  </a:lnTo>
                  <a:lnTo>
                    <a:pt x="4579" y="4460"/>
                  </a:lnTo>
                  <a:lnTo>
                    <a:pt x="4934" y="4124"/>
                  </a:lnTo>
                  <a:lnTo>
                    <a:pt x="5290" y="3789"/>
                  </a:lnTo>
                  <a:lnTo>
                    <a:pt x="5645" y="3473"/>
                  </a:lnTo>
                  <a:lnTo>
                    <a:pt x="6020" y="3177"/>
                  </a:lnTo>
                  <a:lnTo>
                    <a:pt x="6395" y="2901"/>
                  </a:lnTo>
                  <a:lnTo>
                    <a:pt x="6770" y="2625"/>
                  </a:lnTo>
                  <a:lnTo>
                    <a:pt x="7164" y="2368"/>
                  </a:lnTo>
                  <a:lnTo>
                    <a:pt x="7559" y="2111"/>
                  </a:lnTo>
                  <a:lnTo>
                    <a:pt x="7954" y="1894"/>
                  </a:lnTo>
                  <a:lnTo>
                    <a:pt x="8348" y="1677"/>
                  </a:lnTo>
                  <a:lnTo>
                    <a:pt x="8763" y="1480"/>
                  </a:lnTo>
                  <a:lnTo>
                    <a:pt x="9177" y="1283"/>
                  </a:lnTo>
                  <a:lnTo>
                    <a:pt x="9591" y="1125"/>
                  </a:lnTo>
                  <a:lnTo>
                    <a:pt x="10006" y="967"/>
                  </a:lnTo>
                  <a:lnTo>
                    <a:pt x="10420" y="829"/>
                  </a:lnTo>
                  <a:lnTo>
                    <a:pt x="10835" y="691"/>
                  </a:lnTo>
                  <a:lnTo>
                    <a:pt x="11269" y="592"/>
                  </a:lnTo>
                  <a:lnTo>
                    <a:pt x="11683" y="493"/>
                  </a:lnTo>
                  <a:lnTo>
                    <a:pt x="12117" y="414"/>
                  </a:lnTo>
                  <a:lnTo>
                    <a:pt x="12532" y="355"/>
                  </a:lnTo>
                  <a:lnTo>
                    <a:pt x="12966" y="316"/>
                  </a:lnTo>
                  <a:lnTo>
                    <a:pt x="13380" y="276"/>
                  </a:lnTo>
                  <a:lnTo>
                    <a:pt x="14229" y="276"/>
                  </a:lnTo>
                  <a:lnTo>
                    <a:pt x="14643" y="296"/>
                  </a:lnTo>
                  <a:lnTo>
                    <a:pt x="15058" y="316"/>
                  </a:lnTo>
                  <a:lnTo>
                    <a:pt x="15492" y="375"/>
                  </a:lnTo>
                  <a:lnTo>
                    <a:pt x="15886" y="454"/>
                  </a:lnTo>
                  <a:lnTo>
                    <a:pt x="16301" y="533"/>
                  </a:lnTo>
                  <a:lnTo>
                    <a:pt x="16715" y="631"/>
                  </a:lnTo>
                  <a:lnTo>
                    <a:pt x="17110" y="750"/>
                  </a:lnTo>
                  <a:lnTo>
                    <a:pt x="17505" y="888"/>
                  </a:lnTo>
                  <a:lnTo>
                    <a:pt x="18057" y="1105"/>
                  </a:lnTo>
                  <a:lnTo>
                    <a:pt x="18629" y="1362"/>
                  </a:lnTo>
                  <a:lnTo>
                    <a:pt x="19182" y="1638"/>
                  </a:lnTo>
                  <a:lnTo>
                    <a:pt x="19734" y="1954"/>
                  </a:lnTo>
                  <a:lnTo>
                    <a:pt x="20267" y="2289"/>
                  </a:lnTo>
                  <a:lnTo>
                    <a:pt x="20800" y="2644"/>
                  </a:lnTo>
                  <a:lnTo>
                    <a:pt x="21313" y="3039"/>
                  </a:lnTo>
                  <a:lnTo>
                    <a:pt x="21826" y="3453"/>
                  </a:lnTo>
                  <a:lnTo>
                    <a:pt x="21234" y="3335"/>
                  </a:lnTo>
                  <a:lnTo>
                    <a:pt x="20662" y="3256"/>
                  </a:lnTo>
                  <a:lnTo>
                    <a:pt x="20248" y="3197"/>
                  </a:lnTo>
                  <a:lnTo>
                    <a:pt x="19833" y="3177"/>
                  </a:lnTo>
                  <a:lnTo>
                    <a:pt x="19419" y="3177"/>
                  </a:lnTo>
                  <a:lnTo>
                    <a:pt x="19004" y="3197"/>
                  </a:lnTo>
                  <a:lnTo>
                    <a:pt x="18590" y="3236"/>
                  </a:lnTo>
                  <a:lnTo>
                    <a:pt x="18175" y="3295"/>
                  </a:lnTo>
                  <a:lnTo>
                    <a:pt x="17761" y="3374"/>
                  </a:lnTo>
                  <a:lnTo>
                    <a:pt x="17347" y="3473"/>
                  </a:lnTo>
                  <a:lnTo>
                    <a:pt x="16932" y="3591"/>
                  </a:lnTo>
                  <a:lnTo>
                    <a:pt x="16518" y="3710"/>
                  </a:lnTo>
                  <a:lnTo>
                    <a:pt x="16103" y="3868"/>
                  </a:lnTo>
                  <a:lnTo>
                    <a:pt x="15689" y="4026"/>
                  </a:lnTo>
                  <a:lnTo>
                    <a:pt x="15275" y="4203"/>
                  </a:lnTo>
                  <a:lnTo>
                    <a:pt x="14880" y="4381"/>
                  </a:lnTo>
                  <a:lnTo>
                    <a:pt x="14466" y="4598"/>
                  </a:lnTo>
                  <a:lnTo>
                    <a:pt x="14071" y="4815"/>
                  </a:lnTo>
                  <a:lnTo>
                    <a:pt x="13676" y="5032"/>
                  </a:lnTo>
                  <a:lnTo>
                    <a:pt x="13301" y="5269"/>
                  </a:lnTo>
                  <a:lnTo>
                    <a:pt x="12532" y="5782"/>
                  </a:lnTo>
                  <a:lnTo>
                    <a:pt x="11782" y="6334"/>
                  </a:lnTo>
                  <a:lnTo>
                    <a:pt x="11071" y="6907"/>
                  </a:lnTo>
                  <a:lnTo>
                    <a:pt x="10400" y="7518"/>
                  </a:lnTo>
                  <a:lnTo>
                    <a:pt x="9749" y="8150"/>
                  </a:lnTo>
                  <a:lnTo>
                    <a:pt x="9157" y="8801"/>
                  </a:lnTo>
                  <a:lnTo>
                    <a:pt x="8585" y="9452"/>
                  </a:lnTo>
                  <a:lnTo>
                    <a:pt x="8092" y="10104"/>
                  </a:lnTo>
                  <a:lnTo>
                    <a:pt x="7618" y="10755"/>
                  </a:lnTo>
                  <a:lnTo>
                    <a:pt x="7184" y="11426"/>
                  </a:lnTo>
                  <a:lnTo>
                    <a:pt x="6789" y="12097"/>
                  </a:lnTo>
                  <a:lnTo>
                    <a:pt x="6434" y="12768"/>
                  </a:lnTo>
                  <a:lnTo>
                    <a:pt x="6118" y="13458"/>
                  </a:lnTo>
                  <a:lnTo>
                    <a:pt x="5842" y="14149"/>
                  </a:lnTo>
                  <a:lnTo>
                    <a:pt x="5605" y="14840"/>
                  </a:lnTo>
                  <a:lnTo>
                    <a:pt x="5408" y="15530"/>
                  </a:lnTo>
                  <a:lnTo>
                    <a:pt x="5250" y="16221"/>
                  </a:lnTo>
                  <a:lnTo>
                    <a:pt x="5132" y="16931"/>
                  </a:lnTo>
                  <a:lnTo>
                    <a:pt x="5053" y="17622"/>
                  </a:lnTo>
                  <a:lnTo>
                    <a:pt x="5033" y="18313"/>
                  </a:lnTo>
                  <a:lnTo>
                    <a:pt x="5033" y="19003"/>
                  </a:lnTo>
                  <a:lnTo>
                    <a:pt x="5092" y="19694"/>
                  </a:lnTo>
                  <a:lnTo>
                    <a:pt x="5171" y="20365"/>
                  </a:lnTo>
                  <a:lnTo>
                    <a:pt x="5290" y="20918"/>
                  </a:lnTo>
                  <a:lnTo>
                    <a:pt x="5428" y="21490"/>
                  </a:lnTo>
                  <a:lnTo>
                    <a:pt x="5605" y="22042"/>
                  </a:lnTo>
                  <a:lnTo>
                    <a:pt x="5822" y="22595"/>
                  </a:lnTo>
                  <a:lnTo>
                    <a:pt x="6059" y="23147"/>
                  </a:lnTo>
                  <a:lnTo>
                    <a:pt x="6355" y="23680"/>
                  </a:lnTo>
                  <a:lnTo>
                    <a:pt x="6671" y="24174"/>
                  </a:lnTo>
                  <a:lnTo>
                    <a:pt x="6848" y="24410"/>
                  </a:lnTo>
                  <a:lnTo>
                    <a:pt x="7026" y="24647"/>
                  </a:lnTo>
                  <a:lnTo>
                    <a:pt x="7223" y="24884"/>
                  </a:lnTo>
                  <a:lnTo>
                    <a:pt x="7421" y="25101"/>
                  </a:lnTo>
                  <a:lnTo>
                    <a:pt x="7638" y="25318"/>
                  </a:lnTo>
                  <a:lnTo>
                    <a:pt x="7855" y="25515"/>
                  </a:lnTo>
                  <a:lnTo>
                    <a:pt x="8092" y="25713"/>
                  </a:lnTo>
                  <a:lnTo>
                    <a:pt x="8328" y="25890"/>
                  </a:lnTo>
                  <a:lnTo>
                    <a:pt x="8585" y="26048"/>
                  </a:lnTo>
                  <a:lnTo>
                    <a:pt x="8861" y="26206"/>
                  </a:lnTo>
                  <a:lnTo>
                    <a:pt x="9138" y="26344"/>
                  </a:lnTo>
                  <a:lnTo>
                    <a:pt x="9414" y="26482"/>
                  </a:lnTo>
                  <a:lnTo>
                    <a:pt x="9710" y="26601"/>
                  </a:lnTo>
                  <a:lnTo>
                    <a:pt x="10006" y="26699"/>
                  </a:lnTo>
                  <a:lnTo>
                    <a:pt x="10322" y="26798"/>
                  </a:lnTo>
                  <a:lnTo>
                    <a:pt x="10657" y="26857"/>
                  </a:lnTo>
                  <a:lnTo>
                    <a:pt x="10992" y="26916"/>
                  </a:lnTo>
                  <a:lnTo>
                    <a:pt x="11348" y="26956"/>
                  </a:lnTo>
                  <a:lnTo>
                    <a:pt x="11703" y="26976"/>
                  </a:lnTo>
                  <a:lnTo>
                    <a:pt x="12058" y="26995"/>
                  </a:lnTo>
                  <a:lnTo>
                    <a:pt x="12413" y="26976"/>
                  </a:lnTo>
                  <a:lnTo>
                    <a:pt x="12769" y="26956"/>
                  </a:lnTo>
                  <a:lnTo>
                    <a:pt x="13124" y="26916"/>
                  </a:lnTo>
                  <a:lnTo>
                    <a:pt x="13459" y="26857"/>
                  </a:lnTo>
                  <a:lnTo>
                    <a:pt x="13814" y="26798"/>
                  </a:lnTo>
                  <a:lnTo>
                    <a:pt x="14150" y="26719"/>
                  </a:lnTo>
                  <a:lnTo>
                    <a:pt x="14485" y="26620"/>
                  </a:lnTo>
                  <a:lnTo>
                    <a:pt x="14821" y="26522"/>
                  </a:lnTo>
                  <a:lnTo>
                    <a:pt x="15452" y="26285"/>
                  </a:lnTo>
                  <a:lnTo>
                    <a:pt x="16084" y="26028"/>
                  </a:lnTo>
                  <a:lnTo>
                    <a:pt x="16695" y="25713"/>
                  </a:lnTo>
                  <a:lnTo>
                    <a:pt x="16557" y="26522"/>
                  </a:lnTo>
                  <a:lnTo>
                    <a:pt x="16419" y="27351"/>
                  </a:lnTo>
                  <a:lnTo>
                    <a:pt x="16340" y="28179"/>
                  </a:lnTo>
                  <a:lnTo>
                    <a:pt x="16261" y="29028"/>
                  </a:lnTo>
                  <a:lnTo>
                    <a:pt x="16242" y="29462"/>
                  </a:lnTo>
                  <a:lnTo>
                    <a:pt x="16242" y="29896"/>
                  </a:lnTo>
                  <a:lnTo>
                    <a:pt x="16242" y="30330"/>
                  </a:lnTo>
                  <a:lnTo>
                    <a:pt x="16261" y="30765"/>
                  </a:lnTo>
                  <a:lnTo>
                    <a:pt x="16301" y="31199"/>
                  </a:lnTo>
                  <a:lnTo>
                    <a:pt x="16340" y="31653"/>
                  </a:lnTo>
                  <a:lnTo>
                    <a:pt x="16380" y="32087"/>
                  </a:lnTo>
                  <a:lnTo>
                    <a:pt x="16459" y="32521"/>
                  </a:lnTo>
                  <a:lnTo>
                    <a:pt x="16538" y="32955"/>
                  </a:lnTo>
                  <a:lnTo>
                    <a:pt x="16617" y="33389"/>
                  </a:lnTo>
                  <a:lnTo>
                    <a:pt x="16735" y="33823"/>
                  </a:lnTo>
                  <a:lnTo>
                    <a:pt x="16853" y="34257"/>
                  </a:lnTo>
                  <a:lnTo>
                    <a:pt x="16972" y="34672"/>
                  </a:lnTo>
                  <a:lnTo>
                    <a:pt x="17110" y="35086"/>
                  </a:lnTo>
                  <a:lnTo>
                    <a:pt x="17268" y="35501"/>
                  </a:lnTo>
                  <a:lnTo>
                    <a:pt x="17445" y="35895"/>
                  </a:lnTo>
                  <a:lnTo>
                    <a:pt x="17623" y="36290"/>
                  </a:lnTo>
                  <a:lnTo>
                    <a:pt x="17820" y="36665"/>
                  </a:lnTo>
                  <a:lnTo>
                    <a:pt x="18037" y="37040"/>
                  </a:lnTo>
                  <a:lnTo>
                    <a:pt x="18254" y="37395"/>
                  </a:lnTo>
                  <a:lnTo>
                    <a:pt x="18511" y="37730"/>
                  </a:lnTo>
                  <a:lnTo>
                    <a:pt x="18748" y="38066"/>
                  </a:lnTo>
                  <a:lnTo>
                    <a:pt x="19024" y="38382"/>
                  </a:lnTo>
                  <a:lnTo>
                    <a:pt x="19300" y="38678"/>
                  </a:lnTo>
                  <a:lnTo>
                    <a:pt x="19596" y="38954"/>
                  </a:lnTo>
                  <a:lnTo>
                    <a:pt x="19912" y="39210"/>
                  </a:lnTo>
                  <a:lnTo>
                    <a:pt x="20248" y="39467"/>
                  </a:lnTo>
                  <a:lnTo>
                    <a:pt x="20583" y="39684"/>
                  </a:lnTo>
                  <a:lnTo>
                    <a:pt x="20938" y="39881"/>
                  </a:lnTo>
                  <a:lnTo>
                    <a:pt x="21313" y="40079"/>
                  </a:lnTo>
                  <a:lnTo>
                    <a:pt x="21708" y="40237"/>
                  </a:lnTo>
                  <a:lnTo>
                    <a:pt x="22102" y="40375"/>
                  </a:lnTo>
                  <a:lnTo>
                    <a:pt x="22596" y="40493"/>
                  </a:lnTo>
                  <a:lnTo>
                    <a:pt x="23109" y="40592"/>
                  </a:lnTo>
                  <a:lnTo>
                    <a:pt x="23622" y="40651"/>
                  </a:lnTo>
                  <a:lnTo>
                    <a:pt x="24135" y="40671"/>
                  </a:lnTo>
                  <a:lnTo>
                    <a:pt x="24451" y="40651"/>
                  </a:lnTo>
                  <a:lnTo>
                    <a:pt x="24766" y="40631"/>
                  </a:lnTo>
                  <a:lnTo>
                    <a:pt x="25102" y="40612"/>
                  </a:lnTo>
                  <a:lnTo>
                    <a:pt x="25418" y="40572"/>
                  </a:lnTo>
                  <a:lnTo>
                    <a:pt x="26089" y="40434"/>
                  </a:lnTo>
                  <a:lnTo>
                    <a:pt x="26740" y="40276"/>
                  </a:lnTo>
                  <a:lnTo>
                    <a:pt x="27411" y="40039"/>
                  </a:lnTo>
                  <a:lnTo>
                    <a:pt x="28101" y="39783"/>
                  </a:lnTo>
                  <a:lnTo>
                    <a:pt x="28772" y="39447"/>
                  </a:lnTo>
                  <a:lnTo>
                    <a:pt x="29463" y="39092"/>
                  </a:lnTo>
                  <a:lnTo>
                    <a:pt x="30114" y="38697"/>
                  </a:lnTo>
                  <a:lnTo>
                    <a:pt x="30746" y="38263"/>
                  </a:lnTo>
                  <a:lnTo>
                    <a:pt x="31357" y="37809"/>
                  </a:lnTo>
                  <a:lnTo>
                    <a:pt x="31930" y="37336"/>
                  </a:lnTo>
                  <a:lnTo>
                    <a:pt x="32502" y="36823"/>
                  </a:lnTo>
                  <a:lnTo>
                    <a:pt x="33015" y="36310"/>
                  </a:lnTo>
                  <a:lnTo>
                    <a:pt x="33508" y="35757"/>
                  </a:lnTo>
                  <a:lnTo>
                    <a:pt x="33982" y="35185"/>
                  </a:lnTo>
                  <a:lnTo>
                    <a:pt x="34416" y="34593"/>
                  </a:lnTo>
                  <a:lnTo>
                    <a:pt x="34831" y="34001"/>
                  </a:lnTo>
                  <a:lnTo>
                    <a:pt x="35205" y="33369"/>
                  </a:lnTo>
                  <a:lnTo>
                    <a:pt x="35541" y="32738"/>
                  </a:lnTo>
                  <a:lnTo>
                    <a:pt x="35837" y="32106"/>
                  </a:lnTo>
                  <a:lnTo>
                    <a:pt x="36113" y="31435"/>
                  </a:lnTo>
                  <a:lnTo>
                    <a:pt x="36330" y="30765"/>
                  </a:lnTo>
                  <a:lnTo>
                    <a:pt x="36528" y="30094"/>
                  </a:lnTo>
                  <a:lnTo>
                    <a:pt x="37021" y="29877"/>
                  </a:lnTo>
                  <a:lnTo>
                    <a:pt x="37495" y="29640"/>
                  </a:lnTo>
                  <a:lnTo>
                    <a:pt x="37909" y="29383"/>
                  </a:lnTo>
                  <a:lnTo>
                    <a:pt x="38323" y="29107"/>
                  </a:lnTo>
                  <a:lnTo>
                    <a:pt x="38718" y="28831"/>
                  </a:lnTo>
                  <a:lnTo>
                    <a:pt x="39073" y="28515"/>
                  </a:lnTo>
                  <a:lnTo>
                    <a:pt x="39428" y="28199"/>
                  </a:lnTo>
                  <a:lnTo>
                    <a:pt x="39764" y="27864"/>
                  </a:lnTo>
                  <a:lnTo>
                    <a:pt x="40080" y="27508"/>
                  </a:lnTo>
                  <a:lnTo>
                    <a:pt x="40376" y="27134"/>
                  </a:lnTo>
                  <a:lnTo>
                    <a:pt x="40632" y="26759"/>
                  </a:lnTo>
                  <a:lnTo>
                    <a:pt x="40889" y="26364"/>
                  </a:lnTo>
                  <a:lnTo>
                    <a:pt x="41106" y="25950"/>
                  </a:lnTo>
                  <a:lnTo>
                    <a:pt x="41303" y="25535"/>
                  </a:lnTo>
                  <a:lnTo>
                    <a:pt x="41481" y="25121"/>
                  </a:lnTo>
                  <a:lnTo>
                    <a:pt x="41619" y="24687"/>
                  </a:lnTo>
                  <a:lnTo>
                    <a:pt x="41737" y="24252"/>
                  </a:lnTo>
                  <a:lnTo>
                    <a:pt x="41836" y="23818"/>
                  </a:lnTo>
                  <a:lnTo>
                    <a:pt x="41895" y="23364"/>
                  </a:lnTo>
                  <a:lnTo>
                    <a:pt x="41935" y="22911"/>
                  </a:lnTo>
                  <a:lnTo>
                    <a:pt x="41954" y="22457"/>
                  </a:lnTo>
                  <a:lnTo>
                    <a:pt x="41954" y="22003"/>
                  </a:lnTo>
                  <a:lnTo>
                    <a:pt x="41915" y="21549"/>
                  </a:lnTo>
                  <a:lnTo>
                    <a:pt x="41856" y="21095"/>
                  </a:lnTo>
                  <a:lnTo>
                    <a:pt x="41777" y="20641"/>
                  </a:lnTo>
                  <a:lnTo>
                    <a:pt x="41678" y="20187"/>
                  </a:lnTo>
                  <a:lnTo>
                    <a:pt x="41560" y="19753"/>
                  </a:lnTo>
                  <a:lnTo>
                    <a:pt x="41422" y="19319"/>
                  </a:lnTo>
                  <a:lnTo>
                    <a:pt x="41244" y="18885"/>
                  </a:lnTo>
                  <a:lnTo>
                    <a:pt x="41066" y="18451"/>
                  </a:lnTo>
                  <a:lnTo>
                    <a:pt x="40869" y="18036"/>
                  </a:lnTo>
                  <a:lnTo>
                    <a:pt x="40632" y="17622"/>
                  </a:lnTo>
                  <a:lnTo>
                    <a:pt x="40395" y="17227"/>
                  </a:lnTo>
                  <a:lnTo>
                    <a:pt x="40139" y="16833"/>
                  </a:lnTo>
                  <a:lnTo>
                    <a:pt x="40908" y="16793"/>
                  </a:lnTo>
                  <a:lnTo>
                    <a:pt x="41678" y="16793"/>
                  </a:lnTo>
                  <a:lnTo>
                    <a:pt x="42487" y="16833"/>
                  </a:lnTo>
                  <a:lnTo>
                    <a:pt x="43316" y="16912"/>
                  </a:lnTo>
                  <a:lnTo>
                    <a:pt x="44204" y="17030"/>
                  </a:lnTo>
                  <a:lnTo>
                    <a:pt x="45072" y="17188"/>
                  </a:lnTo>
                  <a:lnTo>
                    <a:pt x="45901" y="17385"/>
                  </a:lnTo>
                  <a:lnTo>
                    <a:pt x="46710" y="17622"/>
                  </a:lnTo>
                  <a:lnTo>
                    <a:pt x="47480" y="17898"/>
                  </a:lnTo>
                  <a:lnTo>
                    <a:pt x="48210" y="18214"/>
                  </a:lnTo>
                  <a:lnTo>
                    <a:pt x="48920" y="18549"/>
                  </a:lnTo>
                  <a:lnTo>
                    <a:pt x="49256" y="18747"/>
                  </a:lnTo>
                  <a:lnTo>
                    <a:pt x="49591" y="18924"/>
                  </a:lnTo>
                  <a:lnTo>
                    <a:pt x="49907" y="19141"/>
                  </a:lnTo>
                  <a:lnTo>
                    <a:pt x="50203" y="19339"/>
                  </a:lnTo>
                  <a:lnTo>
                    <a:pt x="50499" y="19556"/>
                  </a:lnTo>
                  <a:lnTo>
                    <a:pt x="50795" y="19793"/>
                  </a:lnTo>
                  <a:lnTo>
                    <a:pt x="51071" y="20010"/>
                  </a:lnTo>
                  <a:lnTo>
                    <a:pt x="51328" y="20266"/>
                  </a:lnTo>
                  <a:lnTo>
                    <a:pt x="51584" y="20503"/>
                  </a:lnTo>
                  <a:lnTo>
                    <a:pt x="51821" y="20760"/>
                  </a:lnTo>
                  <a:lnTo>
                    <a:pt x="52058" y="21016"/>
                  </a:lnTo>
                  <a:lnTo>
                    <a:pt x="52275" y="21292"/>
                  </a:lnTo>
                  <a:lnTo>
                    <a:pt x="52472" y="21569"/>
                  </a:lnTo>
                  <a:lnTo>
                    <a:pt x="52670" y="21845"/>
                  </a:lnTo>
                  <a:lnTo>
                    <a:pt x="52847" y="22141"/>
                  </a:lnTo>
                  <a:lnTo>
                    <a:pt x="53025" y="22437"/>
                  </a:lnTo>
                  <a:lnTo>
                    <a:pt x="53183" y="22733"/>
                  </a:lnTo>
                  <a:lnTo>
                    <a:pt x="53321" y="23029"/>
                  </a:lnTo>
                  <a:lnTo>
                    <a:pt x="53479" y="23443"/>
                  </a:lnTo>
                  <a:lnTo>
                    <a:pt x="53617" y="23858"/>
                  </a:lnTo>
                  <a:lnTo>
                    <a:pt x="53715" y="24292"/>
                  </a:lnTo>
                  <a:lnTo>
                    <a:pt x="53775" y="24706"/>
                  </a:lnTo>
                  <a:lnTo>
                    <a:pt x="53814" y="25140"/>
                  </a:lnTo>
                  <a:lnTo>
                    <a:pt x="53814" y="25594"/>
                  </a:lnTo>
                  <a:lnTo>
                    <a:pt x="53794" y="26028"/>
                  </a:lnTo>
                  <a:lnTo>
                    <a:pt x="53735" y="26463"/>
                  </a:lnTo>
                  <a:lnTo>
                    <a:pt x="53400" y="26403"/>
                  </a:lnTo>
                  <a:lnTo>
                    <a:pt x="53064" y="26384"/>
                  </a:lnTo>
                  <a:lnTo>
                    <a:pt x="52729" y="26364"/>
                  </a:lnTo>
                  <a:lnTo>
                    <a:pt x="52058" y="26364"/>
                  </a:lnTo>
                  <a:lnTo>
                    <a:pt x="51722" y="26403"/>
                  </a:lnTo>
                  <a:lnTo>
                    <a:pt x="51387" y="26443"/>
                  </a:lnTo>
                  <a:lnTo>
                    <a:pt x="51051" y="26502"/>
                  </a:lnTo>
                  <a:lnTo>
                    <a:pt x="50716" y="26581"/>
                  </a:lnTo>
                  <a:lnTo>
                    <a:pt x="50400" y="26680"/>
                  </a:lnTo>
                  <a:lnTo>
                    <a:pt x="50085" y="26778"/>
                  </a:lnTo>
                  <a:lnTo>
                    <a:pt x="49769" y="26916"/>
                  </a:lnTo>
                  <a:lnTo>
                    <a:pt x="49473" y="27055"/>
                  </a:lnTo>
                  <a:lnTo>
                    <a:pt x="49177" y="27193"/>
                  </a:lnTo>
                  <a:lnTo>
                    <a:pt x="48881" y="27370"/>
                  </a:lnTo>
                  <a:lnTo>
                    <a:pt x="48605" y="27548"/>
                  </a:lnTo>
                  <a:lnTo>
                    <a:pt x="48289" y="27804"/>
                  </a:lnTo>
                  <a:lnTo>
                    <a:pt x="47953" y="28101"/>
                  </a:lnTo>
                  <a:lnTo>
                    <a:pt x="47618" y="28475"/>
                  </a:lnTo>
                  <a:lnTo>
                    <a:pt x="47302" y="28870"/>
                  </a:lnTo>
                  <a:lnTo>
                    <a:pt x="47144" y="29087"/>
                  </a:lnTo>
                  <a:lnTo>
                    <a:pt x="47026" y="29304"/>
                  </a:lnTo>
                  <a:lnTo>
                    <a:pt x="46907" y="29521"/>
                  </a:lnTo>
                  <a:lnTo>
                    <a:pt x="46789" y="29738"/>
                  </a:lnTo>
                  <a:lnTo>
                    <a:pt x="46710" y="29975"/>
                  </a:lnTo>
                  <a:lnTo>
                    <a:pt x="46651" y="30192"/>
                  </a:lnTo>
                  <a:lnTo>
                    <a:pt x="46611" y="30409"/>
                  </a:lnTo>
                  <a:lnTo>
                    <a:pt x="46592" y="30626"/>
                  </a:lnTo>
                  <a:lnTo>
                    <a:pt x="46592" y="30824"/>
                  </a:lnTo>
                  <a:lnTo>
                    <a:pt x="46611" y="31001"/>
                  </a:lnTo>
                  <a:lnTo>
                    <a:pt x="46671" y="31159"/>
                  </a:lnTo>
                  <a:lnTo>
                    <a:pt x="46730" y="31317"/>
                  </a:lnTo>
                  <a:lnTo>
                    <a:pt x="46828" y="31475"/>
                  </a:lnTo>
                  <a:lnTo>
                    <a:pt x="46927" y="31613"/>
                  </a:lnTo>
                  <a:lnTo>
                    <a:pt x="47065" y="31731"/>
                  </a:lnTo>
                  <a:lnTo>
                    <a:pt x="47203" y="31850"/>
                  </a:lnTo>
                  <a:lnTo>
                    <a:pt x="47342" y="31929"/>
                  </a:lnTo>
                  <a:lnTo>
                    <a:pt x="47480" y="32008"/>
                  </a:lnTo>
                  <a:lnTo>
                    <a:pt x="47618" y="32047"/>
                  </a:lnTo>
                  <a:lnTo>
                    <a:pt x="47756" y="32067"/>
                  </a:lnTo>
                  <a:lnTo>
                    <a:pt x="48052" y="32087"/>
                  </a:lnTo>
                  <a:lnTo>
                    <a:pt x="48309" y="32087"/>
                  </a:lnTo>
                  <a:lnTo>
                    <a:pt x="48683" y="32047"/>
                  </a:lnTo>
                  <a:lnTo>
                    <a:pt x="49039" y="31988"/>
                  </a:lnTo>
                  <a:lnTo>
                    <a:pt x="49394" y="31889"/>
                  </a:lnTo>
                  <a:lnTo>
                    <a:pt x="49729" y="31791"/>
                  </a:lnTo>
                  <a:lnTo>
                    <a:pt x="50065" y="31672"/>
                  </a:lnTo>
                  <a:lnTo>
                    <a:pt x="50400" y="31514"/>
                  </a:lnTo>
                  <a:lnTo>
                    <a:pt x="50716" y="31357"/>
                  </a:lnTo>
                  <a:lnTo>
                    <a:pt x="51032" y="31179"/>
                  </a:lnTo>
                  <a:lnTo>
                    <a:pt x="51328" y="30962"/>
                  </a:lnTo>
                  <a:lnTo>
                    <a:pt x="51624" y="30745"/>
                  </a:lnTo>
                  <a:lnTo>
                    <a:pt x="51900" y="30508"/>
                  </a:lnTo>
                  <a:lnTo>
                    <a:pt x="52157" y="30251"/>
                  </a:lnTo>
                  <a:lnTo>
                    <a:pt x="52413" y="29975"/>
                  </a:lnTo>
                  <a:lnTo>
                    <a:pt x="52650" y="29679"/>
                  </a:lnTo>
                  <a:lnTo>
                    <a:pt x="52867" y="29363"/>
                  </a:lnTo>
                  <a:lnTo>
                    <a:pt x="53084" y="29048"/>
                  </a:lnTo>
                  <a:lnTo>
                    <a:pt x="53242" y="28771"/>
                  </a:lnTo>
                  <a:lnTo>
                    <a:pt x="53380" y="28495"/>
                  </a:lnTo>
                  <a:lnTo>
                    <a:pt x="53498" y="28219"/>
                  </a:lnTo>
                  <a:lnTo>
                    <a:pt x="53617" y="27923"/>
                  </a:lnTo>
                  <a:lnTo>
                    <a:pt x="53715" y="27647"/>
                  </a:lnTo>
                  <a:lnTo>
                    <a:pt x="53814" y="27351"/>
                  </a:lnTo>
                  <a:lnTo>
                    <a:pt x="53893" y="27074"/>
                  </a:lnTo>
                  <a:lnTo>
                    <a:pt x="53952" y="26778"/>
                  </a:lnTo>
                  <a:lnTo>
                    <a:pt x="54446" y="26897"/>
                  </a:lnTo>
                  <a:lnTo>
                    <a:pt x="54899" y="27055"/>
                  </a:lnTo>
                  <a:lnTo>
                    <a:pt x="55353" y="27232"/>
                  </a:lnTo>
                  <a:lnTo>
                    <a:pt x="55787" y="27449"/>
                  </a:lnTo>
                  <a:lnTo>
                    <a:pt x="56202" y="27666"/>
                  </a:lnTo>
                  <a:lnTo>
                    <a:pt x="56616" y="27903"/>
                  </a:lnTo>
                  <a:lnTo>
                    <a:pt x="57425" y="28397"/>
                  </a:lnTo>
                  <a:lnTo>
                    <a:pt x="58215" y="28910"/>
                  </a:lnTo>
                  <a:lnTo>
                    <a:pt x="58787" y="29285"/>
                  </a:lnTo>
                  <a:lnTo>
                    <a:pt x="59379" y="29679"/>
                  </a:lnTo>
                  <a:lnTo>
                    <a:pt x="59991" y="30034"/>
                  </a:lnTo>
                  <a:lnTo>
                    <a:pt x="60622" y="30370"/>
                  </a:lnTo>
                  <a:lnTo>
                    <a:pt x="60997" y="30547"/>
                  </a:lnTo>
                  <a:lnTo>
                    <a:pt x="61372" y="30705"/>
                  </a:lnTo>
                  <a:lnTo>
                    <a:pt x="61767" y="30843"/>
                  </a:lnTo>
                  <a:lnTo>
                    <a:pt x="62161" y="30962"/>
                  </a:lnTo>
                  <a:lnTo>
                    <a:pt x="62576" y="31080"/>
                  </a:lnTo>
                  <a:lnTo>
                    <a:pt x="63010" y="31179"/>
                  </a:lnTo>
                  <a:lnTo>
                    <a:pt x="63444" y="31258"/>
                  </a:lnTo>
                  <a:lnTo>
                    <a:pt x="63878" y="31317"/>
                  </a:lnTo>
                  <a:lnTo>
                    <a:pt x="64332" y="31357"/>
                  </a:lnTo>
                  <a:lnTo>
                    <a:pt x="64766" y="31396"/>
                  </a:lnTo>
                  <a:lnTo>
                    <a:pt x="65220" y="31416"/>
                  </a:lnTo>
                  <a:lnTo>
                    <a:pt x="65674" y="31396"/>
                  </a:lnTo>
                  <a:lnTo>
                    <a:pt x="66108" y="31376"/>
                  </a:lnTo>
                  <a:lnTo>
                    <a:pt x="66562" y="31337"/>
                  </a:lnTo>
                  <a:lnTo>
                    <a:pt x="66996" y="31297"/>
                  </a:lnTo>
                  <a:lnTo>
                    <a:pt x="67430" y="31218"/>
                  </a:lnTo>
                  <a:lnTo>
                    <a:pt x="67489" y="31199"/>
                  </a:lnTo>
                  <a:lnTo>
                    <a:pt x="67509" y="31159"/>
                  </a:lnTo>
                  <a:lnTo>
                    <a:pt x="67529" y="31120"/>
                  </a:lnTo>
                  <a:lnTo>
                    <a:pt x="67529" y="31061"/>
                  </a:lnTo>
                  <a:lnTo>
                    <a:pt x="67509" y="31021"/>
                  </a:lnTo>
                  <a:lnTo>
                    <a:pt x="67489" y="30982"/>
                  </a:lnTo>
                  <a:lnTo>
                    <a:pt x="67430" y="30962"/>
                  </a:lnTo>
                  <a:lnTo>
                    <a:pt x="67391" y="30962"/>
                  </a:lnTo>
                  <a:lnTo>
                    <a:pt x="66957" y="31021"/>
                  </a:lnTo>
                  <a:lnTo>
                    <a:pt x="66542" y="31080"/>
                  </a:lnTo>
                  <a:lnTo>
                    <a:pt x="66108" y="31120"/>
                  </a:lnTo>
                  <a:lnTo>
                    <a:pt x="65674" y="31139"/>
                  </a:lnTo>
                  <a:lnTo>
                    <a:pt x="65240" y="31139"/>
                  </a:lnTo>
                  <a:lnTo>
                    <a:pt x="64786" y="31120"/>
                  </a:lnTo>
                  <a:lnTo>
                    <a:pt x="64352" y="31100"/>
                  </a:lnTo>
                  <a:lnTo>
                    <a:pt x="63918" y="31061"/>
                  </a:lnTo>
                  <a:lnTo>
                    <a:pt x="63484" y="30982"/>
                  </a:lnTo>
                  <a:lnTo>
                    <a:pt x="63069" y="30922"/>
                  </a:lnTo>
                  <a:lnTo>
                    <a:pt x="62655" y="30824"/>
                  </a:lnTo>
                  <a:lnTo>
                    <a:pt x="62240" y="30705"/>
                  </a:lnTo>
                  <a:lnTo>
                    <a:pt x="61846" y="30587"/>
                  </a:lnTo>
                  <a:lnTo>
                    <a:pt x="61451" y="30449"/>
                  </a:lnTo>
                  <a:lnTo>
                    <a:pt x="61096" y="30311"/>
                  </a:lnTo>
                  <a:lnTo>
                    <a:pt x="60741" y="30133"/>
                  </a:lnTo>
                  <a:lnTo>
                    <a:pt x="60129" y="29798"/>
                  </a:lnTo>
                  <a:lnTo>
                    <a:pt x="59517" y="29442"/>
                  </a:lnTo>
                  <a:lnTo>
                    <a:pt x="58925" y="29067"/>
                  </a:lnTo>
                  <a:lnTo>
                    <a:pt x="58353" y="28693"/>
                  </a:lnTo>
                  <a:lnTo>
                    <a:pt x="57563" y="28160"/>
                  </a:lnTo>
                  <a:lnTo>
                    <a:pt x="56754" y="27666"/>
                  </a:lnTo>
                  <a:lnTo>
                    <a:pt x="56320" y="27430"/>
                  </a:lnTo>
                  <a:lnTo>
                    <a:pt x="55906" y="27212"/>
                  </a:lnTo>
                  <a:lnTo>
                    <a:pt x="55452" y="26995"/>
                  </a:lnTo>
                  <a:lnTo>
                    <a:pt x="54998" y="26818"/>
                  </a:lnTo>
                  <a:lnTo>
                    <a:pt x="54505" y="26640"/>
                  </a:lnTo>
                  <a:lnTo>
                    <a:pt x="54011" y="26522"/>
                  </a:lnTo>
                  <a:lnTo>
                    <a:pt x="54051" y="26048"/>
                  </a:lnTo>
                  <a:lnTo>
                    <a:pt x="54090" y="25594"/>
                  </a:lnTo>
                  <a:lnTo>
                    <a:pt x="54071" y="25140"/>
                  </a:lnTo>
                  <a:lnTo>
                    <a:pt x="54031" y="24687"/>
                  </a:lnTo>
                  <a:lnTo>
                    <a:pt x="53972" y="24233"/>
                  </a:lnTo>
                  <a:lnTo>
                    <a:pt x="53854" y="23799"/>
                  </a:lnTo>
                  <a:lnTo>
                    <a:pt x="53735" y="23364"/>
                  </a:lnTo>
                  <a:lnTo>
                    <a:pt x="53558" y="22930"/>
                  </a:lnTo>
                  <a:lnTo>
                    <a:pt x="53419" y="22615"/>
                  </a:lnTo>
                  <a:lnTo>
                    <a:pt x="53262" y="22299"/>
                  </a:lnTo>
                  <a:lnTo>
                    <a:pt x="53084" y="22003"/>
                  </a:lnTo>
                  <a:lnTo>
                    <a:pt x="52887" y="21707"/>
                  </a:lnTo>
                  <a:lnTo>
                    <a:pt x="52689" y="21411"/>
                  </a:lnTo>
                  <a:lnTo>
                    <a:pt x="52492" y="21135"/>
                  </a:lnTo>
                  <a:lnTo>
                    <a:pt x="52255" y="20858"/>
                  </a:lnTo>
                  <a:lnTo>
                    <a:pt x="52038" y="20602"/>
                  </a:lnTo>
                  <a:lnTo>
                    <a:pt x="51782" y="20326"/>
                  </a:lnTo>
                  <a:lnTo>
                    <a:pt x="51525" y="20089"/>
                  </a:lnTo>
                  <a:lnTo>
                    <a:pt x="51249" y="19832"/>
                  </a:lnTo>
                  <a:lnTo>
                    <a:pt x="50973" y="19595"/>
                  </a:lnTo>
                  <a:lnTo>
                    <a:pt x="50677" y="19359"/>
                  </a:lnTo>
                  <a:lnTo>
                    <a:pt x="50381" y="19141"/>
                  </a:lnTo>
                  <a:lnTo>
                    <a:pt x="50065" y="18924"/>
                  </a:lnTo>
                  <a:lnTo>
                    <a:pt x="49729" y="18727"/>
                  </a:lnTo>
                  <a:lnTo>
                    <a:pt x="49414" y="18530"/>
                  </a:lnTo>
                  <a:lnTo>
                    <a:pt x="49058" y="18332"/>
                  </a:lnTo>
                  <a:lnTo>
                    <a:pt x="48703" y="18155"/>
                  </a:lnTo>
                  <a:lnTo>
                    <a:pt x="48348" y="17977"/>
                  </a:lnTo>
                  <a:lnTo>
                    <a:pt x="47598" y="17661"/>
                  </a:lnTo>
                  <a:lnTo>
                    <a:pt x="46809" y="17385"/>
                  </a:lnTo>
                  <a:lnTo>
                    <a:pt x="45980" y="17129"/>
                  </a:lnTo>
                  <a:lnTo>
                    <a:pt x="45131" y="16931"/>
                  </a:lnTo>
                  <a:lnTo>
                    <a:pt x="44243" y="16773"/>
                  </a:lnTo>
                  <a:lnTo>
                    <a:pt x="43336" y="16655"/>
                  </a:lnTo>
                  <a:lnTo>
                    <a:pt x="42507" y="16576"/>
                  </a:lnTo>
                  <a:lnTo>
                    <a:pt x="41658" y="16556"/>
                  </a:lnTo>
                  <a:lnTo>
                    <a:pt x="40830" y="16556"/>
                  </a:lnTo>
                  <a:lnTo>
                    <a:pt x="39981" y="16616"/>
                  </a:lnTo>
                  <a:lnTo>
                    <a:pt x="39744" y="16280"/>
                  </a:lnTo>
                  <a:lnTo>
                    <a:pt x="39488" y="15984"/>
                  </a:lnTo>
                  <a:lnTo>
                    <a:pt x="39211" y="15668"/>
                  </a:lnTo>
                  <a:lnTo>
                    <a:pt x="38935" y="15372"/>
                  </a:lnTo>
                  <a:lnTo>
                    <a:pt x="38639" y="15096"/>
                  </a:lnTo>
                  <a:lnTo>
                    <a:pt x="38323" y="14820"/>
                  </a:lnTo>
                  <a:lnTo>
                    <a:pt x="38027" y="14563"/>
                  </a:lnTo>
                  <a:lnTo>
                    <a:pt x="37692" y="14307"/>
                  </a:lnTo>
                  <a:lnTo>
                    <a:pt x="37356" y="14070"/>
                  </a:lnTo>
                  <a:lnTo>
                    <a:pt x="37021" y="13853"/>
                  </a:lnTo>
                  <a:lnTo>
                    <a:pt x="36666" y="13636"/>
                  </a:lnTo>
                  <a:lnTo>
                    <a:pt x="36291" y="13439"/>
                  </a:lnTo>
                  <a:lnTo>
                    <a:pt x="35936" y="13261"/>
                  </a:lnTo>
                  <a:lnTo>
                    <a:pt x="35541" y="13083"/>
                  </a:lnTo>
                  <a:lnTo>
                    <a:pt x="35166" y="12925"/>
                  </a:lnTo>
                  <a:lnTo>
                    <a:pt x="34771" y="12787"/>
                  </a:lnTo>
                  <a:lnTo>
                    <a:pt x="34396" y="12689"/>
                  </a:lnTo>
                  <a:lnTo>
                    <a:pt x="34041" y="12590"/>
                  </a:lnTo>
                  <a:lnTo>
                    <a:pt x="33666" y="12491"/>
                  </a:lnTo>
                  <a:lnTo>
                    <a:pt x="33291" y="12432"/>
                  </a:lnTo>
                  <a:lnTo>
                    <a:pt x="33015" y="11919"/>
                  </a:lnTo>
                  <a:lnTo>
                    <a:pt x="32739" y="11426"/>
                  </a:lnTo>
                  <a:lnTo>
                    <a:pt x="32443" y="10952"/>
                  </a:lnTo>
                  <a:lnTo>
                    <a:pt x="32127" y="10478"/>
                  </a:lnTo>
                  <a:lnTo>
                    <a:pt x="31673" y="9847"/>
                  </a:lnTo>
                  <a:lnTo>
                    <a:pt x="31180" y="9235"/>
                  </a:lnTo>
                  <a:lnTo>
                    <a:pt x="30667" y="8643"/>
                  </a:lnTo>
                  <a:lnTo>
                    <a:pt x="30134" y="8091"/>
                  </a:lnTo>
                  <a:lnTo>
                    <a:pt x="29581" y="7558"/>
                  </a:lnTo>
                  <a:lnTo>
                    <a:pt x="29009" y="7045"/>
                  </a:lnTo>
                  <a:lnTo>
                    <a:pt x="28417" y="6571"/>
                  </a:lnTo>
                  <a:lnTo>
                    <a:pt x="27805" y="6117"/>
                  </a:lnTo>
                  <a:lnTo>
                    <a:pt x="27154" y="5683"/>
                  </a:lnTo>
                  <a:lnTo>
                    <a:pt x="26523" y="5289"/>
                  </a:lnTo>
                  <a:lnTo>
                    <a:pt x="25852" y="4933"/>
                  </a:lnTo>
                  <a:lnTo>
                    <a:pt x="25161" y="4598"/>
                  </a:lnTo>
                  <a:lnTo>
                    <a:pt x="24470" y="4282"/>
                  </a:lnTo>
                  <a:lnTo>
                    <a:pt x="23780" y="4026"/>
                  </a:lnTo>
                  <a:lnTo>
                    <a:pt x="23069" y="3789"/>
                  </a:lnTo>
                  <a:lnTo>
                    <a:pt x="22359" y="3591"/>
                  </a:lnTo>
                  <a:lnTo>
                    <a:pt x="21806" y="3098"/>
                  </a:lnTo>
                  <a:lnTo>
                    <a:pt x="21234" y="2644"/>
                  </a:lnTo>
                  <a:lnTo>
                    <a:pt x="20662" y="2230"/>
                  </a:lnTo>
                  <a:lnTo>
                    <a:pt x="20070" y="1855"/>
                  </a:lnTo>
                  <a:lnTo>
                    <a:pt x="19458" y="1500"/>
                  </a:lnTo>
                  <a:lnTo>
                    <a:pt x="18846" y="1184"/>
                  </a:lnTo>
                  <a:lnTo>
                    <a:pt x="18215" y="888"/>
                  </a:lnTo>
                  <a:lnTo>
                    <a:pt x="17603" y="651"/>
                  </a:lnTo>
                  <a:lnTo>
                    <a:pt x="17189" y="513"/>
                  </a:lnTo>
                  <a:lnTo>
                    <a:pt x="16774" y="375"/>
                  </a:lnTo>
                  <a:lnTo>
                    <a:pt x="16360" y="276"/>
                  </a:lnTo>
                  <a:lnTo>
                    <a:pt x="15946" y="197"/>
                  </a:lnTo>
                  <a:lnTo>
                    <a:pt x="15531" y="118"/>
                  </a:lnTo>
                  <a:lnTo>
                    <a:pt x="15097" y="59"/>
                  </a:lnTo>
                  <a:lnTo>
                    <a:pt x="14683" y="20"/>
                  </a:lnTo>
                  <a:lnTo>
                    <a:pt x="142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47;p31">
              <a:extLst>
                <a:ext uri="{FF2B5EF4-FFF2-40B4-BE49-F238E27FC236}">
                  <a16:creationId xmlns:a16="http://schemas.microsoft.com/office/drawing/2014/main" id="{2ED913DF-D8E7-49C9-89AA-D6C910F1605C}"/>
                </a:ext>
              </a:extLst>
            </p:cNvPr>
            <p:cNvSpPr/>
            <p:nvPr/>
          </p:nvSpPr>
          <p:spPr>
            <a:xfrm>
              <a:off x="2359212" y="1982558"/>
              <a:ext cx="140065" cy="288131"/>
            </a:xfrm>
            <a:custGeom>
              <a:avLst/>
              <a:gdLst/>
              <a:ahLst/>
              <a:cxnLst/>
              <a:rect l="l" t="t" r="r" b="b"/>
              <a:pathLst>
                <a:path w="6197" h="12748" extrusionOk="0">
                  <a:moveTo>
                    <a:pt x="1105" y="0"/>
                  </a:moveTo>
                  <a:lnTo>
                    <a:pt x="947" y="40"/>
                  </a:lnTo>
                  <a:lnTo>
                    <a:pt x="789" y="79"/>
                  </a:lnTo>
                  <a:lnTo>
                    <a:pt x="632" y="138"/>
                  </a:lnTo>
                  <a:lnTo>
                    <a:pt x="474" y="197"/>
                  </a:lnTo>
                  <a:lnTo>
                    <a:pt x="336" y="296"/>
                  </a:lnTo>
                  <a:lnTo>
                    <a:pt x="197" y="414"/>
                  </a:lnTo>
                  <a:lnTo>
                    <a:pt x="99" y="553"/>
                  </a:lnTo>
                  <a:lnTo>
                    <a:pt x="59" y="612"/>
                  </a:lnTo>
                  <a:lnTo>
                    <a:pt x="20" y="691"/>
                  </a:lnTo>
                  <a:lnTo>
                    <a:pt x="0" y="770"/>
                  </a:lnTo>
                  <a:lnTo>
                    <a:pt x="0" y="849"/>
                  </a:lnTo>
                  <a:lnTo>
                    <a:pt x="0" y="947"/>
                  </a:lnTo>
                  <a:lnTo>
                    <a:pt x="20" y="1026"/>
                  </a:lnTo>
                  <a:lnTo>
                    <a:pt x="99" y="1184"/>
                  </a:lnTo>
                  <a:lnTo>
                    <a:pt x="197" y="1302"/>
                  </a:lnTo>
                  <a:lnTo>
                    <a:pt x="336" y="1421"/>
                  </a:lnTo>
                  <a:lnTo>
                    <a:pt x="474" y="1520"/>
                  </a:lnTo>
                  <a:lnTo>
                    <a:pt x="770" y="1677"/>
                  </a:lnTo>
                  <a:lnTo>
                    <a:pt x="671" y="1737"/>
                  </a:lnTo>
                  <a:lnTo>
                    <a:pt x="572" y="1796"/>
                  </a:lnTo>
                  <a:lnTo>
                    <a:pt x="493" y="1875"/>
                  </a:lnTo>
                  <a:lnTo>
                    <a:pt x="415" y="1954"/>
                  </a:lnTo>
                  <a:lnTo>
                    <a:pt x="355" y="2052"/>
                  </a:lnTo>
                  <a:lnTo>
                    <a:pt x="296" y="2151"/>
                  </a:lnTo>
                  <a:lnTo>
                    <a:pt x="276" y="2269"/>
                  </a:lnTo>
                  <a:lnTo>
                    <a:pt x="257" y="2368"/>
                  </a:lnTo>
                  <a:lnTo>
                    <a:pt x="257" y="2526"/>
                  </a:lnTo>
                  <a:lnTo>
                    <a:pt x="296" y="2684"/>
                  </a:lnTo>
                  <a:lnTo>
                    <a:pt x="375" y="2802"/>
                  </a:lnTo>
                  <a:lnTo>
                    <a:pt x="454" y="2940"/>
                  </a:lnTo>
                  <a:lnTo>
                    <a:pt x="572" y="3039"/>
                  </a:lnTo>
                  <a:lnTo>
                    <a:pt x="691" y="3138"/>
                  </a:lnTo>
                  <a:lnTo>
                    <a:pt x="829" y="3236"/>
                  </a:lnTo>
                  <a:lnTo>
                    <a:pt x="947" y="3296"/>
                  </a:lnTo>
                  <a:lnTo>
                    <a:pt x="849" y="3453"/>
                  </a:lnTo>
                  <a:lnTo>
                    <a:pt x="730" y="3611"/>
                  </a:lnTo>
                  <a:lnTo>
                    <a:pt x="651" y="3789"/>
                  </a:lnTo>
                  <a:lnTo>
                    <a:pt x="632" y="3888"/>
                  </a:lnTo>
                  <a:lnTo>
                    <a:pt x="632" y="3986"/>
                  </a:lnTo>
                  <a:lnTo>
                    <a:pt x="632" y="4085"/>
                  </a:lnTo>
                  <a:lnTo>
                    <a:pt x="671" y="4184"/>
                  </a:lnTo>
                  <a:lnTo>
                    <a:pt x="730" y="4282"/>
                  </a:lnTo>
                  <a:lnTo>
                    <a:pt x="789" y="4361"/>
                  </a:lnTo>
                  <a:lnTo>
                    <a:pt x="849" y="4440"/>
                  </a:lnTo>
                  <a:lnTo>
                    <a:pt x="947" y="4499"/>
                  </a:lnTo>
                  <a:lnTo>
                    <a:pt x="1026" y="4559"/>
                  </a:lnTo>
                  <a:lnTo>
                    <a:pt x="1125" y="4598"/>
                  </a:lnTo>
                  <a:lnTo>
                    <a:pt x="1342" y="4657"/>
                  </a:lnTo>
                  <a:lnTo>
                    <a:pt x="1539" y="4697"/>
                  </a:lnTo>
                  <a:lnTo>
                    <a:pt x="1973" y="4697"/>
                  </a:lnTo>
                  <a:lnTo>
                    <a:pt x="2112" y="4914"/>
                  </a:lnTo>
                  <a:lnTo>
                    <a:pt x="2388" y="5407"/>
                  </a:lnTo>
                  <a:lnTo>
                    <a:pt x="2664" y="5940"/>
                  </a:lnTo>
                  <a:lnTo>
                    <a:pt x="2763" y="6137"/>
                  </a:lnTo>
                  <a:lnTo>
                    <a:pt x="2802" y="6256"/>
                  </a:lnTo>
                  <a:lnTo>
                    <a:pt x="2783" y="6512"/>
                  </a:lnTo>
                  <a:lnTo>
                    <a:pt x="2763" y="6788"/>
                  </a:lnTo>
                  <a:lnTo>
                    <a:pt x="2704" y="7084"/>
                  </a:lnTo>
                  <a:lnTo>
                    <a:pt x="2644" y="7380"/>
                  </a:lnTo>
                  <a:lnTo>
                    <a:pt x="2487" y="7933"/>
                  </a:lnTo>
                  <a:lnTo>
                    <a:pt x="2329" y="8466"/>
                  </a:lnTo>
                  <a:lnTo>
                    <a:pt x="2072" y="9354"/>
                  </a:lnTo>
                  <a:lnTo>
                    <a:pt x="1954" y="9827"/>
                  </a:lnTo>
                  <a:lnTo>
                    <a:pt x="1914" y="10084"/>
                  </a:lnTo>
                  <a:lnTo>
                    <a:pt x="1875" y="10321"/>
                  </a:lnTo>
                  <a:lnTo>
                    <a:pt x="1855" y="10558"/>
                  </a:lnTo>
                  <a:lnTo>
                    <a:pt x="1855" y="10814"/>
                  </a:lnTo>
                  <a:lnTo>
                    <a:pt x="1875" y="11051"/>
                  </a:lnTo>
                  <a:lnTo>
                    <a:pt x="1914" y="11268"/>
                  </a:lnTo>
                  <a:lnTo>
                    <a:pt x="1993" y="11485"/>
                  </a:lnTo>
                  <a:lnTo>
                    <a:pt x="2092" y="11702"/>
                  </a:lnTo>
                  <a:lnTo>
                    <a:pt x="2210" y="11899"/>
                  </a:lnTo>
                  <a:lnTo>
                    <a:pt x="2388" y="12097"/>
                  </a:lnTo>
                  <a:lnTo>
                    <a:pt x="2526" y="12215"/>
                  </a:lnTo>
                  <a:lnTo>
                    <a:pt x="2684" y="12314"/>
                  </a:lnTo>
                  <a:lnTo>
                    <a:pt x="2861" y="12412"/>
                  </a:lnTo>
                  <a:lnTo>
                    <a:pt x="3039" y="12472"/>
                  </a:lnTo>
                  <a:lnTo>
                    <a:pt x="3236" y="12531"/>
                  </a:lnTo>
                  <a:lnTo>
                    <a:pt x="3434" y="12590"/>
                  </a:lnTo>
                  <a:lnTo>
                    <a:pt x="3828" y="12649"/>
                  </a:lnTo>
                  <a:lnTo>
                    <a:pt x="4322" y="12728"/>
                  </a:lnTo>
                  <a:lnTo>
                    <a:pt x="4578" y="12748"/>
                  </a:lnTo>
                  <a:lnTo>
                    <a:pt x="4835" y="12728"/>
                  </a:lnTo>
                  <a:lnTo>
                    <a:pt x="5072" y="12708"/>
                  </a:lnTo>
                  <a:lnTo>
                    <a:pt x="5308" y="12649"/>
                  </a:lnTo>
                  <a:lnTo>
                    <a:pt x="5525" y="12531"/>
                  </a:lnTo>
                  <a:lnTo>
                    <a:pt x="5624" y="12472"/>
                  </a:lnTo>
                  <a:lnTo>
                    <a:pt x="5703" y="12393"/>
                  </a:lnTo>
                  <a:lnTo>
                    <a:pt x="5861" y="12235"/>
                  </a:lnTo>
                  <a:lnTo>
                    <a:pt x="5960" y="12057"/>
                  </a:lnTo>
                  <a:lnTo>
                    <a:pt x="6058" y="11860"/>
                  </a:lnTo>
                  <a:lnTo>
                    <a:pt x="6117" y="11643"/>
                  </a:lnTo>
                  <a:lnTo>
                    <a:pt x="6157" y="11426"/>
                  </a:lnTo>
                  <a:lnTo>
                    <a:pt x="6177" y="11209"/>
                  </a:lnTo>
                  <a:lnTo>
                    <a:pt x="6196" y="10755"/>
                  </a:lnTo>
                  <a:lnTo>
                    <a:pt x="6196" y="9788"/>
                  </a:lnTo>
                  <a:lnTo>
                    <a:pt x="6177" y="8821"/>
                  </a:lnTo>
                  <a:lnTo>
                    <a:pt x="6137" y="7854"/>
                  </a:lnTo>
                  <a:lnTo>
                    <a:pt x="6078" y="6887"/>
                  </a:lnTo>
                  <a:lnTo>
                    <a:pt x="5960" y="5229"/>
                  </a:lnTo>
                  <a:lnTo>
                    <a:pt x="5881" y="4401"/>
                  </a:lnTo>
                  <a:lnTo>
                    <a:pt x="5821" y="3986"/>
                  </a:lnTo>
                  <a:lnTo>
                    <a:pt x="5762" y="3572"/>
                  </a:lnTo>
                  <a:lnTo>
                    <a:pt x="5683" y="3236"/>
                  </a:lnTo>
                  <a:lnTo>
                    <a:pt x="5604" y="2881"/>
                  </a:lnTo>
                  <a:lnTo>
                    <a:pt x="5506" y="2546"/>
                  </a:lnTo>
                  <a:lnTo>
                    <a:pt x="5348" y="2210"/>
                  </a:lnTo>
                  <a:lnTo>
                    <a:pt x="5249" y="2033"/>
                  </a:lnTo>
                  <a:lnTo>
                    <a:pt x="5151" y="1875"/>
                  </a:lnTo>
                  <a:lnTo>
                    <a:pt x="5032" y="1717"/>
                  </a:lnTo>
                  <a:lnTo>
                    <a:pt x="4894" y="1559"/>
                  </a:lnTo>
                  <a:lnTo>
                    <a:pt x="4598" y="1263"/>
                  </a:lnTo>
                  <a:lnTo>
                    <a:pt x="4282" y="1006"/>
                  </a:lnTo>
                  <a:lnTo>
                    <a:pt x="3927" y="789"/>
                  </a:lnTo>
                  <a:lnTo>
                    <a:pt x="3572" y="592"/>
                  </a:lnTo>
                  <a:lnTo>
                    <a:pt x="3197" y="414"/>
                  </a:lnTo>
                  <a:lnTo>
                    <a:pt x="2822" y="276"/>
                  </a:lnTo>
                  <a:lnTo>
                    <a:pt x="2506" y="178"/>
                  </a:lnTo>
                  <a:lnTo>
                    <a:pt x="2171" y="99"/>
                  </a:lnTo>
                  <a:lnTo>
                    <a:pt x="1816" y="40"/>
                  </a:lnTo>
                  <a:lnTo>
                    <a:pt x="1460" y="0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48;p31">
              <a:extLst>
                <a:ext uri="{FF2B5EF4-FFF2-40B4-BE49-F238E27FC236}">
                  <a16:creationId xmlns:a16="http://schemas.microsoft.com/office/drawing/2014/main" id="{28395716-BFD2-4E03-97B5-08655708C141}"/>
                </a:ext>
              </a:extLst>
            </p:cNvPr>
            <p:cNvSpPr/>
            <p:nvPr/>
          </p:nvSpPr>
          <p:spPr>
            <a:xfrm>
              <a:off x="789628" y="2093606"/>
              <a:ext cx="1680631" cy="1666392"/>
            </a:xfrm>
            <a:custGeom>
              <a:avLst/>
              <a:gdLst/>
              <a:ahLst/>
              <a:cxnLst/>
              <a:rect l="l" t="t" r="r" b="b"/>
              <a:pathLst>
                <a:path w="74356" h="73726" extrusionOk="0">
                  <a:moveTo>
                    <a:pt x="9018" y="66897"/>
                  </a:moveTo>
                  <a:lnTo>
                    <a:pt x="9176" y="66937"/>
                  </a:lnTo>
                  <a:lnTo>
                    <a:pt x="9373" y="66996"/>
                  </a:lnTo>
                  <a:lnTo>
                    <a:pt x="9551" y="67075"/>
                  </a:lnTo>
                  <a:lnTo>
                    <a:pt x="9729" y="67174"/>
                  </a:lnTo>
                  <a:lnTo>
                    <a:pt x="9906" y="67292"/>
                  </a:lnTo>
                  <a:lnTo>
                    <a:pt x="10064" y="67430"/>
                  </a:lnTo>
                  <a:lnTo>
                    <a:pt x="10222" y="67588"/>
                  </a:lnTo>
                  <a:lnTo>
                    <a:pt x="10360" y="67766"/>
                  </a:lnTo>
                  <a:lnTo>
                    <a:pt x="10478" y="67943"/>
                  </a:lnTo>
                  <a:lnTo>
                    <a:pt x="10577" y="68140"/>
                  </a:lnTo>
                  <a:lnTo>
                    <a:pt x="10656" y="68358"/>
                  </a:lnTo>
                  <a:lnTo>
                    <a:pt x="10715" y="68555"/>
                  </a:lnTo>
                  <a:lnTo>
                    <a:pt x="10755" y="68772"/>
                  </a:lnTo>
                  <a:lnTo>
                    <a:pt x="10774" y="68989"/>
                  </a:lnTo>
                  <a:lnTo>
                    <a:pt x="10774" y="69186"/>
                  </a:lnTo>
                  <a:lnTo>
                    <a:pt x="10755" y="69384"/>
                  </a:lnTo>
                  <a:lnTo>
                    <a:pt x="10696" y="69601"/>
                  </a:lnTo>
                  <a:lnTo>
                    <a:pt x="10617" y="69818"/>
                  </a:lnTo>
                  <a:lnTo>
                    <a:pt x="10261" y="69660"/>
                  </a:lnTo>
                  <a:lnTo>
                    <a:pt x="9906" y="69542"/>
                  </a:lnTo>
                  <a:lnTo>
                    <a:pt x="9433" y="69403"/>
                  </a:lnTo>
                  <a:lnTo>
                    <a:pt x="9038" y="69285"/>
                  </a:lnTo>
                  <a:lnTo>
                    <a:pt x="8841" y="69226"/>
                  </a:lnTo>
                  <a:lnTo>
                    <a:pt x="8663" y="69147"/>
                  </a:lnTo>
                  <a:lnTo>
                    <a:pt x="8485" y="69068"/>
                  </a:lnTo>
                  <a:lnTo>
                    <a:pt x="8328" y="68950"/>
                  </a:lnTo>
                  <a:lnTo>
                    <a:pt x="8150" y="68831"/>
                  </a:lnTo>
                  <a:lnTo>
                    <a:pt x="7992" y="68654"/>
                  </a:lnTo>
                  <a:lnTo>
                    <a:pt x="7854" y="68496"/>
                  </a:lnTo>
                  <a:lnTo>
                    <a:pt x="7736" y="68298"/>
                  </a:lnTo>
                  <a:lnTo>
                    <a:pt x="7676" y="68180"/>
                  </a:lnTo>
                  <a:lnTo>
                    <a:pt x="7637" y="68062"/>
                  </a:lnTo>
                  <a:lnTo>
                    <a:pt x="7617" y="67943"/>
                  </a:lnTo>
                  <a:lnTo>
                    <a:pt x="7597" y="67825"/>
                  </a:lnTo>
                  <a:lnTo>
                    <a:pt x="7617" y="67706"/>
                  </a:lnTo>
                  <a:lnTo>
                    <a:pt x="7637" y="67608"/>
                  </a:lnTo>
                  <a:lnTo>
                    <a:pt x="7676" y="67509"/>
                  </a:lnTo>
                  <a:lnTo>
                    <a:pt x="7716" y="67430"/>
                  </a:lnTo>
                  <a:lnTo>
                    <a:pt x="7834" y="67292"/>
                  </a:lnTo>
                  <a:lnTo>
                    <a:pt x="7953" y="67193"/>
                  </a:lnTo>
                  <a:lnTo>
                    <a:pt x="8150" y="67055"/>
                  </a:lnTo>
                  <a:lnTo>
                    <a:pt x="8367" y="66976"/>
                  </a:lnTo>
                  <a:lnTo>
                    <a:pt x="8604" y="66917"/>
                  </a:lnTo>
                  <a:lnTo>
                    <a:pt x="8860" y="66897"/>
                  </a:lnTo>
                  <a:close/>
                  <a:moveTo>
                    <a:pt x="71337" y="1"/>
                  </a:moveTo>
                  <a:lnTo>
                    <a:pt x="71297" y="40"/>
                  </a:lnTo>
                  <a:lnTo>
                    <a:pt x="71258" y="80"/>
                  </a:lnTo>
                  <a:lnTo>
                    <a:pt x="71238" y="119"/>
                  </a:lnTo>
                  <a:lnTo>
                    <a:pt x="71238" y="593"/>
                  </a:lnTo>
                  <a:lnTo>
                    <a:pt x="71238" y="1086"/>
                  </a:lnTo>
                  <a:lnTo>
                    <a:pt x="71258" y="1560"/>
                  </a:lnTo>
                  <a:lnTo>
                    <a:pt x="71317" y="2014"/>
                  </a:lnTo>
                  <a:lnTo>
                    <a:pt x="71376" y="2231"/>
                  </a:lnTo>
                  <a:lnTo>
                    <a:pt x="71415" y="2448"/>
                  </a:lnTo>
                  <a:lnTo>
                    <a:pt x="71494" y="2665"/>
                  </a:lnTo>
                  <a:lnTo>
                    <a:pt x="71573" y="2882"/>
                  </a:lnTo>
                  <a:lnTo>
                    <a:pt x="71652" y="3079"/>
                  </a:lnTo>
                  <a:lnTo>
                    <a:pt x="71771" y="3276"/>
                  </a:lnTo>
                  <a:lnTo>
                    <a:pt x="71889" y="3454"/>
                  </a:lnTo>
                  <a:lnTo>
                    <a:pt x="72027" y="3632"/>
                  </a:lnTo>
                  <a:lnTo>
                    <a:pt x="72185" y="3790"/>
                  </a:lnTo>
                  <a:lnTo>
                    <a:pt x="72363" y="3947"/>
                  </a:lnTo>
                  <a:lnTo>
                    <a:pt x="72698" y="4224"/>
                  </a:lnTo>
                  <a:lnTo>
                    <a:pt x="73034" y="4500"/>
                  </a:lnTo>
                  <a:lnTo>
                    <a:pt x="73191" y="4638"/>
                  </a:lnTo>
                  <a:lnTo>
                    <a:pt x="73330" y="4796"/>
                  </a:lnTo>
                  <a:lnTo>
                    <a:pt x="73448" y="4934"/>
                  </a:lnTo>
                  <a:lnTo>
                    <a:pt x="73547" y="5092"/>
                  </a:lnTo>
                  <a:lnTo>
                    <a:pt x="73626" y="5230"/>
                  </a:lnTo>
                  <a:lnTo>
                    <a:pt x="73724" y="5388"/>
                  </a:lnTo>
                  <a:lnTo>
                    <a:pt x="73843" y="5723"/>
                  </a:lnTo>
                  <a:lnTo>
                    <a:pt x="73941" y="6059"/>
                  </a:lnTo>
                  <a:lnTo>
                    <a:pt x="74001" y="6394"/>
                  </a:lnTo>
                  <a:lnTo>
                    <a:pt x="74060" y="6730"/>
                  </a:lnTo>
                  <a:lnTo>
                    <a:pt x="74079" y="7046"/>
                  </a:lnTo>
                  <a:lnTo>
                    <a:pt x="74079" y="7322"/>
                  </a:lnTo>
                  <a:lnTo>
                    <a:pt x="74079" y="7835"/>
                  </a:lnTo>
                  <a:lnTo>
                    <a:pt x="74060" y="8328"/>
                  </a:lnTo>
                  <a:lnTo>
                    <a:pt x="74001" y="8822"/>
                  </a:lnTo>
                  <a:lnTo>
                    <a:pt x="73922" y="9295"/>
                  </a:lnTo>
                  <a:lnTo>
                    <a:pt x="73803" y="9749"/>
                  </a:lnTo>
                  <a:lnTo>
                    <a:pt x="73665" y="10203"/>
                  </a:lnTo>
                  <a:lnTo>
                    <a:pt x="73507" y="10637"/>
                  </a:lnTo>
                  <a:lnTo>
                    <a:pt x="73310" y="11051"/>
                  </a:lnTo>
                  <a:lnTo>
                    <a:pt x="73093" y="11466"/>
                  </a:lnTo>
                  <a:lnTo>
                    <a:pt x="72856" y="11861"/>
                  </a:lnTo>
                  <a:lnTo>
                    <a:pt x="72599" y="12216"/>
                  </a:lnTo>
                  <a:lnTo>
                    <a:pt x="72323" y="12571"/>
                  </a:lnTo>
                  <a:lnTo>
                    <a:pt x="72007" y="12906"/>
                  </a:lnTo>
                  <a:lnTo>
                    <a:pt x="71672" y="13202"/>
                  </a:lnTo>
                  <a:lnTo>
                    <a:pt x="71337" y="13498"/>
                  </a:lnTo>
                  <a:lnTo>
                    <a:pt x="70962" y="13755"/>
                  </a:lnTo>
                  <a:lnTo>
                    <a:pt x="70745" y="13873"/>
                  </a:lnTo>
                  <a:lnTo>
                    <a:pt x="70527" y="13992"/>
                  </a:lnTo>
                  <a:lnTo>
                    <a:pt x="70310" y="14090"/>
                  </a:lnTo>
                  <a:lnTo>
                    <a:pt x="70093" y="14169"/>
                  </a:lnTo>
                  <a:lnTo>
                    <a:pt x="69639" y="14308"/>
                  </a:lnTo>
                  <a:lnTo>
                    <a:pt x="69186" y="14406"/>
                  </a:lnTo>
                  <a:lnTo>
                    <a:pt x="68732" y="14465"/>
                  </a:lnTo>
                  <a:lnTo>
                    <a:pt x="68258" y="14505"/>
                  </a:lnTo>
                  <a:lnTo>
                    <a:pt x="67350" y="14525"/>
                  </a:lnTo>
                  <a:lnTo>
                    <a:pt x="66522" y="14564"/>
                  </a:lnTo>
                  <a:lnTo>
                    <a:pt x="66107" y="14584"/>
                  </a:lnTo>
                  <a:lnTo>
                    <a:pt x="65693" y="14623"/>
                  </a:lnTo>
                  <a:lnTo>
                    <a:pt x="65298" y="14702"/>
                  </a:lnTo>
                  <a:lnTo>
                    <a:pt x="64903" y="14801"/>
                  </a:lnTo>
                  <a:lnTo>
                    <a:pt x="64509" y="14919"/>
                  </a:lnTo>
                  <a:lnTo>
                    <a:pt x="64134" y="15097"/>
                  </a:lnTo>
                  <a:lnTo>
                    <a:pt x="63759" y="15314"/>
                  </a:lnTo>
                  <a:lnTo>
                    <a:pt x="63404" y="15570"/>
                  </a:lnTo>
                  <a:lnTo>
                    <a:pt x="63088" y="15827"/>
                  </a:lnTo>
                  <a:lnTo>
                    <a:pt x="62792" y="16123"/>
                  </a:lnTo>
                  <a:lnTo>
                    <a:pt x="62496" y="16458"/>
                  </a:lnTo>
                  <a:lnTo>
                    <a:pt x="62220" y="16794"/>
                  </a:lnTo>
                  <a:lnTo>
                    <a:pt x="61983" y="17149"/>
                  </a:lnTo>
                  <a:lnTo>
                    <a:pt x="61746" y="17504"/>
                  </a:lnTo>
                  <a:lnTo>
                    <a:pt x="61529" y="17899"/>
                  </a:lnTo>
                  <a:lnTo>
                    <a:pt x="61312" y="18294"/>
                  </a:lnTo>
                  <a:lnTo>
                    <a:pt x="61115" y="18688"/>
                  </a:lnTo>
                  <a:lnTo>
                    <a:pt x="60937" y="19103"/>
                  </a:lnTo>
                  <a:lnTo>
                    <a:pt x="60602" y="19932"/>
                  </a:lnTo>
                  <a:lnTo>
                    <a:pt x="60306" y="20760"/>
                  </a:lnTo>
                  <a:lnTo>
                    <a:pt x="59990" y="21688"/>
                  </a:lnTo>
                  <a:lnTo>
                    <a:pt x="59635" y="22635"/>
                  </a:lnTo>
                  <a:lnTo>
                    <a:pt x="59457" y="23109"/>
                  </a:lnTo>
                  <a:lnTo>
                    <a:pt x="59260" y="23563"/>
                  </a:lnTo>
                  <a:lnTo>
                    <a:pt x="59043" y="24036"/>
                  </a:lnTo>
                  <a:lnTo>
                    <a:pt x="58806" y="24470"/>
                  </a:lnTo>
                  <a:lnTo>
                    <a:pt x="58569" y="24924"/>
                  </a:lnTo>
                  <a:lnTo>
                    <a:pt x="58293" y="25358"/>
                  </a:lnTo>
                  <a:lnTo>
                    <a:pt x="58016" y="25773"/>
                  </a:lnTo>
                  <a:lnTo>
                    <a:pt x="57701" y="26167"/>
                  </a:lnTo>
                  <a:lnTo>
                    <a:pt x="57365" y="26542"/>
                  </a:lnTo>
                  <a:lnTo>
                    <a:pt x="57010" y="26917"/>
                  </a:lnTo>
                  <a:lnTo>
                    <a:pt x="56615" y="27253"/>
                  </a:lnTo>
                  <a:lnTo>
                    <a:pt x="56201" y="27549"/>
                  </a:lnTo>
                  <a:lnTo>
                    <a:pt x="55964" y="27707"/>
                  </a:lnTo>
                  <a:lnTo>
                    <a:pt x="55708" y="27864"/>
                  </a:lnTo>
                  <a:lnTo>
                    <a:pt x="55451" y="27983"/>
                  </a:lnTo>
                  <a:lnTo>
                    <a:pt x="55195" y="28121"/>
                  </a:lnTo>
                  <a:lnTo>
                    <a:pt x="54918" y="28239"/>
                  </a:lnTo>
                  <a:lnTo>
                    <a:pt x="54622" y="28338"/>
                  </a:lnTo>
                  <a:lnTo>
                    <a:pt x="54050" y="28516"/>
                  </a:lnTo>
                  <a:lnTo>
                    <a:pt x="53438" y="28654"/>
                  </a:lnTo>
                  <a:lnTo>
                    <a:pt x="52807" y="28772"/>
                  </a:lnTo>
                  <a:lnTo>
                    <a:pt x="52156" y="28851"/>
                  </a:lnTo>
                  <a:lnTo>
                    <a:pt x="51504" y="28891"/>
                  </a:lnTo>
                  <a:lnTo>
                    <a:pt x="50853" y="28891"/>
                  </a:lnTo>
                  <a:lnTo>
                    <a:pt x="50202" y="28871"/>
                  </a:lnTo>
                  <a:lnTo>
                    <a:pt x="49551" y="28831"/>
                  </a:lnTo>
                  <a:lnTo>
                    <a:pt x="48900" y="28752"/>
                  </a:lnTo>
                  <a:lnTo>
                    <a:pt x="48268" y="28654"/>
                  </a:lnTo>
                  <a:lnTo>
                    <a:pt x="47656" y="28516"/>
                  </a:lnTo>
                  <a:lnTo>
                    <a:pt x="47064" y="28358"/>
                  </a:lnTo>
                  <a:lnTo>
                    <a:pt x="46512" y="28200"/>
                  </a:lnTo>
                  <a:lnTo>
                    <a:pt x="45644" y="27884"/>
                  </a:lnTo>
                  <a:lnTo>
                    <a:pt x="44953" y="27628"/>
                  </a:lnTo>
                  <a:lnTo>
                    <a:pt x="44598" y="27509"/>
                  </a:lnTo>
                  <a:lnTo>
                    <a:pt x="44242" y="27391"/>
                  </a:lnTo>
                  <a:lnTo>
                    <a:pt x="43887" y="27312"/>
                  </a:lnTo>
                  <a:lnTo>
                    <a:pt x="43532" y="27233"/>
                  </a:lnTo>
                  <a:lnTo>
                    <a:pt x="43157" y="27174"/>
                  </a:lnTo>
                  <a:lnTo>
                    <a:pt x="42782" y="27154"/>
                  </a:lnTo>
                  <a:lnTo>
                    <a:pt x="42526" y="27154"/>
                  </a:lnTo>
                  <a:lnTo>
                    <a:pt x="42269" y="27174"/>
                  </a:lnTo>
                  <a:lnTo>
                    <a:pt x="42013" y="27193"/>
                  </a:lnTo>
                  <a:lnTo>
                    <a:pt x="41756" y="27253"/>
                  </a:lnTo>
                  <a:lnTo>
                    <a:pt x="41243" y="27351"/>
                  </a:lnTo>
                  <a:lnTo>
                    <a:pt x="40750" y="27509"/>
                  </a:lnTo>
                  <a:lnTo>
                    <a:pt x="40276" y="27687"/>
                  </a:lnTo>
                  <a:lnTo>
                    <a:pt x="39802" y="27884"/>
                  </a:lnTo>
                  <a:lnTo>
                    <a:pt x="38914" y="28299"/>
                  </a:lnTo>
                  <a:lnTo>
                    <a:pt x="38618" y="28437"/>
                  </a:lnTo>
                  <a:lnTo>
                    <a:pt x="37513" y="28970"/>
                  </a:lnTo>
                  <a:lnTo>
                    <a:pt x="36428" y="29502"/>
                  </a:lnTo>
                  <a:lnTo>
                    <a:pt x="35875" y="29798"/>
                  </a:lnTo>
                  <a:lnTo>
                    <a:pt x="35343" y="30094"/>
                  </a:lnTo>
                  <a:lnTo>
                    <a:pt x="34830" y="30390"/>
                  </a:lnTo>
                  <a:lnTo>
                    <a:pt x="34317" y="30726"/>
                  </a:lnTo>
                  <a:lnTo>
                    <a:pt x="34040" y="30903"/>
                  </a:lnTo>
                  <a:lnTo>
                    <a:pt x="33784" y="31101"/>
                  </a:lnTo>
                  <a:lnTo>
                    <a:pt x="33290" y="31515"/>
                  </a:lnTo>
                  <a:lnTo>
                    <a:pt x="32817" y="31949"/>
                  </a:lnTo>
                  <a:lnTo>
                    <a:pt x="32343" y="32383"/>
                  </a:lnTo>
                  <a:lnTo>
                    <a:pt x="31909" y="32818"/>
                  </a:lnTo>
                  <a:lnTo>
                    <a:pt x="31455" y="33232"/>
                  </a:lnTo>
                  <a:lnTo>
                    <a:pt x="30982" y="33627"/>
                  </a:lnTo>
                  <a:lnTo>
                    <a:pt x="30725" y="33804"/>
                  </a:lnTo>
                  <a:lnTo>
                    <a:pt x="30488" y="33982"/>
                  </a:lnTo>
                  <a:lnTo>
                    <a:pt x="30054" y="34258"/>
                  </a:lnTo>
                  <a:lnTo>
                    <a:pt x="29620" y="34495"/>
                  </a:lnTo>
                  <a:lnTo>
                    <a:pt x="28732" y="34949"/>
                  </a:lnTo>
                  <a:lnTo>
                    <a:pt x="28239" y="35205"/>
                  </a:lnTo>
                  <a:lnTo>
                    <a:pt x="27745" y="35462"/>
                  </a:lnTo>
                  <a:lnTo>
                    <a:pt x="27252" y="35738"/>
                  </a:lnTo>
                  <a:lnTo>
                    <a:pt x="26778" y="36054"/>
                  </a:lnTo>
                  <a:lnTo>
                    <a:pt x="26581" y="36212"/>
                  </a:lnTo>
                  <a:lnTo>
                    <a:pt x="26384" y="36370"/>
                  </a:lnTo>
                  <a:lnTo>
                    <a:pt x="26186" y="36547"/>
                  </a:lnTo>
                  <a:lnTo>
                    <a:pt x="25989" y="36745"/>
                  </a:lnTo>
                  <a:lnTo>
                    <a:pt x="25811" y="36962"/>
                  </a:lnTo>
                  <a:lnTo>
                    <a:pt x="25634" y="37179"/>
                  </a:lnTo>
                  <a:lnTo>
                    <a:pt x="25476" y="37396"/>
                  </a:lnTo>
                  <a:lnTo>
                    <a:pt x="25338" y="37633"/>
                  </a:lnTo>
                  <a:lnTo>
                    <a:pt x="25219" y="37889"/>
                  </a:lnTo>
                  <a:lnTo>
                    <a:pt x="25101" y="38146"/>
                  </a:lnTo>
                  <a:lnTo>
                    <a:pt x="25022" y="38402"/>
                  </a:lnTo>
                  <a:lnTo>
                    <a:pt x="24963" y="38678"/>
                  </a:lnTo>
                  <a:lnTo>
                    <a:pt x="24923" y="38955"/>
                  </a:lnTo>
                  <a:lnTo>
                    <a:pt x="24923" y="39231"/>
                  </a:lnTo>
                  <a:lnTo>
                    <a:pt x="24963" y="39507"/>
                  </a:lnTo>
                  <a:lnTo>
                    <a:pt x="25022" y="39803"/>
                  </a:lnTo>
                  <a:lnTo>
                    <a:pt x="25062" y="39981"/>
                  </a:lnTo>
                  <a:lnTo>
                    <a:pt x="25140" y="40158"/>
                  </a:lnTo>
                  <a:lnTo>
                    <a:pt x="25298" y="40494"/>
                  </a:lnTo>
                  <a:lnTo>
                    <a:pt x="25476" y="40810"/>
                  </a:lnTo>
                  <a:lnTo>
                    <a:pt x="25673" y="41125"/>
                  </a:lnTo>
                  <a:lnTo>
                    <a:pt x="25752" y="41244"/>
                  </a:lnTo>
                  <a:lnTo>
                    <a:pt x="26009" y="41678"/>
                  </a:lnTo>
                  <a:lnTo>
                    <a:pt x="26265" y="42171"/>
                  </a:lnTo>
                  <a:lnTo>
                    <a:pt x="26384" y="42447"/>
                  </a:lnTo>
                  <a:lnTo>
                    <a:pt x="26502" y="42724"/>
                  </a:lnTo>
                  <a:lnTo>
                    <a:pt x="26601" y="43000"/>
                  </a:lnTo>
                  <a:lnTo>
                    <a:pt x="26699" y="43296"/>
                  </a:lnTo>
                  <a:lnTo>
                    <a:pt x="26759" y="43592"/>
                  </a:lnTo>
                  <a:lnTo>
                    <a:pt x="26798" y="43908"/>
                  </a:lnTo>
                  <a:lnTo>
                    <a:pt x="26818" y="44204"/>
                  </a:lnTo>
                  <a:lnTo>
                    <a:pt x="26818" y="44500"/>
                  </a:lnTo>
                  <a:lnTo>
                    <a:pt x="26778" y="44796"/>
                  </a:lnTo>
                  <a:lnTo>
                    <a:pt x="26699" y="45092"/>
                  </a:lnTo>
                  <a:lnTo>
                    <a:pt x="26601" y="45368"/>
                  </a:lnTo>
                  <a:lnTo>
                    <a:pt x="26443" y="45644"/>
                  </a:lnTo>
                  <a:lnTo>
                    <a:pt x="26324" y="45842"/>
                  </a:lnTo>
                  <a:lnTo>
                    <a:pt x="26167" y="46019"/>
                  </a:lnTo>
                  <a:lnTo>
                    <a:pt x="26009" y="46177"/>
                  </a:lnTo>
                  <a:lnTo>
                    <a:pt x="25831" y="46315"/>
                  </a:lnTo>
                  <a:lnTo>
                    <a:pt x="25476" y="46611"/>
                  </a:lnTo>
                  <a:lnTo>
                    <a:pt x="25062" y="46888"/>
                  </a:lnTo>
                  <a:lnTo>
                    <a:pt x="24706" y="47144"/>
                  </a:lnTo>
                  <a:lnTo>
                    <a:pt x="24331" y="47420"/>
                  </a:lnTo>
                  <a:lnTo>
                    <a:pt x="24114" y="47618"/>
                  </a:lnTo>
                  <a:lnTo>
                    <a:pt x="23897" y="47815"/>
                  </a:lnTo>
                  <a:lnTo>
                    <a:pt x="23700" y="48052"/>
                  </a:lnTo>
                  <a:lnTo>
                    <a:pt x="23503" y="48269"/>
                  </a:lnTo>
                  <a:lnTo>
                    <a:pt x="23325" y="48525"/>
                  </a:lnTo>
                  <a:lnTo>
                    <a:pt x="23167" y="48782"/>
                  </a:lnTo>
                  <a:lnTo>
                    <a:pt x="23029" y="49038"/>
                  </a:lnTo>
                  <a:lnTo>
                    <a:pt x="22891" y="49295"/>
                  </a:lnTo>
                  <a:lnTo>
                    <a:pt x="22772" y="49571"/>
                  </a:lnTo>
                  <a:lnTo>
                    <a:pt x="22674" y="49867"/>
                  </a:lnTo>
                  <a:lnTo>
                    <a:pt x="22575" y="50144"/>
                  </a:lnTo>
                  <a:lnTo>
                    <a:pt x="22496" y="50440"/>
                  </a:lnTo>
                  <a:lnTo>
                    <a:pt x="22457" y="50736"/>
                  </a:lnTo>
                  <a:lnTo>
                    <a:pt x="22417" y="51032"/>
                  </a:lnTo>
                  <a:lnTo>
                    <a:pt x="22398" y="51328"/>
                  </a:lnTo>
                  <a:lnTo>
                    <a:pt x="22378" y="51624"/>
                  </a:lnTo>
                  <a:lnTo>
                    <a:pt x="22417" y="52038"/>
                  </a:lnTo>
                  <a:lnTo>
                    <a:pt x="22476" y="52433"/>
                  </a:lnTo>
                  <a:lnTo>
                    <a:pt x="22575" y="52788"/>
                  </a:lnTo>
                  <a:lnTo>
                    <a:pt x="22713" y="53104"/>
                  </a:lnTo>
                  <a:lnTo>
                    <a:pt x="22832" y="53321"/>
                  </a:lnTo>
                  <a:lnTo>
                    <a:pt x="22950" y="53498"/>
                  </a:lnTo>
                  <a:lnTo>
                    <a:pt x="23088" y="53696"/>
                  </a:lnTo>
                  <a:lnTo>
                    <a:pt x="23246" y="53853"/>
                  </a:lnTo>
                  <a:lnTo>
                    <a:pt x="23404" y="54011"/>
                  </a:lnTo>
                  <a:lnTo>
                    <a:pt x="23562" y="54169"/>
                  </a:lnTo>
                  <a:lnTo>
                    <a:pt x="23917" y="54426"/>
                  </a:lnTo>
                  <a:lnTo>
                    <a:pt x="24292" y="54663"/>
                  </a:lnTo>
                  <a:lnTo>
                    <a:pt x="24706" y="54880"/>
                  </a:lnTo>
                  <a:lnTo>
                    <a:pt x="25101" y="55097"/>
                  </a:lnTo>
                  <a:lnTo>
                    <a:pt x="25515" y="55274"/>
                  </a:lnTo>
                  <a:lnTo>
                    <a:pt x="25950" y="55491"/>
                  </a:lnTo>
                  <a:lnTo>
                    <a:pt x="26364" y="55689"/>
                  </a:lnTo>
                  <a:lnTo>
                    <a:pt x="26778" y="55925"/>
                  </a:lnTo>
                  <a:lnTo>
                    <a:pt x="27173" y="56182"/>
                  </a:lnTo>
                  <a:lnTo>
                    <a:pt x="27351" y="56320"/>
                  </a:lnTo>
                  <a:lnTo>
                    <a:pt x="27528" y="56478"/>
                  </a:lnTo>
                  <a:lnTo>
                    <a:pt x="27706" y="56636"/>
                  </a:lnTo>
                  <a:lnTo>
                    <a:pt x="27864" y="56794"/>
                  </a:lnTo>
                  <a:lnTo>
                    <a:pt x="28002" y="56971"/>
                  </a:lnTo>
                  <a:lnTo>
                    <a:pt x="28140" y="57169"/>
                  </a:lnTo>
                  <a:lnTo>
                    <a:pt x="28278" y="57386"/>
                  </a:lnTo>
                  <a:lnTo>
                    <a:pt x="28377" y="57603"/>
                  </a:lnTo>
                  <a:lnTo>
                    <a:pt x="28515" y="57919"/>
                  </a:lnTo>
                  <a:lnTo>
                    <a:pt x="28614" y="58215"/>
                  </a:lnTo>
                  <a:lnTo>
                    <a:pt x="28712" y="58530"/>
                  </a:lnTo>
                  <a:lnTo>
                    <a:pt x="28811" y="58846"/>
                  </a:lnTo>
                  <a:lnTo>
                    <a:pt x="28870" y="59162"/>
                  </a:lnTo>
                  <a:lnTo>
                    <a:pt x="28929" y="59477"/>
                  </a:lnTo>
                  <a:lnTo>
                    <a:pt x="28988" y="59813"/>
                  </a:lnTo>
                  <a:lnTo>
                    <a:pt x="29028" y="60129"/>
                  </a:lnTo>
                  <a:lnTo>
                    <a:pt x="29048" y="60800"/>
                  </a:lnTo>
                  <a:lnTo>
                    <a:pt x="29048" y="61451"/>
                  </a:lnTo>
                  <a:lnTo>
                    <a:pt x="28988" y="62122"/>
                  </a:lnTo>
                  <a:lnTo>
                    <a:pt x="28910" y="62773"/>
                  </a:lnTo>
                  <a:lnTo>
                    <a:pt x="28791" y="63424"/>
                  </a:lnTo>
                  <a:lnTo>
                    <a:pt x="28614" y="64075"/>
                  </a:lnTo>
                  <a:lnTo>
                    <a:pt x="28436" y="64687"/>
                  </a:lnTo>
                  <a:lnTo>
                    <a:pt x="28219" y="65299"/>
                  </a:lnTo>
                  <a:lnTo>
                    <a:pt x="27962" y="65871"/>
                  </a:lnTo>
                  <a:lnTo>
                    <a:pt x="27686" y="66424"/>
                  </a:lnTo>
                  <a:lnTo>
                    <a:pt x="27390" y="66956"/>
                  </a:lnTo>
                  <a:lnTo>
                    <a:pt x="27074" y="67430"/>
                  </a:lnTo>
                  <a:lnTo>
                    <a:pt x="26857" y="67746"/>
                  </a:lnTo>
                  <a:lnTo>
                    <a:pt x="26620" y="68062"/>
                  </a:lnTo>
                  <a:lnTo>
                    <a:pt x="26364" y="68358"/>
                  </a:lnTo>
                  <a:lnTo>
                    <a:pt x="26107" y="68634"/>
                  </a:lnTo>
                  <a:lnTo>
                    <a:pt x="25851" y="68910"/>
                  </a:lnTo>
                  <a:lnTo>
                    <a:pt x="25575" y="69186"/>
                  </a:lnTo>
                  <a:lnTo>
                    <a:pt x="25279" y="69443"/>
                  </a:lnTo>
                  <a:lnTo>
                    <a:pt x="24983" y="69680"/>
                  </a:lnTo>
                  <a:lnTo>
                    <a:pt x="24687" y="69917"/>
                  </a:lnTo>
                  <a:lnTo>
                    <a:pt x="24371" y="70134"/>
                  </a:lnTo>
                  <a:lnTo>
                    <a:pt x="24055" y="70351"/>
                  </a:lnTo>
                  <a:lnTo>
                    <a:pt x="23720" y="70548"/>
                  </a:lnTo>
                  <a:lnTo>
                    <a:pt x="23384" y="70745"/>
                  </a:lnTo>
                  <a:lnTo>
                    <a:pt x="23049" y="70923"/>
                  </a:lnTo>
                  <a:lnTo>
                    <a:pt x="22713" y="71101"/>
                  </a:lnTo>
                  <a:lnTo>
                    <a:pt x="22358" y="71239"/>
                  </a:lnTo>
                  <a:lnTo>
                    <a:pt x="22003" y="71397"/>
                  </a:lnTo>
                  <a:lnTo>
                    <a:pt x="21648" y="71515"/>
                  </a:lnTo>
                  <a:lnTo>
                    <a:pt x="21273" y="71653"/>
                  </a:lnTo>
                  <a:lnTo>
                    <a:pt x="20898" y="71752"/>
                  </a:lnTo>
                  <a:lnTo>
                    <a:pt x="20543" y="71850"/>
                  </a:lnTo>
                  <a:lnTo>
                    <a:pt x="20168" y="71929"/>
                  </a:lnTo>
                  <a:lnTo>
                    <a:pt x="19773" y="71989"/>
                  </a:lnTo>
                  <a:lnTo>
                    <a:pt x="19398" y="72048"/>
                  </a:lnTo>
                  <a:lnTo>
                    <a:pt x="19023" y="72087"/>
                  </a:lnTo>
                  <a:lnTo>
                    <a:pt x="18628" y="72127"/>
                  </a:lnTo>
                  <a:lnTo>
                    <a:pt x="18253" y="72146"/>
                  </a:lnTo>
                  <a:lnTo>
                    <a:pt x="17859" y="72146"/>
                  </a:lnTo>
                  <a:lnTo>
                    <a:pt x="17484" y="72127"/>
                  </a:lnTo>
                  <a:lnTo>
                    <a:pt x="17089" y="72107"/>
                  </a:lnTo>
                  <a:lnTo>
                    <a:pt x="16714" y="72067"/>
                  </a:lnTo>
                  <a:lnTo>
                    <a:pt x="16339" y="72008"/>
                  </a:lnTo>
                  <a:lnTo>
                    <a:pt x="15826" y="71910"/>
                  </a:lnTo>
                  <a:lnTo>
                    <a:pt x="15313" y="71791"/>
                  </a:lnTo>
                  <a:lnTo>
                    <a:pt x="14780" y="71633"/>
                  </a:lnTo>
                  <a:lnTo>
                    <a:pt x="14248" y="71456"/>
                  </a:lnTo>
                  <a:lnTo>
                    <a:pt x="13695" y="71258"/>
                  </a:lnTo>
                  <a:lnTo>
                    <a:pt x="13103" y="71022"/>
                  </a:lnTo>
                  <a:lnTo>
                    <a:pt x="12491" y="70765"/>
                  </a:lnTo>
                  <a:lnTo>
                    <a:pt x="11860" y="70449"/>
                  </a:lnTo>
                  <a:lnTo>
                    <a:pt x="11288" y="70153"/>
                  </a:lnTo>
                  <a:lnTo>
                    <a:pt x="10853" y="69936"/>
                  </a:lnTo>
                  <a:lnTo>
                    <a:pt x="10952" y="69660"/>
                  </a:lnTo>
                  <a:lnTo>
                    <a:pt x="11011" y="69443"/>
                  </a:lnTo>
                  <a:lnTo>
                    <a:pt x="11031" y="69206"/>
                  </a:lnTo>
                  <a:lnTo>
                    <a:pt x="11051" y="68969"/>
                  </a:lnTo>
                  <a:lnTo>
                    <a:pt x="11031" y="68732"/>
                  </a:lnTo>
                  <a:lnTo>
                    <a:pt x="10972" y="68496"/>
                  </a:lnTo>
                  <a:lnTo>
                    <a:pt x="10913" y="68279"/>
                  </a:lnTo>
                  <a:lnTo>
                    <a:pt x="10814" y="68042"/>
                  </a:lnTo>
                  <a:lnTo>
                    <a:pt x="10715" y="67825"/>
                  </a:lnTo>
                  <a:lnTo>
                    <a:pt x="10577" y="67608"/>
                  </a:lnTo>
                  <a:lnTo>
                    <a:pt x="10419" y="67410"/>
                  </a:lnTo>
                  <a:lnTo>
                    <a:pt x="10242" y="67233"/>
                  </a:lnTo>
                  <a:lnTo>
                    <a:pt x="10064" y="67075"/>
                  </a:lnTo>
                  <a:lnTo>
                    <a:pt x="9867" y="66937"/>
                  </a:lnTo>
                  <a:lnTo>
                    <a:pt x="9669" y="66838"/>
                  </a:lnTo>
                  <a:lnTo>
                    <a:pt x="9452" y="66739"/>
                  </a:lnTo>
                  <a:lnTo>
                    <a:pt x="9235" y="66680"/>
                  </a:lnTo>
                  <a:lnTo>
                    <a:pt x="9038" y="66641"/>
                  </a:lnTo>
                  <a:lnTo>
                    <a:pt x="8663" y="66641"/>
                  </a:lnTo>
                  <a:lnTo>
                    <a:pt x="8466" y="66680"/>
                  </a:lnTo>
                  <a:lnTo>
                    <a:pt x="8288" y="66720"/>
                  </a:lnTo>
                  <a:lnTo>
                    <a:pt x="8110" y="66799"/>
                  </a:lnTo>
                  <a:lnTo>
                    <a:pt x="7933" y="66878"/>
                  </a:lnTo>
                  <a:lnTo>
                    <a:pt x="7775" y="66976"/>
                  </a:lnTo>
                  <a:lnTo>
                    <a:pt x="7676" y="67075"/>
                  </a:lnTo>
                  <a:lnTo>
                    <a:pt x="7597" y="67154"/>
                  </a:lnTo>
                  <a:lnTo>
                    <a:pt x="7518" y="67252"/>
                  </a:lnTo>
                  <a:lnTo>
                    <a:pt x="7459" y="67351"/>
                  </a:lnTo>
                  <a:lnTo>
                    <a:pt x="7420" y="67470"/>
                  </a:lnTo>
                  <a:lnTo>
                    <a:pt x="7380" y="67568"/>
                  </a:lnTo>
                  <a:lnTo>
                    <a:pt x="7341" y="67687"/>
                  </a:lnTo>
                  <a:lnTo>
                    <a:pt x="7341" y="67805"/>
                  </a:lnTo>
                  <a:lnTo>
                    <a:pt x="7341" y="67943"/>
                  </a:lnTo>
                  <a:lnTo>
                    <a:pt x="7361" y="68062"/>
                  </a:lnTo>
                  <a:lnTo>
                    <a:pt x="7400" y="68200"/>
                  </a:lnTo>
                  <a:lnTo>
                    <a:pt x="7459" y="68318"/>
                  </a:lnTo>
                  <a:lnTo>
                    <a:pt x="7518" y="68456"/>
                  </a:lnTo>
                  <a:lnTo>
                    <a:pt x="7597" y="68575"/>
                  </a:lnTo>
                  <a:lnTo>
                    <a:pt x="7696" y="68713"/>
                  </a:lnTo>
                  <a:lnTo>
                    <a:pt x="7795" y="68831"/>
                  </a:lnTo>
                  <a:lnTo>
                    <a:pt x="7992" y="69029"/>
                  </a:lnTo>
                  <a:lnTo>
                    <a:pt x="8170" y="69167"/>
                  </a:lnTo>
                  <a:lnTo>
                    <a:pt x="8367" y="69285"/>
                  </a:lnTo>
                  <a:lnTo>
                    <a:pt x="8564" y="69384"/>
                  </a:lnTo>
                  <a:lnTo>
                    <a:pt x="8762" y="69463"/>
                  </a:lnTo>
                  <a:lnTo>
                    <a:pt x="8959" y="69542"/>
                  </a:lnTo>
                  <a:lnTo>
                    <a:pt x="9354" y="69660"/>
                  </a:lnTo>
                  <a:lnTo>
                    <a:pt x="9827" y="69778"/>
                  </a:lnTo>
                  <a:lnTo>
                    <a:pt x="10163" y="69897"/>
                  </a:lnTo>
                  <a:lnTo>
                    <a:pt x="10498" y="70055"/>
                  </a:lnTo>
                  <a:lnTo>
                    <a:pt x="10321" y="70291"/>
                  </a:lnTo>
                  <a:lnTo>
                    <a:pt x="10123" y="70528"/>
                  </a:lnTo>
                  <a:lnTo>
                    <a:pt x="9906" y="70726"/>
                  </a:lnTo>
                  <a:lnTo>
                    <a:pt x="9650" y="70903"/>
                  </a:lnTo>
                  <a:lnTo>
                    <a:pt x="9413" y="71061"/>
                  </a:lnTo>
                  <a:lnTo>
                    <a:pt x="9156" y="71179"/>
                  </a:lnTo>
                  <a:lnTo>
                    <a:pt x="8900" y="71298"/>
                  </a:lnTo>
                  <a:lnTo>
                    <a:pt x="8643" y="71377"/>
                  </a:lnTo>
                  <a:lnTo>
                    <a:pt x="8288" y="71456"/>
                  </a:lnTo>
                  <a:lnTo>
                    <a:pt x="7953" y="71515"/>
                  </a:lnTo>
                  <a:lnTo>
                    <a:pt x="7597" y="71554"/>
                  </a:lnTo>
                  <a:lnTo>
                    <a:pt x="7222" y="71574"/>
                  </a:lnTo>
                  <a:lnTo>
                    <a:pt x="6512" y="71574"/>
                  </a:lnTo>
                  <a:lnTo>
                    <a:pt x="5802" y="71535"/>
                  </a:lnTo>
                  <a:lnTo>
                    <a:pt x="5723" y="71535"/>
                  </a:lnTo>
                  <a:lnTo>
                    <a:pt x="4933" y="71515"/>
                  </a:lnTo>
                  <a:lnTo>
                    <a:pt x="4558" y="71515"/>
                  </a:lnTo>
                  <a:lnTo>
                    <a:pt x="4164" y="71535"/>
                  </a:lnTo>
                  <a:lnTo>
                    <a:pt x="3809" y="71554"/>
                  </a:lnTo>
                  <a:lnTo>
                    <a:pt x="3453" y="71614"/>
                  </a:lnTo>
                  <a:lnTo>
                    <a:pt x="3098" y="71693"/>
                  </a:lnTo>
                  <a:lnTo>
                    <a:pt x="2743" y="71791"/>
                  </a:lnTo>
                  <a:lnTo>
                    <a:pt x="2348" y="71929"/>
                  </a:lnTo>
                  <a:lnTo>
                    <a:pt x="1993" y="72107"/>
                  </a:lnTo>
                  <a:lnTo>
                    <a:pt x="1638" y="72304"/>
                  </a:lnTo>
                  <a:lnTo>
                    <a:pt x="1302" y="72521"/>
                  </a:lnTo>
                  <a:lnTo>
                    <a:pt x="967" y="72758"/>
                  </a:lnTo>
                  <a:lnTo>
                    <a:pt x="651" y="72995"/>
                  </a:lnTo>
                  <a:lnTo>
                    <a:pt x="39" y="73488"/>
                  </a:lnTo>
                  <a:lnTo>
                    <a:pt x="20" y="73528"/>
                  </a:lnTo>
                  <a:lnTo>
                    <a:pt x="0" y="73587"/>
                  </a:lnTo>
                  <a:lnTo>
                    <a:pt x="0" y="73626"/>
                  </a:lnTo>
                  <a:lnTo>
                    <a:pt x="20" y="73666"/>
                  </a:lnTo>
                  <a:lnTo>
                    <a:pt x="79" y="73705"/>
                  </a:lnTo>
                  <a:lnTo>
                    <a:pt x="138" y="73725"/>
                  </a:lnTo>
                  <a:lnTo>
                    <a:pt x="178" y="73705"/>
                  </a:lnTo>
                  <a:lnTo>
                    <a:pt x="217" y="73686"/>
                  </a:lnTo>
                  <a:lnTo>
                    <a:pt x="809" y="73212"/>
                  </a:lnTo>
                  <a:lnTo>
                    <a:pt x="1105" y="72975"/>
                  </a:lnTo>
                  <a:lnTo>
                    <a:pt x="1421" y="72758"/>
                  </a:lnTo>
                  <a:lnTo>
                    <a:pt x="1756" y="72541"/>
                  </a:lnTo>
                  <a:lnTo>
                    <a:pt x="2112" y="72344"/>
                  </a:lnTo>
                  <a:lnTo>
                    <a:pt x="2447" y="72166"/>
                  </a:lnTo>
                  <a:lnTo>
                    <a:pt x="2822" y="72028"/>
                  </a:lnTo>
                  <a:lnTo>
                    <a:pt x="3157" y="71929"/>
                  </a:lnTo>
                  <a:lnTo>
                    <a:pt x="3493" y="71870"/>
                  </a:lnTo>
                  <a:lnTo>
                    <a:pt x="3848" y="71811"/>
                  </a:lnTo>
                  <a:lnTo>
                    <a:pt x="4203" y="71791"/>
                  </a:lnTo>
                  <a:lnTo>
                    <a:pt x="4558" y="71771"/>
                  </a:lnTo>
                  <a:lnTo>
                    <a:pt x="4933" y="71771"/>
                  </a:lnTo>
                  <a:lnTo>
                    <a:pt x="5723" y="71811"/>
                  </a:lnTo>
                  <a:lnTo>
                    <a:pt x="5782" y="71811"/>
                  </a:lnTo>
                  <a:lnTo>
                    <a:pt x="6512" y="71831"/>
                  </a:lnTo>
                  <a:lnTo>
                    <a:pt x="7262" y="71831"/>
                  </a:lnTo>
                  <a:lnTo>
                    <a:pt x="7617" y="71811"/>
                  </a:lnTo>
                  <a:lnTo>
                    <a:pt x="7992" y="71771"/>
                  </a:lnTo>
                  <a:lnTo>
                    <a:pt x="8347" y="71712"/>
                  </a:lnTo>
                  <a:lnTo>
                    <a:pt x="8702" y="71614"/>
                  </a:lnTo>
                  <a:lnTo>
                    <a:pt x="9038" y="71515"/>
                  </a:lnTo>
                  <a:lnTo>
                    <a:pt x="9354" y="71377"/>
                  </a:lnTo>
                  <a:lnTo>
                    <a:pt x="9630" y="71219"/>
                  </a:lnTo>
                  <a:lnTo>
                    <a:pt x="9906" y="71041"/>
                  </a:lnTo>
                  <a:lnTo>
                    <a:pt x="10143" y="70864"/>
                  </a:lnTo>
                  <a:lnTo>
                    <a:pt x="10380" y="70647"/>
                  </a:lnTo>
                  <a:lnTo>
                    <a:pt x="10557" y="70410"/>
                  </a:lnTo>
                  <a:lnTo>
                    <a:pt x="10735" y="70173"/>
                  </a:lnTo>
                  <a:lnTo>
                    <a:pt x="11169" y="70390"/>
                  </a:lnTo>
                  <a:lnTo>
                    <a:pt x="11741" y="70686"/>
                  </a:lnTo>
                  <a:lnTo>
                    <a:pt x="12393" y="71002"/>
                  </a:lnTo>
                  <a:lnTo>
                    <a:pt x="13004" y="71258"/>
                  </a:lnTo>
                  <a:lnTo>
                    <a:pt x="13596" y="71515"/>
                  </a:lnTo>
                  <a:lnTo>
                    <a:pt x="14169" y="71712"/>
                  </a:lnTo>
                  <a:lnTo>
                    <a:pt x="14721" y="71890"/>
                  </a:lnTo>
                  <a:lnTo>
                    <a:pt x="15254" y="72048"/>
                  </a:lnTo>
                  <a:lnTo>
                    <a:pt x="15767" y="72166"/>
                  </a:lnTo>
                  <a:lnTo>
                    <a:pt x="16280" y="72265"/>
                  </a:lnTo>
                  <a:lnTo>
                    <a:pt x="16675" y="72324"/>
                  </a:lnTo>
                  <a:lnTo>
                    <a:pt x="17069" y="72363"/>
                  </a:lnTo>
                  <a:lnTo>
                    <a:pt x="17464" y="72383"/>
                  </a:lnTo>
                  <a:lnTo>
                    <a:pt x="17859" y="72403"/>
                  </a:lnTo>
                  <a:lnTo>
                    <a:pt x="18253" y="72403"/>
                  </a:lnTo>
                  <a:lnTo>
                    <a:pt x="18648" y="72383"/>
                  </a:lnTo>
                  <a:lnTo>
                    <a:pt x="19043" y="72363"/>
                  </a:lnTo>
                  <a:lnTo>
                    <a:pt x="19437" y="72304"/>
                  </a:lnTo>
                  <a:lnTo>
                    <a:pt x="19812" y="72265"/>
                  </a:lnTo>
                  <a:lnTo>
                    <a:pt x="20207" y="72186"/>
                  </a:lnTo>
                  <a:lnTo>
                    <a:pt x="20602" y="72107"/>
                  </a:lnTo>
                  <a:lnTo>
                    <a:pt x="20977" y="72008"/>
                  </a:lnTo>
                  <a:lnTo>
                    <a:pt x="21352" y="71890"/>
                  </a:lnTo>
                  <a:lnTo>
                    <a:pt x="21727" y="71771"/>
                  </a:lnTo>
                  <a:lnTo>
                    <a:pt x="22102" y="71633"/>
                  </a:lnTo>
                  <a:lnTo>
                    <a:pt x="22457" y="71495"/>
                  </a:lnTo>
                  <a:lnTo>
                    <a:pt x="22812" y="71337"/>
                  </a:lnTo>
                  <a:lnTo>
                    <a:pt x="23167" y="71160"/>
                  </a:lnTo>
                  <a:lnTo>
                    <a:pt x="23522" y="70982"/>
                  </a:lnTo>
                  <a:lnTo>
                    <a:pt x="23858" y="70785"/>
                  </a:lnTo>
                  <a:lnTo>
                    <a:pt x="24193" y="70568"/>
                  </a:lnTo>
                  <a:lnTo>
                    <a:pt x="24529" y="70351"/>
                  </a:lnTo>
                  <a:lnTo>
                    <a:pt x="24844" y="70134"/>
                  </a:lnTo>
                  <a:lnTo>
                    <a:pt x="25160" y="69877"/>
                  </a:lnTo>
                  <a:lnTo>
                    <a:pt x="25456" y="69640"/>
                  </a:lnTo>
                  <a:lnTo>
                    <a:pt x="25752" y="69364"/>
                  </a:lnTo>
                  <a:lnTo>
                    <a:pt x="26028" y="69107"/>
                  </a:lnTo>
                  <a:lnTo>
                    <a:pt x="26305" y="68811"/>
                  </a:lnTo>
                  <a:lnTo>
                    <a:pt x="26561" y="68515"/>
                  </a:lnTo>
                  <a:lnTo>
                    <a:pt x="26818" y="68219"/>
                  </a:lnTo>
                  <a:lnTo>
                    <a:pt x="27074" y="67904"/>
                  </a:lnTo>
                  <a:lnTo>
                    <a:pt x="27291" y="67588"/>
                  </a:lnTo>
                  <a:lnTo>
                    <a:pt x="27627" y="67095"/>
                  </a:lnTo>
                  <a:lnTo>
                    <a:pt x="27923" y="66562"/>
                  </a:lnTo>
                  <a:lnTo>
                    <a:pt x="28199" y="65990"/>
                  </a:lnTo>
                  <a:lnTo>
                    <a:pt x="28456" y="65398"/>
                  </a:lnTo>
                  <a:lnTo>
                    <a:pt x="28673" y="64786"/>
                  </a:lnTo>
                  <a:lnTo>
                    <a:pt x="28870" y="64135"/>
                  </a:lnTo>
                  <a:lnTo>
                    <a:pt x="29028" y="63483"/>
                  </a:lnTo>
                  <a:lnTo>
                    <a:pt x="29166" y="62812"/>
                  </a:lnTo>
                  <a:lnTo>
                    <a:pt x="29265" y="62142"/>
                  </a:lnTo>
                  <a:lnTo>
                    <a:pt x="29304" y="61451"/>
                  </a:lnTo>
                  <a:lnTo>
                    <a:pt x="29304" y="60780"/>
                  </a:lnTo>
                  <a:lnTo>
                    <a:pt x="29284" y="60089"/>
                  </a:lnTo>
                  <a:lnTo>
                    <a:pt x="29245" y="59754"/>
                  </a:lnTo>
                  <a:lnTo>
                    <a:pt x="29186" y="59418"/>
                  </a:lnTo>
                  <a:lnTo>
                    <a:pt x="29127" y="59103"/>
                  </a:lnTo>
                  <a:lnTo>
                    <a:pt x="29048" y="58767"/>
                  </a:lnTo>
                  <a:lnTo>
                    <a:pt x="28969" y="58451"/>
                  </a:lnTo>
                  <a:lnTo>
                    <a:pt x="28870" y="58136"/>
                  </a:lnTo>
                  <a:lnTo>
                    <a:pt x="28752" y="57820"/>
                  </a:lnTo>
                  <a:lnTo>
                    <a:pt x="28633" y="57504"/>
                  </a:lnTo>
                  <a:lnTo>
                    <a:pt x="28515" y="57267"/>
                  </a:lnTo>
                  <a:lnTo>
                    <a:pt x="28377" y="57031"/>
                  </a:lnTo>
                  <a:lnTo>
                    <a:pt x="28219" y="56833"/>
                  </a:lnTo>
                  <a:lnTo>
                    <a:pt x="28081" y="56636"/>
                  </a:lnTo>
                  <a:lnTo>
                    <a:pt x="27903" y="56458"/>
                  </a:lnTo>
                  <a:lnTo>
                    <a:pt x="27726" y="56281"/>
                  </a:lnTo>
                  <a:lnTo>
                    <a:pt x="27548" y="56123"/>
                  </a:lnTo>
                  <a:lnTo>
                    <a:pt x="27351" y="55985"/>
                  </a:lnTo>
                  <a:lnTo>
                    <a:pt x="26936" y="55708"/>
                  </a:lnTo>
                  <a:lnTo>
                    <a:pt x="26502" y="55472"/>
                  </a:lnTo>
                  <a:lnTo>
                    <a:pt x="26068" y="55255"/>
                  </a:lnTo>
                  <a:lnTo>
                    <a:pt x="25634" y="55037"/>
                  </a:lnTo>
                  <a:lnTo>
                    <a:pt x="24825" y="54663"/>
                  </a:lnTo>
                  <a:lnTo>
                    <a:pt x="24430" y="54445"/>
                  </a:lnTo>
                  <a:lnTo>
                    <a:pt x="24075" y="54228"/>
                  </a:lnTo>
                  <a:lnTo>
                    <a:pt x="23739" y="53972"/>
                  </a:lnTo>
                  <a:lnTo>
                    <a:pt x="23582" y="53834"/>
                  </a:lnTo>
                  <a:lnTo>
                    <a:pt x="23443" y="53676"/>
                  </a:lnTo>
                  <a:lnTo>
                    <a:pt x="23305" y="53518"/>
                  </a:lnTo>
                  <a:lnTo>
                    <a:pt x="23167" y="53360"/>
                  </a:lnTo>
                  <a:lnTo>
                    <a:pt x="23049" y="53183"/>
                  </a:lnTo>
                  <a:lnTo>
                    <a:pt x="22950" y="52985"/>
                  </a:lnTo>
                  <a:lnTo>
                    <a:pt x="22812" y="52689"/>
                  </a:lnTo>
                  <a:lnTo>
                    <a:pt x="22733" y="52373"/>
                  </a:lnTo>
                  <a:lnTo>
                    <a:pt x="22674" y="52018"/>
                  </a:lnTo>
                  <a:lnTo>
                    <a:pt x="22654" y="51624"/>
                  </a:lnTo>
                  <a:lnTo>
                    <a:pt x="22654" y="51328"/>
                  </a:lnTo>
                  <a:lnTo>
                    <a:pt x="22674" y="51051"/>
                  </a:lnTo>
                  <a:lnTo>
                    <a:pt x="22713" y="50775"/>
                  </a:lnTo>
                  <a:lnTo>
                    <a:pt x="22753" y="50499"/>
                  </a:lnTo>
                  <a:lnTo>
                    <a:pt x="22832" y="50222"/>
                  </a:lnTo>
                  <a:lnTo>
                    <a:pt x="22911" y="49946"/>
                  </a:lnTo>
                  <a:lnTo>
                    <a:pt x="23009" y="49670"/>
                  </a:lnTo>
                  <a:lnTo>
                    <a:pt x="23128" y="49413"/>
                  </a:lnTo>
                  <a:lnTo>
                    <a:pt x="23246" y="49157"/>
                  </a:lnTo>
                  <a:lnTo>
                    <a:pt x="23384" y="48900"/>
                  </a:lnTo>
                  <a:lnTo>
                    <a:pt x="23542" y="48664"/>
                  </a:lnTo>
                  <a:lnTo>
                    <a:pt x="23720" y="48446"/>
                  </a:lnTo>
                  <a:lnTo>
                    <a:pt x="23897" y="48210"/>
                  </a:lnTo>
                  <a:lnTo>
                    <a:pt x="24095" y="48012"/>
                  </a:lnTo>
                  <a:lnTo>
                    <a:pt x="24292" y="47815"/>
                  </a:lnTo>
                  <a:lnTo>
                    <a:pt x="24509" y="47618"/>
                  </a:lnTo>
                  <a:lnTo>
                    <a:pt x="24864" y="47361"/>
                  </a:lnTo>
                  <a:lnTo>
                    <a:pt x="25219" y="47105"/>
                  </a:lnTo>
                  <a:lnTo>
                    <a:pt x="25614" y="46828"/>
                  </a:lnTo>
                  <a:lnTo>
                    <a:pt x="26009" y="46513"/>
                  </a:lnTo>
                  <a:lnTo>
                    <a:pt x="26186" y="46355"/>
                  </a:lnTo>
                  <a:lnTo>
                    <a:pt x="26364" y="46177"/>
                  </a:lnTo>
                  <a:lnTo>
                    <a:pt x="26522" y="46000"/>
                  </a:lnTo>
                  <a:lnTo>
                    <a:pt x="26660" y="45782"/>
                  </a:lnTo>
                  <a:lnTo>
                    <a:pt x="26838" y="45486"/>
                  </a:lnTo>
                  <a:lnTo>
                    <a:pt x="26956" y="45190"/>
                  </a:lnTo>
                  <a:lnTo>
                    <a:pt x="27035" y="44875"/>
                  </a:lnTo>
                  <a:lnTo>
                    <a:pt x="27074" y="44559"/>
                  </a:lnTo>
                  <a:lnTo>
                    <a:pt x="27094" y="44243"/>
                  </a:lnTo>
                  <a:lnTo>
                    <a:pt x="27074" y="43908"/>
                  </a:lnTo>
                  <a:lnTo>
                    <a:pt x="27015" y="43592"/>
                  </a:lnTo>
                  <a:lnTo>
                    <a:pt x="26956" y="43276"/>
                  </a:lnTo>
                  <a:lnTo>
                    <a:pt x="26857" y="42961"/>
                  </a:lnTo>
                  <a:lnTo>
                    <a:pt x="26759" y="42665"/>
                  </a:lnTo>
                  <a:lnTo>
                    <a:pt x="26640" y="42369"/>
                  </a:lnTo>
                  <a:lnTo>
                    <a:pt x="26522" y="42073"/>
                  </a:lnTo>
                  <a:lnTo>
                    <a:pt x="26246" y="41559"/>
                  </a:lnTo>
                  <a:lnTo>
                    <a:pt x="25989" y="41106"/>
                  </a:lnTo>
                  <a:lnTo>
                    <a:pt x="25890" y="40987"/>
                  </a:lnTo>
                  <a:lnTo>
                    <a:pt x="25713" y="40671"/>
                  </a:lnTo>
                  <a:lnTo>
                    <a:pt x="25535" y="40375"/>
                  </a:lnTo>
                  <a:lnTo>
                    <a:pt x="25377" y="40060"/>
                  </a:lnTo>
                  <a:lnTo>
                    <a:pt x="25318" y="39902"/>
                  </a:lnTo>
                  <a:lnTo>
                    <a:pt x="25259" y="39724"/>
                  </a:lnTo>
                  <a:lnTo>
                    <a:pt x="25219" y="39487"/>
                  </a:lnTo>
                  <a:lnTo>
                    <a:pt x="25200" y="39231"/>
                  </a:lnTo>
                  <a:lnTo>
                    <a:pt x="25200" y="38994"/>
                  </a:lnTo>
                  <a:lnTo>
                    <a:pt x="25219" y="38738"/>
                  </a:lnTo>
                  <a:lnTo>
                    <a:pt x="25279" y="38501"/>
                  </a:lnTo>
                  <a:lnTo>
                    <a:pt x="25358" y="38264"/>
                  </a:lnTo>
                  <a:lnTo>
                    <a:pt x="25456" y="38027"/>
                  </a:lnTo>
                  <a:lnTo>
                    <a:pt x="25555" y="37790"/>
                  </a:lnTo>
                  <a:lnTo>
                    <a:pt x="25693" y="37573"/>
                  </a:lnTo>
                  <a:lnTo>
                    <a:pt x="25831" y="37356"/>
                  </a:lnTo>
                  <a:lnTo>
                    <a:pt x="25989" y="37159"/>
                  </a:lnTo>
                  <a:lnTo>
                    <a:pt x="26167" y="36962"/>
                  </a:lnTo>
                  <a:lnTo>
                    <a:pt x="26344" y="36764"/>
                  </a:lnTo>
                  <a:lnTo>
                    <a:pt x="26542" y="36587"/>
                  </a:lnTo>
                  <a:lnTo>
                    <a:pt x="26719" y="36429"/>
                  </a:lnTo>
                  <a:lnTo>
                    <a:pt x="26936" y="36271"/>
                  </a:lnTo>
                  <a:lnTo>
                    <a:pt x="27390" y="35975"/>
                  </a:lnTo>
                  <a:lnTo>
                    <a:pt x="27864" y="35679"/>
                  </a:lnTo>
                  <a:lnTo>
                    <a:pt x="28357" y="35422"/>
                  </a:lnTo>
                  <a:lnTo>
                    <a:pt x="28850" y="35186"/>
                  </a:lnTo>
                  <a:lnTo>
                    <a:pt x="29758" y="34732"/>
                  </a:lnTo>
                  <a:lnTo>
                    <a:pt x="30192" y="34475"/>
                  </a:lnTo>
                  <a:lnTo>
                    <a:pt x="30626" y="34199"/>
                  </a:lnTo>
                  <a:lnTo>
                    <a:pt x="30883" y="34021"/>
                  </a:lnTo>
                  <a:lnTo>
                    <a:pt x="31139" y="33824"/>
                  </a:lnTo>
                  <a:lnTo>
                    <a:pt x="31613" y="33429"/>
                  </a:lnTo>
                  <a:lnTo>
                    <a:pt x="32087" y="33015"/>
                  </a:lnTo>
                  <a:lnTo>
                    <a:pt x="32521" y="32581"/>
                  </a:lnTo>
                  <a:lnTo>
                    <a:pt x="32994" y="32147"/>
                  </a:lnTo>
                  <a:lnTo>
                    <a:pt x="33448" y="31712"/>
                  </a:lnTo>
                  <a:lnTo>
                    <a:pt x="33942" y="31318"/>
                  </a:lnTo>
                  <a:lnTo>
                    <a:pt x="34198" y="31120"/>
                  </a:lnTo>
                  <a:lnTo>
                    <a:pt x="34455" y="30943"/>
                  </a:lnTo>
                  <a:lnTo>
                    <a:pt x="34968" y="30627"/>
                  </a:lnTo>
                  <a:lnTo>
                    <a:pt x="35481" y="30311"/>
                  </a:lnTo>
                  <a:lnTo>
                    <a:pt x="36014" y="30015"/>
                  </a:lnTo>
                  <a:lnTo>
                    <a:pt x="36546" y="29739"/>
                  </a:lnTo>
                  <a:lnTo>
                    <a:pt x="37632" y="29206"/>
                  </a:lnTo>
                  <a:lnTo>
                    <a:pt x="38717" y="28674"/>
                  </a:lnTo>
                  <a:lnTo>
                    <a:pt x="39013" y="28535"/>
                  </a:lnTo>
                  <a:lnTo>
                    <a:pt x="39901" y="28141"/>
                  </a:lnTo>
                  <a:lnTo>
                    <a:pt x="40355" y="27943"/>
                  </a:lnTo>
                  <a:lnTo>
                    <a:pt x="40829" y="27766"/>
                  </a:lnTo>
                  <a:lnTo>
                    <a:pt x="41302" y="27608"/>
                  </a:lnTo>
                  <a:lnTo>
                    <a:pt x="41796" y="27509"/>
                  </a:lnTo>
                  <a:lnTo>
                    <a:pt x="42032" y="27470"/>
                  </a:lnTo>
                  <a:lnTo>
                    <a:pt x="42289" y="27430"/>
                  </a:lnTo>
                  <a:lnTo>
                    <a:pt x="42526" y="27430"/>
                  </a:lnTo>
                  <a:lnTo>
                    <a:pt x="42782" y="27411"/>
                  </a:lnTo>
                  <a:lnTo>
                    <a:pt x="43137" y="27450"/>
                  </a:lnTo>
                  <a:lnTo>
                    <a:pt x="43493" y="27489"/>
                  </a:lnTo>
                  <a:lnTo>
                    <a:pt x="43848" y="27568"/>
                  </a:lnTo>
                  <a:lnTo>
                    <a:pt x="44183" y="27647"/>
                  </a:lnTo>
                  <a:lnTo>
                    <a:pt x="44538" y="27766"/>
                  </a:lnTo>
                  <a:lnTo>
                    <a:pt x="44874" y="27884"/>
                  </a:lnTo>
                  <a:lnTo>
                    <a:pt x="45565" y="28121"/>
                  </a:lnTo>
                  <a:lnTo>
                    <a:pt x="46433" y="28437"/>
                  </a:lnTo>
                  <a:lnTo>
                    <a:pt x="47005" y="28614"/>
                  </a:lnTo>
                  <a:lnTo>
                    <a:pt x="47597" y="28772"/>
                  </a:lnTo>
                  <a:lnTo>
                    <a:pt x="48229" y="28910"/>
                  </a:lnTo>
                  <a:lnTo>
                    <a:pt x="48880" y="29009"/>
                  </a:lnTo>
                  <a:lnTo>
                    <a:pt x="49531" y="29088"/>
                  </a:lnTo>
                  <a:lnTo>
                    <a:pt x="50202" y="29127"/>
                  </a:lnTo>
                  <a:lnTo>
                    <a:pt x="50873" y="29147"/>
                  </a:lnTo>
                  <a:lnTo>
                    <a:pt x="51544" y="29147"/>
                  </a:lnTo>
                  <a:lnTo>
                    <a:pt x="52195" y="29108"/>
                  </a:lnTo>
                  <a:lnTo>
                    <a:pt x="52866" y="29029"/>
                  </a:lnTo>
                  <a:lnTo>
                    <a:pt x="53497" y="28910"/>
                  </a:lnTo>
                  <a:lnTo>
                    <a:pt x="54129" y="28772"/>
                  </a:lnTo>
                  <a:lnTo>
                    <a:pt x="54741" y="28575"/>
                  </a:lnTo>
                  <a:lnTo>
                    <a:pt x="55017" y="28476"/>
                  </a:lnTo>
                  <a:lnTo>
                    <a:pt x="55313" y="28358"/>
                  </a:lnTo>
                  <a:lnTo>
                    <a:pt x="55589" y="28220"/>
                  </a:lnTo>
                  <a:lnTo>
                    <a:pt x="55846" y="28081"/>
                  </a:lnTo>
                  <a:lnTo>
                    <a:pt x="56102" y="27924"/>
                  </a:lnTo>
                  <a:lnTo>
                    <a:pt x="56359" y="27766"/>
                  </a:lnTo>
                  <a:lnTo>
                    <a:pt x="56793" y="27450"/>
                  </a:lnTo>
                  <a:lnTo>
                    <a:pt x="57188" y="27115"/>
                  </a:lnTo>
                  <a:lnTo>
                    <a:pt x="57563" y="26740"/>
                  </a:lnTo>
                  <a:lnTo>
                    <a:pt x="57898" y="26345"/>
                  </a:lnTo>
                  <a:lnTo>
                    <a:pt x="58214" y="25950"/>
                  </a:lnTo>
                  <a:lnTo>
                    <a:pt x="58510" y="25516"/>
                  </a:lnTo>
                  <a:lnTo>
                    <a:pt x="58786" y="25082"/>
                  </a:lnTo>
                  <a:lnTo>
                    <a:pt x="59023" y="24628"/>
                  </a:lnTo>
                  <a:lnTo>
                    <a:pt x="59260" y="24174"/>
                  </a:lnTo>
                  <a:lnTo>
                    <a:pt x="59477" y="23701"/>
                  </a:lnTo>
                  <a:lnTo>
                    <a:pt x="59694" y="23227"/>
                  </a:lnTo>
                  <a:lnTo>
                    <a:pt x="59871" y="22753"/>
                  </a:lnTo>
                  <a:lnTo>
                    <a:pt x="60227" y="21787"/>
                  </a:lnTo>
                  <a:lnTo>
                    <a:pt x="60562" y="20839"/>
                  </a:lnTo>
                  <a:lnTo>
                    <a:pt x="60838" y="20030"/>
                  </a:lnTo>
                  <a:lnTo>
                    <a:pt x="61174" y="19221"/>
                  </a:lnTo>
                  <a:lnTo>
                    <a:pt x="61351" y="18826"/>
                  </a:lnTo>
                  <a:lnTo>
                    <a:pt x="61529" y="18432"/>
                  </a:lnTo>
                  <a:lnTo>
                    <a:pt x="61746" y="18037"/>
                  </a:lnTo>
                  <a:lnTo>
                    <a:pt x="61943" y="17662"/>
                  </a:lnTo>
                  <a:lnTo>
                    <a:pt x="62180" y="17307"/>
                  </a:lnTo>
                  <a:lnTo>
                    <a:pt x="62417" y="16972"/>
                  </a:lnTo>
                  <a:lnTo>
                    <a:pt x="62674" y="16636"/>
                  </a:lnTo>
                  <a:lnTo>
                    <a:pt x="62950" y="16320"/>
                  </a:lnTo>
                  <a:lnTo>
                    <a:pt x="63246" y="16044"/>
                  </a:lnTo>
                  <a:lnTo>
                    <a:pt x="63562" y="15788"/>
                  </a:lnTo>
                  <a:lnTo>
                    <a:pt x="63897" y="15551"/>
                  </a:lnTo>
                  <a:lnTo>
                    <a:pt x="64252" y="15334"/>
                  </a:lnTo>
                  <a:lnTo>
                    <a:pt x="64607" y="15176"/>
                  </a:lnTo>
                  <a:lnTo>
                    <a:pt x="64982" y="15038"/>
                  </a:lnTo>
                  <a:lnTo>
                    <a:pt x="65357" y="14959"/>
                  </a:lnTo>
                  <a:lnTo>
                    <a:pt x="65732" y="14880"/>
                  </a:lnTo>
                  <a:lnTo>
                    <a:pt x="66127" y="14840"/>
                  </a:lnTo>
                  <a:lnTo>
                    <a:pt x="66522" y="14821"/>
                  </a:lnTo>
                  <a:lnTo>
                    <a:pt x="67350" y="14801"/>
                  </a:lnTo>
                  <a:lnTo>
                    <a:pt x="68298" y="14761"/>
                  </a:lnTo>
                  <a:lnTo>
                    <a:pt x="68771" y="14722"/>
                  </a:lnTo>
                  <a:lnTo>
                    <a:pt x="69245" y="14663"/>
                  </a:lnTo>
                  <a:lnTo>
                    <a:pt x="69718" y="14564"/>
                  </a:lnTo>
                  <a:lnTo>
                    <a:pt x="69955" y="14505"/>
                  </a:lnTo>
                  <a:lnTo>
                    <a:pt x="70192" y="14426"/>
                  </a:lnTo>
                  <a:lnTo>
                    <a:pt x="70429" y="14327"/>
                  </a:lnTo>
                  <a:lnTo>
                    <a:pt x="70646" y="14229"/>
                  </a:lnTo>
                  <a:lnTo>
                    <a:pt x="70883" y="14110"/>
                  </a:lnTo>
                  <a:lnTo>
                    <a:pt x="71100" y="13972"/>
                  </a:lnTo>
                  <a:lnTo>
                    <a:pt x="71475" y="13696"/>
                  </a:lnTo>
                  <a:lnTo>
                    <a:pt x="71850" y="13400"/>
                  </a:lnTo>
                  <a:lnTo>
                    <a:pt x="72185" y="13084"/>
                  </a:lnTo>
                  <a:lnTo>
                    <a:pt x="72501" y="12749"/>
                  </a:lnTo>
                  <a:lnTo>
                    <a:pt x="72797" y="12393"/>
                  </a:lnTo>
                  <a:lnTo>
                    <a:pt x="73073" y="11999"/>
                  </a:lnTo>
                  <a:lnTo>
                    <a:pt x="73330" y="11604"/>
                  </a:lnTo>
                  <a:lnTo>
                    <a:pt x="73547" y="11190"/>
                  </a:lnTo>
                  <a:lnTo>
                    <a:pt x="73744" y="10755"/>
                  </a:lnTo>
                  <a:lnTo>
                    <a:pt x="73922" y="10302"/>
                  </a:lnTo>
                  <a:lnTo>
                    <a:pt x="74060" y="9828"/>
                  </a:lnTo>
                  <a:lnTo>
                    <a:pt x="74178" y="9354"/>
                  </a:lnTo>
                  <a:lnTo>
                    <a:pt x="74257" y="8861"/>
                  </a:lnTo>
                  <a:lnTo>
                    <a:pt x="74316" y="8348"/>
                  </a:lnTo>
                  <a:lnTo>
                    <a:pt x="74356" y="7835"/>
                  </a:lnTo>
                  <a:lnTo>
                    <a:pt x="74356" y="7322"/>
                  </a:lnTo>
                  <a:lnTo>
                    <a:pt x="74336" y="7006"/>
                  </a:lnTo>
                  <a:lnTo>
                    <a:pt x="74316" y="6690"/>
                  </a:lnTo>
                  <a:lnTo>
                    <a:pt x="74257" y="6335"/>
                  </a:lnTo>
                  <a:lnTo>
                    <a:pt x="74198" y="5980"/>
                  </a:lnTo>
                  <a:lnTo>
                    <a:pt x="74079" y="5625"/>
                  </a:lnTo>
                  <a:lnTo>
                    <a:pt x="73941" y="5270"/>
                  </a:lnTo>
                  <a:lnTo>
                    <a:pt x="73862" y="5092"/>
                  </a:lnTo>
                  <a:lnTo>
                    <a:pt x="73764" y="4934"/>
                  </a:lnTo>
                  <a:lnTo>
                    <a:pt x="73645" y="4776"/>
                  </a:lnTo>
                  <a:lnTo>
                    <a:pt x="73527" y="4618"/>
                  </a:lnTo>
                  <a:lnTo>
                    <a:pt x="73369" y="4460"/>
                  </a:lnTo>
                  <a:lnTo>
                    <a:pt x="73211" y="4303"/>
                  </a:lnTo>
                  <a:lnTo>
                    <a:pt x="72856" y="4026"/>
                  </a:lnTo>
                  <a:lnTo>
                    <a:pt x="72521" y="3750"/>
                  </a:lnTo>
                  <a:lnTo>
                    <a:pt x="72382" y="3612"/>
                  </a:lnTo>
                  <a:lnTo>
                    <a:pt x="72225" y="3454"/>
                  </a:lnTo>
                  <a:lnTo>
                    <a:pt x="72106" y="3296"/>
                  </a:lnTo>
                  <a:lnTo>
                    <a:pt x="71988" y="3119"/>
                  </a:lnTo>
                  <a:lnTo>
                    <a:pt x="71889" y="2941"/>
                  </a:lnTo>
                  <a:lnTo>
                    <a:pt x="71790" y="2763"/>
                  </a:lnTo>
                  <a:lnTo>
                    <a:pt x="71731" y="2566"/>
                  </a:lnTo>
                  <a:lnTo>
                    <a:pt x="71672" y="2369"/>
                  </a:lnTo>
                  <a:lnTo>
                    <a:pt x="71573" y="1954"/>
                  </a:lnTo>
                  <a:lnTo>
                    <a:pt x="71534" y="1520"/>
                  </a:lnTo>
                  <a:lnTo>
                    <a:pt x="71494" y="1066"/>
                  </a:lnTo>
                  <a:lnTo>
                    <a:pt x="71494" y="612"/>
                  </a:lnTo>
                  <a:lnTo>
                    <a:pt x="71514" y="139"/>
                  </a:lnTo>
                  <a:lnTo>
                    <a:pt x="71494" y="80"/>
                  </a:lnTo>
                  <a:lnTo>
                    <a:pt x="71475" y="40"/>
                  </a:lnTo>
                  <a:lnTo>
                    <a:pt x="714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49;p31">
              <a:extLst>
                <a:ext uri="{FF2B5EF4-FFF2-40B4-BE49-F238E27FC236}">
                  <a16:creationId xmlns:a16="http://schemas.microsoft.com/office/drawing/2014/main" id="{7D241CD4-12EA-4AE2-8BC3-01D4FA989EEB}"/>
                </a:ext>
              </a:extLst>
            </p:cNvPr>
            <p:cNvSpPr/>
            <p:nvPr/>
          </p:nvSpPr>
          <p:spPr>
            <a:xfrm>
              <a:off x="1559028" y="2472746"/>
              <a:ext cx="261392" cy="309987"/>
            </a:xfrm>
            <a:custGeom>
              <a:avLst/>
              <a:gdLst/>
              <a:ahLst/>
              <a:cxnLst/>
              <a:rect l="l" t="t" r="r" b="b"/>
              <a:pathLst>
                <a:path w="11565" h="13715" extrusionOk="0">
                  <a:moveTo>
                    <a:pt x="11386" y="0"/>
                  </a:moveTo>
                  <a:lnTo>
                    <a:pt x="10439" y="849"/>
                  </a:lnTo>
                  <a:lnTo>
                    <a:pt x="9472" y="1697"/>
                  </a:lnTo>
                  <a:lnTo>
                    <a:pt x="8525" y="2585"/>
                  </a:lnTo>
                  <a:lnTo>
                    <a:pt x="7617" y="3493"/>
                  </a:lnTo>
                  <a:lnTo>
                    <a:pt x="7164" y="3947"/>
                  </a:lnTo>
                  <a:lnTo>
                    <a:pt x="6710" y="4421"/>
                  </a:lnTo>
                  <a:lnTo>
                    <a:pt x="6276" y="4914"/>
                  </a:lnTo>
                  <a:lnTo>
                    <a:pt x="5861" y="5407"/>
                  </a:lnTo>
                  <a:lnTo>
                    <a:pt x="5466" y="5901"/>
                  </a:lnTo>
                  <a:lnTo>
                    <a:pt x="5072" y="6414"/>
                  </a:lnTo>
                  <a:lnTo>
                    <a:pt x="4677" y="6946"/>
                  </a:lnTo>
                  <a:lnTo>
                    <a:pt x="4322" y="7479"/>
                  </a:lnTo>
                  <a:lnTo>
                    <a:pt x="3789" y="8347"/>
                  </a:lnTo>
                  <a:lnTo>
                    <a:pt x="3276" y="9216"/>
                  </a:lnTo>
                  <a:lnTo>
                    <a:pt x="2585" y="10400"/>
                  </a:lnTo>
                  <a:lnTo>
                    <a:pt x="2230" y="10972"/>
                  </a:lnTo>
                  <a:lnTo>
                    <a:pt x="1855" y="11544"/>
                  </a:lnTo>
                  <a:lnTo>
                    <a:pt x="1441" y="12077"/>
                  </a:lnTo>
                  <a:lnTo>
                    <a:pt x="1224" y="12334"/>
                  </a:lnTo>
                  <a:lnTo>
                    <a:pt x="1007" y="12590"/>
                  </a:lnTo>
                  <a:lnTo>
                    <a:pt x="770" y="12827"/>
                  </a:lnTo>
                  <a:lnTo>
                    <a:pt x="533" y="13064"/>
                  </a:lnTo>
                  <a:lnTo>
                    <a:pt x="277" y="13281"/>
                  </a:lnTo>
                  <a:lnTo>
                    <a:pt x="0" y="13498"/>
                  </a:lnTo>
                  <a:lnTo>
                    <a:pt x="178" y="13715"/>
                  </a:lnTo>
                  <a:lnTo>
                    <a:pt x="434" y="13498"/>
                  </a:lnTo>
                  <a:lnTo>
                    <a:pt x="691" y="13261"/>
                  </a:lnTo>
                  <a:lnTo>
                    <a:pt x="947" y="13024"/>
                  </a:lnTo>
                  <a:lnTo>
                    <a:pt x="1184" y="12768"/>
                  </a:lnTo>
                  <a:lnTo>
                    <a:pt x="1421" y="12511"/>
                  </a:lnTo>
                  <a:lnTo>
                    <a:pt x="1638" y="12255"/>
                  </a:lnTo>
                  <a:lnTo>
                    <a:pt x="2053" y="11702"/>
                  </a:lnTo>
                  <a:lnTo>
                    <a:pt x="2447" y="11130"/>
                  </a:lnTo>
                  <a:lnTo>
                    <a:pt x="2802" y="10538"/>
                  </a:lnTo>
                  <a:lnTo>
                    <a:pt x="3513" y="9354"/>
                  </a:lnTo>
                  <a:lnTo>
                    <a:pt x="4006" y="8486"/>
                  </a:lnTo>
                  <a:lnTo>
                    <a:pt x="4539" y="7617"/>
                  </a:lnTo>
                  <a:lnTo>
                    <a:pt x="4894" y="7085"/>
                  </a:lnTo>
                  <a:lnTo>
                    <a:pt x="5269" y="6571"/>
                  </a:lnTo>
                  <a:lnTo>
                    <a:pt x="5664" y="6058"/>
                  </a:lnTo>
                  <a:lnTo>
                    <a:pt x="6078" y="5565"/>
                  </a:lnTo>
                  <a:lnTo>
                    <a:pt x="6493" y="5072"/>
                  </a:lnTo>
                  <a:lnTo>
                    <a:pt x="6907" y="4598"/>
                  </a:lnTo>
                  <a:lnTo>
                    <a:pt x="7361" y="4125"/>
                  </a:lnTo>
                  <a:lnTo>
                    <a:pt x="7795" y="3671"/>
                  </a:lnTo>
                  <a:lnTo>
                    <a:pt x="8722" y="2763"/>
                  </a:lnTo>
                  <a:lnTo>
                    <a:pt x="9670" y="1895"/>
                  </a:lnTo>
                  <a:lnTo>
                    <a:pt x="10617" y="1026"/>
                  </a:lnTo>
                  <a:lnTo>
                    <a:pt x="11564" y="198"/>
                  </a:lnTo>
                  <a:lnTo>
                    <a:pt x="113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50;p31">
              <a:extLst>
                <a:ext uri="{FF2B5EF4-FFF2-40B4-BE49-F238E27FC236}">
                  <a16:creationId xmlns:a16="http://schemas.microsoft.com/office/drawing/2014/main" id="{DF53D5AC-E56B-42FC-B46F-B5E2864565AF}"/>
                </a:ext>
              </a:extLst>
            </p:cNvPr>
            <p:cNvSpPr/>
            <p:nvPr/>
          </p:nvSpPr>
          <p:spPr>
            <a:xfrm>
              <a:off x="1320839" y="2689055"/>
              <a:ext cx="170849" cy="378697"/>
            </a:xfrm>
            <a:custGeom>
              <a:avLst/>
              <a:gdLst/>
              <a:ahLst/>
              <a:cxnLst/>
              <a:rect l="l" t="t" r="r" b="b"/>
              <a:pathLst>
                <a:path w="7559" h="16755" extrusionOk="0">
                  <a:moveTo>
                    <a:pt x="4677" y="1"/>
                  </a:moveTo>
                  <a:lnTo>
                    <a:pt x="4539" y="21"/>
                  </a:lnTo>
                  <a:lnTo>
                    <a:pt x="4421" y="40"/>
                  </a:lnTo>
                  <a:lnTo>
                    <a:pt x="4322" y="100"/>
                  </a:lnTo>
                  <a:lnTo>
                    <a:pt x="4224" y="179"/>
                  </a:lnTo>
                  <a:lnTo>
                    <a:pt x="4046" y="336"/>
                  </a:lnTo>
                  <a:lnTo>
                    <a:pt x="3809" y="593"/>
                  </a:lnTo>
                  <a:lnTo>
                    <a:pt x="3592" y="849"/>
                  </a:lnTo>
                  <a:lnTo>
                    <a:pt x="3375" y="1126"/>
                  </a:lnTo>
                  <a:lnTo>
                    <a:pt x="3158" y="1402"/>
                  </a:lnTo>
                  <a:lnTo>
                    <a:pt x="2783" y="1994"/>
                  </a:lnTo>
                  <a:lnTo>
                    <a:pt x="2428" y="2606"/>
                  </a:lnTo>
                  <a:lnTo>
                    <a:pt x="1678" y="3908"/>
                  </a:lnTo>
                  <a:lnTo>
                    <a:pt x="1303" y="4579"/>
                  </a:lnTo>
                  <a:lnTo>
                    <a:pt x="968" y="5270"/>
                  </a:lnTo>
                  <a:lnTo>
                    <a:pt x="652" y="5960"/>
                  </a:lnTo>
                  <a:lnTo>
                    <a:pt x="514" y="6316"/>
                  </a:lnTo>
                  <a:lnTo>
                    <a:pt x="395" y="6671"/>
                  </a:lnTo>
                  <a:lnTo>
                    <a:pt x="277" y="7026"/>
                  </a:lnTo>
                  <a:lnTo>
                    <a:pt x="198" y="7401"/>
                  </a:lnTo>
                  <a:lnTo>
                    <a:pt x="119" y="7756"/>
                  </a:lnTo>
                  <a:lnTo>
                    <a:pt x="60" y="8131"/>
                  </a:lnTo>
                  <a:lnTo>
                    <a:pt x="20" y="8802"/>
                  </a:lnTo>
                  <a:lnTo>
                    <a:pt x="1" y="9414"/>
                  </a:lnTo>
                  <a:lnTo>
                    <a:pt x="40" y="9966"/>
                  </a:lnTo>
                  <a:lnTo>
                    <a:pt x="119" y="10499"/>
                  </a:lnTo>
                  <a:lnTo>
                    <a:pt x="218" y="11032"/>
                  </a:lnTo>
                  <a:lnTo>
                    <a:pt x="356" y="11585"/>
                  </a:lnTo>
                  <a:lnTo>
                    <a:pt x="533" y="12157"/>
                  </a:lnTo>
                  <a:lnTo>
                    <a:pt x="731" y="12788"/>
                  </a:lnTo>
                  <a:lnTo>
                    <a:pt x="908" y="13282"/>
                  </a:lnTo>
                  <a:lnTo>
                    <a:pt x="1165" y="13933"/>
                  </a:lnTo>
                  <a:lnTo>
                    <a:pt x="1421" y="14564"/>
                  </a:lnTo>
                  <a:lnTo>
                    <a:pt x="1638" y="15058"/>
                  </a:lnTo>
                  <a:lnTo>
                    <a:pt x="1796" y="15393"/>
                  </a:lnTo>
                  <a:lnTo>
                    <a:pt x="1934" y="15729"/>
                  </a:lnTo>
                  <a:lnTo>
                    <a:pt x="2053" y="16064"/>
                  </a:lnTo>
                  <a:lnTo>
                    <a:pt x="2171" y="16419"/>
                  </a:lnTo>
                  <a:lnTo>
                    <a:pt x="2191" y="16498"/>
                  </a:lnTo>
                  <a:lnTo>
                    <a:pt x="2230" y="16577"/>
                  </a:lnTo>
                  <a:lnTo>
                    <a:pt x="2309" y="16656"/>
                  </a:lnTo>
                  <a:lnTo>
                    <a:pt x="2388" y="16695"/>
                  </a:lnTo>
                  <a:lnTo>
                    <a:pt x="2546" y="16755"/>
                  </a:lnTo>
                  <a:lnTo>
                    <a:pt x="2625" y="16755"/>
                  </a:lnTo>
                  <a:lnTo>
                    <a:pt x="2684" y="16735"/>
                  </a:lnTo>
                  <a:lnTo>
                    <a:pt x="2763" y="16695"/>
                  </a:lnTo>
                  <a:lnTo>
                    <a:pt x="2822" y="16636"/>
                  </a:lnTo>
                  <a:lnTo>
                    <a:pt x="2882" y="16557"/>
                  </a:lnTo>
                  <a:lnTo>
                    <a:pt x="2901" y="16459"/>
                  </a:lnTo>
                  <a:lnTo>
                    <a:pt x="2961" y="16242"/>
                  </a:lnTo>
                  <a:lnTo>
                    <a:pt x="3000" y="15985"/>
                  </a:lnTo>
                  <a:lnTo>
                    <a:pt x="2980" y="15729"/>
                  </a:lnTo>
                  <a:lnTo>
                    <a:pt x="2961" y="15472"/>
                  </a:lnTo>
                  <a:lnTo>
                    <a:pt x="2901" y="15215"/>
                  </a:lnTo>
                  <a:lnTo>
                    <a:pt x="2842" y="14959"/>
                  </a:lnTo>
                  <a:lnTo>
                    <a:pt x="2724" y="14485"/>
                  </a:lnTo>
                  <a:lnTo>
                    <a:pt x="2625" y="14209"/>
                  </a:lnTo>
                  <a:lnTo>
                    <a:pt x="2507" y="13933"/>
                  </a:lnTo>
                  <a:lnTo>
                    <a:pt x="2448" y="13755"/>
                  </a:lnTo>
                  <a:lnTo>
                    <a:pt x="2388" y="13538"/>
                  </a:lnTo>
                  <a:lnTo>
                    <a:pt x="2329" y="13341"/>
                  </a:lnTo>
                  <a:lnTo>
                    <a:pt x="2270" y="13242"/>
                  </a:lnTo>
                  <a:lnTo>
                    <a:pt x="2211" y="13183"/>
                  </a:lnTo>
                  <a:lnTo>
                    <a:pt x="2270" y="13222"/>
                  </a:lnTo>
                  <a:lnTo>
                    <a:pt x="2349" y="13262"/>
                  </a:lnTo>
                  <a:lnTo>
                    <a:pt x="2428" y="13282"/>
                  </a:lnTo>
                  <a:lnTo>
                    <a:pt x="2605" y="13282"/>
                  </a:lnTo>
                  <a:lnTo>
                    <a:pt x="2684" y="13242"/>
                  </a:lnTo>
                  <a:lnTo>
                    <a:pt x="2763" y="13203"/>
                  </a:lnTo>
                  <a:lnTo>
                    <a:pt x="2842" y="13143"/>
                  </a:lnTo>
                  <a:lnTo>
                    <a:pt x="2901" y="13084"/>
                  </a:lnTo>
                  <a:lnTo>
                    <a:pt x="2941" y="13005"/>
                  </a:lnTo>
                  <a:lnTo>
                    <a:pt x="3020" y="12847"/>
                  </a:lnTo>
                  <a:lnTo>
                    <a:pt x="3059" y="12690"/>
                  </a:lnTo>
                  <a:lnTo>
                    <a:pt x="3059" y="12512"/>
                  </a:lnTo>
                  <a:lnTo>
                    <a:pt x="3158" y="12532"/>
                  </a:lnTo>
                  <a:lnTo>
                    <a:pt x="3276" y="12532"/>
                  </a:lnTo>
                  <a:lnTo>
                    <a:pt x="3395" y="12512"/>
                  </a:lnTo>
                  <a:lnTo>
                    <a:pt x="3493" y="12473"/>
                  </a:lnTo>
                  <a:lnTo>
                    <a:pt x="3592" y="12433"/>
                  </a:lnTo>
                  <a:lnTo>
                    <a:pt x="3691" y="12354"/>
                  </a:lnTo>
                  <a:lnTo>
                    <a:pt x="3770" y="12275"/>
                  </a:lnTo>
                  <a:lnTo>
                    <a:pt x="3829" y="12196"/>
                  </a:lnTo>
                  <a:lnTo>
                    <a:pt x="3888" y="12058"/>
                  </a:lnTo>
                  <a:lnTo>
                    <a:pt x="3947" y="11920"/>
                  </a:lnTo>
                  <a:lnTo>
                    <a:pt x="3967" y="11782"/>
                  </a:lnTo>
                  <a:lnTo>
                    <a:pt x="3967" y="11644"/>
                  </a:lnTo>
                  <a:lnTo>
                    <a:pt x="3947" y="11565"/>
                  </a:lnTo>
                  <a:lnTo>
                    <a:pt x="3928" y="11486"/>
                  </a:lnTo>
                  <a:lnTo>
                    <a:pt x="3868" y="11348"/>
                  </a:lnTo>
                  <a:lnTo>
                    <a:pt x="3849" y="11308"/>
                  </a:lnTo>
                  <a:lnTo>
                    <a:pt x="3868" y="11289"/>
                  </a:lnTo>
                  <a:lnTo>
                    <a:pt x="3888" y="11269"/>
                  </a:lnTo>
                  <a:lnTo>
                    <a:pt x="3947" y="11308"/>
                  </a:lnTo>
                  <a:lnTo>
                    <a:pt x="4145" y="11367"/>
                  </a:lnTo>
                  <a:lnTo>
                    <a:pt x="4302" y="11407"/>
                  </a:lnTo>
                  <a:lnTo>
                    <a:pt x="4441" y="11407"/>
                  </a:lnTo>
                  <a:lnTo>
                    <a:pt x="4579" y="11367"/>
                  </a:lnTo>
                  <a:lnTo>
                    <a:pt x="4697" y="11308"/>
                  </a:lnTo>
                  <a:lnTo>
                    <a:pt x="4796" y="11229"/>
                  </a:lnTo>
                  <a:lnTo>
                    <a:pt x="4875" y="11150"/>
                  </a:lnTo>
                  <a:lnTo>
                    <a:pt x="4954" y="11032"/>
                  </a:lnTo>
                  <a:lnTo>
                    <a:pt x="5013" y="10953"/>
                  </a:lnTo>
                  <a:lnTo>
                    <a:pt x="5052" y="10854"/>
                  </a:lnTo>
                  <a:lnTo>
                    <a:pt x="5131" y="10618"/>
                  </a:lnTo>
                  <a:lnTo>
                    <a:pt x="5171" y="10361"/>
                  </a:lnTo>
                  <a:lnTo>
                    <a:pt x="5210" y="10144"/>
                  </a:lnTo>
                  <a:lnTo>
                    <a:pt x="5210" y="9868"/>
                  </a:lnTo>
                  <a:lnTo>
                    <a:pt x="5190" y="9572"/>
                  </a:lnTo>
                  <a:lnTo>
                    <a:pt x="5151" y="9295"/>
                  </a:lnTo>
                  <a:lnTo>
                    <a:pt x="5072" y="9019"/>
                  </a:lnTo>
                  <a:lnTo>
                    <a:pt x="5033" y="8940"/>
                  </a:lnTo>
                  <a:lnTo>
                    <a:pt x="4993" y="8901"/>
                  </a:lnTo>
                  <a:lnTo>
                    <a:pt x="4973" y="8861"/>
                  </a:lnTo>
                  <a:lnTo>
                    <a:pt x="4914" y="8842"/>
                  </a:lnTo>
                  <a:lnTo>
                    <a:pt x="4875" y="8842"/>
                  </a:lnTo>
                  <a:lnTo>
                    <a:pt x="4816" y="8861"/>
                  </a:lnTo>
                  <a:lnTo>
                    <a:pt x="4776" y="8881"/>
                  </a:lnTo>
                  <a:lnTo>
                    <a:pt x="4677" y="8960"/>
                  </a:lnTo>
                  <a:lnTo>
                    <a:pt x="4618" y="9059"/>
                  </a:lnTo>
                  <a:lnTo>
                    <a:pt x="4520" y="9276"/>
                  </a:lnTo>
                  <a:lnTo>
                    <a:pt x="4441" y="9512"/>
                  </a:lnTo>
                  <a:lnTo>
                    <a:pt x="4421" y="9295"/>
                  </a:lnTo>
                  <a:lnTo>
                    <a:pt x="4401" y="9078"/>
                  </a:lnTo>
                  <a:lnTo>
                    <a:pt x="4362" y="8861"/>
                  </a:lnTo>
                  <a:lnTo>
                    <a:pt x="4302" y="8644"/>
                  </a:lnTo>
                  <a:lnTo>
                    <a:pt x="4243" y="8447"/>
                  </a:lnTo>
                  <a:lnTo>
                    <a:pt x="4164" y="8250"/>
                  </a:lnTo>
                  <a:lnTo>
                    <a:pt x="4085" y="8072"/>
                  </a:lnTo>
                  <a:lnTo>
                    <a:pt x="4006" y="7875"/>
                  </a:lnTo>
                  <a:lnTo>
                    <a:pt x="3987" y="7776"/>
                  </a:lnTo>
                  <a:lnTo>
                    <a:pt x="4006" y="7697"/>
                  </a:lnTo>
                  <a:lnTo>
                    <a:pt x="4026" y="7618"/>
                  </a:lnTo>
                  <a:lnTo>
                    <a:pt x="4066" y="7539"/>
                  </a:lnTo>
                  <a:lnTo>
                    <a:pt x="4164" y="7401"/>
                  </a:lnTo>
                  <a:lnTo>
                    <a:pt x="4283" y="7263"/>
                  </a:lnTo>
                  <a:lnTo>
                    <a:pt x="4539" y="6908"/>
                  </a:lnTo>
                  <a:lnTo>
                    <a:pt x="4816" y="6572"/>
                  </a:lnTo>
                  <a:lnTo>
                    <a:pt x="5230" y="6138"/>
                  </a:lnTo>
                  <a:lnTo>
                    <a:pt x="5664" y="5684"/>
                  </a:lnTo>
                  <a:lnTo>
                    <a:pt x="6197" y="5132"/>
                  </a:lnTo>
                  <a:lnTo>
                    <a:pt x="6453" y="4836"/>
                  </a:lnTo>
                  <a:lnTo>
                    <a:pt x="6690" y="4520"/>
                  </a:lnTo>
                  <a:lnTo>
                    <a:pt x="6927" y="4204"/>
                  </a:lnTo>
                  <a:lnTo>
                    <a:pt x="7184" y="3849"/>
                  </a:lnTo>
                  <a:lnTo>
                    <a:pt x="7322" y="3671"/>
                  </a:lnTo>
                  <a:lnTo>
                    <a:pt x="7420" y="3474"/>
                  </a:lnTo>
                  <a:lnTo>
                    <a:pt x="7499" y="3296"/>
                  </a:lnTo>
                  <a:lnTo>
                    <a:pt x="7559" y="3119"/>
                  </a:lnTo>
                  <a:lnTo>
                    <a:pt x="7559" y="2981"/>
                  </a:lnTo>
                  <a:lnTo>
                    <a:pt x="7559" y="2843"/>
                  </a:lnTo>
                  <a:lnTo>
                    <a:pt x="7519" y="2704"/>
                  </a:lnTo>
                  <a:lnTo>
                    <a:pt x="7460" y="2566"/>
                  </a:lnTo>
                  <a:lnTo>
                    <a:pt x="7322" y="2251"/>
                  </a:lnTo>
                  <a:lnTo>
                    <a:pt x="7164" y="1895"/>
                  </a:lnTo>
                  <a:lnTo>
                    <a:pt x="7026" y="1619"/>
                  </a:lnTo>
                  <a:lnTo>
                    <a:pt x="6848" y="1343"/>
                  </a:lnTo>
                  <a:lnTo>
                    <a:pt x="6671" y="1106"/>
                  </a:lnTo>
                  <a:lnTo>
                    <a:pt x="6453" y="889"/>
                  </a:lnTo>
                  <a:lnTo>
                    <a:pt x="6217" y="672"/>
                  </a:lnTo>
                  <a:lnTo>
                    <a:pt x="5980" y="494"/>
                  </a:lnTo>
                  <a:lnTo>
                    <a:pt x="5704" y="336"/>
                  </a:lnTo>
                  <a:lnTo>
                    <a:pt x="5408" y="179"/>
                  </a:lnTo>
                  <a:lnTo>
                    <a:pt x="5171" y="80"/>
                  </a:lnTo>
                  <a:lnTo>
                    <a:pt x="4914" y="21"/>
                  </a:lnTo>
                  <a:lnTo>
                    <a:pt x="4796" y="1"/>
                  </a:lnTo>
                  <a:close/>
                </a:path>
              </a:pathLst>
            </a:custGeom>
            <a:solidFill>
              <a:srgbClr val="D98E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51;p31">
              <a:extLst>
                <a:ext uri="{FF2B5EF4-FFF2-40B4-BE49-F238E27FC236}">
                  <a16:creationId xmlns:a16="http://schemas.microsoft.com/office/drawing/2014/main" id="{A1BE25D7-1910-41BA-91F9-07D489435EEE}"/>
                </a:ext>
              </a:extLst>
            </p:cNvPr>
            <p:cNvSpPr/>
            <p:nvPr/>
          </p:nvSpPr>
          <p:spPr>
            <a:xfrm>
              <a:off x="2404259" y="2060606"/>
              <a:ext cx="14737" cy="5809"/>
            </a:xfrm>
            <a:custGeom>
              <a:avLst/>
              <a:gdLst/>
              <a:ahLst/>
              <a:cxnLst/>
              <a:rect l="l" t="t" r="r" b="b"/>
              <a:pathLst>
                <a:path w="652" h="257" extrusionOk="0">
                  <a:moveTo>
                    <a:pt x="138" y="0"/>
                  </a:moveTo>
                  <a:lnTo>
                    <a:pt x="79" y="20"/>
                  </a:lnTo>
                  <a:lnTo>
                    <a:pt x="40" y="40"/>
                  </a:lnTo>
                  <a:lnTo>
                    <a:pt x="20" y="79"/>
                  </a:lnTo>
                  <a:lnTo>
                    <a:pt x="0" y="139"/>
                  </a:lnTo>
                  <a:lnTo>
                    <a:pt x="20" y="178"/>
                  </a:lnTo>
                  <a:lnTo>
                    <a:pt x="40" y="218"/>
                  </a:lnTo>
                  <a:lnTo>
                    <a:pt x="79" y="257"/>
                  </a:lnTo>
                  <a:lnTo>
                    <a:pt x="572" y="257"/>
                  </a:lnTo>
                  <a:lnTo>
                    <a:pt x="612" y="218"/>
                  </a:lnTo>
                  <a:lnTo>
                    <a:pt x="632" y="178"/>
                  </a:lnTo>
                  <a:lnTo>
                    <a:pt x="651" y="139"/>
                  </a:lnTo>
                  <a:lnTo>
                    <a:pt x="632" y="79"/>
                  </a:lnTo>
                  <a:lnTo>
                    <a:pt x="612" y="40"/>
                  </a:lnTo>
                  <a:lnTo>
                    <a:pt x="572" y="20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52;p31">
              <a:extLst>
                <a:ext uri="{FF2B5EF4-FFF2-40B4-BE49-F238E27FC236}">
                  <a16:creationId xmlns:a16="http://schemas.microsoft.com/office/drawing/2014/main" id="{CEF0DD63-ECA0-47A3-8E03-F731D9658C6C}"/>
                </a:ext>
              </a:extLst>
            </p:cNvPr>
            <p:cNvSpPr/>
            <p:nvPr/>
          </p:nvSpPr>
          <p:spPr>
            <a:xfrm>
              <a:off x="2405593" y="2035178"/>
              <a:ext cx="16974" cy="8046"/>
            </a:xfrm>
            <a:custGeom>
              <a:avLst/>
              <a:gdLst/>
              <a:ahLst/>
              <a:cxnLst/>
              <a:rect l="l" t="t" r="r" b="b"/>
              <a:pathLst>
                <a:path w="751" h="356" extrusionOk="0">
                  <a:moveTo>
                    <a:pt x="592" y="1"/>
                  </a:moveTo>
                  <a:lnTo>
                    <a:pt x="99" y="99"/>
                  </a:lnTo>
                  <a:lnTo>
                    <a:pt x="60" y="119"/>
                  </a:lnTo>
                  <a:lnTo>
                    <a:pt x="20" y="159"/>
                  </a:lnTo>
                  <a:lnTo>
                    <a:pt x="0" y="198"/>
                  </a:lnTo>
                  <a:lnTo>
                    <a:pt x="0" y="257"/>
                  </a:lnTo>
                  <a:lnTo>
                    <a:pt x="20" y="297"/>
                  </a:lnTo>
                  <a:lnTo>
                    <a:pt x="40" y="336"/>
                  </a:lnTo>
                  <a:lnTo>
                    <a:pt x="79" y="356"/>
                  </a:lnTo>
                  <a:lnTo>
                    <a:pt x="158" y="356"/>
                  </a:lnTo>
                  <a:lnTo>
                    <a:pt x="652" y="257"/>
                  </a:lnTo>
                  <a:lnTo>
                    <a:pt x="691" y="218"/>
                  </a:lnTo>
                  <a:lnTo>
                    <a:pt x="731" y="198"/>
                  </a:lnTo>
                  <a:lnTo>
                    <a:pt x="750" y="139"/>
                  </a:lnTo>
                  <a:lnTo>
                    <a:pt x="750" y="99"/>
                  </a:lnTo>
                  <a:lnTo>
                    <a:pt x="731" y="40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53;p31">
              <a:extLst>
                <a:ext uri="{FF2B5EF4-FFF2-40B4-BE49-F238E27FC236}">
                  <a16:creationId xmlns:a16="http://schemas.microsoft.com/office/drawing/2014/main" id="{B2B43D61-EC05-40BE-B22A-CFD5F056F086}"/>
                </a:ext>
              </a:extLst>
            </p:cNvPr>
            <p:cNvSpPr/>
            <p:nvPr/>
          </p:nvSpPr>
          <p:spPr>
            <a:xfrm>
              <a:off x="2405593" y="2009320"/>
              <a:ext cx="15641" cy="6713"/>
            </a:xfrm>
            <a:custGeom>
              <a:avLst/>
              <a:gdLst/>
              <a:ahLst/>
              <a:cxnLst/>
              <a:rect l="l" t="t" r="r" b="b"/>
              <a:pathLst>
                <a:path w="692" h="297" extrusionOk="0">
                  <a:moveTo>
                    <a:pt x="99" y="0"/>
                  </a:moveTo>
                  <a:lnTo>
                    <a:pt x="60" y="20"/>
                  </a:lnTo>
                  <a:lnTo>
                    <a:pt x="20" y="59"/>
                  </a:lnTo>
                  <a:lnTo>
                    <a:pt x="0" y="99"/>
                  </a:lnTo>
                  <a:lnTo>
                    <a:pt x="0" y="158"/>
                  </a:lnTo>
                  <a:lnTo>
                    <a:pt x="20" y="197"/>
                  </a:lnTo>
                  <a:lnTo>
                    <a:pt x="60" y="237"/>
                  </a:lnTo>
                  <a:lnTo>
                    <a:pt x="119" y="257"/>
                  </a:lnTo>
                  <a:lnTo>
                    <a:pt x="553" y="296"/>
                  </a:lnTo>
                  <a:lnTo>
                    <a:pt x="612" y="296"/>
                  </a:lnTo>
                  <a:lnTo>
                    <a:pt x="652" y="276"/>
                  </a:lnTo>
                  <a:lnTo>
                    <a:pt x="671" y="237"/>
                  </a:lnTo>
                  <a:lnTo>
                    <a:pt x="691" y="197"/>
                  </a:lnTo>
                  <a:lnTo>
                    <a:pt x="691" y="138"/>
                  </a:lnTo>
                  <a:lnTo>
                    <a:pt x="671" y="99"/>
                  </a:lnTo>
                  <a:lnTo>
                    <a:pt x="632" y="59"/>
                  </a:lnTo>
                  <a:lnTo>
                    <a:pt x="573" y="4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54;p31">
              <a:extLst>
                <a:ext uri="{FF2B5EF4-FFF2-40B4-BE49-F238E27FC236}">
                  <a16:creationId xmlns:a16="http://schemas.microsoft.com/office/drawing/2014/main" id="{FA758B38-8CD7-40E3-8174-F066A850912A}"/>
                </a:ext>
              </a:extLst>
            </p:cNvPr>
            <p:cNvSpPr/>
            <p:nvPr/>
          </p:nvSpPr>
          <p:spPr>
            <a:xfrm>
              <a:off x="2018430" y="2106987"/>
              <a:ext cx="42401" cy="16093"/>
            </a:xfrm>
            <a:custGeom>
              <a:avLst/>
              <a:gdLst/>
              <a:ahLst/>
              <a:cxnLst/>
              <a:rect l="l" t="t" r="r" b="b"/>
              <a:pathLst>
                <a:path w="1876" h="712" extrusionOk="0">
                  <a:moveTo>
                    <a:pt x="1718" y="1"/>
                  </a:moveTo>
                  <a:lnTo>
                    <a:pt x="1678" y="20"/>
                  </a:lnTo>
                  <a:lnTo>
                    <a:pt x="1639" y="60"/>
                  </a:lnTo>
                  <a:lnTo>
                    <a:pt x="1579" y="139"/>
                  </a:lnTo>
                  <a:lnTo>
                    <a:pt x="1520" y="198"/>
                  </a:lnTo>
                  <a:lnTo>
                    <a:pt x="1343" y="316"/>
                  </a:lnTo>
                  <a:lnTo>
                    <a:pt x="1165" y="415"/>
                  </a:lnTo>
                  <a:lnTo>
                    <a:pt x="1066" y="435"/>
                  </a:lnTo>
                  <a:lnTo>
                    <a:pt x="968" y="455"/>
                  </a:lnTo>
                  <a:lnTo>
                    <a:pt x="869" y="455"/>
                  </a:lnTo>
                  <a:lnTo>
                    <a:pt x="770" y="435"/>
                  </a:lnTo>
                  <a:lnTo>
                    <a:pt x="573" y="395"/>
                  </a:lnTo>
                  <a:lnTo>
                    <a:pt x="395" y="297"/>
                  </a:lnTo>
                  <a:lnTo>
                    <a:pt x="316" y="238"/>
                  </a:lnTo>
                  <a:lnTo>
                    <a:pt x="238" y="159"/>
                  </a:lnTo>
                  <a:lnTo>
                    <a:pt x="198" y="139"/>
                  </a:lnTo>
                  <a:lnTo>
                    <a:pt x="139" y="119"/>
                  </a:lnTo>
                  <a:lnTo>
                    <a:pt x="99" y="139"/>
                  </a:lnTo>
                  <a:lnTo>
                    <a:pt x="60" y="159"/>
                  </a:lnTo>
                  <a:lnTo>
                    <a:pt x="20" y="198"/>
                  </a:lnTo>
                  <a:lnTo>
                    <a:pt x="1" y="257"/>
                  </a:lnTo>
                  <a:lnTo>
                    <a:pt x="20" y="297"/>
                  </a:lnTo>
                  <a:lnTo>
                    <a:pt x="40" y="336"/>
                  </a:lnTo>
                  <a:lnTo>
                    <a:pt x="139" y="435"/>
                  </a:lnTo>
                  <a:lnTo>
                    <a:pt x="218" y="494"/>
                  </a:lnTo>
                  <a:lnTo>
                    <a:pt x="316" y="573"/>
                  </a:lnTo>
                  <a:lnTo>
                    <a:pt x="435" y="612"/>
                  </a:lnTo>
                  <a:lnTo>
                    <a:pt x="553" y="652"/>
                  </a:lnTo>
                  <a:lnTo>
                    <a:pt x="652" y="691"/>
                  </a:lnTo>
                  <a:lnTo>
                    <a:pt x="770" y="711"/>
                  </a:lnTo>
                  <a:lnTo>
                    <a:pt x="987" y="711"/>
                  </a:lnTo>
                  <a:lnTo>
                    <a:pt x="1126" y="691"/>
                  </a:lnTo>
                  <a:lnTo>
                    <a:pt x="1244" y="652"/>
                  </a:lnTo>
                  <a:lnTo>
                    <a:pt x="1362" y="612"/>
                  </a:lnTo>
                  <a:lnTo>
                    <a:pt x="1481" y="553"/>
                  </a:lnTo>
                  <a:lnTo>
                    <a:pt x="1599" y="474"/>
                  </a:lnTo>
                  <a:lnTo>
                    <a:pt x="1698" y="395"/>
                  </a:lnTo>
                  <a:lnTo>
                    <a:pt x="1777" y="297"/>
                  </a:lnTo>
                  <a:lnTo>
                    <a:pt x="1856" y="198"/>
                  </a:lnTo>
                  <a:lnTo>
                    <a:pt x="1875" y="139"/>
                  </a:lnTo>
                  <a:lnTo>
                    <a:pt x="1875" y="99"/>
                  </a:lnTo>
                  <a:lnTo>
                    <a:pt x="1856" y="40"/>
                  </a:lnTo>
                  <a:lnTo>
                    <a:pt x="1816" y="20"/>
                  </a:lnTo>
                  <a:lnTo>
                    <a:pt x="17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55;p31">
              <a:extLst>
                <a:ext uri="{FF2B5EF4-FFF2-40B4-BE49-F238E27FC236}">
                  <a16:creationId xmlns:a16="http://schemas.microsoft.com/office/drawing/2014/main" id="{4D9A970A-607B-47C4-9EF9-FB1E2CA0A368}"/>
                </a:ext>
              </a:extLst>
            </p:cNvPr>
            <p:cNvSpPr/>
            <p:nvPr/>
          </p:nvSpPr>
          <p:spPr>
            <a:xfrm>
              <a:off x="1812360" y="1866583"/>
              <a:ext cx="122684" cy="126232"/>
            </a:xfrm>
            <a:custGeom>
              <a:avLst/>
              <a:gdLst/>
              <a:ahLst/>
              <a:cxnLst/>
              <a:rect l="l" t="t" r="r" b="b"/>
              <a:pathLst>
                <a:path w="5428" h="5585" extrusionOk="0">
                  <a:moveTo>
                    <a:pt x="2724" y="0"/>
                  </a:moveTo>
                  <a:lnTo>
                    <a:pt x="2448" y="20"/>
                  </a:lnTo>
                  <a:lnTo>
                    <a:pt x="2172" y="60"/>
                  </a:lnTo>
                  <a:lnTo>
                    <a:pt x="1915" y="119"/>
                  </a:lnTo>
                  <a:lnTo>
                    <a:pt x="1658" y="217"/>
                  </a:lnTo>
                  <a:lnTo>
                    <a:pt x="1422" y="336"/>
                  </a:lnTo>
                  <a:lnTo>
                    <a:pt x="1205" y="474"/>
                  </a:lnTo>
                  <a:lnTo>
                    <a:pt x="988" y="632"/>
                  </a:lnTo>
                  <a:lnTo>
                    <a:pt x="810" y="809"/>
                  </a:lnTo>
                  <a:lnTo>
                    <a:pt x="632" y="1007"/>
                  </a:lnTo>
                  <a:lnTo>
                    <a:pt x="474" y="1224"/>
                  </a:lnTo>
                  <a:lnTo>
                    <a:pt x="336" y="1461"/>
                  </a:lnTo>
                  <a:lnTo>
                    <a:pt x="218" y="1697"/>
                  </a:lnTo>
                  <a:lnTo>
                    <a:pt x="139" y="1954"/>
                  </a:lnTo>
                  <a:lnTo>
                    <a:pt x="60" y="2230"/>
                  </a:lnTo>
                  <a:lnTo>
                    <a:pt x="21" y="2507"/>
                  </a:lnTo>
                  <a:lnTo>
                    <a:pt x="1" y="2783"/>
                  </a:lnTo>
                  <a:lnTo>
                    <a:pt x="21" y="3079"/>
                  </a:lnTo>
                  <a:lnTo>
                    <a:pt x="60" y="3355"/>
                  </a:lnTo>
                  <a:lnTo>
                    <a:pt x="139" y="3612"/>
                  </a:lnTo>
                  <a:lnTo>
                    <a:pt x="218" y="3868"/>
                  </a:lnTo>
                  <a:lnTo>
                    <a:pt x="336" y="4125"/>
                  </a:lnTo>
                  <a:lnTo>
                    <a:pt x="474" y="4342"/>
                  </a:lnTo>
                  <a:lnTo>
                    <a:pt x="632" y="4559"/>
                  </a:lnTo>
                  <a:lnTo>
                    <a:pt x="810" y="4756"/>
                  </a:lnTo>
                  <a:lnTo>
                    <a:pt x="988" y="4934"/>
                  </a:lnTo>
                  <a:lnTo>
                    <a:pt x="1205" y="5092"/>
                  </a:lnTo>
                  <a:lnTo>
                    <a:pt x="1422" y="5230"/>
                  </a:lnTo>
                  <a:lnTo>
                    <a:pt x="1658" y="5348"/>
                  </a:lnTo>
                  <a:lnTo>
                    <a:pt x="1915" y="5447"/>
                  </a:lnTo>
                  <a:lnTo>
                    <a:pt x="2172" y="5526"/>
                  </a:lnTo>
                  <a:lnTo>
                    <a:pt x="2448" y="5565"/>
                  </a:lnTo>
                  <a:lnTo>
                    <a:pt x="2724" y="5585"/>
                  </a:lnTo>
                  <a:lnTo>
                    <a:pt x="3000" y="5565"/>
                  </a:lnTo>
                  <a:lnTo>
                    <a:pt x="3257" y="5526"/>
                  </a:lnTo>
                  <a:lnTo>
                    <a:pt x="3513" y="5447"/>
                  </a:lnTo>
                  <a:lnTo>
                    <a:pt x="3770" y="5348"/>
                  </a:lnTo>
                  <a:lnTo>
                    <a:pt x="4007" y="5230"/>
                  </a:lnTo>
                  <a:lnTo>
                    <a:pt x="4224" y="5092"/>
                  </a:lnTo>
                  <a:lnTo>
                    <a:pt x="4441" y="4934"/>
                  </a:lnTo>
                  <a:lnTo>
                    <a:pt x="4638" y="4756"/>
                  </a:lnTo>
                  <a:lnTo>
                    <a:pt x="4796" y="4559"/>
                  </a:lnTo>
                  <a:lnTo>
                    <a:pt x="4954" y="4342"/>
                  </a:lnTo>
                  <a:lnTo>
                    <a:pt x="5092" y="4125"/>
                  </a:lnTo>
                  <a:lnTo>
                    <a:pt x="5211" y="3868"/>
                  </a:lnTo>
                  <a:lnTo>
                    <a:pt x="5309" y="3612"/>
                  </a:lnTo>
                  <a:lnTo>
                    <a:pt x="5368" y="3355"/>
                  </a:lnTo>
                  <a:lnTo>
                    <a:pt x="5408" y="3079"/>
                  </a:lnTo>
                  <a:lnTo>
                    <a:pt x="5428" y="2783"/>
                  </a:lnTo>
                  <a:lnTo>
                    <a:pt x="5408" y="2507"/>
                  </a:lnTo>
                  <a:lnTo>
                    <a:pt x="5368" y="2230"/>
                  </a:lnTo>
                  <a:lnTo>
                    <a:pt x="5309" y="1954"/>
                  </a:lnTo>
                  <a:lnTo>
                    <a:pt x="5211" y="1697"/>
                  </a:lnTo>
                  <a:lnTo>
                    <a:pt x="5092" y="1461"/>
                  </a:lnTo>
                  <a:lnTo>
                    <a:pt x="4954" y="1224"/>
                  </a:lnTo>
                  <a:lnTo>
                    <a:pt x="4796" y="1007"/>
                  </a:lnTo>
                  <a:lnTo>
                    <a:pt x="4638" y="809"/>
                  </a:lnTo>
                  <a:lnTo>
                    <a:pt x="4441" y="632"/>
                  </a:lnTo>
                  <a:lnTo>
                    <a:pt x="4224" y="474"/>
                  </a:lnTo>
                  <a:lnTo>
                    <a:pt x="4007" y="336"/>
                  </a:lnTo>
                  <a:lnTo>
                    <a:pt x="3770" y="217"/>
                  </a:lnTo>
                  <a:lnTo>
                    <a:pt x="3513" y="119"/>
                  </a:lnTo>
                  <a:lnTo>
                    <a:pt x="3257" y="60"/>
                  </a:lnTo>
                  <a:lnTo>
                    <a:pt x="3000" y="20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56;p31">
              <a:extLst>
                <a:ext uri="{FF2B5EF4-FFF2-40B4-BE49-F238E27FC236}">
                  <a16:creationId xmlns:a16="http://schemas.microsoft.com/office/drawing/2014/main" id="{B59BD7D2-26D2-4D20-AD49-66782C9531CA}"/>
                </a:ext>
              </a:extLst>
            </p:cNvPr>
            <p:cNvSpPr/>
            <p:nvPr/>
          </p:nvSpPr>
          <p:spPr>
            <a:xfrm>
              <a:off x="1412268" y="2686388"/>
              <a:ext cx="84328" cy="94589"/>
            </a:xfrm>
            <a:custGeom>
              <a:avLst/>
              <a:gdLst/>
              <a:ahLst/>
              <a:cxnLst/>
              <a:rect l="l" t="t" r="r" b="b"/>
              <a:pathLst>
                <a:path w="3731" h="4185" extrusionOk="0">
                  <a:moveTo>
                    <a:pt x="1" y="1"/>
                  </a:moveTo>
                  <a:lnTo>
                    <a:pt x="1" y="257"/>
                  </a:lnTo>
                  <a:lnTo>
                    <a:pt x="376" y="277"/>
                  </a:lnTo>
                  <a:lnTo>
                    <a:pt x="731" y="336"/>
                  </a:lnTo>
                  <a:lnTo>
                    <a:pt x="1086" y="435"/>
                  </a:lnTo>
                  <a:lnTo>
                    <a:pt x="1422" y="573"/>
                  </a:lnTo>
                  <a:lnTo>
                    <a:pt x="1737" y="750"/>
                  </a:lnTo>
                  <a:lnTo>
                    <a:pt x="2053" y="948"/>
                  </a:lnTo>
                  <a:lnTo>
                    <a:pt x="2330" y="1185"/>
                  </a:lnTo>
                  <a:lnTo>
                    <a:pt x="2586" y="1441"/>
                  </a:lnTo>
                  <a:lnTo>
                    <a:pt x="2823" y="1717"/>
                  </a:lnTo>
                  <a:lnTo>
                    <a:pt x="3020" y="2033"/>
                  </a:lnTo>
                  <a:lnTo>
                    <a:pt x="3178" y="2369"/>
                  </a:lnTo>
                  <a:lnTo>
                    <a:pt x="3296" y="2704"/>
                  </a:lnTo>
                  <a:lnTo>
                    <a:pt x="3395" y="3059"/>
                  </a:lnTo>
                  <a:lnTo>
                    <a:pt x="3454" y="3414"/>
                  </a:lnTo>
                  <a:lnTo>
                    <a:pt x="3474" y="3789"/>
                  </a:lnTo>
                  <a:lnTo>
                    <a:pt x="3454" y="4145"/>
                  </a:lnTo>
                  <a:lnTo>
                    <a:pt x="3711" y="4184"/>
                  </a:lnTo>
                  <a:lnTo>
                    <a:pt x="3731" y="3789"/>
                  </a:lnTo>
                  <a:lnTo>
                    <a:pt x="3711" y="3395"/>
                  </a:lnTo>
                  <a:lnTo>
                    <a:pt x="3652" y="3000"/>
                  </a:lnTo>
                  <a:lnTo>
                    <a:pt x="3553" y="2625"/>
                  </a:lnTo>
                  <a:lnTo>
                    <a:pt x="3415" y="2250"/>
                  </a:lnTo>
                  <a:lnTo>
                    <a:pt x="3237" y="1895"/>
                  </a:lnTo>
                  <a:lnTo>
                    <a:pt x="3040" y="1579"/>
                  </a:lnTo>
                  <a:lnTo>
                    <a:pt x="2783" y="1263"/>
                  </a:lnTo>
                  <a:lnTo>
                    <a:pt x="2507" y="987"/>
                  </a:lnTo>
                  <a:lnTo>
                    <a:pt x="2211" y="731"/>
                  </a:lnTo>
                  <a:lnTo>
                    <a:pt x="1876" y="514"/>
                  </a:lnTo>
                  <a:lnTo>
                    <a:pt x="1520" y="336"/>
                  </a:lnTo>
                  <a:lnTo>
                    <a:pt x="1165" y="198"/>
                  </a:lnTo>
                  <a:lnTo>
                    <a:pt x="790" y="99"/>
                  </a:lnTo>
                  <a:lnTo>
                    <a:pt x="396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57;p31">
              <a:extLst>
                <a:ext uri="{FF2B5EF4-FFF2-40B4-BE49-F238E27FC236}">
                  <a16:creationId xmlns:a16="http://schemas.microsoft.com/office/drawing/2014/main" id="{819C17DF-28C5-418C-908C-DFDA5AAB4D5C}"/>
                </a:ext>
              </a:extLst>
            </p:cNvPr>
            <p:cNvSpPr/>
            <p:nvPr/>
          </p:nvSpPr>
          <p:spPr>
            <a:xfrm>
              <a:off x="1401577" y="2850078"/>
              <a:ext cx="12499" cy="18760"/>
            </a:xfrm>
            <a:custGeom>
              <a:avLst/>
              <a:gdLst/>
              <a:ahLst/>
              <a:cxnLst/>
              <a:rect l="l" t="t" r="r" b="b"/>
              <a:pathLst>
                <a:path w="553" h="830" extrusionOk="0">
                  <a:moveTo>
                    <a:pt x="119" y="1"/>
                  </a:moveTo>
                  <a:lnTo>
                    <a:pt x="79" y="20"/>
                  </a:lnTo>
                  <a:lnTo>
                    <a:pt x="40" y="40"/>
                  </a:lnTo>
                  <a:lnTo>
                    <a:pt x="0" y="80"/>
                  </a:lnTo>
                  <a:lnTo>
                    <a:pt x="0" y="139"/>
                  </a:lnTo>
                  <a:lnTo>
                    <a:pt x="0" y="178"/>
                  </a:lnTo>
                  <a:lnTo>
                    <a:pt x="138" y="474"/>
                  </a:lnTo>
                  <a:lnTo>
                    <a:pt x="316" y="770"/>
                  </a:lnTo>
                  <a:lnTo>
                    <a:pt x="356" y="810"/>
                  </a:lnTo>
                  <a:lnTo>
                    <a:pt x="415" y="830"/>
                  </a:lnTo>
                  <a:lnTo>
                    <a:pt x="494" y="810"/>
                  </a:lnTo>
                  <a:lnTo>
                    <a:pt x="533" y="770"/>
                  </a:lnTo>
                  <a:lnTo>
                    <a:pt x="553" y="731"/>
                  </a:lnTo>
                  <a:lnTo>
                    <a:pt x="553" y="691"/>
                  </a:lnTo>
                  <a:lnTo>
                    <a:pt x="533" y="632"/>
                  </a:lnTo>
                  <a:lnTo>
                    <a:pt x="375" y="356"/>
                  </a:lnTo>
                  <a:lnTo>
                    <a:pt x="237" y="80"/>
                  </a:lnTo>
                  <a:lnTo>
                    <a:pt x="217" y="4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58;p31">
              <a:extLst>
                <a:ext uri="{FF2B5EF4-FFF2-40B4-BE49-F238E27FC236}">
                  <a16:creationId xmlns:a16="http://schemas.microsoft.com/office/drawing/2014/main" id="{C50F572D-3525-4682-B783-FD7AB7D7CBA5}"/>
                </a:ext>
              </a:extLst>
            </p:cNvPr>
            <p:cNvSpPr/>
            <p:nvPr/>
          </p:nvSpPr>
          <p:spPr>
            <a:xfrm>
              <a:off x="1362315" y="2969172"/>
              <a:ext cx="12974" cy="20545"/>
            </a:xfrm>
            <a:custGeom>
              <a:avLst/>
              <a:gdLst/>
              <a:ahLst/>
              <a:cxnLst/>
              <a:rect l="l" t="t" r="r" b="b"/>
              <a:pathLst>
                <a:path w="574" h="909" extrusionOk="0">
                  <a:moveTo>
                    <a:pt x="257" y="1"/>
                  </a:moveTo>
                  <a:lnTo>
                    <a:pt x="1" y="60"/>
                  </a:lnTo>
                  <a:lnTo>
                    <a:pt x="40" y="237"/>
                  </a:lnTo>
                  <a:lnTo>
                    <a:pt x="119" y="415"/>
                  </a:lnTo>
                  <a:lnTo>
                    <a:pt x="277" y="770"/>
                  </a:lnTo>
                  <a:lnTo>
                    <a:pt x="336" y="908"/>
                  </a:lnTo>
                  <a:lnTo>
                    <a:pt x="573" y="790"/>
                  </a:lnTo>
                  <a:lnTo>
                    <a:pt x="514" y="652"/>
                  </a:lnTo>
                  <a:lnTo>
                    <a:pt x="356" y="316"/>
                  </a:lnTo>
                  <a:lnTo>
                    <a:pt x="297" y="158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59;p31">
              <a:extLst>
                <a:ext uri="{FF2B5EF4-FFF2-40B4-BE49-F238E27FC236}">
                  <a16:creationId xmlns:a16="http://schemas.microsoft.com/office/drawing/2014/main" id="{66B0B436-0DF9-426B-B45D-3A8F6F8DF77E}"/>
                </a:ext>
              </a:extLst>
            </p:cNvPr>
            <p:cNvSpPr/>
            <p:nvPr/>
          </p:nvSpPr>
          <p:spPr>
            <a:xfrm>
              <a:off x="1380601" y="2951338"/>
              <a:ext cx="12069" cy="21427"/>
            </a:xfrm>
            <a:custGeom>
              <a:avLst/>
              <a:gdLst/>
              <a:ahLst/>
              <a:cxnLst/>
              <a:rect l="l" t="t" r="r" b="b"/>
              <a:pathLst>
                <a:path w="534" h="948" extrusionOk="0">
                  <a:moveTo>
                    <a:pt x="257" y="0"/>
                  </a:moveTo>
                  <a:lnTo>
                    <a:pt x="1" y="79"/>
                  </a:lnTo>
                  <a:lnTo>
                    <a:pt x="139" y="513"/>
                  </a:lnTo>
                  <a:lnTo>
                    <a:pt x="297" y="947"/>
                  </a:lnTo>
                  <a:lnTo>
                    <a:pt x="534" y="869"/>
                  </a:lnTo>
                  <a:lnTo>
                    <a:pt x="396" y="434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60;p31">
              <a:extLst>
                <a:ext uri="{FF2B5EF4-FFF2-40B4-BE49-F238E27FC236}">
                  <a16:creationId xmlns:a16="http://schemas.microsoft.com/office/drawing/2014/main" id="{A3B37B49-C788-4FAB-933A-8DC682B5AAC0}"/>
                </a:ext>
              </a:extLst>
            </p:cNvPr>
            <p:cNvSpPr/>
            <p:nvPr/>
          </p:nvSpPr>
          <p:spPr>
            <a:xfrm>
              <a:off x="1400243" y="2927696"/>
              <a:ext cx="11617" cy="20093"/>
            </a:xfrm>
            <a:custGeom>
              <a:avLst/>
              <a:gdLst/>
              <a:ahLst/>
              <a:cxnLst/>
              <a:rect l="l" t="t" r="r" b="b"/>
              <a:pathLst>
                <a:path w="514" h="889" extrusionOk="0">
                  <a:moveTo>
                    <a:pt x="257" y="0"/>
                  </a:moveTo>
                  <a:lnTo>
                    <a:pt x="0" y="20"/>
                  </a:lnTo>
                  <a:lnTo>
                    <a:pt x="40" y="257"/>
                  </a:lnTo>
                  <a:lnTo>
                    <a:pt x="99" y="474"/>
                  </a:lnTo>
                  <a:lnTo>
                    <a:pt x="178" y="691"/>
                  </a:lnTo>
                  <a:lnTo>
                    <a:pt x="296" y="888"/>
                  </a:lnTo>
                  <a:lnTo>
                    <a:pt x="513" y="731"/>
                  </a:lnTo>
                  <a:lnTo>
                    <a:pt x="415" y="573"/>
                  </a:lnTo>
                  <a:lnTo>
                    <a:pt x="336" y="395"/>
                  </a:lnTo>
                  <a:lnTo>
                    <a:pt x="296" y="198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61;p31">
              <a:extLst>
                <a:ext uri="{FF2B5EF4-FFF2-40B4-BE49-F238E27FC236}">
                  <a16:creationId xmlns:a16="http://schemas.microsoft.com/office/drawing/2014/main" id="{67BC9FE4-D5C8-4732-888A-B951DB6E2F17}"/>
                </a:ext>
              </a:extLst>
            </p:cNvPr>
            <p:cNvSpPr/>
            <p:nvPr/>
          </p:nvSpPr>
          <p:spPr>
            <a:xfrm>
              <a:off x="1418077" y="2903172"/>
              <a:ext cx="8046" cy="17856"/>
            </a:xfrm>
            <a:custGeom>
              <a:avLst/>
              <a:gdLst/>
              <a:ahLst/>
              <a:cxnLst/>
              <a:rect l="l" t="t" r="r" b="b"/>
              <a:pathLst>
                <a:path w="356" h="790" extrusionOk="0">
                  <a:moveTo>
                    <a:pt x="257" y="0"/>
                  </a:moveTo>
                  <a:lnTo>
                    <a:pt x="0" y="39"/>
                  </a:lnTo>
                  <a:lnTo>
                    <a:pt x="99" y="789"/>
                  </a:lnTo>
                  <a:lnTo>
                    <a:pt x="356" y="75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62;p31">
              <a:extLst>
                <a:ext uri="{FF2B5EF4-FFF2-40B4-BE49-F238E27FC236}">
                  <a16:creationId xmlns:a16="http://schemas.microsoft.com/office/drawing/2014/main" id="{BDEEFD39-79CD-4FE6-ACBE-1061E9875BB4}"/>
                </a:ext>
              </a:extLst>
            </p:cNvPr>
            <p:cNvSpPr/>
            <p:nvPr/>
          </p:nvSpPr>
          <p:spPr>
            <a:xfrm>
              <a:off x="912124" y="3474525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63;p31">
              <a:extLst>
                <a:ext uri="{FF2B5EF4-FFF2-40B4-BE49-F238E27FC236}">
                  <a16:creationId xmlns:a16="http://schemas.microsoft.com/office/drawing/2014/main" id="{BE8880BA-050D-4EFA-A700-A0D62306E2D3}"/>
                </a:ext>
              </a:extLst>
            </p:cNvPr>
            <p:cNvSpPr/>
            <p:nvPr/>
          </p:nvSpPr>
          <p:spPr>
            <a:xfrm>
              <a:off x="2575374" y="3456650"/>
              <a:ext cx="1635455" cy="375828"/>
            </a:xfrm>
            <a:custGeom>
              <a:avLst/>
              <a:gdLst/>
              <a:ahLst/>
              <a:cxnLst/>
              <a:rect l="l" t="t" r="r" b="b"/>
              <a:pathLst>
                <a:path w="96487" h="13783" extrusionOk="0">
                  <a:moveTo>
                    <a:pt x="45757" y="1"/>
                  </a:moveTo>
                  <a:lnTo>
                    <a:pt x="43309" y="39"/>
                  </a:lnTo>
                  <a:lnTo>
                    <a:pt x="40900" y="78"/>
                  </a:lnTo>
                  <a:lnTo>
                    <a:pt x="38510" y="136"/>
                  </a:lnTo>
                  <a:lnTo>
                    <a:pt x="36178" y="213"/>
                  </a:lnTo>
                  <a:lnTo>
                    <a:pt x="33904" y="309"/>
                  </a:lnTo>
                  <a:lnTo>
                    <a:pt x="31648" y="425"/>
                  </a:lnTo>
                  <a:lnTo>
                    <a:pt x="29470" y="541"/>
                  </a:lnTo>
                  <a:lnTo>
                    <a:pt x="27331" y="676"/>
                  </a:lnTo>
                  <a:lnTo>
                    <a:pt x="25249" y="830"/>
                  </a:lnTo>
                  <a:lnTo>
                    <a:pt x="23226" y="1003"/>
                  </a:lnTo>
                  <a:lnTo>
                    <a:pt x="21260" y="1177"/>
                  </a:lnTo>
                  <a:lnTo>
                    <a:pt x="19371" y="1369"/>
                  </a:lnTo>
                  <a:lnTo>
                    <a:pt x="17559" y="1581"/>
                  </a:lnTo>
                  <a:lnTo>
                    <a:pt x="15805" y="1793"/>
                  </a:lnTo>
                  <a:lnTo>
                    <a:pt x="14128" y="2025"/>
                  </a:lnTo>
                  <a:lnTo>
                    <a:pt x="12528" y="2256"/>
                  </a:lnTo>
                  <a:lnTo>
                    <a:pt x="11006" y="2507"/>
                  </a:lnTo>
                  <a:lnTo>
                    <a:pt x="9579" y="2776"/>
                  </a:lnTo>
                  <a:lnTo>
                    <a:pt x="8230" y="3046"/>
                  </a:lnTo>
                  <a:lnTo>
                    <a:pt x="6977" y="3316"/>
                  </a:lnTo>
                  <a:lnTo>
                    <a:pt x="5821" y="3605"/>
                  </a:lnTo>
                  <a:lnTo>
                    <a:pt x="4761" y="3914"/>
                  </a:lnTo>
                  <a:lnTo>
                    <a:pt x="3797" y="4203"/>
                  </a:lnTo>
                  <a:lnTo>
                    <a:pt x="2930" y="4530"/>
                  </a:lnTo>
                  <a:lnTo>
                    <a:pt x="2525" y="4685"/>
                  </a:lnTo>
                  <a:lnTo>
                    <a:pt x="2159" y="4839"/>
                  </a:lnTo>
                  <a:lnTo>
                    <a:pt x="1831" y="5012"/>
                  </a:lnTo>
                  <a:lnTo>
                    <a:pt x="1523" y="5166"/>
                  </a:lnTo>
                  <a:lnTo>
                    <a:pt x="1234" y="5340"/>
                  </a:lnTo>
                  <a:lnTo>
                    <a:pt x="983" y="5513"/>
                  </a:lnTo>
                  <a:lnTo>
                    <a:pt x="752" y="5668"/>
                  </a:lnTo>
                  <a:lnTo>
                    <a:pt x="559" y="5841"/>
                  </a:lnTo>
                  <a:lnTo>
                    <a:pt x="386" y="6015"/>
                  </a:lnTo>
                  <a:lnTo>
                    <a:pt x="251" y="6188"/>
                  </a:lnTo>
                  <a:lnTo>
                    <a:pt x="135" y="6361"/>
                  </a:lnTo>
                  <a:lnTo>
                    <a:pt x="58" y="6535"/>
                  </a:lnTo>
                  <a:lnTo>
                    <a:pt x="19" y="6708"/>
                  </a:lnTo>
                  <a:lnTo>
                    <a:pt x="0" y="6901"/>
                  </a:lnTo>
                  <a:lnTo>
                    <a:pt x="19" y="7075"/>
                  </a:lnTo>
                  <a:lnTo>
                    <a:pt x="58" y="7248"/>
                  </a:lnTo>
                  <a:lnTo>
                    <a:pt x="135" y="7422"/>
                  </a:lnTo>
                  <a:lnTo>
                    <a:pt x="251" y="7595"/>
                  </a:lnTo>
                  <a:lnTo>
                    <a:pt x="386" y="7768"/>
                  </a:lnTo>
                  <a:lnTo>
                    <a:pt x="559" y="7942"/>
                  </a:lnTo>
                  <a:lnTo>
                    <a:pt x="752" y="8115"/>
                  </a:lnTo>
                  <a:lnTo>
                    <a:pt x="983" y="8289"/>
                  </a:lnTo>
                  <a:lnTo>
                    <a:pt x="1234" y="8443"/>
                  </a:lnTo>
                  <a:lnTo>
                    <a:pt x="1523" y="8617"/>
                  </a:lnTo>
                  <a:lnTo>
                    <a:pt x="1831" y="8790"/>
                  </a:lnTo>
                  <a:lnTo>
                    <a:pt x="2159" y="8944"/>
                  </a:lnTo>
                  <a:lnTo>
                    <a:pt x="2525" y="9098"/>
                  </a:lnTo>
                  <a:lnTo>
                    <a:pt x="2930" y="9272"/>
                  </a:lnTo>
                  <a:lnTo>
                    <a:pt x="3797" y="9580"/>
                  </a:lnTo>
                  <a:lnTo>
                    <a:pt x="4761" y="9889"/>
                  </a:lnTo>
                  <a:lnTo>
                    <a:pt x="5821" y="10178"/>
                  </a:lnTo>
                  <a:lnTo>
                    <a:pt x="6977" y="10467"/>
                  </a:lnTo>
                  <a:lnTo>
                    <a:pt x="8230" y="10756"/>
                  </a:lnTo>
                  <a:lnTo>
                    <a:pt x="9579" y="11026"/>
                  </a:lnTo>
                  <a:lnTo>
                    <a:pt x="11006" y="11276"/>
                  </a:lnTo>
                  <a:lnTo>
                    <a:pt x="12528" y="11527"/>
                  </a:lnTo>
                  <a:lnTo>
                    <a:pt x="14128" y="11778"/>
                  </a:lnTo>
                  <a:lnTo>
                    <a:pt x="15805" y="11990"/>
                  </a:lnTo>
                  <a:lnTo>
                    <a:pt x="17559" y="12221"/>
                  </a:lnTo>
                  <a:lnTo>
                    <a:pt x="19371" y="12414"/>
                  </a:lnTo>
                  <a:lnTo>
                    <a:pt x="21260" y="12606"/>
                  </a:lnTo>
                  <a:lnTo>
                    <a:pt x="23226" y="12799"/>
                  </a:lnTo>
                  <a:lnTo>
                    <a:pt x="25249" y="12953"/>
                  </a:lnTo>
                  <a:lnTo>
                    <a:pt x="27331" y="13107"/>
                  </a:lnTo>
                  <a:lnTo>
                    <a:pt x="29470" y="13242"/>
                  </a:lnTo>
                  <a:lnTo>
                    <a:pt x="31648" y="13377"/>
                  </a:lnTo>
                  <a:lnTo>
                    <a:pt x="33904" y="13474"/>
                  </a:lnTo>
                  <a:lnTo>
                    <a:pt x="36178" y="13570"/>
                  </a:lnTo>
                  <a:lnTo>
                    <a:pt x="38510" y="13647"/>
                  </a:lnTo>
                  <a:lnTo>
                    <a:pt x="40900" y="13705"/>
                  </a:lnTo>
                  <a:lnTo>
                    <a:pt x="43309" y="13763"/>
                  </a:lnTo>
                  <a:lnTo>
                    <a:pt x="45757" y="13782"/>
                  </a:lnTo>
                  <a:lnTo>
                    <a:pt x="50730" y="13782"/>
                  </a:lnTo>
                  <a:lnTo>
                    <a:pt x="53178" y="13763"/>
                  </a:lnTo>
                  <a:lnTo>
                    <a:pt x="55587" y="13705"/>
                  </a:lnTo>
                  <a:lnTo>
                    <a:pt x="57958" y="13647"/>
                  </a:lnTo>
                  <a:lnTo>
                    <a:pt x="60290" y="13570"/>
                  </a:lnTo>
                  <a:lnTo>
                    <a:pt x="62584" y="13474"/>
                  </a:lnTo>
                  <a:lnTo>
                    <a:pt x="64839" y="13377"/>
                  </a:lnTo>
                  <a:lnTo>
                    <a:pt x="67017" y="13242"/>
                  </a:lnTo>
                  <a:lnTo>
                    <a:pt x="69156" y="13107"/>
                  </a:lnTo>
                  <a:lnTo>
                    <a:pt x="71238" y="12953"/>
                  </a:lnTo>
                  <a:lnTo>
                    <a:pt x="73262" y="12799"/>
                  </a:lnTo>
                  <a:lnTo>
                    <a:pt x="75208" y="12606"/>
                  </a:lnTo>
                  <a:lnTo>
                    <a:pt x="77097" y="12414"/>
                  </a:lnTo>
                  <a:lnTo>
                    <a:pt x="78928" y="12221"/>
                  </a:lnTo>
                  <a:lnTo>
                    <a:pt x="80682" y="11990"/>
                  </a:lnTo>
                  <a:lnTo>
                    <a:pt x="82359" y="11778"/>
                  </a:lnTo>
                  <a:lnTo>
                    <a:pt x="83959" y="11527"/>
                  </a:lnTo>
                  <a:lnTo>
                    <a:pt x="85462" y="11276"/>
                  </a:lnTo>
                  <a:lnTo>
                    <a:pt x="86908" y="11026"/>
                  </a:lnTo>
                  <a:lnTo>
                    <a:pt x="88238" y="10756"/>
                  </a:lnTo>
                  <a:lnTo>
                    <a:pt x="89510" y="10467"/>
                  </a:lnTo>
                  <a:lnTo>
                    <a:pt x="90666" y="10178"/>
                  </a:lnTo>
                  <a:lnTo>
                    <a:pt x="91726" y="9889"/>
                  </a:lnTo>
                  <a:lnTo>
                    <a:pt x="92690" y="9580"/>
                  </a:lnTo>
                  <a:lnTo>
                    <a:pt x="93557" y="9272"/>
                  </a:lnTo>
                  <a:lnTo>
                    <a:pt x="93943" y="9098"/>
                  </a:lnTo>
                  <a:lnTo>
                    <a:pt x="94309" y="8944"/>
                  </a:lnTo>
                  <a:lnTo>
                    <a:pt x="94656" y="8790"/>
                  </a:lnTo>
                  <a:lnTo>
                    <a:pt x="94964" y="8617"/>
                  </a:lnTo>
                  <a:lnTo>
                    <a:pt x="95253" y="8443"/>
                  </a:lnTo>
                  <a:lnTo>
                    <a:pt x="95504" y="8289"/>
                  </a:lnTo>
                  <a:lnTo>
                    <a:pt x="95735" y="8115"/>
                  </a:lnTo>
                  <a:lnTo>
                    <a:pt x="95928" y="7942"/>
                  </a:lnTo>
                  <a:lnTo>
                    <a:pt x="96102" y="7768"/>
                  </a:lnTo>
                  <a:lnTo>
                    <a:pt x="96236" y="7595"/>
                  </a:lnTo>
                  <a:lnTo>
                    <a:pt x="96352" y="7422"/>
                  </a:lnTo>
                  <a:lnTo>
                    <a:pt x="96429" y="7248"/>
                  </a:lnTo>
                  <a:lnTo>
                    <a:pt x="96468" y="7075"/>
                  </a:lnTo>
                  <a:lnTo>
                    <a:pt x="96487" y="6901"/>
                  </a:lnTo>
                  <a:lnTo>
                    <a:pt x="96468" y="6708"/>
                  </a:lnTo>
                  <a:lnTo>
                    <a:pt x="96429" y="6535"/>
                  </a:lnTo>
                  <a:lnTo>
                    <a:pt x="96352" y="6361"/>
                  </a:lnTo>
                  <a:lnTo>
                    <a:pt x="96236" y="6188"/>
                  </a:lnTo>
                  <a:lnTo>
                    <a:pt x="96102" y="6015"/>
                  </a:lnTo>
                  <a:lnTo>
                    <a:pt x="95928" y="5841"/>
                  </a:lnTo>
                  <a:lnTo>
                    <a:pt x="95735" y="5668"/>
                  </a:lnTo>
                  <a:lnTo>
                    <a:pt x="95504" y="5513"/>
                  </a:lnTo>
                  <a:lnTo>
                    <a:pt x="95253" y="5340"/>
                  </a:lnTo>
                  <a:lnTo>
                    <a:pt x="94964" y="5166"/>
                  </a:lnTo>
                  <a:lnTo>
                    <a:pt x="94656" y="5012"/>
                  </a:lnTo>
                  <a:lnTo>
                    <a:pt x="94309" y="4839"/>
                  </a:lnTo>
                  <a:lnTo>
                    <a:pt x="93943" y="4685"/>
                  </a:lnTo>
                  <a:lnTo>
                    <a:pt x="93557" y="4530"/>
                  </a:lnTo>
                  <a:lnTo>
                    <a:pt x="92690" y="4203"/>
                  </a:lnTo>
                  <a:lnTo>
                    <a:pt x="91726" y="3914"/>
                  </a:lnTo>
                  <a:lnTo>
                    <a:pt x="90666" y="3605"/>
                  </a:lnTo>
                  <a:lnTo>
                    <a:pt x="89510" y="3316"/>
                  </a:lnTo>
                  <a:lnTo>
                    <a:pt x="88238" y="3046"/>
                  </a:lnTo>
                  <a:lnTo>
                    <a:pt x="86908" y="2776"/>
                  </a:lnTo>
                  <a:lnTo>
                    <a:pt x="85462" y="2507"/>
                  </a:lnTo>
                  <a:lnTo>
                    <a:pt x="83959" y="2256"/>
                  </a:lnTo>
                  <a:lnTo>
                    <a:pt x="82359" y="2025"/>
                  </a:lnTo>
                  <a:lnTo>
                    <a:pt x="80682" y="1793"/>
                  </a:lnTo>
                  <a:lnTo>
                    <a:pt x="78928" y="1581"/>
                  </a:lnTo>
                  <a:lnTo>
                    <a:pt x="77097" y="1369"/>
                  </a:lnTo>
                  <a:lnTo>
                    <a:pt x="75208" y="1177"/>
                  </a:lnTo>
                  <a:lnTo>
                    <a:pt x="73262" y="1003"/>
                  </a:lnTo>
                  <a:lnTo>
                    <a:pt x="71238" y="830"/>
                  </a:lnTo>
                  <a:lnTo>
                    <a:pt x="69156" y="676"/>
                  </a:lnTo>
                  <a:lnTo>
                    <a:pt x="67017" y="541"/>
                  </a:lnTo>
                  <a:lnTo>
                    <a:pt x="64839" y="425"/>
                  </a:lnTo>
                  <a:lnTo>
                    <a:pt x="62584" y="309"/>
                  </a:lnTo>
                  <a:lnTo>
                    <a:pt x="60290" y="213"/>
                  </a:lnTo>
                  <a:lnTo>
                    <a:pt x="57958" y="136"/>
                  </a:lnTo>
                  <a:lnTo>
                    <a:pt x="55587" y="78"/>
                  </a:lnTo>
                  <a:lnTo>
                    <a:pt x="53178" y="39"/>
                  </a:lnTo>
                  <a:lnTo>
                    <a:pt x="50730" y="1"/>
                  </a:lnTo>
                  <a:close/>
                </a:path>
              </a:pathLst>
            </a:custGeom>
            <a:solidFill>
              <a:srgbClr val="261E35">
                <a:alpha val="3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1090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5">
            <a:extLst>
              <a:ext uri="{FF2B5EF4-FFF2-40B4-BE49-F238E27FC236}">
                <a16:creationId xmlns:a16="http://schemas.microsoft.com/office/drawing/2014/main" id="{A75FE892-3301-47DA-8777-D5E8D5711E58}"/>
              </a:ext>
            </a:extLst>
          </p:cNvPr>
          <p:cNvSpPr txBox="1">
            <a:spLocks/>
          </p:cNvSpPr>
          <p:nvPr/>
        </p:nvSpPr>
        <p:spPr>
          <a:xfrm>
            <a:off x="720000" y="79426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damina"/>
              <a:buNone/>
              <a:defRPr sz="3300" b="1" i="0" u="none" strike="noStrike" cap="none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000" dirty="0"/>
              <a:t>3. AŽURIRANJE I PREGLED AKCIJSKOG PLANA</a:t>
            </a:r>
            <a:endParaRPr lang="en-US" sz="2000" dirty="0"/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772B32A6-8EB4-421B-A180-E395A334C4B6}"/>
              </a:ext>
            </a:extLst>
          </p:cNvPr>
          <p:cNvSpPr txBox="1">
            <a:spLocks/>
          </p:cNvSpPr>
          <p:nvPr/>
        </p:nvSpPr>
        <p:spPr>
          <a:xfrm>
            <a:off x="1726287" y="2055915"/>
            <a:ext cx="5467491" cy="29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1100" dirty="0"/>
              <a:t>U </a:t>
            </a:r>
            <a:r>
              <a:rPr lang="en-US" sz="1100" dirty="0" err="1"/>
              <a:t>tradicionalnom</a:t>
            </a:r>
            <a:r>
              <a:rPr lang="en-US" sz="1100" dirty="0"/>
              <a:t> </a:t>
            </a:r>
            <a:r>
              <a:rPr lang="hr-HR" sz="1100" dirty="0"/>
              <a:t>K</a:t>
            </a:r>
            <a:r>
              <a:rPr lang="en-US" sz="1100" dirty="0"/>
              <a:t>BT-u </a:t>
            </a:r>
            <a:r>
              <a:rPr lang="en-US" sz="1100" dirty="0" err="1"/>
              <a:t>tražili</a:t>
            </a:r>
            <a:r>
              <a:rPr lang="en-US" sz="1100" dirty="0"/>
              <a:t> </a:t>
            </a:r>
            <a:r>
              <a:rPr lang="en-US" sz="1100" dirty="0" err="1"/>
              <a:t>bismo</a:t>
            </a:r>
            <a:r>
              <a:rPr lang="en-US" sz="1100" dirty="0"/>
              <a:t> </a:t>
            </a:r>
            <a:r>
              <a:rPr lang="en-US" sz="1100" dirty="0" err="1"/>
              <a:t>ažuriranje</a:t>
            </a:r>
            <a:r>
              <a:rPr lang="en-US" sz="1100" dirty="0"/>
              <a:t> </a:t>
            </a:r>
            <a:r>
              <a:rPr lang="en-US" sz="1100" dirty="0" err="1"/>
              <a:t>na</a:t>
            </a:r>
            <a:r>
              <a:rPr lang="en-US" sz="1100" dirty="0"/>
              <a:t> </a:t>
            </a:r>
            <a:r>
              <a:rPr lang="en-US" sz="1100" dirty="0" err="1"/>
              <a:t>sljedeći</a:t>
            </a:r>
            <a:r>
              <a:rPr lang="en-US" sz="1100" dirty="0"/>
              <a:t> </a:t>
            </a:r>
            <a:r>
              <a:rPr lang="en-US" sz="1100" dirty="0" err="1"/>
              <a:t>način</a:t>
            </a:r>
            <a:r>
              <a:rPr lang="en-US" sz="1100" dirty="0"/>
              <a:t>:</a:t>
            </a:r>
            <a:endParaRPr lang="hr-HR" sz="1100" dirty="0"/>
          </a:p>
          <a:p>
            <a:endParaRPr lang="hr-HR" sz="1100" dirty="0"/>
          </a:p>
          <a:p>
            <a:r>
              <a:rPr lang="en-US" sz="1100" dirty="0"/>
              <a:t> "</a:t>
            </a:r>
            <a:r>
              <a:rPr lang="en-US" sz="1100" dirty="0" err="1"/>
              <a:t>Što</a:t>
            </a:r>
            <a:r>
              <a:rPr lang="en-US" sz="1100" dirty="0"/>
              <a:t> se </a:t>
            </a:r>
            <a:r>
              <a:rPr lang="en-US" sz="1100" dirty="0" err="1"/>
              <a:t>dogodilo</a:t>
            </a:r>
            <a:r>
              <a:rPr lang="en-US" sz="1100" dirty="0"/>
              <a:t> </a:t>
            </a:r>
            <a:r>
              <a:rPr lang="en-US" sz="1100" dirty="0" err="1"/>
              <a:t>između</a:t>
            </a:r>
            <a:r>
              <a:rPr lang="en-US" sz="1100" dirty="0"/>
              <a:t> </a:t>
            </a:r>
            <a:r>
              <a:rPr lang="en-US" sz="1100" dirty="0" err="1"/>
              <a:t>prošle</a:t>
            </a:r>
            <a:r>
              <a:rPr lang="en-US" sz="1100" dirty="0"/>
              <a:t> </a:t>
            </a:r>
            <a:r>
              <a:rPr lang="hr-HR" sz="1100" dirty="0"/>
              <a:t>seanse </a:t>
            </a:r>
            <a:r>
              <a:rPr lang="en-US" sz="1100" dirty="0" err="1"/>
              <a:t>i</a:t>
            </a:r>
            <a:r>
              <a:rPr lang="en-US" sz="1100" dirty="0"/>
              <a:t> </a:t>
            </a:r>
            <a:r>
              <a:rPr lang="en-US" sz="1100" dirty="0" err="1"/>
              <a:t>ove</a:t>
            </a:r>
            <a:r>
              <a:rPr lang="en-US" sz="1100" dirty="0"/>
              <a:t> </a:t>
            </a:r>
            <a:r>
              <a:rPr lang="hr-HR" sz="1100" dirty="0"/>
              <a:t>seanse </a:t>
            </a:r>
            <a:r>
              <a:rPr lang="en-US" sz="1100" dirty="0" err="1"/>
              <a:t>što</a:t>
            </a:r>
            <a:r>
              <a:rPr lang="en-US" sz="1100" dirty="0"/>
              <a:t> </a:t>
            </a:r>
            <a:r>
              <a:rPr lang="en-US" sz="1100" dirty="0" err="1"/>
              <a:t>bih</a:t>
            </a:r>
            <a:r>
              <a:rPr lang="en-US" sz="1100" dirty="0"/>
              <a:t> </a:t>
            </a:r>
            <a:r>
              <a:rPr lang="en-US" sz="1100" dirty="0" err="1"/>
              <a:t>trebao</a:t>
            </a:r>
            <a:r>
              <a:rPr lang="en-US" sz="1100" dirty="0"/>
              <a:t> </a:t>
            </a:r>
            <a:r>
              <a:rPr lang="en-US" sz="1100" dirty="0" err="1"/>
              <a:t>znati</a:t>
            </a:r>
            <a:r>
              <a:rPr lang="en-US" sz="1100" dirty="0"/>
              <a:t>?„</a:t>
            </a:r>
            <a:endParaRPr lang="hr-HR" sz="1100" dirty="0"/>
          </a:p>
          <a:p>
            <a:endParaRPr lang="hr-HR" sz="1100" dirty="0"/>
          </a:p>
          <a:p>
            <a:r>
              <a:rPr lang="hr-HR" sz="1100" dirty="0"/>
              <a:t>Najčešće se tako prvo prepričaju </a:t>
            </a:r>
            <a:r>
              <a:rPr lang="en-US" sz="1100" dirty="0" err="1"/>
              <a:t>negativn</a:t>
            </a:r>
            <a:r>
              <a:rPr lang="hr-HR" sz="1100" dirty="0"/>
              <a:t>a</a:t>
            </a:r>
            <a:r>
              <a:rPr lang="en-US" sz="1100" dirty="0"/>
              <a:t> </a:t>
            </a:r>
            <a:r>
              <a:rPr lang="en-US" sz="1100" dirty="0" err="1"/>
              <a:t>iskustava</a:t>
            </a:r>
            <a:r>
              <a:rPr lang="en-US" sz="1100" dirty="0"/>
              <a:t>, </a:t>
            </a:r>
            <a:r>
              <a:rPr lang="hr-HR" sz="1100" dirty="0"/>
              <a:t>zbog toga treba </a:t>
            </a:r>
            <a:r>
              <a:rPr lang="en-US" sz="1100" dirty="0" err="1"/>
              <a:t>poč</a:t>
            </a:r>
            <a:r>
              <a:rPr lang="hr-HR" sz="1100" dirty="0"/>
              <a:t>eti s</a:t>
            </a:r>
            <a:r>
              <a:rPr lang="en-US" sz="1100" dirty="0"/>
              <a:t> </a:t>
            </a:r>
            <a:r>
              <a:rPr lang="en-US" sz="1100" dirty="0" err="1"/>
              <a:t>pozitivnim</a:t>
            </a:r>
            <a:r>
              <a:rPr lang="en-US" sz="1100" dirty="0"/>
              <a:t> </a:t>
            </a:r>
            <a:r>
              <a:rPr lang="en-US" sz="1100" dirty="0" err="1"/>
              <a:t>iskustvima</a:t>
            </a:r>
            <a:endParaRPr lang="hr-HR" sz="1100" dirty="0"/>
          </a:p>
          <a:p>
            <a:endParaRPr lang="hr-HR" sz="1100" dirty="0"/>
          </a:p>
          <a:p>
            <a:r>
              <a:rPr lang="hr-HR" sz="1100" dirty="0"/>
              <a:t>U praksi se često isprepliću određivanje dnevnog rasporeda i ažuriranja</a:t>
            </a:r>
            <a:endParaRPr lang="en-US" sz="1100" dirty="0"/>
          </a:p>
        </p:txBody>
      </p:sp>
      <p:sp>
        <p:nvSpPr>
          <p:cNvPr id="21" name="Title 5">
            <a:extLst>
              <a:ext uri="{FF2B5EF4-FFF2-40B4-BE49-F238E27FC236}">
                <a16:creationId xmlns:a16="http://schemas.microsoft.com/office/drawing/2014/main" id="{0FEEA2EB-71FD-484F-9542-EA56FD70DD78}"/>
              </a:ext>
            </a:extLst>
          </p:cNvPr>
          <p:cNvSpPr txBox="1">
            <a:spLocks/>
          </p:cNvSpPr>
          <p:nvPr/>
        </p:nvSpPr>
        <p:spPr>
          <a:xfrm>
            <a:off x="505397" y="3154914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damina"/>
              <a:buNone/>
              <a:defRPr sz="3300" b="1" i="0" u="none" strike="noStrike" cap="none">
                <a:solidFill>
                  <a:schemeClr val="accent6"/>
                </a:solidFill>
                <a:latin typeface="Adamina"/>
                <a:ea typeface="Adamina"/>
                <a:cs typeface="Adamina"/>
                <a:sym typeface="Adamin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hr-HR" sz="2000" dirty="0"/>
              <a:t>4. </a:t>
            </a:r>
            <a:r>
              <a:rPr lang="en-US" sz="2000" dirty="0"/>
              <a:t>RAZGOV</a:t>
            </a:r>
            <a:r>
              <a:rPr lang="hr-HR" sz="2000" dirty="0"/>
              <a:t>OR</a:t>
            </a:r>
            <a:r>
              <a:rPr lang="en-US" sz="2000" dirty="0"/>
              <a:t> O DIJAGNOZI I PSIHOEDUKACIJ</a:t>
            </a:r>
            <a:r>
              <a:rPr lang="hr-HR" sz="2000" dirty="0"/>
              <a:t>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172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1166;p35">
            <a:extLst>
              <a:ext uri="{FF2B5EF4-FFF2-40B4-BE49-F238E27FC236}">
                <a16:creationId xmlns:a16="http://schemas.microsoft.com/office/drawing/2014/main" id="{3981273F-4AA5-4A29-AD86-B6A61273AF5A}"/>
              </a:ext>
            </a:extLst>
          </p:cNvPr>
          <p:cNvSpPr/>
          <p:nvPr/>
        </p:nvSpPr>
        <p:spPr>
          <a:xfrm rot="428363">
            <a:off x="1991959" y="3380535"/>
            <a:ext cx="5245120" cy="1719630"/>
          </a:xfrm>
          <a:custGeom>
            <a:avLst/>
            <a:gdLst/>
            <a:ahLst/>
            <a:cxnLst/>
            <a:rect l="l" t="t" r="r" b="b"/>
            <a:pathLst>
              <a:path w="277942" h="198261" extrusionOk="0">
                <a:moveTo>
                  <a:pt x="91873" y="0"/>
                </a:moveTo>
                <a:lnTo>
                  <a:pt x="89276" y="27"/>
                </a:lnTo>
                <a:lnTo>
                  <a:pt x="86652" y="109"/>
                </a:lnTo>
                <a:lnTo>
                  <a:pt x="84055" y="273"/>
                </a:lnTo>
                <a:lnTo>
                  <a:pt x="81568" y="465"/>
                </a:lnTo>
                <a:lnTo>
                  <a:pt x="79135" y="738"/>
                </a:lnTo>
                <a:lnTo>
                  <a:pt x="76729" y="1039"/>
                </a:lnTo>
                <a:lnTo>
                  <a:pt x="74351" y="1394"/>
                </a:lnTo>
                <a:lnTo>
                  <a:pt x="72000" y="1804"/>
                </a:lnTo>
                <a:lnTo>
                  <a:pt x="69677" y="2296"/>
                </a:lnTo>
                <a:lnTo>
                  <a:pt x="67381" y="2816"/>
                </a:lnTo>
                <a:lnTo>
                  <a:pt x="65112" y="3390"/>
                </a:lnTo>
                <a:lnTo>
                  <a:pt x="62870" y="4018"/>
                </a:lnTo>
                <a:lnTo>
                  <a:pt x="60656" y="4702"/>
                </a:lnTo>
                <a:lnTo>
                  <a:pt x="58470" y="5467"/>
                </a:lnTo>
                <a:lnTo>
                  <a:pt x="56337" y="6260"/>
                </a:lnTo>
                <a:lnTo>
                  <a:pt x="54205" y="7134"/>
                </a:lnTo>
                <a:lnTo>
                  <a:pt x="53167" y="7572"/>
                </a:lnTo>
                <a:lnTo>
                  <a:pt x="52128" y="8064"/>
                </a:lnTo>
                <a:lnTo>
                  <a:pt x="51089" y="8529"/>
                </a:lnTo>
                <a:lnTo>
                  <a:pt x="50078" y="9021"/>
                </a:lnTo>
                <a:lnTo>
                  <a:pt x="49039" y="9540"/>
                </a:lnTo>
                <a:lnTo>
                  <a:pt x="48055" y="10059"/>
                </a:lnTo>
                <a:lnTo>
                  <a:pt x="47043" y="10606"/>
                </a:lnTo>
                <a:lnTo>
                  <a:pt x="46059" y="11153"/>
                </a:lnTo>
                <a:lnTo>
                  <a:pt x="45075" y="11727"/>
                </a:lnTo>
                <a:lnTo>
                  <a:pt x="44091" y="12328"/>
                </a:lnTo>
                <a:lnTo>
                  <a:pt x="43135" y="12929"/>
                </a:lnTo>
                <a:lnTo>
                  <a:pt x="42178" y="13531"/>
                </a:lnTo>
                <a:lnTo>
                  <a:pt x="41221" y="14160"/>
                </a:lnTo>
                <a:lnTo>
                  <a:pt x="40264" y="14816"/>
                </a:lnTo>
                <a:lnTo>
                  <a:pt x="39335" y="15472"/>
                </a:lnTo>
                <a:lnTo>
                  <a:pt x="38406" y="16155"/>
                </a:lnTo>
                <a:lnTo>
                  <a:pt x="37504" y="16838"/>
                </a:lnTo>
                <a:lnTo>
                  <a:pt x="36602" y="17549"/>
                </a:lnTo>
                <a:lnTo>
                  <a:pt x="35699" y="18287"/>
                </a:lnTo>
                <a:lnTo>
                  <a:pt x="34797" y="19025"/>
                </a:lnTo>
                <a:lnTo>
                  <a:pt x="33923" y="19763"/>
                </a:lnTo>
                <a:lnTo>
                  <a:pt x="33048" y="20556"/>
                </a:lnTo>
                <a:lnTo>
                  <a:pt x="32173" y="21321"/>
                </a:lnTo>
                <a:lnTo>
                  <a:pt x="31326" y="22141"/>
                </a:lnTo>
                <a:lnTo>
                  <a:pt x="30478" y="22961"/>
                </a:lnTo>
                <a:lnTo>
                  <a:pt x="29631" y="23781"/>
                </a:lnTo>
                <a:lnTo>
                  <a:pt x="28811" y="24629"/>
                </a:lnTo>
                <a:lnTo>
                  <a:pt x="27991" y="25504"/>
                </a:lnTo>
                <a:lnTo>
                  <a:pt x="27171" y="26378"/>
                </a:lnTo>
                <a:lnTo>
                  <a:pt x="26378" y="27280"/>
                </a:lnTo>
                <a:lnTo>
                  <a:pt x="25586" y="28182"/>
                </a:lnTo>
                <a:lnTo>
                  <a:pt x="24793" y="29139"/>
                </a:lnTo>
                <a:lnTo>
                  <a:pt x="24027" y="30068"/>
                </a:lnTo>
                <a:lnTo>
                  <a:pt x="23262" y="31025"/>
                </a:lnTo>
                <a:lnTo>
                  <a:pt x="22497" y="32009"/>
                </a:lnTo>
                <a:lnTo>
                  <a:pt x="21731" y="33021"/>
                </a:lnTo>
                <a:lnTo>
                  <a:pt x="20993" y="34032"/>
                </a:lnTo>
                <a:lnTo>
                  <a:pt x="20283" y="35043"/>
                </a:lnTo>
                <a:lnTo>
                  <a:pt x="19326" y="36465"/>
                </a:lnTo>
                <a:lnTo>
                  <a:pt x="18396" y="37886"/>
                </a:lnTo>
                <a:lnTo>
                  <a:pt x="17467" y="39308"/>
                </a:lnTo>
                <a:lnTo>
                  <a:pt x="16592" y="40756"/>
                </a:lnTo>
                <a:lnTo>
                  <a:pt x="15745" y="42205"/>
                </a:lnTo>
                <a:lnTo>
                  <a:pt x="14898" y="43681"/>
                </a:lnTo>
                <a:lnTo>
                  <a:pt x="14105" y="45185"/>
                </a:lnTo>
                <a:lnTo>
                  <a:pt x="13312" y="46688"/>
                </a:lnTo>
                <a:lnTo>
                  <a:pt x="12574" y="48219"/>
                </a:lnTo>
                <a:lnTo>
                  <a:pt x="11836" y="49722"/>
                </a:lnTo>
                <a:lnTo>
                  <a:pt x="11125" y="51280"/>
                </a:lnTo>
                <a:lnTo>
                  <a:pt x="10442" y="52839"/>
                </a:lnTo>
                <a:lnTo>
                  <a:pt x="9786" y="54397"/>
                </a:lnTo>
                <a:lnTo>
                  <a:pt x="9157" y="55955"/>
                </a:lnTo>
                <a:lnTo>
                  <a:pt x="8556" y="57540"/>
                </a:lnTo>
                <a:lnTo>
                  <a:pt x="7954" y="59153"/>
                </a:lnTo>
                <a:lnTo>
                  <a:pt x="7408" y="60738"/>
                </a:lnTo>
                <a:lnTo>
                  <a:pt x="6861" y="62351"/>
                </a:lnTo>
                <a:lnTo>
                  <a:pt x="6342" y="63964"/>
                </a:lnTo>
                <a:lnTo>
                  <a:pt x="5850" y="65604"/>
                </a:lnTo>
                <a:lnTo>
                  <a:pt x="5385" y="67244"/>
                </a:lnTo>
                <a:lnTo>
                  <a:pt x="4948" y="68884"/>
                </a:lnTo>
                <a:lnTo>
                  <a:pt x="4510" y="70524"/>
                </a:lnTo>
                <a:lnTo>
                  <a:pt x="4128" y="72192"/>
                </a:lnTo>
                <a:lnTo>
                  <a:pt x="3745" y="73832"/>
                </a:lnTo>
                <a:lnTo>
                  <a:pt x="3390" y="75499"/>
                </a:lnTo>
                <a:lnTo>
                  <a:pt x="3062" y="77167"/>
                </a:lnTo>
                <a:lnTo>
                  <a:pt x="2761" y="78834"/>
                </a:lnTo>
                <a:lnTo>
                  <a:pt x="2460" y="80529"/>
                </a:lnTo>
                <a:lnTo>
                  <a:pt x="2214" y="82196"/>
                </a:lnTo>
                <a:lnTo>
                  <a:pt x="1968" y="83891"/>
                </a:lnTo>
                <a:lnTo>
                  <a:pt x="1749" y="85559"/>
                </a:lnTo>
                <a:lnTo>
                  <a:pt x="1503" y="87636"/>
                </a:lnTo>
                <a:lnTo>
                  <a:pt x="1285" y="89686"/>
                </a:lnTo>
                <a:lnTo>
                  <a:pt x="1093" y="91764"/>
                </a:lnTo>
                <a:lnTo>
                  <a:pt x="957" y="93814"/>
                </a:lnTo>
                <a:lnTo>
                  <a:pt x="820" y="95891"/>
                </a:lnTo>
                <a:lnTo>
                  <a:pt x="711" y="97969"/>
                </a:lnTo>
                <a:lnTo>
                  <a:pt x="601" y="100046"/>
                </a:lnTo>
                <a:lnTo>
                  <a:pt x="519" y="102124"/>
                </a:lnTo>
                <a:lnTo>
                  <a:pt x="410" y="106251"/>
                </a:lnTo>
                <a:lnTo>
                  <a:pt x="355" y="110406"/>
                </a:lnTo>
                <a:lnTo>
                  <a:pt x="328" y="114561"/>
                </a:lnTo>
                <a:lnTo>
                  <a:pt x="328" y="118716"/>
                </a:lnTo>
                <a:lnTo>
                  <a:pt x="301" y="121285"/>
                </a:lnTo>
                <a:lnTo>
                  <a:pt x="273" y="123827"/>
                </a:lnTo>
                <a:lnTo>
                  <a:pt x="164" y="128939"/>
                </a:lnTo>
                <a:lnTo>
                  <a:pt x="55" y="134023"/>
                </a:lnTo>
                <a:lnTo>
                  <a:pt x="27" y="136566"/>
                </a:lnTo>
                <a:lnTo>
                  <a:pt x="0" y="139080"/>
                </a:lnTo>
                <a:lnTo>
                  <a:pt x="27" y="141568"/>
                </a:lnTo>
                <a:lnTo>
                  <a:pt x="82" y="144055"/>
                </a:lnTo>
                <a:lnTo>
                  <a:pt x="164" y="146488"/>
                </a:lnTo>
                <a:lnTo>
                  <a:pt x="301" y="148921"/>
                </a:lnTo>
                <a:lnTo>
                  <a:pt x="519" y="151354"/>
                </a:lnTo>
                <a:lnTo>
                  <a:pt x="629" y="152529"/>
                </a:lnTo>
                <a:lnTo>
                  <a:pt x="765" y="153732"/>
                </a:lnTo>
                <a:lnTo>
                  <a:pt x="929" y="154907"/>
                </a:lnTo>
                <a:lnTo>
                  <a:pt x="1093" y="156055"/>
                </a:lnTo>
                <a:lnTo>
                  <a:pt x="1285" y="157231"/>
                </a:lnTo>
                <a:lnTo>
                  <a:pt x="1503" y="158379"/>
                </a:lnTo>
                <a:lnTo>
                  <a:pt x="1749" y="159527"/>
                </a:lnTo>
                <a:lnTo>
                  <a:pt x="1995" y="160648"/>
                </a:lnTo>
                <a:lnTo>
                  <a:pt x="2296" y="161796"/>
                </a:lnTo>
                <a:lnTo>
                  <a:pt x="2597" y="162889"/>
                </a:lnTo>
                <a:lnTo>
                  <a:pt x="2925" y="164010"/>
                </a:lnTo>
                <a:lnTo>
                  <a:pt x="3280" y="165103"/>
                </a:lnTo>
                <a:lnTo>
                  <a:pt x="3636" y="166169"/>
                </a:lnTo>
                <a:lnTo>
                  <a:pt x="4046" y="167263"/>
                </a:lnTo>
                <a:lnTo>
                  <a:pt x="4483" y="168302"/>
                </a:lnTo>
                <a:lnTo>
                  <a:pt x="4948" y="169368"/>
                </a:lnTo>
                <a:lnTo>
                  <a:pt x="5440" y="170406"/>
                </a:lnTo>
                <a:lnTo>
                  <a:pt x="5959" y="171418"/>
                </a:lnTo>
                <a:lnTo>
                  <a:pt x="6533" y="172429"/>
                </a:lnTo>
                <a:lnTo>
                  <a:pt x="7107" y="173440"/>
                </a:lnTo>
                <a:lnTo>
                  <a:pt x="7736" y="174425"/>
                </a:lnTo>
                <a:lnTo>
                  <a:pt x="8392" y="175381"/>
                </a:lnTo>
                <a:lnTo>
                  <a:pt x="9075" y="176338"/>
                </a:lnTo>
                <a:lnTo>
                  <a:pt x="9786" y="177295"/>
                </a:lnTo>
                <a:lnTo>
                  <a:pt x="10551" y="178224"/>
                </a:lnTo>
                <a:lnTo>
                  <a:pt x="11344" y="179126"/>
                </a:lnTo>
                <a:lnTo>
                  <a:pt x="12191" y="180028"/>
                </a:lnTo>
                <a:lnTo>
                  <a:pt x="13066" y="180930"/>
                </a:lnTo>
                <a:lnTo>
                  <a:pt x="13968" y="181778"/>
                </a:lnTo>
                <a:lnTo>
                  <a:pt x="14925" y="182652"/>
                </a:lnTo>
                <a:lnTo>
                  <a:pt x="15936" y="183472"/>
                </a:lnTo>
                <a:lnTo>
                  <a:pt x="16975" y="184292"/>
                </a:lnTo>
                <a:lnTo>
                  <a:pt x="18041" y="185113"/>
                </a:lnTo>
                <a:lnTo>
                  <a:pt x="19189" y="185878"/>
                </a:lnTo>
                <a:lnTo>
                  <a:pt x="20365" y="186643"/>
                </a:lnTo>
                <a:lnTo>
                  <a:pt x="21567" y="187409"/>
                </a:lnTo>
                <a:lnTo>
                  <a:pt x="22825" y="188147"/>
                </a:lnTo>
                <a:lnTo>
                  <a:pt x="24137" y="188857"/>
                </a:lnTo>
                <a:lnTo>
                  <a:pt x="25640" y="189595"/>
                </a:lnTo>
                <a:lnTo>
                  <a:pt x="27116" y="190306"/>
                </a:lnTo>
                <a:lnTo>
                  <a:pt x="28647" y="190990"/>
                </a:lnTo>
                <a:lnTo>
                  <a:pt x="30178" y="191618"/>
                </a:lnTo>
                <a:lnTo>
                  <a:pt x="31709" y="192220"/>
                </a:lnTo>
                <a:lnTo>
                  <a:pt x="33267" y="192766"/>
                </a:lnTo>
                <a:lnTo>
                  <a:pt x="34825" y="193286"/>
                </a:lnTo>
                <a:lnTo>
                  <a:pt x="36410" y="193778"/>
                </a:lnTo>
                <a:lnTo>
                  <a:pt x="37996" y="194215"/>
                </a:lnTo>
                <a:lnTo>
                  <a:pt x="39581" y="194625"/>
                </a:lnTo>
                <a:lnTo>
                  <a:pt x="41194" y="195035"/>
                </a:lnTo>
                <a:lnTo>
                  <a:pt x="42834" y="195390"/>
                </a:lnTo>
                <a:lnTo>
                  <a:pt x="44447" y="195719"/>
                </a:lnTo>
                <a:lnTo>
                  <a:pt x="46087" y="196019"/>
                </a:lnTo>
                <a:lnTo>
                  <a:pt x="47727" y="196293"/>
                </a:lnTo>
                <a:lnTo>
                  <a:pt x="49367" y="196539"/>
                </a:lnTo>
                <a:lnTo>
                  <a:pt x="51034" y="196757"/>
                </a:lnTo>
                <a:lnTo>
                  <a:pt x="52674" y="196976"/>
                </a:lnTo>
                <a:lnTo>
                  <a:pt x="54342" y="197167"/>
                </a:lnTo>
                <a:lnTo>
                  <a:pt x="56009" y="197331"/>
                </a:lnTo>
                <a:lnTo>
                  <a:pt x="57677" y="197468"/>
                </a:lnTo>
                <a:lnTo>
                  <a:pt x="59372" y="197605"/>
                </a:lnTo>
                <a:lnTo>
                  <a:pt x="62706" y="197796"/>
                </a:lnTo>
                <a:lnTo>
                  <a:pt x="66069" y="197960"/>
                </a:lnTo>
                <a:lnTo>
                  <a:pt x="69431" y="198069"/>
                </a:lnTo>
                <a:lnTo>
                  <a:pt x="72793" y="198151"/>
                </a:lnTo>
                <a:lnTo>
                  <a:pt x="76128" y="198206"/>
                </a:lnTo>
                <a:lnTo>
                  <a:pt x="80419" y="198233"/>
                </a:lnTo>
                <a:lnTo>
                  <a:pt x="84711" y="198261"/>
                </a:lnTo>
                <a:lnTo>
                  <a:pt x="89003" y="198261"/>
                </a:lnTo>
                <a:lnTo>
                  <a:pt x="93294" y="198233"/>
                </a:lnTo>
                <a:lnTo>
                  <a:pt x="97586" y="198151"/>
                </a:lnTo>
                <a:lnTo>
                  <a:pt x="101850" y="198015"/>
                </a:lnTo>
                <a:lnTo>
                  <a:pt x="106142" y="197823"/>
                </a:lnTo>
                <a:lnTo>
                  <a:pt x="110433" y="197605"/>
                </a:lnTo>
                <a:lnTo>
                  <a:pt x="112210" y="197495"/>
                </a:lnTo>
                <a:lnTo>
                  <a:pt x="113960" y="197468"/>
                </a:lnTo>
                <a:lnTo>
                  <a:pt x="115682" y="197441"/>
                </a:lnTo>
                <a:lnTo>
                  <a:pt x="117431" y="197441"/>
                </a:lnTo>
                <a:lnTo>
                  <a:pt x="119126" y="197468"/>
                </a:lnTo>
                <a:lnTo>
                  <a:pt x="120848" y="197523"/>
                </a:lnTo>
                <a:lnTo>
                  <a:pt x="124237" y="197659"/>
                </a:lnTo>
                <a:lnTo>
                  <a:pt x="127627" y="197823"/>
                </a:lnTo>
                <a:lnTo>
                  <a:pt x="130989" y="197960"/>
                </a:lnTo>
                <a:lnTo>
                  <a:pt x="132711" y="197987"/>
                </a:lnTo>
                <a:lnTo>
                  <a:pt x="134406" y="198015"/>
                </a:lnTo>
                <a:lnTo>
                  <a:pt x="136128" y="198015"/>
                </a:lnTo>
                <a:lnTo>
                  <a:pt x="137850" y="197987"/>
                </a:lnTo>
                <a:lnTo>
                  <a:pt x="138862" y="197960"/>
                </a:lnTo>
                <a:lnTo>
                  <a:pt x="139900" y="197905"/>
                </a:lnTo>
                <a:lnTo>
                  <a:pt x="140939" y="197823"/>
                </a:lnTo>
                <a:lnTo>
                  <a:pt x="141951" y="197741"/>
                </a:lnTo>
                <a:lnTo>
                  <a:pt x="143973" y="197495"/>
                </a:lnTo>
                <a:lnTo>
                  <a:pt x="146023" y="197222"/>
                </a:lnTo>
                <a:lnTo>
                  <a:pt x="148019" y="196894"/>
                </a:lnTo>
                <a:lnTo>
                  <a:pt x="150042" y="196484"/>
                </a:lnTo>
                <a:lnTo>
                  <a:pt x="152037" y="196047"/>
                </a:lnTo>
                <a:lnTo>
                  <a:pt x="154033" y="195554"/>
                </a:lnTo>
                <a:lnTo>
                  <a:pt x="156028" y="195035"/>
                </a:lnTo>
                <a:lnTo>
                  <a:pt x="157996" y="194488"/>
                </a:lnTo>
                <a:lnTo>
                  <a:pt x="159992" y="193887"/>
                </a:lnTo>
                <a:lnTo>
                  <a:pt x="161960" y="193258"/>
                </a:lnTo>
                <a:lnTo>
                  <a:pt x="163928" y="192602"/>
                </a:lnTo>
                <a:lnTo>
                  <a:pt x="165896" y="191946"/>
                </a:lnTo>
                <a:lnTo>
                  <a:pt x="169832" y="190552"/>
                </a:lnTo>
                <a:lnTo>
                  <a:pt x="177650" y="187709"/>
                </a:lnTo>
                <a:lnTo>
                  <a:pt x="181586" y="186315"/>
                </a:lnTo>
                <a:lnTo>
                  <a:pt x="183527" y="185632"/>
                </a:lnTo>
                <a:lnTo>
                  <a:pt x="185495" y="184976"/>
                </a:lnTo>
                <a:lnTo>
                  <a:pt x="187463" y="184320"/>
                </a:lnTo>
                <a:lnTo>
                  <a:pt x="189431" y="183718"/>
                </a:lnTo>
                <a:lnTo>
                  <a:pt x="191427" y="183117"/>
                </a:lnTo>
                <a:lnTo>
                  <a:pt x="193395" y="182570"/>
                </a:lnTo>
                <a:lnTo>
                  <a:pt x="195390" y="182078"/>
                </a:lnTo>
                <a:lnTo>
                  <a:pt x="197386" y="181586"/>
                </a:lnTo>
                <a:lnTo>
                  <a:pt x="199381" y="181176"/>
                </a:lnTo>
                <a:lnTo>
                  <a:pt x="201404" y="180794"/>
                </a:lnTo>
                <a:lnTo>
                  <a:pt x="203181" y="180520"/>
                </a:lnTo>
                <a:lnTo>
                  <a:pt x="204958" y="180247"/>
                </a:lnTo>
                <a:lnTo>
                  <a:pt x="206734" y="180028"/>
                </a:lnTo>
                <a:lnTo>
                  <a:pt x="208539" y="179810"/>
                </a:lnTo>
                <a:lnTo>
                  <a:pt x="212119" y="179427"/>
                </a:lnTo>
                <a:lnTo>
                  <a:pt x="215728" y="179044"/>
                </a:lnTo>
                <a:lnTo>
                  <a:pt x="217504" y="178853"/>
                </a:lnTo>
                <a:lnTo>
                  <a:pt x="219308" y="178634"/>
                </a:lnTo>
                <a:lnTo>
                  <a:pt x="221085" y="178388"/>
                </a:lnTo>
                <a:lnTo>
                  <a:pt x="222862" y="178115"/>
                </a:lnTo>
                <a:lnTo>
                  <a:pt x="224639" y="177814"/>
                </a:lnTo>
                <a:lnTo>
                  <a:pt x="226416" y="177486"/>
                </a:lnTo>
                <a:lnTo>
                  <a:pt x="228165" y="177103"/>
                </a:lnTo>
                <a:lnTo>
                  <a:pt x="229914" y="176666"/>
                </a:lnTo>
                <a:lnTo>
                  <a:pt x="231008" y="176365"/>
                </a:lnTo>
                <a:lnTo>
                  <a:pt x="232129" y="176010"/>
                </a:lnTo>
                <a:lnTo>
                  <a:pt x="233195" y="175600"/>
                </a:lnTo>
                <a:lnTo>
                  <a:pt x="234288" y="175163"/>
                </a:lnTo>
                <a:lnTo>
                  <a:pt x="235354" y="174698"/>
                </a:lnTo>
                <a:lnTo>
                  <a:pt x="236393" y="174179"/>
                </a:lnTo>
                <a:lnTo>
                  <a:pt x="237432" y="173632"/>
                </a:lnTo>
                <a:lnTo>
                  <a:pt x="238470" y="173058"/>
                </a:lnTo>
                <a:lnTo>
                  <a:pt x="239509" y="172429"/>
                </a:lnTo>
                <a:lnTo>
                  <a:pt x="240520" y="171800"/>
                </a:lnTo>
                <a:lnTo>
                  <a:pt x="241504" y="171117"/>
                </a:lnTo>
                <a:lnTo>
                  <a:pt x="242516" y="170406"/>
                </a:lnTo>
                <a:lnTo>
                  <a:pt x="243500" y="169641"/>
                </a:lnTo>
                <a:lnTo>
                  <a:pt x="244457" y="168876"/>
                </a:lnTo>
                <a:lnTo>
                  <a:pt x="245413" y="168055"/>
                </a:lnTo>
                <a:lnTo>
                  <a:pt x="246370" y="167235"/>
                </a:lnTo>
                <a:lnTo>
                  <a:pt x="247300" y="166388"/>
                </a:lnTo>
                <a:lnTo>
                  <a:pt x="248202" y="165486"/>
                </a:lnTo>
                <a:lnTo>
                  <a:pt x="249131" y="164584"/>
                </a:lnTo>
                <a:lnTo>
                  <a:pt x="250033" y="163655"/>
                </a:lnTo>
                <a:lnTo>
                  <a:pt x="250908" y="162698"/>
                </a:lnTo>
                <a:lnTo>
                  <a:pt x="251782" y="161714"/>
                </a:lnTo>
                <a:lnTo>
                  <a:pt x="252630" y="160702"/>
                </a:lnTo>
                <a:lnTo>
                  <a:pt x="253477" y="159691"/>
                </a:lnTo>
                <a:lnTo>
                  <a:pt x="254325" y="158652"/>
                </a:lnTo>
                <a:lnTo>
                  <a:pt x="255145" y="157586"/>
                </a:lnTo>
                <a:lnTo>
                  <a:pt x="255937" y="156520"/>
                </a:lnTo>
                <a:lnTo>
                  <a:pt x="256730" y="155427"/>
                </a:lnTo>
                <a:lnTo>
                  <a:pt x="257523" y="154306"/>
                </a:lnTo>
                <a:lnTo>
                  <a:pt x="258288" y="153185"/>
                </a:lnTo>
                <a:lnTo>
                  <a:pt x="259054" y="152037"/>
                </a:lnTo>
                <a:lnTo>
                  <a:pt x="259792" y="150889"/>
                </a:lnTo>
                <a:lnTo>
                  <a:pt x="260502" y="149741"/>
                </a:lnTo>
                <a:lnTo>
                  <a:pt x="261213" y="148566"/>
                </a:lnTo>
                <a:lnTo>
                  <a:pt x="261924" y="147390"/>
                </a:lnTo>
                <a:lnTo>
                  <a:pt x="262607" y="146188"/>
                </a:lnTo>
                <a:lnTo>
                  <a:pt x="263263" y="144985"/>
                </a:lnTo>
                <a:lnTo>
                  <a:pt x="263919" y="143782"/>
                </a:lnTo>
                <a:lnTo>
                  <a:pt x="265177" y="141349"/>
                </a:lnTo>
                <a:lnTo>
                  <a:pt x="266379" y="138916"/>
                </a:lnTo>
                <a:lnTo>
                  <a:pt x="267500" y="136456"/>
                </a:lnTo>
                <a:lnTo>
                  <a:pt x="268566" y="133996"/>
                </a:lnTo>
                <a:lnTo>
                  <a:pt x="269578" y="131563"/>
                </a:lnTo>
                <a:lnTo>
                  <a:pt x="270534" y="129130"/>
                </a:lnTo>
                <a:lnTo>
                  <a:pt x="271409" y="126698"/>
                </a:lnTo>
                <a:lnTo>
                  <a:pt x="272202" y="124320"/>
                </a:lnTo>
                <a:lnTo>
                  <a:pt x="272940" y="121969"/>
                </a:lnTo>
                <a:lnTo>
                  <a:pt x="273596" y="119673"/>
                </a:lnTo>
                <a:lnTo>
                  <a:pt x="274197" y="117431"/>
                </a:lnTo>
                <a:lnTo>
                  <a:pt x="274716" y="115244"/>
                </a:lnTo>
                <a:lnTo>
                  <a:pt x="275154" y="113112"/>
                </a:lnTo>
                <a:lnTo>
                  <a:pt x="275509" y="111281"/>
                </a:lnTo>
                <a:lnTo>
                  <a:pt x="275837" y="109422"/>
                </a:lnTo>
                <a:lnTo>
                  <a:pt x="276138" y="107591"/>
                </a:lnTo>
                <a:lnTo>
                  <a:pt x="276411" y="105732"/>
                </a:lnTo>
                <a:lnTo>
                  <a:pt x="276685" y="103873"/>
                </a:lnTo>
                <a:lnTo>
                  <a:pt x="276931" y="102014"/>
                </a:lnTo>
                <a:lnTo>
                  <a:pt x="277149" y="100183"/>
                </a:lnTo>
                <a:lnTo>
                  <a:pt x="277341" y="98324"/>
                </a:lnTo>
                <a:lnTo>
                  <a:pt x="277505" y="96465"/>
                </a:lnTo>
                <a:lnTo>
                  <a:pt x="277641" y="94606"/>
                </a:lnTo>
                <a:lnTo>
                  <a:pt x="277778" y="92720"/>
                </a:lnTo>
                <a:lnTo>
                  <a:pt x="277860" y="90861"/>
                </a:lnTo>
                <a:lnTo>
                  <a:pt x="277915" y="89003"/>
                </a:lnTo>
                <a:lnTo>
                  <a:pt x="277942" y="87144"/>
                </a:lnTo>
                <a:lnTo>
                  <a:pt x="277942" y="85285"/>
                </a:lnTo>
                <a:lnTo>
                  <a:pt x="277915" y="83454"/>
                </a:lnTo>
                <a:lnTo>
                  <a:pt x="277833" y="81595"/>
                </a:lnTo>
                <a:lnTo>
                  <a:pt x="277751" y="79736"/>
                </a:lnTo>
                <a:lnTo>
                  <a:pt x="277614" y="77877"/>
                </a:lnTo>
                <a:lnTo>
                  <a:pt x="277450" y="76046"/>
                </a:lnTo>
                <a:lnTo>
                  <a:pt x="277231" y="74187"/>
                </a:lnTo>
                <a:lnTo>
                  <a:pt x="277013" y="72356"/>
                </a:lnTo>
                <a:lnTo>
                  <a:pt x="276739" y="70524"/>
                </a:lnTo>
                <a:lnTo>
                  <a:pt x="276411" y="68693"/>
                </a:lnTo>
                <a:lnTo>
                  <a:pt x="276056" y="66861"/>
                </a:lnTo>
                <a:lnTo>
                  <a:pt x="275673" y="65030"/>
                </a:lnTo>
                <a:lnTo>
                  <a:pt x="275236" y="63226"/>
                </a:lnTo>
                <a:lnTo>
                  <a:pt x="274771" y="61422"/>
                </a:lnTo>
                <a:lnTo>
                  <a:pt x="274252" y="59618"/>
                </a:lnTo>
                <a:lnTo>
                  <a:pt x="273705" y="57813"/>
                </a:lnTo>
                <a:lnTo>
                  <a:pt x="273104" y="56037"/>
                </a:lnTo>
                <a:lnTo>
                  <a:pt x="272475" y="54233"/>
                </a:lnTo>
                <a:lnTo>
                  <a:pt x="271792" y="52483"/>
                </a:lnTo>
                <a:lnTo>
                  <a:pt x="271054" y="50734"/>
                </a:lnTo>
                <a:lnTo>
                  <a:pt x="270288" y="49012"/>
                </a:lnTo>
                <a:lnTo>
                  <a:pt x="269496" y="47317"/>
                </a:lnTo>
                <a:lnTo>
                  <a:pt x="268648" y="45622"/>
                </a:lnTo>
                <a:lnTo>
                  <a:pt x="267773" y="43955"/>
                </a:lnTo>
                <a:lnTo>
                  <a:pt x="266844" y="42315"/>
                </a:lnTo>
                <a:lnTo>
                  <a:pt x="265887" y="40674"/>
                </a:lnTo>
                <a:lnTo>
                  <a:pt x="264794" y="38925"/>
                </a:lnTo>
                <a:lnTo>
                  <a:pt x="263646" y="37176"/>
                </a:lnTo>
                <a:lnTo>
                  <a:pt x="262470" y="35481"/>
                </a:lnTo>
                <a:lnTo>
                  <a:pt x="261268" y="33813"/>
                </a:lnTo>
                <a:lnTo>
                  <a:pt x="259983" y="32146"/>
                </a:lnTo>
                <a:lnTo>
                  <a:pt x="258698" y="30533"/>
                </a:lnTo>
                <a:lnTo>
                  <a:pt x="257359" y="28948"/>
                </a:lnTo>
                <a:lnTo>
                  <a:pt x="255965" y="27417"/>
                </a:lnTo>
                <a:lnTo>
                  <a:pt x="254571" y="25886"/>
                </a:lnTo>
                <a:lnTo>
                  <a:pt x="253122" y="24410"/>
                </a:lnTo>
                <a:lnTo>
                  <a:pt x="251618" y="22989"/>
                </a:lnTo>
                <a:lnTo>
                  <a:pt x="250088" y="21567"/>
                </a:lnTo>
                <a:lnTo>
                  <a:pt x="248557" y="20201"/>
                </a:lnTo>
                <a:lnTo>
                  <a:pt x="246944" y="18888"/>
                </a:lnTo>
                <a:lnTo>
                  <a:pt x="245331" y="17604"/>
                </a:lnTo>
                <a:lnTo>
                  <a:pt x="243691" y="16374"/>
                </a:lnTo>
                <a:lnTo>
                  <a:pt x="241997" y="15171"/>
                </a:lnTo>
                <a:lnTo>
                  <a:pt x="240302" y="14023"/>
                </a:lnTo>
                <a:lnTo>
                  <a:pt x="238552" y="12902"/>
                </a:lnTo>
                <a:lnTo>
                  <a:pt x="236803" y="11863"/>
                </a:lnTo>
                <a:lnTo>
                  <a:pt x="234999" y="10825"/>
                </a:lnTo>
                <a:lnTo>
                  <a:pt x="233195" y="9868"/>
                </a:lnTo>
                <a:lnTo>
                  <a:pt x="231336" y="8966"/>
                </a:lnTo>
                <a:lnTo>
                  <a:pt x="229477" y="8091"/>
                </a:lnTo>
                <a:lnTo>
                  <a:pt x="227591" y="7298"/>
                </a:lnTo>
                <a:lnTo>
                  <a:pt x="225678" y="6533"/>
                </a:lnTo>
                <a:lnTo>
                  <a:pt x="223737" y="5822"/>
                </a:lnTo>
                <a:lnTo>
                  <a:pt x="221796" y="5166"/>
                </a:lnTo>
                <a:lnTo>
                  <a:pt x="219828" y="4592"/>
                </a:lnTo>
                <a:lnTo>
                  <a:pt x="217832" y="4046"/>
                </a:lnTo>
                <a:lnTo>
                  <a:pt x="215810" y="3581"/>
                </a:lnTo>
                <a:lnTo>
                  <a:pt x="213787" y="3171"/>
                </a:lnTo>
                <a:lnTo>
                  <a:pt x="212393" y="2925"/>
                </a:lnTo>
                <a:lnTo>
                  <a:pt x="210999" y="2733"/>
                </a:lnTo>
                <a:lnTo>
                  <a:pt x="209577" y="2597"/>
                </a:lnTo>
                <a:lnTo>
                  <a:pt x="208156" y="2487"/>
                </a:lnTo>
                <a:lnTo>
                  <a:pt x="206734" y="2405"/>
                </a:lnTo>
                <a:lnTo>
                  <a:pt x="203837" y="2405"/>
                </a:lnTo>
                <a:lnTo>
                  <a:pt x="202361" y="2433"/>
                </a:lnTo>
                <a:lnTo>
                  <a:pt x="200912" y="2515"/>
                </a:lnTo>
                <a:lnTo>
                  <a:pt x="199436" y="2624"/>
                </a:lnTo>
                <a:lnTo>
                  <a:pt x="197960" y="2733"/>
                </a:lnTo>
                <a:lnTo>
                  <a:pt x="196484" y="2898"/>
                </a:lnTo>
                <a:lnTo>
                  <a:pt x="195008" y="3062"/>
                </a:lnTo>
                <a:lnTo>
                  <a:pt x="193532" y="3226"/>
                </a:lnTo>
                <a:lnTo>
                  <a:pt x="190552" y="3636"/>
                </a:lnTo>
                <a:lnTo>
                  <a:pt x="187573" y="4100"/>
                </a:lnTo>
                <a:lnTo>
                  <a:pt x="184593" y="4565"/>
                </a:lnTo>
                <a:lnTo>
                  <a:pt x="181641" y="5030"/>
                </a:lnTo>
                <a:lnTo>
                  <a:pt x="178689" y="5467"/>
                </a:lnTo>
                <a:lnTo>
                  <a:pt x="175764" y="5850"/>
                </a:lnTo>
                <a:lnTo>
                  <a:pt x="174315" y="6041"/>
                </a:lnTo>
                <a:lnTo>
                  <a:pt x="172866" y="6205"/>
                </a:lnTo>
                <a:lnTo>
                  <a:pt x="171445" y="6342"/>
                </a:lnTo>
                <a:lnTo>
                  <a:pt x="170024" y="6451"/>
                </a:lnTo>
                <a:lnTo>
                  <a:pt x="168602" y="6533"/>
                </a:lnTo>
                <a:lnTo>
                  <a:pt x="167208" y="6615"/>
                </a:lnTo>
                <a:lnTo>
                  <a:pt x="164584" y="6670"/>
                </a:lnTo>
                <a:lnTo>
                  <a:pt x="161987" y="6670"/>
                </a:lnTo>
                <a:lnTo>
                  <a:pt x="159363" y="6615"/>
                </a:lnTo>
                <a:lnTo>
                  <a:pt x="156766" y="6533"/>
                </a:lnTo>
                <a:lnTo>
                  <a:pt x="154169" y="6369"/>
                </a:lnTo>
                <a:lnTo>
                  <a:pt x="151572" y="6205"/>
                </a:lnTo>
                <a:lnTo>
                  <a:pt x="148948" y="5986"/>
                </a:lnTo>
                <a:lnTo>
                  <a:pt x="146351" y="5740"/>
                </a:lnTo>
                <a:lnTo>
                  <a:pt x="143755" y="5467"/>
                </a:lnTo>
                <a:lnTo>
                  <a:pt x="141185" y="5139"/>
                </a:lnTo>
                <a:lnTo>
                  <a:pt x="138588" y="4838"/>
                </a:lnTo>
                <a:lnTo>
                  <a:pt x="135991" y="4483"/>
                </a:lnTo>
                <a:lnTo>
                  <a:pt x="130798" y="3772"/>
                </a:lnTo>
                <a:lnTo>
                  <a:pt x="125632" y="3034"/>
                </a:lnTo>
                <a:lnTo>
                  <a:pt x="120438" y="2323"/>
                </a:lnTo>
                <a:lnTo>
                  <a:pt x="115272" y="1640"/>
                </a:lnTo>
                <a:lnTo>
                  <a:pt x="112675" y="1339"/>
                </a:lnTo>
                <a:lnTo>
                  <a:pt x="110078" y="1039"/>
                </a:lnTo>
                <a:lnTo>
                  <a:pt x="107481" y="793"/>
                </a:lnTo>
                <a:lnTo>
                  <a:pt x="104884" y="547"/>
                </a:lnTo>
                <a:lnTo>
                  <a:pt x="102287" y="355"/>
                </a:lnTo>
                <a:lnTo>
                  <a:pt x="99691" y="191"/>
                </a:lnTo>
                <a:lnTo>
                  <a:pt x="97094" y="82"/>
                </a:lnTo>
                <a:lnTo>
                  <a:pt x="9449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498DF5A-7683-4C19-BE7D-F196009B5344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912452" y="4009238"/>
            <a:ext cx="4702294" cy="294552"/>
          </a:xfrm>
        </p:spPr>
        <p:txBody>
          <a:bodyPr/>
          <a:lstStyle/>
          <a:p>
            <a:endParaRPr lang="hr-HR" sz="1050" dirty="0"/>
          </a:p>
          <a:p>
            <a:r>
              <a:rPr lang="hr-HR" sz="1050" dirty="0"/>
              <a:t>S klijentom se</a:t>
            </a:r>
            <a:r>
              <a:rPr lang="en-US" sz="1050" dirty="0"/>
              <a:t> </a:t>
            </a:r>
            <a:r>
              <a:rPr lang="en-US" sz="1050" dirty="0" err="1"/>
              <a:t>može</a:t>
            </a:r>
            <a:r>
              <a:rPr lang="en-US" sz="1050" dirty="0"/>
              <a:t> u </a:t>
            </a:r>
            <a:r>
              <a:rPr lang="en-US" sz="1050" dirty="0" err="1"/>
              <a:t>imaginaciji</a:t>
            </a:r>
            <a:r>
              <a:rPr lang="en-US" sz="1050" dirty="0"/>
              <a:t> </a:t>
            </a:r>
            <a:r>
              <a:rPr lang="en-US" sz="1050" dirty="0" err="1"/>
              <a:t>proći</a:t>
            </a:r>
            <a:r>
              <a:rPr lang="en-US" sz="1050" dirty="0"/>
              <a:t> </a:t>
            </a:r>
            <a:r>
              <a:rPr lang="en-US" sz="1050" dirty="0" err="1"/>
              <a:t>život</a:t>
            </a:r>
            <a:r>
              <a:rPr lang="en-US" sz="1050" dirty="0"/>
              <a:t> </a:t>
            </a:r>
            <a:r>
              <a:rPr lang="en-US" sz="1050" dirty="0" err="1"/>
              <a:t>kakvog</a:t>
            </a:r>
            <a:r>
              <a:rPr lang="en-US" sz="1050" dirty="0"/>
              <a:t> </a:t>
            </a:r>
            <a:r>
              <a:rPr lang="en-US" sz="1050" dirty="0" err="1"/>
              <a:t>žele</a:t>
            </a:r>
            <a:r>
              <a:rPr lang="en-US" sz="1050" dirty="0"/>
              <a:t> </a:t>
            </a:r>
            <a:r>
              <a:rPr lang="en-US" sz="1050" dirty="0" err="1"/>
              <a:t>živjeti</a:t>
            </a:r>
            <a:r>
              <a:rPr lang="en-US" sz="1050" dirty="0"/>
              <a:t> </a:t>
            </a:r>
            <a:r>
              <a:rPr lang="en-US" sz="1050" dirty="0" err="1"/>
              <a:t>kao</a:t>
            </a:r>
            <a:r>
              <a:rPr lang="en-US" sz="1050" dirty="0"/>
              <a:t> </a:t>
            </a:r>
            <a:r>
              <a:rPr lang="en-US" sz="1050" dirty="0" err="1"/>
              <a:t>motivaciju</a:t>
            </a:r>
            <a:r>
              <a:rPr lang="en-US" sz="1050" dirty="0"/>
              <a:t> za rad </a:t>
            </a:r>
            <a:r>
              <a:rPr lang="en-US" sz="1050" dirty="0" err="1"/>
              <a:t>na</a:t>
            </a:r>
            <a:r>
              <a:rPr lang="en-US" sz="1050" dirty="0"/>
              <a:t> </a:t>
            </a:r>
            <a:r>
              <a:rPr lang="en-US" sz="1050" dirty="0" err="1"/>
              <a:t>sebi</a:t>
            </a:r>
            <a:endParaRPr lang="hr-HR" sz="1050" dirty="0"/>
          </a:p>
          <a:p>
            <a:r>
              <a:rPr lang="en-US" sz="1050" dirty="0" err="1"/>
              <a:t>Razmišljanje</a:t>
            </a:r>
            <a:r>
              <a:rPr lang="en-US" sz="1050" dirty="0"/>
              <a:t> </a:t>
            </a:r>
            <a:r>
              <a:rPr lang="en-US" sz="1050" dirty="0" err="1"/>
              <a:t>klijenata</a:t>
            </a:r>
            <a:r>
              <a:rPr lang="en-US" sz="1050" dirty="0"/>
              <a:t> o tome </a:t>
            </a:r>
            <a:r>
              <a:rPr lang="en-US" sz="1050" dirty="0" err="1"/>
              <a:t>što</a:t>
            </a:r>
            <a:r>
              <a:rPr lang="en-US" sz="1050" dirty="0"/>
              <a:t> </a:t>
            </a:r>
            <a:r>
              <a:rPr lang="en-US" sz="1050" dirty="0" err="1"/>
              <a:t>im</a:t>
            </a:r>
            <a:r>
              <a:rPr lang="en-US" sz="1050" dirty="0"/>
              <a:t> je </a:t>
            </a:r>
            <a:r>
              <a:rPr lang="en-US" sz="1050" dirty="0" err="1"/>
              <a:t>stvarno</a:t>
            </a:r>
            <a:r>
              <a:rPr lang="en-US" sz="1050" dirty="0"/>
              <a:t> </a:t>
            </a:r>
            <a:r>
              <a:rPr lang="en-US" sz="1050" dirty="0" err="1"/>
              <a:t>važno</a:t>
            </a:r>
            <a:r>
              <a:rPr lang="en-US" sz="1050" dirty="0"/>
              <a:t> </a:t>
            </a:r>
            <a:r>
              <a:rPr lang="en-US" sz="1050" dirty="0" err="1"/>
              <a:t>pomaže</a:t>
            </a:r>
            <a:r>
              <a:rPr lang="en-US" sz="1050" dirty="0"/>
              <a:t> u </a:t>
            </a:r>
            <a:r>
              <a:rPr lang="en-US" sz="1050" dirty="0" err="1"/>
              <a:t>prepoznavanju</a:t>
            </a:r>
            <a:r>
              <a:rPr lang="en-US" sz="1050" dirty="0"/>
              <a:t> </a:t>
            </a:r>
            <a:r>
              <a:rPr lang="en-US" sz="1050" dirty="0" err="1"/>
              <a:t>njihovih</a:t>
            </a:r>
            <a:r>
              <a:rPr lang="en-US" sz="1050" dirty="0"/>
              <a:t> </a:t>
            </a:r>
            <a:r>
              <a:rPr lang="en-US" sz="1050" dirty="0" err="1"/>
              <a:t>težnji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postavljanju</a:t>
            </a:r>
            <a:r>
              <a:rPr lang="en-US" sz="1050" dirty="0"/>
              <a:t> </a:t>
            </a:r>
            <a:r>
              <a:rPr lang="en-US" sz="1050" dirty="0" err="1"/>
              <a:t>ciljeva</a:t>
            </a:r>
            <a:r>
              <a:rPr lang="en-US" sz="1050" dirty="0"/>
              <a:t>. </a:t>
            </a:r>
            <a:endParaRPr lang="hr-HR" sz="1050" dirty="0"/>
          </a:p>
          <a:p>
            <a:endParaRPr lang="hr-HR" sz="1050" dirty="0"/>
          </a:p>
          <a:p>
            <a:r>
              <a:rPr lang="en-US" sz="1050" dirty="0" err="1"/>
              <a:t>Pomozite</a:t>
            </a:r>
            <a:r>
              <a:rPr lang="en-US" sz="1050" dirty="0"/>
              <a:t> </a:t>
            </a:r>
            <a:r>
              <a:rPr lang="en-US" sz="1050" dirty="0" err="1"/>
              <a:t>klijentima</a:t>
            </a:r>
            <a:r>
              <a:rPr lang="en-US" sz="1050" dirty="0"/>
              <a:t> da </a:t>
            </a:r>
            <a:r>
              <a:rPr lang="en-US" sz="1050" dirty="0" err="1"/>
              <a:t>donesu</a:t>
            </a:r>
            <a:r>
              <a:rPr lang="en-US" sz="1050" dirty="0"/>
              <a:t> </a:t>
            </a:r>
            <a:r>
              <a:rPr lang="en-US" sz="1050" dirty="0" err="1"/>
              <a:t>zaključke</a:t>
            </a:r>
            <a:r>
              <a:rPr lang="en-US" sz="1050" dirty="0"/>
              <a:t> o tome </a:t>
            </a:r>
            <a:r>
              <a:rPr lang="en-US" sz="1050" dirty="0" err="1"/>
              <a:t>jesu</a:t>
            </a:r>
            <a:r>
              <a:rPr lang="en-US" sz="1050" dirty="0"/>
              <a:t> li </a:t>
            </a:r>
            <a:r>
              <a:rPr lang="en-US" sz="1050" dirty="0" err="1"/>
              <a:t>postigli</a:t>
            </a:r>
            <a:r>
              <a:rPr lang="en-US" sz="1050" dirty="0"/>
              <a:t> </a:t>
            </a:r>
            <a:r>
              <a:rPr lang="en-US" sz="1050" dirty="0" err="1"/>
              <a:t>svoje</a:t>
            </a:r>
            <a:r>
              <a:rPr lang="en-US" sz="1050" dirty="0"/>
              <a:t> </a:t>
            </a:r>
            <a:r>
              <a:rPr lang="en-US" sz="1050" dirty="0" err="1"/>
              <a:t>ciljeve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težnje</a:t>
            </a:r>
            <a:r>
              <a:rPr lang="en-US" sz="1050" dirty="0"/>
              <a:t>, </a:t>
            </a:r>
            <a:r>
              <a:rPr lang="en-US" sz="1050" dirty="0" err="1"/>
              <a:t>osobito</a:t>
            </a:r>
            <a:r>
              <a:rPr lang="en-US" sz="1050" dirty="0"/>
              <a:t> u </a:t>
            </a:r>
            <a:r>
              <a:rPr lang="en-US" sz="1050" dirty="0" err="1"/>
              <a:t>smislu</a:t>
            </a:r>
            <a:r>
              <a:rPr lang="en-US" sz="1050" dirty="0"/>
              <a:t> </a:t>
            </a:r>
            <a:r>
              <a:rPr lang="en-US" sz="1050" dirty="0" err="1"/>
              <a:t>poboljšanja</a:t>
            </a:r>
            <a:r>
              <a:rPr lang="en-US" sz="1050" dirty="0"/>
              <a:t> </a:t>
            </a:r>
            <a:r>
              <a:rPr lang="en-US" sz="1050" dirty="0" err="1"/>
              <a:t>svog</a:t>
            </a:r>
            <a:r>
              <a:rPr lang="en-US" sz="1050" dirty="0"/>
              <a:t> </a:t>
            </a:r>
            <a:r>
              <a:rPr lang="en-US" sz="1050" dirty="0" err="1"/>
              <a:t>života</a:t>
            </a:r>
            <a:r>
              <a:rPr lang="en-US" sz="1050" dirty="0"/>
              <a:t>, </a:t>
            </a:r>
            <a:r>
              <a:rPr lang="en-US" sz="1050" dirty="0" err="1"/>
              <a:t>slike</a:t>
            </a:r>
            <a:r>
              <a:rPr lang="en-US" sz="1050" dirty="0"/>
              <a:t> o </a:t>
            </a:r>
            <a:r>
              <a:rPr lang="en-US" sz="1050" dirty="0" err="1"/>
              <a:t>sebi</a:t>
            </a:r>
            <a:r>
              <a:rPr lang="en-US" sz="1050" dirty="0"/>
              <a:t>, </a:t>
            </a:r>
            <a:r>
              <a:rPr lang="en-US" sz="1050" dirty="0" err="1"/>
              <a:t>osjećaja</a:t>
            </a:r>
            <a:r>
              <a:rPr lang="en-US" sz="1050" dirty="0"/>
              <a:t> </a:t>
            </a:r>
            <a:r>
              <a:rPr lang="en-US" sz="1050" dirty="0" err="1"/>
              <a:t>svrhe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kontrole</a:t>
            </a:r>
            <a:r>
              <a:rPr lang="en-US" sz="1050" dirty="0"/>
              <a:t> </a:t>
            </a:r>
            <a:r>
              <a:rPr lang="en-US" sz="1050" dirty="0" err="1"/>
              <a:t>te</a:t>
            </a:r>
            <a:r>
              <a:rPr lang="en-US" sz="1050" dirty="0"/>
              <a:t> </a:t>
            </a:r>
            <a:r>
              <a:rPr lang="en-US" sz="1050" dirty="0" err="1"/>
              <a:t>povezanosti</a:t>
            </a:r>
            <a:r>
              <a:rPr lang="en-US" sz="1050" dirty="0"/>
              <a:t> s </a:t>
            </a:r>
            <a:r>
              <a:rPr lang="en-US" sz="1050" dirty="0" err="1"/>
              <a:t>drugima</a:t>
            </a:r>
            <a:r>
              <a:rPr lang="hr-HR" sz="1050" dirty="0"/>
              <a:t>.</a:t>
            </a:r>
            <a:endParaRPr lang="en-US" sz="105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391B2B-81BD-4365-9738-D8A4370B3CD5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94644" y="676732"/>
            <a:ext cx="7704000" cy="457200"/>
          </a:xfrm>
        </p:spPr>
        <p:txBody>
          <a:bodyPr/>
          <a:lstStyle/>
          <a:p>
            <a:r>
              <a:rPr lang="hr-HR" sz="2000" dirty="0"/>
              <a:t>5. </a:t>
            </a:r>
            <a:r>
              <a:rPr lang="en-US" sz="2000" dirty="0"/>
              <a:t>IDENTIFICIRANJE VRIJEDNOSTI I TEŽNJA</a:t>
            </a:r>
          </a:p>
        </p:txBody>
      </p:sp>
      <p:sp>
        <p:nvSpPr>
          <p:cNvPr id="7" name="Google Shape;877;p32">
            <a:extLst>
              <a:ext uri="{FF2B5EF4-FFF2-40B4-BE49-F238E27FC236}">
                <a16:creationId xmlns:a16="http://schemas.microsoft.com/office/drawing/2014/main" id="{79ECE48D-85D0-497A-8435-1D3C2E297A1F}"/>
              </a:ext>
            </a:extLst>
          </p:cNvPr>
          <p:cNvSpPr/>
          <p:nvPr/>
        </p:nvSpPr>
        <p:spPr>
          <a:xfrm>
            <a:off x="6413823" y="1725892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80;p32">
            <a:extLst>
              <a:ext uri="{FF2B5EF4-FFF2-40B4-BE49-F238E27FC236}">
                <a16:creationId xmlns:a16="http://schemas.microsoft.com/office/drawing/2014/main" id="{2DC1D7D8-DBE1-4B7D-B0FE-0F4A1F235B89}"/>
              </a:ext>
            </a:extLst>
          </p:cNvPr>
          <p:cNvSpPr/>
          <p:nvPr/>
        </p:nvSpPr>
        <p:spPr>
          <a:xfrm>
            <a:off x="7672707" y="1891741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886;p32">
            <a:extLst>
              <a:ext uri="{FF2B5EF4-FFF2-40B4-BE49-F238E27FC236}">
                <a16:creationId xmlns:a16="http://schemas.microsoft.com/office/drawing/2014/main" id="{002E689A-83C9-4DB9-8D00-E8C9C3A586E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65817" y="1996894"/>
            <a:ext cx="1655700" cy="306300"/>
          </a:xfrm>
          <a:prstGeom prst="curvedConnector4">
            <a:avLst>
              <a:gd name="adj1" fmla="val 40746"/>
              <a:gd name="adj2" fmla="val 17779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" name="Google Shape;888;p32">
            <a:extLst>
              <a:ext uri="{FF2B5EF4-FFF2-40B4-BE49-F238E27FC236}">
                <a16:creationId xmlns:a16="http://schemas.microsoft.com/office/drawing/2014/main" id="{C49DD2B6-D1B3-4E74-A0C1-1582BDCC34BB}"/>
              </a:ext>
            </a:extLst>
          </p:cNvPr>
          <p:cNvCxnSpPr>
            <a:cxnSpLocks/>
          </p:cNvCxnSpPr>
          <p:nvPr/>
        </p:nvCxnSpPr>
        <p:spPr>
          <a:xfrm rot="10800000" flipH="1">
            <a:off x="6528331" y="2146385"/>
            <a:ext cx="1658400" cy="306300"/>
          </a:xfrm>
          <a:prstGeom prst="curvedConnector4">
            <a:avLst>
              <a:gd name="adj1" fmla="val 40764"/>
              <a:gd name="adj2" fmla="val 269178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869;p32">
            <a:extLst>
              <a:ext uri="{FF2B5EF4-FFF2-40B4-BE49-F238E27FC236}">
                <a16:creationId xmlns:a16="http://schemas.microsoft.com/office/drawing/2014/main" id="{E8F850C5-9890-4EE6-A4E5-FE7BB8AE543F}"/>
              </a:ext>
            </a:extLst>
          </p:cNvPr>
          <p:cNvSpPr txBox="1"/>
          <p:nvPr/>
        </p:nvSpPr>
        <p:spPr>
          <a:xfrm>
            <a:off x="392043" y="2600509"/>
            <a:ext cx="1320295" cy="2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Odnosi</a:t>
            </a:r>
            <a:endParaRPr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5" name="Google Shape;871;p32">
            <a:extLst>
              <a:ext uri="{FF2B5EF4-FFF2-40B4-BE49-F238E27FC236}">
                <a16:creationId xmlns:a16="http://schemas.microsoft.com/office/drawing/2014/main" id="{C04F7DCE-B63D-48FC-BF52-06CD4A129C66}"/>
              </a:ext>
            </a:extLst>
          </p:cNvPr>
          <p:cNvSpPr txBox="1"/>
          <p:nvPr/>
        </p:nvSpPr>
        <p:spPr>
          <a:xfrm>
            <a:off x="1582617" y="2327331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Produktivnost</a:t>
            </a:r>
            <a:endParaRPr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6" name="Google Shape;873;p32">
            <a:extLst>
              <a:ext uri="{FF2B5EF4-FFF2-40B4-BE49-F238E27FC236}">
                <a16:creationId xmlns:a16="http://schemas.microsoft.com/office/drawing/2014/main" id="{A9E99B0F-B63A-45D8-9887-A22020889BCF}"/>
              </a:ext>
            </a:extLst>
          </p:cNvPr>
          <p:cNvSpPr txBox="1"/>
          <p:nvPr/>
        </p:nvSpPr>
        <p:spPr>
          <a:xfrm>
            <a:off x="2902912" y="2412853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Zdravlje</a:t>
            </a:r>
            <a:endParaRPr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18" name="Google Shape;875;p32">
            <a:extLst>
              <a:ext uri="{FF2B5EF4-FFF2-40B4-BE49-F238E27FC236}">
                <a16:creationId xmlns:a16="http://schemas.microsoft.com/office/drawing/2014/main" id="{51CC3E54-6A8C-4002-84F0-752DAF8342A3}"/>
              </a:ext>
            </a:extLst>
          </p:cNvPr>
          <p:cNvSpPr txBox="1"/>
          <p:nvPr/>
        </p:nvSpPr>
        <p:spPr>
          <a:xfrm>
            <a:off x="4497932" y="2468909"/>
            <a:ext cx="1784686" cy="2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200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Samousavršavanje</a:t>
            </a:r>
            <a:endParaRPr sz="1200"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22" name="Google Shape;877;p32">
            <a:extLst>
              <a:ext uri="{FF2B5EF4-FFF2-40B4-BE49-F238E27FC236}">
                <a16:creationId xmlns:a16="http://schemas.microsoft.com/office/drawing/2014/main" id="{F7F1186A-F7EF-4234-BC15-43AAAB21E04D}"/>
              </a:ext>
            </a:extLst>
          </p:cNvPr>
          <p:cNvSpPr/>
          <p:nvPr/>
        </p:nvSpPr>
        <p:spPr>
          <a:xfrm>
            <a:off x="641840" y="1774295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878;p32">
            <a:extLst>
              <a:ext uri="{FF2B5EF4-FFF2-40B4-BE49-F238E27FC236}">
                <a16:creationId xmlns:a16="http://schemas.microsoft.com/office/drawing/2014/main" id="{FAFE2AEB-7760-4991-A6C9-04381127620E}"/>
              </a:ext>
            </a:extLst>
          </p:cNvPr>
          <p:cNvSpPr/>
          <p:nvPr/>
        </p:nvSpPr>
        <p:spPr>
          <a:xfrm>
            <a:off x="2244978" y="1533785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879;p32">
            <a:extLst>
              <a:ext uri="{FF2B5EF4-FFF2-40B4-BE49-F238E27FC236}">
                <a16:creationId xmlns:a16="http://schemas.microsoft.com/office/drawing/2014/main" id="{06F0416B-D16B-4E4D-84DB-5F71CC605FA8}"/>
              </a:ext>
            </a:extLst>
          </p:cNvPr>
          <p:cNvSpPr/>
          <p:nvPr/>
        </p:nvSpPr>
        <p:spPr>
          <a:xfrm>
            <a:off x="3351793" y="1533785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880;p32">
            <a:extLst>
              <a:ext uri="{FF2B5EF4-FFF2-40B4-BE49-F238E27FC236}">
                <a16:creationId xmlns:a16="http://schemas.microsoft.com/office/drawing/2014/main" id="{E231901D-AF27-4331-AAA3-6E8152E54FA0}"/>
              </a:ext>
            </a:extLst>
          </p:cNvPr>
          <p:cNvSpPr/>
          <p:nvPr/>
        </p:nvSpPr>
        <p:spPr>
          <a:xfrm>
            <a:off x="5088899" y="1650537"/>
            <a:ext cx="815388" cy="822906"/>
          </a:xfrm>
          <a:custGeom>
            <a:avLst/>
            <a:gdLst/>
            <a:ahLst/>
            <a:cxnLst/>
            <a:rect l="l" t="t" r="r" b="b"/>
            <a:pathLst>
              <a:path w="78271" h="78898" extrusionOk="0">
                <a:moveTo>
                  <a:pt x="40829" y="1"/>
                </a:moveTo>
                <a:lnTo>
                  <a:pt x="39634" y="20"/>
                </a:lnTo>
                <a:lnTo>
                  <a:pt x="38440" y="79"/>
                </a:lnTo>
                <a:lnTo>
                  <a:pt x="37265" y="197"/>
                </a:lnTo>
                <a:lnTo>
                  <a:pt x="36110" y="353"/>
                </a:lnTo>
                <a:lnTo>
                  <a:pt x="34954" y="530"/>
                </a:lnTo>
                <a:lnTo>
                  <a:pt x="33799" y="765"/>
                </a:lnTo>
                <a:lnTo>
                  <a:pt x="32683" y="1039"/>
                </a:lnTo>
                <a:lnTo>
                  <a:pt x="31567" y="1352"/>
                </a:lnTo>
                <a:lnTo>
                  <a:pt x="30450" y="1685"/>
                </a:lnTo>
                <a:lnTo>
                  <a:pt x="29354" y="2077"/>
                </a:lnTo>
                <a:lnTo>
                  <a:pt x="28277" y="2488"/>
                </a:lnTo>
                <a:lnTo>
                  <a:pt x="27219" y="2958"/>
                </a:lnTo>
                <a:lnTo>
                  <a:pt x="26181" y="3447"/>
                </a:lnTo>
                <a:lnTo>
                  <a:pt x="25144" y="3956"/>
                </a:lnTo>
                <a:lnTo>
                  <a:pt x="24125" y="4524"/>
                </a:lnTo>
                <a:lnTo>
                  <a:pt x="23146" y="5112"/>
                </a:lnTo>
                <a:lnTo>
                  <a:pt x="22167" y="5719"/>
                </a:lnTo>
                <a:lnTo>
                  <a:pt x="21208" y="6365"/>
                </a:lnTo>
                <a:lnTo>
                  <a:pt x="20268" y="7050"/>
                </a:lnTo>
                <a:lnTo>
                  <a:pt x="19347" y="7755"/>
                </a:lnTo>
                <a:lnTo>
                  <a:pt x="18466" y="8500"/>
                </a:lnTo>
                <a:lnTo>
                  <a:pt x="17585" y="9263"/>
                </a:lnTo>
                <a:lnTo>
                  <a:pt x="16743" y="10047"/>
                </a:lnTo>
                <a:lnTo>
                  <a:pt x="15920" y="10869"/>
                </a:lnTo>
                <a:lnTo>
                  <a:pt x="15117" y="11711"/>
                </a:lnTo>
                <a:lnTo>
                  <a:pt x="14334" y="12573"/>
                </a:lnTo>
                <a:lnTo>
                  <a:pt x="13590" y="13473"/>
                </a:lnTo>
                <a:lnTo>
                  <a:pt x="12866" y="14374"/>
                </a:lnTo>
                <a:lnTo>
                  <a:pt x="12161" y="15314"/>
                </a:lnTo>
                <a:lnTo>
                  <a:pt x="11495" y="16274"/>
                </a:lnTo>
                <a:lnTo>
                  <a:pt x="10849" y="17233"/>
                </a:lnTo>
                <a:lnTo>
                  <a:pt x="10242" y="18232"/>
                </a:lnTo>
                <a:lnTo>
                  <a:pt x="9791" y="18702"/>
                </a:lnTo>
                <a:lnTo>
                  <a:pt x="9321" y="19172"/>
                </a:lnTo>
                <a:lnTo>
                  <a:pt x="8890" y="19661"/>
                </a:lnTo>
                <a:lnTo>
                  <a:pt x="8440" y="20171"/>
                </a:lnTo>
                <a:lnTo>
                  <a:pt x="8029" y="20660"/>
                </a:lnTo>
                <a:lnTo>
                  <a:pt x="7598" y="21189"/>
                </a:lnTo>
                <a:lnTo>
                  <a:pt x="7187" y="21718"/>
                </a:lnTo>
                <a:lnTo>
                  <a:pt x="6795" y="22246"/>
                </a:lnTo>
                <a:lnTo>
                  <a:pt x="6403" y="22795"/>
                </a:lnTo>
                <a:lnTo>
                  <a:pt x="6012" y="23363"/>
                </a:lnTo>
                <a:lnTo>
                  <a:pt x="5640" y="23930"/>
                </a:lnTo>
                <a:lnTo>
                  <a:pt x="5287" y="24498"/>
                </a:lnTo>
                <a:lnTo>
                  <a:pt x="4935" y="25105"/>
                </a:lnTo>
                <a:lnTo>
                  <a:pt x="4602" y="25712"/>
                </a:lnTo>
                <a:lnTo>
                  <a:pt x="4269" y="26319"/>
                </a:lnTo>
                <a:lnTo>
                  <a:pt x="3956" y="26946"/>
                </a:lnTo>
                <a:lnTo>
                  <a:pt x="3407" y="28082"/>
                </a:lnTo>
                <a:lnTo>
                  <a:pt x="2918" y="29237"/>
                </a:lnTo>
                <a:lnTo>
                  <a:pt x="2448" y="30412"/>
                </a:lnTo>
                <a:lnTo>
                  <a:pt x="2017" y="31587"/>
                </a:lnTo>
                <a:lnTo>
                  <a:pt x="1645" y="32762"/>
                </a:lnTo>
                <a:lnTo>
                  <a:pt x="1292" y="33957"/>
                </a:lnTo>
                <a:lnTo>
                  <a:pt x="999" y="35151"/>
                </a:lnTo>
                <a:lnTo>
                  <a:pt x="725" y="36346"/>
                </a:lnTo>
                <a:lnTo>
                  <a:pt x="509" y="37540"/>
                </a:lnTo>
                <a:lnTo>
                  <a:pt x="333" y="38754"/>
                </a:lnTo>
                <a:lnTo>
                  <a:pt x="176" y="39968"/>
                </a:lnTo>
                <a:lnTo>
                  <a:pt x="78" y="41182"/>
                </a:lnTo>
                <a:lnTo>
                  <a:pt x="20" y="42377"/>
                </a:lnTo>
                <a:lnTo>
                  <a:pt x="0" y="43591"/>
                </a:lnTo>
                <a:lnTo>
                  <a:pt x="20" y="44805"/>
                </a:lnTo>
                <a:lnTo>
                  <a:pt x="98" y="46019"/>
                </a:lnTo>
                <a:lnTo>
                  <a:pt x="196" y="47214"/>
                </a:lnTo>
                <a:lnTo>
                  <a:pt x="352" y="48408"/>
                </a:lnTo>
                <a:lnTo>
                  <a:pt x="529" y="49603"/>
                </a:lnTo>
                <a:lnTo>
                  <a:pt x="764" y="50778"/>
                </a:lnTo>
                <a:lnTo>
                  <a:pt x="1038" y="51972"/>
                </a:lnTo>
                <a:lnTo>
                  <a:pt x="1371" y="53128"/>
                </a:lnTo>
                <a:lnTo>
                  <a:pt x="1723" y="54283"/>
                </a:lnTo>
                <a:lnTo>
                  <a:pt x="2134" y="55438"/>
                </a:lnTo>
                <a:lnTo>
                  <a:pt x="2585" y="56574"/>
                </a:lnTo>
                <a:lnTo>
                  <a:pt x="3074" y="57690"/>
                </a:lnTo>
                <a:lnTo>
                  <a:pt x="3623" y="58806"/>
                </a:lnTo>
                <a:lnTo>
                  <a:pt x="4191" y="59903"/>
                </a:lnTo>
                <a:lnTo>
                  <a:pt x="4817" y="60980"/>
                </a:lnTo>
                <a:lnTo>
                  <a:pt x="5150" y="61509"/>
                </a:lnTo>
                <a:lnTo>
                  <a:pt x="5503" y="62038"/>
                </a:lnTo>
                <a:lnTo>
                  <a:pt x="5855" y="62566"/>
                </a:lnTo>
                <a:lnTo>
                  <a:pt x="6208" y="63075"/>
                </a:lnTo>
                <a:lnTo>
                  <a:pt x="6580" y="63604"/>
                </a:lnTo>
                <a:lnTo>
                  <a:pt x="6971" y="64113"/>
                </a:lnTo>
                <a:lnTo>
                  <a:pt x="7696" y="65014"/>
                </a:lnTo>
                <a:lnTo>
                  <a:pt x="8460" y="65895"/>
                </a:lnTo>
                <a:lnTo>
                  <a:pt x="9223" y="66757"/>
                </a:lnTo>
                <a:lnTo>
                  <a:pt x="10007" y="67579"/>
                </a:lnTo>
                <a:lnTo>
                  <a:pt x="10829" y="68382"/>
                </a:lnTo>
                <a:lnTo>
                  <a:pt x="11651" y="69146"/>
                </a:lnTo>
                <a:lnTo>
                  <a:pt x="12513" y="69890"/>
                </a:lnTo>
                <a:lnTo>
                  <a:pt x="13375" y="70595"/>
                </a:lnTo>
                <a:lnTo>
                  <a:pt x="14256" y="71280"/>
                </a:lnTo>
                <a:lnTo>
                  <a:pt x="15176" y="71927"/>
                </a:lnTo>
                <a:lnTo>
                  <a:pt x="16077" y="72553"/>
                </a:lnTo>
                <a:lnTo>
                  <a:pt x="17017" y="73141"/>
                </a:lnTo>
                <a:lnTo>
                  <a:pt x="17957" y="73709"/>
                </a:lnTo>
                <a:lnTo>
                  <a:pt x="18936" y="74237"/>
                </a:lnTo>
                <a:lnTo>
                  <a:pt x="19896" y="74746"/>
                </a:lnTo>
                <a:lnTo>
                  <a:pt x="20894" y="75216"/>
                </a:lnTo>
                <a:lnTo>
                  <a:pt x="21893" y="75667"/>
                </a:lnTo>
                <a:lnTo>
                  <a:pt x="22892" y="76078"/>
                </a:lnTo>
                <a:lnTo>
                  <a:pt x="23910" y="76470"/>
                </a:lnTo>
                <a:lnTo>
                  <a:pt x="24948" y="76842"/>
                </a:lnTo>
                <a:lnTo>
                  <a:pt x="25986" y="77175"/>
                </a:lnTo>
                <a:lnTo>
                  <a:pt x="27023" y="77468"/>
                </a:lnTo>
                <a:lnTo>
                  <a:pt x="28081" y="77743"/>
                </a:lnTo>
                <a:lnTo>
                  <a:pt x="29138" y="77978"/>
                </a:lnTo>
                <a:lnTo>
                  <a:pt x="30215" y="78193"/>
                </a:lnTo>
                <a:lnTo>
                  <a:pt x="31273" y="78389"/>
                </a:lnTo>
                <a:lnTo>
                  <a:pt x="32350" y="78545"/>
                </a:lnTo>
                <a:lnTo>
                  <a:pt x="33427" y="78682"/>
                </a:lnTo>
                <a:lnTo>
                  <a:pt x="34523" y="78780"/>
                </a:lnTo>
                <a:lnTo>
                  <a:pt x="35601" y="78859"/>
                </a:lnTo>
                <a:lnTo>
                  <a:pt x="36697" y="78898"/>
                </a:lnTo>
                <a:lnTo>
                  <a:pt x="38812" y="78898"/>
                </a:lnTo>
                <a:lnTo>
                  <a:pt x="39850" y="78859"/>
                </a:lnTo>
                <a:lnTo>
                  <a:pt x="40888" y="78780"/>
                </a:lnTo>
                <a:lnTo>
                  <a:pt x="41926" y="78702"/>
                </a:lnTo>
                <a:lnTo>
                  <a:pt x="42944" y="78585"/>
                </a:lnTo>
                <a:lnTo>
                  <a:pt x="43982" y="78448"/>
                </a:lnTo>
                <a:lnTo>
                  <a:pt x="45000" y="78271"/>
                </a:lnTo>
                <a:lnTo>
                  <a:pt x="46038" y="78075"/>
                </a:lnTo>
                <a:lnTo>
                  <a:pt x="47056" y="77860"/>
                </a:lnTo>
                <a:lnTo>
                  <a:pt x="48055" y="77605"/>
                </a:lnTo>
                <a:lnTo>
                  <a:pt x="49073" y="77331"/>
                </a:lnTo>
                <a:lnTo>
                  <a:pt x="50072" y="77038"/>
                </a:lnTo>
                <a:lnTo>
                  <a:pt x="51070" y="76724"/>
                </a:lnTo>
                <a:lnTo>
                  <a:pt x="52050" y="76372"/>
                </a:lnTo>
                <a:lnTo>
                  <a:pt x="53029" y="76000"/>
                </a:lnTo>
                <a:lnTo>
                  <a:pt x="54008" y="75588"/>
                </a:lnTo>
                <a:lnTo>
                  <a:pt x="54967" y="75158"/>
                </a:lnTo>
                <a:lnTo>
                  <a:pt x="55907" y="74707"/>
                </a:lnTo>
                <a:lnTo>
                  <a:pt x="56847" y="74237"/>
                </a:lnTo>
                <a:lnTo>
                  <a:pt x="57787" y="73728"/>
                </a:lnTo>
                <a:lnTo>
                  <a:pt x="58708" y="73199"/>
                </a:lnTo>
                <a:lnTo>
                  <a:pt x="59608" y="72651"/>
                </a:lnTo>
                <a:lnTo>
                  <a:pt x="60509" y="72064"/>
                </a:lnTo>
                <a:lnTo>
                  <a:pt x="61371" y="71457"/>
                </a:lnTo>
                <a:lnTo>
                  <a:pt x="62252" y="70830"/>
                </a:lnTo>
                <a:lnTo>
                  <a:pt x="63094" y="70164"/>
                </a:lnTo>
                <a:lnTo>
                  <a:pt x="63936" y="69479"/>
                </a:lnTo>
                <a:lnTo>
                  <a:pt x="64758" y="68774"/>
                </a:lnTo>
                <a:lnTo>
                  <a:pt x="65561" y="68030"/>
                </a:lnTo>
                <a:lnTo>
                  <a:pt x="66345" y="67286"/>
                </a:lnTo>
                <a:lnTo>
                  <a:pt x="67108" y="66502"/>
                </a:lnTo>
                <a:lnTo>
                  <a:pt x="67852" y="65680"/>
                </a:lnTo>
                <a:lnTo>
                  <a:pt x="68714" y="64681"/>
                </a:lnTo>
                <a:lnTo>
                  <a:pt x="69556" y="63682"/>
                </a:lnTo>
                <a:lnTo>
                  <a:pt x="70339" y="62664"/>
                </a:lnTo>
                <a:lnTo>
                  <a:pt x="71084" y="61626"/>
                </a:lnTo>
                <a:lnTo>
                  <a:pt x="71788" y="60569"/>
                </a:lnTo>
                <a:lnTo>
                  <a:pt x="72474" y="59492"/>
                </a:lnTo>
                <a:lnTo>
                  <a:pt x="73101" y="58415"/>
                </a:lnTo>
                <a:lnTo>
                  <a:pt x="73708" y="57318"/>
                </a:lnTo>
                <a:lnTo>
                  <a:pt x="74256" y="56222"/>
                </a:lnTo>
                <a:lnTo>
                  <a:pt x="74785" y="55105"/>
                </a:lnTo>
                <a:lnTo>
                  <a:pt x="75274" y="53989"/>
                </a:lnTo>
                <a:lnTo>
                  <a:pt x="75705" y="52853"/>
                </a:lnTo>
                <a:lnTo>
                  <a:pt x="76116" y="51718"/>
                </a:lnTo>
                <a:lnTo>
                  <a:pt x="76508" y="50562"/>
                </a:lnTo>
                <a:lnTo>
                  <a:pt x="76841" y="49407"/>
                </a:lnTo>
                <a:lnTo>
                  <a:pt x="77134" y="48252"/>
                </a:lnTo>
                <a:lnTo>
                  <a:pt x="77409" y="47096"/>
                </a:lnTo>
                <a:lnTo>
                  <a:pt x="77624" y="45921"/>
                </a:lnTo>
                <a:lnTo>
                  <a:pt x="77820" y="44766"/>
                </a:lnTo>
                <a:lnTo>
                  <a:pt x="77976" y="43591"/>
                </a:lnTo>
                <a:lnTo>
                  <a:pt x="78114" y="42416"/>
                </a:lnTo>
                <a:lnTo>
                  <a:pt x="78192" y="41241"/>
                </a:lnTo>
                <a:lnTo>
                  <a:pt x="78251" y="40066"/>
                </a:lnTo>
                <a:lnTo>
                  <a:pt x="78270" y="38891"/>
                </a:lnTo>
                <a:lnTo>
                  <a:pt x="78251" y="37716"/>
                </a:lnTo>
                <a:lnTo>
                  <a:pt x="78192" y="36561"/>
                </a:lnTo>
                <a:lnTo>
                  <a:pt x="78094" y="35386"/>
                </a:lnTo>
                <a:lnTo>
                  <a:pt x="77976" y="34231"/>
                </a:lnTo>
                <a:lnTo>
                  <a:pt x="77820" y="33075"/>
                </a:lnTo>
                <a:lnTo>
                  <a:pt x="77644" y="31920"/>
                </a:lnTo>
                <a:lnTo>
                  <a:pt x="77409" y="30784"/>
                </a:lnTo>
                <a:lnTo>
                  <a:pt x="77154" y="29648"/>
                </a:lnTo>
                <a:lnTo>
                  <a:pt x="76860" y="28513"/>
                </a:lnTo>
                <a:lnTo>
                  <a:pt x="76547" y="27396"/>
                </a:lnTo>
                <a:lnTo>
                  <a:pt x="76194" y="26280"/>
                </a:lnTo>
                <a:lnTo>
                  <a:pt x="75803" y="25184"/>
                </a:lnTo>
                <a:lnTo>
                  <a:pt x="75372" y="24107"/>
                </a:lnTo>
                <a:lnTo>
                  <a:pt x="74922" y="23030"/>
                </a:lnTo>
                <a:lnTo>
                  <a:pt x="74432" y="21972"/>
                </a:lnTo>
                <a:lnTo>
                  <a:pt x="73923" y="20915"/>
                </a:lnTo>
                <a:lnTo>
                  <a:pt x="73375" y="19896"/>
                </a:lnTo>
                <a:lnTo>
                  <a:pt x="72787" y="18878"/>
                </a:lnTo>
                <a:lnTo>
                  <a:pt x="72180" y="17879"/>
                </a:lnTo>
                <a:lnTo>
                  <a:pt x="71534" y="16900"/>
                </a:lnTo>
                <a:lnTo>
                  <a:pt x="70849" y="15921"/>
                </a:lnTo>
                <a:lnTo>
                  <a:pt x="70144" y="14981"/>
                </a:lnTo>
                <a:lnTo>
                  <a:pt x="69419" y="14061"/>
                </a:lnTo>
                <a:lnTo>
                  <a:pt x="68636" y="13141"/>
                </a:lnTo>
                <a:lnTo>
                  <a:pt x="67852" y="12259"/>
                </a:lnTo>
                <a:lnTo>
                  <a:pt x="67010" y="11398"/>
                </a:lnTo>
                <a:lnTo>
                  <a:pt x="66149" y="10556"/>
                </a:lnTo>
                <a:lnTo>
                  <a:pt x="65268" y="9733"/>
                </a:lnTo>
                <a:lnTo>
                  <a:pt x="64347" y="8950"/>
                </a:lnTo>
                <a:lnTo>
                  <a:pt x="63388" y="8186"/>
                </a:lnTo>
                <a:lnTo>
                  <a:pt x="62409" y="7442"/>
                </a:lnTo>
                <a:lnTo>
                  <a:pt x="61410" y="6718"/>
                </a:lnTo>
                <a:lnTo>
                  <a:pt x="60372" y="6032"/>
                </a:lnTo>
                <a:lnTo>
                  <a:pt x="59315" y="5366"/>
                </a:lnTo>
                <a:lnTo>
                  <a:pt x="58218" y="4740"/>
                </a:lnTo>
                <a:lnTo>
                  <a:pt x="57082" y="4152"/>
                </a:lnTo>
                <a:lnTo>
                  <a:pt x="55946" y="3584"/>
                </a:lnTo>
                <a:lnTo>
                  <a:pt x="54752" y="3036"/>
                </a:lnTo>
                <a:lnTo>
                  <a:pt x="53557" y="2527"/>
                </a:lnTo>
                <a:lnTo>
                  <a:pt x="52304" y="2057"/>
                </a:lnTo>
                <a:lnTo>
                  <a:pt x="51580" y="1802"/>
                </a:lnTo>
                <a:lnTo>
                  <a:pt x="50855" y="1567"/>
                </a:lnTo>
                <a:lnTo>
                  <a:pt x="50131" y="1352"/>
                </a:lnTo>
                <a:lnTo>
                  <a:pt x="49406" y="1137"/>
                </a:lnTo>
                <a:lnTo>
                  <a:pt x="48681" y="960"/>
                </a:lnTo>
                <a:lnTo>
                  <a:pt x="47957" y="784"/>
                </a:lnTo>
                <a:lnTo>
                  <a:pt x="47232" y="647"/>
                </a:lnTo>
                <a:lnTo>
                  <a:pt x="46527" y="510"/>
                </a:lnTo>
                <a:lnTo>
                  <a:pt x="45803" y="393"/>
                </a:lnTo>
                <a:lnTo>
                  <a:pt x="45078" y="275"/>
                </a:lnTo>
                <a:lnTo>
                  <a:pt x="44373" y="197"/>
                </a:lnTo>
                <a:lnTo>
                  <a:pt x="43649" y="118"/>
                </a:lnTo>
                <a:lnTo>
                  <a:pt x="42944" y="79"/>
                </a:lnTo>
                <a:lnTo>
                  <a:pt x="42239" y="40"/>
                </a:lnTo>
                <a:lnTo>
                  <a:pt x="41534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" name="Google Shape;886;p32">
            <a:extLst>
              <a:ext uri="{FF2B5EF4-FFF2-40B4-BE49-F238E27FC236}">
                <a16:creationId xmlns:a16="http://schemas.microsoft.com/office/drawing/2014/main" id="{AB20CFCA-3AA2-4DA8-A157-ECD07E23BC2E}"/>
              </a:ext>
            </a:extLst>
          </p:cNvPr>
          <p:cNvCxnSpPr>
            <a:cxnSpLocks/>
          </p:cNvCxnSpPr>
          <p:nvPr/>
        </p:nvCxnSpPr>
        <p:spPr>
          <a:xfrm rot="10800000" flipH="1">
            <a:off x="1340809" y="1861907"/>
            <a:ext cx="1655700" cy="306300"/>
          </a:xfrm>
          <a:prstGeom prst="curvedConnector4">
            <a:avLst>
              <a:gd name="adj1" fmla="val 40746"/>
              <a:gd name="adj2" fmla="val 17779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887;p32">
            <a:extLst>
              <a:ext uri="{FF2B5EF4-FFF2-40B4-BE49-F238E27FC236}">
                <a16:creationId xmlns:a16="http://schemas.microsoft.com/office/drawing/2014/main" id="{C82C1298-3FBB-4EB6-B5D3-B96DD94910FA}"/>
              </a:ext>
            </a:extLst>
          </p:cNvPr>
          <p:cNvCxnSpPr>
            <a:cxnSpLocks/>
          </p:cNvCxnSpPr>
          <p:nvPr/>
        </p:nvCxnSpPr>
        <p:spPr>
          <a:xfrm rot="10800000" flipH="1">
            <a:off x="2456706" y="1840085"/>
            <a:ext cx="1655700" cy="306300"/>
          </a:xfrm>
          <a:prstGeom prst="curvedConnector4">
            <a:avLst>
              <a:gd name="adj1" fmla="val 40746"/>
              <a:gd name="adj2" fmla="val 17779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888;p32">
            <a:extLst>
              <a:ext uri="{FF2B5EF4-FFF2-40B4-BE49-F238E27FC236}">
                <a16:creationId xmlns:a16="http://schemas.microsoft.com/office/drawing/2014/main" id="{AE4221F8-C38E-4DC2-A8B9-A26F493C87CD}"/>
              </a:ext>
            </a:extLst>
          </p:cNvPr>
          <p:cNvCxnSpPr>
            <a:cxnSpLocks/>
          </p:cNvCxnSpPr>
          <p:nvPr/>
        </p:nvCxnSpPr>
        <p:spPr>
          <a:xfrm rot="10800000" flipH="1">
            <a:off x="3856036" y="1815131"/>
            <a:ext cx="1658400" cy="306300"/>
          </a:xfrm>
          <a:prstGeom prst="curvedConnector4">
            <a:avLst>
              <a:gd name="adj1" fmla="val 40764"/>
              <a:gd name="adj2" fmla="val 177791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875;p32">
            <a:extLst>
              <a:ext uri="{FF2B5EF4-FFF2-40B4-BE49-F238E27FC236}">
                <a16:creationId xmlns:a16="http://schemas.microsoft.com/office/drawing/2014/main" id="{6DC281E4-A29C-499A-ACFB-AFA52C268865}"/>
              </a:ext>
            </a:extLst>
          </p:cNvPr>
          <p:cNvSpPr txBox="1"/>
          <p:nvPr/>
        </p:nvSpPr>
        <p:spPr>
          <a:xfrm>
            <a:off x="6013156" y="2601889"/>
            <a:ext cx="1784686" cy="2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Duhovnost</a:t>
            </a:r>
            <a:endParaRPr sz="1200"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30" name="Google Shape;875;p32">
            <a:extLst>
              <a:ext uri="{FF2B5EF4-FFF2-40B4-BE49-F238E27FC236}">
                <a16:creationId xmlns:a16="http://schemas.microsoft.com/office/drawing/2014/main" id="{D878836E-AE90-4EDD-A3DE-DA4E65B71EF2}"/>
              </a:ext>
            </a:extLst>
          </p:cNvPr>
          <p:cNvSpPr txBox="1"/>
          <p:nvPr/>
        </p:nvSpPr>
        <p:spPr>
          <a:xfrm>
            <a:off x="7188058" y="2763028"/>
            <a:ext cx="1784686" cy="2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dirty="0">
                <a:solidFill>
                  <a:schemeClr val="dk1"/>
                </a:solidFill>
                <a:latin typeface="Adamina"/>
                <a:ea typeface="Adamina"/>
                <a:cs typeface="Adamina"/>
                <a:sym typeface="Adamina"/>
              </a:rPr>
              <a:t>Rekreacija</a:t>
            </a:r>
            <a:endParaRPr sz="1200" dirty="0">
              <a:solidFill>
                <a:schemeClr val="dk1"/>
              </a:solidFill>
              <a:latin typeface="Adamina"/>
              <a:ea typeface="Adamina"/>
              <a:cs typeface="Adamina"/>
              <a:sym typeface="Adamina"/>
            </a:endParaRPr>
          </a:p>
        </p:txBody>
      </p:sp>
      <p:sp>
        <p:nvSpPr>
          <p:cNvPr id="31" name="Google Shape;869;p32">
            <a:extLst>
              <a:ext uri="{FF2B5EF4-FFF2-40B4-BE49-F238E27FC236}">
                <a16:creationId xmlns:a16="http://schemas.microsoft.com/office/drawing/2014/main" id="{62799D76-1262-4B06-9998-754B54805BA1}"/>
              </a:ext>
            </a:extLst>
          </p:cNvPr>
          <p:cNvSpPr txBox="1"/>
          <p:nvPr/>
        </p:nvSpPr>
        <p:spPr>
          <a:xfrm>
            <a:off x="480903" y="2897237"/>
            <a:ext cx="1320295" cy="294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obitelj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prijatelji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intimni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partner)</a:t>
            </a:r>
            <a:endParaRPr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  <a:ea typeface="Adamina"/>
              <a:cs typeface="Adamina"/>
              <a:sym typeface="Adamina"/>
            </a:endParaRPr>
          </a:p>
        </p:txBody>
      </p:sp>
      <p:sp>
        <p:nvSpPr>
          <p:cNvPr id="32" name="Google Shape;871;p32">
            <a:extLst>
              <a:ext uri="{FF2B5EF4-FFF2-40B4-BE49-F238E27FC236}">
                <a16:creationId xmlns:a16="http://schemas.microsoft.com/office/drawing/2014/main" id="{66D4B7BC-4A0C-48D2-8E7A-F68402C4FFEC}"/>
              </a:ext>
            </a:extLst>
          </p:cNvPr>
          <p:cNvSpPr txBox="1"/>
          <p:nvPr/>
        </p:nvSpPr>
        <p:spPr>
          <a:xfrm>
            <a:off x="1757373" y="2640509"/>
            <a:ext cx="152522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(rad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izvan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kuće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snalaženje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kod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kuće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)</a:t>
            </a:r>
            <a:endParaRPr lang="hr-HR"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  <a:ea typeface="Adamina"/>
              <a:cs typeface="Adamina"/>
              <a:sym typeface="Adamina"/>
            </a:endParaRPr>
          </a:p>
        </p:txBody>
      </p:sp>
      <p:sp>
        <p:nvSpPr>
          <p:cNvPr id="33" name="Google Shape;873;p32">
            <a:extLst>
              <a:ext uri="{FF2B5EF4-FFF2-40B4-BE49-F238E27FC236}">
                <a16:creationId xmlns:a16="http://schemas.microsoft.com/office/drawing/2014/main" id="{4F888391-CE3F-498E-8635-35D5E5FE4724}"/>
              </a:ext>
            </a:extLst>
          </p:cNvPr>
          <p:cNvSpPr txBox="1"/>
          <p:nvPr/>
        </p:nvSpPr>
        <p:spPr>
          <a:xfrm>
            <a:off x="2921227" y="2725287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hr-HR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fitness,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prehranu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spavanje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korištenje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alkohola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ili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tvari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)</a:t>
            </a:r>
            <a:endParaRPr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  <a:ea typeface="Adamina"/>
              <a:cs typeface="Adamina"/>
              <a:sym typeface="Adamina"/>
            </a:endParaRPr>
          </a:p>
        </p:txBody>
      </p:sp>
      <p:sp>
        <p:nvSpPr>
          <p:cNvPr id="34" name="Google Shape;875;p32">
            <a:extLst>
              <a:ext uri="{FF2B5EF4-FFF2-40B4-BE49-F238E27FC236}">
                <a16:creationId xmlns:a16="http://schemas.microsoft.com/office/drawing/2014/main" id="{DF4725F5-0C13-4889-873B-46F7C57BF222}"/>
              </a:ext>
            </a:extLst>
          </p:cNvPr>
          <p:cNvSpPr txBox="1"/>
          <p:nvPr/>
        </p:nvSpPr>
        <p:spPr>
          <a:xfrm>
            <a:off x="4532699" y="2991751"/>
            <a:ext cx="1784686" cy="2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obrazovanje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vještine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kultura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izgled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samokontrola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),</a:t>
            </a:r>
            <a:endParaRPr lang="hr-HR"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</a:endParaRPr>
          </a:p>
          <a:p>
            <a:pPr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zajednica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(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lokalna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ili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šire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)</a:t>
            </a:r>
            <a:endParaRPr lang="hr-HR"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</a:endParaRPr>
          </a:p>
          <a:p>
            <a:pPr lvl="0" algn="ctr"/>
            <a:endParaRPr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  <a:ea typeface="Adamina"/>
              <a:cs typeface="Adamina"/>
              <a:sym typeface="Adamina"/>
            </a:endParaRPr>
          </a:p>
        </p:txBody>
      </p:sp>
      <p:sp>
        <p:nvSpPr>
          <p:cNvPr id="36" name="Google Shape;875;p32">
            <a:extLst>
              <a:ext uri="{FF2B5EF4-FFF2-40B4-BE49-F238E27FC236}">
                <a16:creationId xmlns:a16="http://schemas.microsoft.com/office/drawing/2014/main" id="{B845D795-4AD6-421F-994A-080DAA3E8234}"/>
              </a:ext>
            </a:extLst>
          </p:cNvPr>
          <p:cNvSpPr txBox="1"/>
          <p:nvPr/>
        </p:nvSpPr>
        <p:spPr>
          <a:xfrm>
            <a:off x="7188058" y="3083246"/>
            <a:ext cx="1784686" cy="2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(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zabava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 </a:t>
            </a:r>
            <a:r>
              <a:rPr lang="en-US" sz="1000" dirty="0" err="1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hobiji</a:t>
            </a:r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,</a:t>
            </a:r>
            <a:endParaRPr lang="hr-HR" sz="10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</a:endParaRPr>
          </a:p>
          <a:p>
            <a:pPr lvl="0" algn="ctr"/>
            <a:r>
              <a:rPr lang="en-US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 sport</a:t>
            </a:r>
            <a:r>
              <a:rPr lang="hr-HR" sz="1000" dirty="0">
                <a:solidFill>
                  <a:schemeClr val="tx1">
                    <a:lumMod val="40000"/>
                    <a:lumOff val="60000"/>
                  </a:schemeClr>
                </a:solidFill>
                <a:latin typeface="Adamina" panose="020B0604020202020204" charset="0"/>
              </a:rPr>
              <a:t>)</a:t>
            </a:r>
            <a:endParaRPr sz="900" dirty="0">
              <a:solidFill>
                <a:schemeClr val="tx1">
                  <a:lumMod val="40000"/>
                  <a:lumOff val="60000"/>
                </a:schemeClr>
              </a:solidFill>
              <a:latin typeface="Adamina" panose="020B0604020202020204" charset="0"/>
              <a:ea typeface="Adamina"/>
              <a:cs typeface="Adamina"/>
              <a:sym typeface="Adamina"/>
            </a:endParaRPr>
          </a:p>
        </p:txBody>
      </p:sp>
      <p:sp>
        <p:nvSpPr>
          <p:cNvPr id="39" name="Subtitle 4">
            <a:extLst>
              <a:ext uri="{FF2B5EF4-FFF2-40B4-BE49-F238E27FC236}">
                <a16:creationId xmlns:a16="http://schemas.microsoft.com/office/drawing/2014/main" id="{FE800FA7-B3C0-4E67-9203-5CFE8688C7C4}"/>
              </a:ext>
            </a:extLst>
          </p:cNvPr>
          <p:cNvSpPr txBox="1">
            <a:spLocks/>
          </p:cNvSpPr>
          <p:nvPr/>
        </p:nvSpPr>
        <p:spPr>
          <a:xfrm>
            <a:off x="1461084" y="1099073"/>
            <a:ext cx="5467491" cy="29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ulish"/>
              <a:buNone/>
              <a:defRPr sz="2100" b="0" i="0" u="none" strike="noStrike" cap="none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hr-HR" sz="800" dirty="0"/>
              <a:t>Život nije u skladu s vrijednostima - UZNEMIRENOST</a:t>
            </a:r>
            <a:endParaRPr lang="en-US" sz="800" dirty="0"/>
          </a:p>
        </p:txBody>
      </p:sp>
      <p:grpSp>
        <p:nvGrpSpPr>
          <p:cNvPr id="41" name="Google Shape;1939;p48">
            <a:extLst>
              <a:ext uri="{FF2B5EF4-FFF2-40B4-BE49-F238E27FC236}">
                <a16:creationId xmlns:a16="http://schemas.microsoft.com/office/drawing/2014/main" id="{92E7589F-0265-4D1E-86BA-F8A33F4499FA}"/>
              </a:ext>
            </a:extLst>
          </p:cNvPr>
          <p:cNvGrpSpPr/>
          <p:nvPr/>
        </p:nvGrpSpPr>
        <p:grpSpPr>
          <a:xfrm>
            <a:off x="6555754" y="1940645"/>
            <a:ext cx="416445" cy="411479"/>
            <a:chOff x="6292425" y="2540825"/>
            <a:chExt cx="379000" cy="371975"/>
          </a:xfrm>
        </p:grpSpPr>
        <p:sp>
          <p:nvSpPr>
            <p:cNvPr id="42" name="Google Shape;1940;p48">
              <a:extLst>
                <a:ext uri="{FF2B5EF4-FFF2-40B4-BE49-F238E27FC236}">
                  <a16:creationId xmlns:a16="http://schemas.microsoft.com/office/drawing/2014/main" id="{4B275398-2DD1-4DDD-9C77-036C51C77EA7}"/>
                </a:ext>
              </a:extLst>
            </p:cNvPr>
            <p:cNvSpPr/>
            <p:nvPr/>
          </p:nvSpPr>
          <p:spPr>
            <a:xfrm>
              <a:off x="6526325" y="2632225"/>
              <a:ext cx="109300" cy="255025"/>
            </a:xfrm>
            <a:custGeom>
              <a:avLst/>
              <a:gdLst/>
              <a:ahLst/>
              <a:cxnLst/>
              <a:rect l="l" t="t" r="r" b="b"/>
              <a:pathLst>
                <a:path w="4372" h="10201" extrusionOk="0">
                  <a:moveTo>
                    <a:pt x="614" y="0"/>
                  </a:moveTo>
                  <a:lnTo>
                    <a:pt x="435" y="77"/>
                  </a:lnTo>
                  <a:lnTo>
                    <a:pt x="307" y="154"/>
                  </a:lnTo>
                  <a:lnTo>
                    <a:pt x="179" y="256"/>
                  </a:lnTo>
                  <a:lnTo>
                    <a:pt x="77" y="384"/>
                  </a:lnTo>
                  <a:lnTo>
                    <a:pt x="26" y="512"/>
                  </a:lnTo>
                  <a:lnTo>
                    <a:pt x="1" y="665"/>
                  </a:lnTo>
                  <a:lnTo>
                    <a:pt x="1" y="818"/>
                  </a:lnTo>
                  <a:lnTo>
                    <a:pt x="26" y="972"/>
                  </a:lnTo>
                  <a:lnTo>
                    <a:pt x="640" y="2403"/>
                  </a:lnTo>
                  <a:lnTo>
                    <a:pt x="1023" y="3324"/>
                  </a:lnTo>
                  <a:lnTo>
                    <a:pt x="1279" y="3988"/>
                  </a:lnTo>
                  <a:lnTo>
                    <a:pt x="2480" y="10200"/>
                  </a:lnTo>
                  <a:lnTo>
                    <a:pt x="4372" y="9663"/>
                  </a:lnTo>
                  <a:lnTo>
                    <a:pt x="3784" y="8947"/>
                  </a:lnTo>
                  <a:lnTo>
                    <a:pt x="3707" y="8820"/>
                  </a:lnTo>
                  <a:lnTo>
                    <a:pt x="3656" y="8692"/>
                  </a:lnTo>
                  <a:lnTo>
                    <a:pt x="3631" y="8564"/>
                  </a:lnTo>
                  <a:lnTo>
                    <a:pt x="3631" y="8411"/>
                  </a:lnTo>
                  <a:lnTo>
                    <a:pt x="3835" y="5266"/>
                  </a:lnTo>
                  <a:lnTo>
                    <a:pt x="3861" y="5062"/>
                  </a:lnTo>
                  <a:lnTo>
                    <a:pt x="3835" y="4857"/>
                  </a:lnTo>
                  <a:lnTo>
                    <a:pt x="3784" y="4653"/>
                  </a:lnTo>
                  <a:lnTo>
                    <a:pt x="3707" y="4448"/>
                  </a:lnTo>
                  <a:lnTo>
                    <a:pt x="1560" y="409"/>
                  </a:lnTo>
                  <a:lnTo>
                    <a:pt x="1483" y="307"/>
                  </a:lnTo>
                  <a:lnTo>
                    <a:pt x="1407" y="205"/>
                  </a:lnTo>
                  <a:lnTo>
                    <a:pt x="1279" y="128"/>
                  </a:lnTo>
                  <a:lnTo>
                    <a:pt x="1176" y="51"/>
                  </a:lnTo>
                  <a:lnTo>
                    <a:pt x="1049" y="2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941;p48">
              <a:extLst>
                <a:ext uri="{FF2B5EF4-FFF2-40B4-BE49-F238E27FC236}">
                  <a16:creationId xmlns:a16="http://schemas.microsoft.com/office/drawing/2014/main" id="{B47D0D35-43AF-44FE-8CE7-B723EACC477F}"/>
                </a:ext>
              </a:extLst>
            </p:cNvPr>
            <p:cNvSpPr/>
            <p:nvPr/>
          </p:nvSpPr>
          <p:spPr>
            <a:xfrm>
              <a:off x="6526325" y="2632225"/>
              <a:ext cx="109300" cy="255025"/>
            </a:xfrm>
            <a:custGeom>
              <a:avLst/>
              <a:gdLst/>
              <a:ahLst/>
              <a:cxnLst/>
              <a:rect l="l" t="t" r="r" b="b"/>
              <a:pathLst>
                <a:path w="4372" h="10201" fill="none" extrusionOk="0">
                  <a:moveTo>
                    <a:pt x="2480" y="10200"/>
                  </a:moveTo>
                  <a:lnTo>
                    <a:pt x="4372" y="9663"/>
                  </a:lnTo>
                  <a:lnTo>
                    <a:pt x="3784" y="8947"/>
                  </a:lnTo>
                  <a:lnTo>
                    <a:pt x="3784" y="8947"/>
                  </a:lnTo>
                  <a:lnTo>
                    <a:pt x="3707" y="8820"/>
                  </a:lnTo>
                  <a:lnTo>
                    <a:pt x="3656" y="8692"/>
                  </a:lnTo>
                  <a:lnTo>
                    <a:pt x="3631" y="8564"/>
                  </a:lnTo>
                  <a:lnTo>
                    <a:pt x="3631" y="8411"/>
                  </a:lnTo>
                  <a:lnTo>
                    <a:pt x="3835" y="5266"/>
                  </a:lnTo>
                  <a:lnTo>
                    <a:pt x="3835" y="5266"/>
                  </a:lnTo>
                  <a:lnTo>
                    <a:pt x="3861" y="5062"/>
                  </a:lnTo>
                  <a:lnTo>
                    <a:pt x="3835" y="4857"/>
                  </a:lnTo>
                  <a:lnTo>
                    <a:pt x="3784" y="4653"/>
                  </a:lnTo>
                  <a:lnTo>
                    <a:pt x="3707" y="4448"/>
                  </a:lnTo>
                  <a:lnTo>
                    <a:pt x="1560" y="409"/>
                  </a:lnTo>
                  <a:lnTo>
                    <a:pt x="1560" y="409"/>
                  </a:lnTo>
                  <a:lnTo>
                    <a:pt x="1483" y="307"/>
                  </a:lnTo>
                  <a:lnTo>
                    <a:pt x="1407" y="205"/>
                  </a:lnTo>
                  <a:lnTo>
                    <a:pt x="1279" y="128"/>
                  </a:lnTo>
                  <a:lnTo>
                    <a:pt x="1176" y="51"/>
                  </a:lnTo>
                  <a:lnTo>
                    <a:pt x="1049" y="26"/>
                  </a:lnTo>
                  <a:lnTo>
                    <a:pt x="895" y="0"/>
                  </a:lnTo>
                  <a:lnTo>
                    <a:pt x="767" y="0"/>
                  </a:lnTo>
                  <a:lnTo>
                    <a:pt x="614" y="0"/>
                  </a:lnTo>
                  <a:lnTo>
                    <a:pt x="614" y="0"/>
                  </a:lnTo>
                  <a:lnTo>
                    <a:pt x="435" y="77"/>
                  </a:lnTo>
                  <a:lnTo>
                    <a:pt x="307" y="154"/>
                  </a:lnTo>
                  <a:lnTo>
                    <a:pt x="179" y="256"/>
                  </a:lnTo>
                  <a:lnTo>
                    <a:pt x="77" y="384"/>
                  </a:lnTo>
                  <a:lnTo>
                    <a:pt x="26" y="512"/>
                  </a:lnTo>
                  <a:lnTo>
                    <a:pt x="1" y="665"/>
                  </a:lnTo>
                  <a:lnTo>
                    <a:pt x="1" y="818"/>
                  </a:lnTo>
                  <a:lnTo>
                    <a:pt x="26" y="972"/>
                  </a:lnTo>
                  <a:lnTo>
                    <a:pt x="26" y="972"/>
                  </a:lnTo>
                  <a:lnTo>
                    <a:pt x="640" y="2403"/>
                  </a:lnTo>
                  <a:lnTo>
                    <a:pt x="1023" y="3324"/>
                  </a:lnTo>
                  <a:lnTo>
                    <a:pt x="1279" y="39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42;p48">
              <a:extLst>
                <a:ext uri="{FF2B5EF4-FFF2-40B4-BE49-F238E27FC236}">
                  <a16:creationId xmlns:a16="http://schemas.microsoft.com/office/drawing/2014/main" id="{9F5BB070-C853-4C05-9396-CFE30746BFCB}"/>
                </a:ext>
              </a:extLst>
            </p:cNvPr>
            <p:cNvSpPr/>
            <p:nvPr/>
          </p:nvSpPr>
          <p:spPr>
            <a:xfrm>
              <a:off x="6544225" y="2730000"/>
              <a:ext cx="46675" cy="157250"/>
            </a:xfrm>
            <a:custGeom>
              <a:avLst/>
              <a:gdLst/>
              <a:ahLst/>
              <a:cxnLst/>
              <a:rect l="l" t="t" r="r" b="b"/>
              <a:pathLst>
                <a:path w="1867" h="6290" extrusionOk="0">
                  <a:moveTo>
                    <a:pt x="921" y="0"/>
                  </a:moveTo>
                  <a:lnTo>
                    <a:pt x="767" y="26"/>
                  </a:lnTo>
                  <a:lnTo>
                    <a:pt x="639" y="52"/>
                  </a:lnTo>
                  <a:lnTo>
                    <a:pt x="512" y="103"/>
                  </a:lnTo>
                  <a:lnTo>
                    <a:pt x="409" y="179"/>
                  </a:lnTo>
                  <a:lnTo>
                    <a:pt x="307" y="282"/>
                  </a:lnTo>
                  <a:lnTo>
                    <a:pt x="256" y="384"/>
                  </a:lnTo>
                  <a:lnTo>
                    <a:pt x="205" y="512"/>
                  </a:lnTo>
                  <a:lnTo>
                    <a:pt x="205" y="640"/>
                  </a:lnTo>
                  <a:lnTo>
                    <a:pt x="179" y="2327"/>
                  </a:lnTo>
                  <a:lnTo>
                    <a:pt x="179" y="3324"/>
                  </a:lnTo>
                  <a:lnTo>
                    <a:pt x="154" y="3886"/>
                  </a:lnTo>
                  <a:lnTo>
                    <a:pt x="103" y="4193"/>
                  </a:lnTo>
                  <a:lnTo>
                    <a:pt x="26" y="4500"/>
                  </a:lnTo>
                  <a:lnTo>
                    <a:pt x="0" y="4653"/>
                  </a:lnTo>
                  <a:lnTo>
                    <a:pt x="0" y="4806"/>
                  </a:lnTo>
                  <a:lnTo>
                    <a:pt x="0" y="5011"/>
                  </a:lnTo>
                  <a:lnTo>
                    <a:pt x="77" y="5241"/>
                  </a:lnTo>
                  <a:lnTo>
                    <a:pt x="154" y="5446"/>
                  </a:lnTo>
                  <a:lnTo>
                    <a:pt x="281" y="5624"/>
                  </a:lnTo>
                  <a:lnTo>
                    <a:pt x="435" y="5778"/>
                  </a:lnTo>
                  <a:lnTo>
                    <a:pt x="563" y="5931"/>
                  </a:lnTo>
                  <a:lnTo>
                    <a:pt x="895" y="6264"/>
                  </a:lnTo>
                  <a:lnTo>
                    <a:pt x="1866" y="6289"/>
                  </a:lnTo>
                  <a:lnTo>
                    <a:pt x="1866" y="6289"/>
                  </a:lnTo>
                  <a:lnTo>
                    <a:pt x="1636" y="2352"/>
                  </a:lnTo>
                  <a:lnTo>
                    <a:pt x="1636" y="665"/>
                  </a:lnTo>
                  <a:lnTo>
                    <a:pt x="1636" y="537"/>
                  </a:lnTo>
                  <a:lnTo>
                    <a:pt x="1585" y="409"/>
                  </a:lnTo>
                  <a:lnTo>
                    <a:pt x="1509" y="307"/>
                  </a:lnTo>
                  <a:lnTo>
                    <a:pt x="1432" y="205"/>
                  </a:lnTo>
                  <a:lnTo>
                    <a:pt x="1330" y="103"/>
                  </a:lnTo>
                  <a:lnTo>
                    <a:pt x="1202" y="52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943;p48">
              <a:extLst>
                <a:ext uri="{FF2B5EF4-FFF2-40B4-BE49-F238E27FC236}">
                  <a16:creationId xmlns:a16="http://schemas.microsoft.com/office/drawing/2014/main" id="{E14307B6-AE26-4975-AF93-4DC46AD367D5}"/>
                </a:ext>
              </a:extLst>
            </p:cNvPr>
            <p:cNvSpPr/>
            <p:nvPr/>
          </p:nvSpPr>
          <p:spPr>
            <a:xfrm>
              <a:off x="6544225" y="2730000"/>
              <a:ext cx="46675" cy="157250"/>
            </a:xfrm>
            <a:custGeom>
              <a:avLst/>
              <a:gdLst/>
              <a:ahLst/>
              <a:cxnLst/>
              <a:rect l="l" t="t" r="r" b="b"/>
              <a:pathLst>
                <a:path w="1867" h="6290" fill="none" extrusionOk="0">
                  <a:moveTo>
                    <a:pt x="1636" y="2352"/>
                  </a:moveTo>
                  <a:lnTo>
                    <a:pt x="1636" y="2352"/>
                  </a:lnTo>
                  <a:lnTo>
                    <a:pt x="1636" y="665"/>
                  </a:lnTo>
                  <a:lnTo>
                    <a:pt x="1636" y="665"/>
                  </a:lnTo>
                  <a:lnTo>
                    <a:pt x="1636" y="537"/>
                  </a:lnTo>
                  <a:lnTo>
                    <a:pt x="1585" y="409"/>
                  </a:lnTo>
                  <a:lnTo>
                    <a:pt x="1509" y="307"/>
                  </a:lnTo>
                  <a:lnTo>
                    <a:pt x="1432" y="205"/>
                  </a:lnTo>
                  <a:lnTo>
                    <a:pt x="1330" y="103"/>
                  </a:lnTo>
                  <a:lnTo>
                    <a:pt x="1202" y="52"/>
                  </a:lnTo>
                  <a:lnTo>
                    <a:pt x="1048" y="0"/>
                  </a:lnTo>
                  <a:lnTo>
                    <a:pt x="921" y="0"/>
                  </a:lnTo>
                  <a:lnTo>
                    <a:pt x="921" y="0"/>
                  </a:lnTo>
                  <a:lnTo>
                    <a:pt x="767" y="26"/>
                  </a:lnTo>
                  <a:lnTo>
                    <a:pt x="639" y="52"/>
                  </a:lnTo>
                  <a:lnTo>
                    <a:pt x="512" y="103"/>
                  </a:lnTo>
                  <a:lnTo>
                    <a:pt x="409" y="179"/>
                  </a:lnTo>
                  <a:lnTo>
                    <a:pt x="307" y="282"/>
                  </a:lnTo>
                  <a:lnTo>
                    <a:pt x="256" y="384"/>
                  </a:lnTo>
                  <a:lnTo>
                    <a:pt x="205" y="512"/>
                  </a:lnTo>
                  <a:lnTo>
                    <a:pt x="205" y="640"/>
                  </a:lnTo>
                  <a:lnTo>
                    <a:pt x="205" y="640"/>
                  </a:lnTo>
                  <a:lnTo>
                    <a:pt x="179" y="2327"/>
                  </a:lnTo>
                  <a:lnTo>
                    <a:pt x="179" y="3324"/>
                  </a:lnTo>
                  <a:lnTo>
                    <a:pt x="154" y="3886"/>
                  </a:lnTo>
                  <a:lnTo>
                    <a:pt x="154" y="3886"/>
                  </a:lnTo>
                  <a:lnTo>
                    <a:pt x="103" y="4193"/>
                  </a:lnTo>
                  <a:lnTo>
                    <a:pt x="26" y="4500"/>
                  </a:lnTo>
                  <a:lnTo>
                    <a:pt x="26" y="4500"/>
                  </a:lnTo>
                  <a:lnTo>
                    <a:pt x="0" y="4653"/>
                  </a:lnTo>
                  <a:lnTo>
                    <a:pt x="0" y="4806"/>
                  </a:lnTo>
                  <a:lnTo>
                    <a:pt x="0" y="4806"/>
                  </a:lnTo>
                  <a:lnTo>
                    <a:pt x="0" y="5011"/>
                  </a:lnTo>
                  <a:lnTo>
                    <a:pt x="77" y="5241"/>
                  </a:lnTo>
                  <a:lnTo>
                    <a:pt x="154" y="5446"/>
                  </a:lnTo>
                  <a:lnTo>
                    <a:pt x="281" y="5624"/>
                  </a:lnTo>
                  <a:lnTo>
                    <a:pt x="281" y="5624"/>
                  </a:lnTo>
                  <a:lnTo>
                    <a:pt x="435" y="5778"/>
                  </a:lnTo>
                  <a:lnTo>
                    <a:pt x="563" y="5931"/>
                  </a:lnTo>
                  <a:lnTo>
                    <a:pt x="563" y="5931"/>
                  </a:lnTo>
                  <a:lnTo>
                    <a:pt x="895" y="6264"/>
                  </a:lnTo>
                  <a:lnTo>
                    <a:pt x="1866" y="6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944;p48">
              <a:extLst>
                <a:ext uri="{FF2B5EF4-FFF2-40B4-BE49-F238E27FC236}">
                  <a16:creationId xmlns:a16="http://schemas.microsoft.com/office/drawing/2014/main" id="{5E85AD98-478C-42FC-9CA5-DC60497BB6BD}"/>
                </a:ext>
              </a:extLst>
            </p:cNvPr>
            <p:cNvSpPr/>
            <p:nvPr/>
          </p:nvSpPr>
          <p:spPr>
            <a:xfrm>
              <a:off x="6584475" y="28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945;p48">
              <a:extLst>
                <a:ext uri="{FF2B5EF4-FFF2-40B4-BE49-F238E27FC236}">
                  <a16:creationId xmlns:a16="http://schemas.microsoft.com/office/drawing/2014/main" id="{1099C4FA-BC2A-4365-95D4-CE7F850427E0}"/>
                </a:ext>
              </a:extLst>
            </p:cNvPr>
            <p:cNvSpPr/>
            <p:nvPr/>
          </p:nvSpPr>
          <p:spPr>
            <a:xfrm>
              <a:off x="6584475" y="28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946;p48">
              <a:extLst>
                <a:ext uri="{FF2B5EF4-FFF2-40B4-BE49-F238E27FC236}">
                  <a16:creationId xmlns:a16="http://schemas.microsoft.com/office/drawing/2014/main" id="{1CD38C34-633B-4A60-8455-3FADB95148E5}"/>
                </a:ext>
              </a:extLst>
            </p:cNvPr>
            <p:cNvSpPr/>
            <p:nvPr/>
          </p:nvSpPr>
          <p:spPr>
            <a:xfrm>
              <a:off x="6565950" y="2873800"/>
              <a:ext cx="98450" cy="39000"/>
            </a:xfrm>
            <a:custGeom>
              <a:avLst/>
              <a:gdLst/>
              <a:ahLst/>
              <a:cxnLst/>
              <a:rect l="l" t="t" r="r" b="b"/>
              <a:pathLst>
                <a:path w="3938" h="1560" extrusionOk="0">
                  <a:moveTo>
                    <a:pt x="2761" y="0"/>
                  </a:moveTo>
                  <a:lnTo>
                    <a:pt x="0" y="512"/>
                  </a:lnTo>
                  <a:lnTo>
                    <a:pt x="1151" y="1560"/>
                  </a:lnTo>
                  <a:lnTo>
                    <a:pt x="3937" y="1176"/>
                  </a:lnTo>
                  <a:lnTo>
                    <a:pt x="27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47;p48">
              <a:extLst>
                <a:ext uri="{FF2B5EF4-FFF2-40B4-BE49-F238E27FC236}">
                  <a16:creationId xmlns:a16="http://schemas.microsoft.com/office/drawing/2014/main" id="{C6FDB0BC-C565-40EF-BA32-B283CEB1985A}"/>
                </a:ext>
              </a:extLst>
            </p:cNvPr>
            <p:cNvSpPr/>
            <p:nvPr/>
          </p:nvSpPr>
          <p:spPr>
            <a:xfrm>
              <a:off x="6417050" y="2632225"/>
              <a:ext cx="109300" cy="255025"/>
            </a:xfrm>
            <a:custGeom>
              <a:avLst/>
              <a:gdLst/>
              <a:ahLst/>
              <a:cxnLst/>
              <a:rect l="l" t="t" r="r" b="b"/>
              <a:pathLst>
                <a:path w="4372" h="10201" extrusionOk="0">
                  <a:moveTo>
                    <a:pt x="3451" y="0"/>
                  </a:moveTo>
                  <a:lnTo>
                    <a:pt x="3323" y="26"/>
                  </a:lnTo>
                  <a:lnTo>
                    <a:pt x="3196" y="51"/>
                  </a:lnTo>
                  <a:lnTo>
                    <a:pt x="3068" y="128"/>
                  </a:lnTo>
                  <a:lnTo>
                    <a:pt x="2966" y="205"/>
                  </a:lnTo>
                  <a:lnTo>
                    <a:pt x="2863" y="307"/>
                  </a:lnTo>
                  <a:lnTo>
                    <a:pt x="2787" y="409"/>
                  </a:lnTo>
                  <a:lnTo>
                    <a:pt x="639" y="4448"/>
                  </a:lnTo>
                  <a:lnTo>
                    <a:pt x="563" y="4653"/>
                  </a:lnTo>
                  <a:lnTo>
                    <a:pt x="511" y="4857"/>
                  </a:lnTo>
                  <a:lnTo>
                    <a:pt x="486" y="5062"/>
                  </a:lnTo>
                  <a:lnTo>
                    <a:pt x="511" y="5266"/>
                  </a:lnTo>
                  <a:lnTo>
                    <a:pt x="716" y="8411"/>
                  </a:lnTo>
                  <a:lnTo>
                    <a:pt x="716" y="8564"/>
                  </a:lnTo>
                  <a:lnTo>
                    <a:pt x="716" y="8692"/>
                  </a:lnTo>
                  <a:lnTo>
                    <a:pt x="665" y="8820"/>
                  </a:lnTo>
                  <a:lnTo>
                    <a:pt x="588" y="8947"/>
                  </a:lnTo>
                  <a:lnTo>
                    <a:pt x="0" y="9663"/>
                  </a:lnTo>
                  <a:lnTo>
                    <a:pt x="1866" y="10200"/>
                  </a:lnTo>
                  <a:lnTo>
                    <a:pt x="3068" y="3988"/>
                  </a:lnTo>
                  <a:lnTo>
                    <a:pt x="3323" y="3324"/>
                  </a:lnTo>
                  <a:lnTo>
                    <a:pt x="3707" y="2403"/>
                  </a:lnTo>
                  <a:lnTo>
                    <a:pt x="4320" y="972"/>
                  </a:lnTo>
                  <a:lnTo>
                    <a:pt x="4346" y="818"/>
                  </a:lnTo>
                  <a:lnTo>
                    <a:pt x="4372" y="665"/>
                  </a:lnTo>
                  <a:lnTo>
                    <a:pt x="4320" y="512"/>
                  </a:lnTo>
                  <a:lnTo>
                    <a:pt x="4269" y="384"/>
                  </a:lnTo>
                  <a:lnTo>
                    <a:pt x="4167" y="256"/>
                  </a:lnTo>
                  <a:lnTo>
                    <a:pt x="4039" y="154"/>
                  </a:lnTo>
                  <a:lnTo>
                    <a:pt x="3911" y="77"/>
                  </a:lnTo>
                  <a:lnTo>
                    <a:pt x="3732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948;p48">
              <a:extLst>
                <a:ext uri="{FF2B5EF4-FFF2-40B4-BE49-F238E27FC236}">
                  <a16:creationId xmlns:a16="http://schemas.microsoft.com/office/drawing/2014/main" id="{9E65E754-7B17-4E65-9751-CED8D6AE3DFF}"/>
                </a:ext>
              </a:extLst>
            </p:cNvPr>
            <p:cNvSpPr/>
            <p:nvPr/>
          </p:nvSpPr>
          <p:spPr>
            <a:xfrm>
              <a:off x="6417050" y="2632225"/>
              <a:ext cx="109300" cy="255025"/>
            </a:xfrm>
            <a:custGeom>
              <a:avLst/>
              <a:gdLst/>
              <a:ahLst/>
              <a:cxnLst/>
              <a:rect l="l" t="t" r="r" b="b"/>
              <a:pathLst>
                <a:path w="4372" h="10201" fill="none" extrusionOk="0">
                  <a:moveTo>
                    <a:pt x="1866" y="10200"/>
                  </a:moveTo>
                  <a:lnTo>
                    <a:pt x="0" y="9663"/>
                  </a:lnTo>
                  <a:lnTo>
                    <a:pt x="588" y="8947"/>
                  </a:lnTo>
                  <a:lnTo>
                    <a:pt x="588" y="8947"/>
                  </a:lnTo>
                  <a:lnTo>
                    <a:pt x="665" y="8820"/>
                  </a:lnTo>
                  <a:lnTo>
                    <a:pt x="716" y="8692"/>
                  </a:lnTo>
                  <a:lnTo>
                    <a:pt x="716" y="8564"/>
                  </a:lnTo>
                  <a:lnTo>
                    <a:pt x="716" y="8411"/>
                  </a:lnTo>
                  <a:lnTo>
                    <a:pt x="511" y="5266"/>
                  </a:lnTo>
                  <a:lnTo>
                    <a:pt x="511" y="5266"/>
                  </a:lnTo>
                  <a:lnTo>
                    <a:pt x="486" y="5062"/>
                  </a:lnTo>
                  <a:lnTo>
                    <a:pt x="511" y="4857"/>
                  </a:lnTo>
                  <a:lnTo>
                    <a:pt x="563" y="4653"/>
                  </a:lnTo>
                  <a:lnTo>
                    <a:pt x="639" y="4448"/>
                  </a:lnTo>
                  <a:lnTo>
                    <a:pt x="2787" y="409"/>
                  </a:lnTo>
                  <a:lnTo>
                    <a:pt x="2787" y="409"/>
                  </a:lnTo>
                  <a:lnTo>
                    <a:pt x="2863" y="307"/>
                  </a:lnTo>
                  <a:lnTo>
                    <a:pt x="2966" y="205"/>
                  </a:lnTo>
                  <a:lnTo>
                    <a:pt x="3068" y="128"/>
                  </a:lnTo>
                  <a:lnTo>
                    <a:pt x="3196" y="51"/>
                  </a:lnTo>
                  <a:lnTo>
                    <a:pt x="3323" y="26"/>
                  </a:lnTo>
                  <a:lnTo>
                    <a:pt x="3451" y="0"/>
                  </a:lnTo>
                  <a:lnTo>
                    <a:pt x="3605" y="0"/>
                  </a:lnTo>
                  <a:lnTo>
                    <a:pt x="3732" y="0"/>
                  </a:lnTo>
                  <a:lnTo>
                    <a:pt x="3732" y="0"/>
                  </a:lnTo>
                  <a:lnTo>
                    <a:pt x="3911" y="77"/>
                  </a:lnTo>
                  <a:lnTo>
                    <a:pt x="4039" y="154"/>
                  </a:lnTo>
                  <a:lnTo>
                    <a:pt x="4167" y="256"/>
                  </a:lnTo>
                  <a:lnTo>
                    <a:pt x="4269" y="384"/>
                  </a:lnTo>
                  <a:lnTo>
                    <a:pt x="4320" y="512"/>
                  </a:lnTo>
                  <a:lnTo>
                    <a:pt x="4372" y="665"/>
                  </a:lnTo>
                  <a:lnTo>
                    <a:pt x="4346" y="818"/>
                  </a:lnTo>
                  <a:lnTo>
                    <a:pt x="4320" y="972"/>
                  </a:lnTo>
                  <a:lnTo>
                    <a:pt x="4320" y="972"/>
                  </a:lnTo>
                  <a:lnTo>
                    <a:pt x="3707" y="2403"/>
                  </a:lnTo>
                  <a:lnTo>
                    <a:pt x="3323" y="3324"/>
                  </a:lnTo>
                  <a:lnTo>
                    <a:pt x="3068" y="3988"/>
                  </a:lnTo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949;p48">
              <a:extLst>
                <a:ext uri="{FF2B5EF4-FFF2-40B4-BE49-F238E27FC236}">
                  <a16:creationId xmlns:a16="http://schemas.microsoft.com/office/drawing/2014/main" id="{97F33874-2E08-4779-A065-63BBE0D6B54B}"/>
                </a:ext>
              </a:extLst>
            </p:cNvPr>
            <p:cNvSpPr/>
            <p:nvPr/>
          </p:nvSpPr>
          <p:spPr>
            <a:xfrm>
              <a:off x="6461150" y="2730000"/>
              <a:ext cx="47300" cy="157250"/>
            </a:xfrm>
            <a:custGeom>
              <a:avLst/>
              <a:gdLst/>
              <a:ahLst/>
              <a:cxnLst/>
              <a:rect l="l" t="t" r="r" b="b"/>
              <a:pathLst>
                <a:path w="1892" h="6290" extrusionOk="0">
                  <a:moveTo>
                    <a:pt x="818" y="0"/>
                  </a:moveTo>
                  <a:lnTo>
                    <a:pt x="665" y="52"/>
                  </a:lnTo>
                  <a:lnTo>
                    <a:pt x="562" y="103"/>
                  </a:lnTo>
                  <a:lnTo>
                    <a:pt x="435" y="205"/>
                  </a:lnTo>
                  <a:lnTo>
                    <a:pt x="358" y="307"/>
                  </a:lnTo>
                  <a:lnTo>
                    <a:pt x="281" y="409"/>
                  </a:lnTo>
                  <a:lnTo>
                    <a:pt x="256" y="537"/>
                  </a:lnTo>
                  <a:lnTo>
                    <a:pt x="230" y="665"/>
                  </a:lnTo>
                  <a:lnTo>
                    <a:pt x="256" y="2352"/>
                  </a:lnTo>
                  <a:lnTo>
                    <a:pt x="0" y="6289"/>
                  </a:lnTo>
                  <a:lnTo>
                    <a:pt x="997" y="6264"/>
                  </a:lnTo>
                  <a:lnTo>
                    <a:pt x="1304" y="5931"/>
                  </a:lnTo>
                  <a:lnTo>
                    <a:pt x="1457" y="5778"/>
                  </a:lnTo>
                  <a:lnTo>
                    <a:pt x="1585" y="5624"/>
                  </a:lnTo>
                  <a:lnTo>
                    <a:pt x="1713" y="5446"/>
                  </a:lnTo>
                  <a:lnTo>
                    <a:pt x="1789" y="5241"/>
                  </a:lnTo>
                  <a:lnTo>
                    <a:pt x="1866" y="5011"/>
                  </a:lnTo>
                  <a:lnTo>
                    <a:pt x="1892" y="4806"/>
                  </a:lnTo>
                  <a:lnTo>
                    <a:pt x="1866" y="4653"/>
                  </a:lnTo>
                  <a:lnTo>
                    <a:pt x="1841" y="4500"/>
                  </a:lnTo>
                  <a:lnTo>
                    <a:pt x="1764" y="4193"/>
                  </a:lnTo>
                  <a:lnTo>
                    <a:pt x="1713" y="3886"/>
                  </a:lnTo>
                  <a:lnTo>
                    <a:pt x="1687" y="3324"/>
                  </a:lnTo>
                  <a:lnTo>
                    <a:pt x="1687" y="2327"/>
                  </a:lnTo>
                  <a:lnTo>
                    <a:pt x="1687" y="640"/>
                  </a:lnTo>
                  <a:lnTo>
                    <a:pt x="1662" y="512"/>
                  </a:lnTo>
                  <a:lnTo>
                    <a:pt x="1611" y="384"/>
                  </a:lnTo>
                  <a:lnTo>
                    <a:pt x="1559" y="282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27" y="52"/>
                  </a:lnTo>
                  <a:lnTo>
                    <a:pt x="1099" y="26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950;p48">
              <a:extLst>
                <a:ext uri="{FF2B5EF4-FFF2-40B4-BE49-F238E27FC236}">
                  <a16:creationId xmlns:a16="http://schemas.microsoft.com/office/drawing/2014/main" id="{56514179-1176-4E20-94F0-2542563CF865}"/>
                </a:ext>
              </a:extLst>
            </p:cNvPr>
            <p:cNvSpPr/>
            <p:nvPr/>
          </p:nvSpPr>
          <p:spPr>
            <a:xfrm>
              <a:off x="6461150" y="2730000"/>
              <a:ext cx="47300" cy="157250"/>
            </a:xfrm>
            <a:custGeom>
              <a:avLst/>
              <a:gdLst/>
              <a:ahLst/>
              <a:cxnLst/>
              <a:rect l="l" t="t" r="r" b="b"/>
              <a:pathLst>
                <a:path w="1892" h="6290" fill="none" extrusionOk="0">
                  <a:moveTo>
                    <a:pt x="256" y="2352"/>
                  </a:moveTo>
                  <a:lnTo>
                    <a:pt x="256" y="2352"/>
                  </a:lnTo>
                  <a:lnTo>
                    <a:pt x="230" y="665"/>
                  </a:lnTo>
                  <a:lnTo>
                    <a:pt x="230" y="665"/>
                  </a:lnTo>
                  <a:lnTo>
                    <a:pt x="256" y="537"/>
                  </a:lnTo>
                  <a:lnTo>
                    <a:pt x="281" y="409"/>
                  </a:lnTo>
                  <a:lnTo>
                    <a:pt x="358" y="307"/>
                  </a:lnTo>
                  <a:lnTo>
                    <a:pt x="435" y="205"/>
                  </a:lnTo>
                  <a:lnTo>
                    <a:pt x="562" y="103"/>
                  </a:lnTo>
                  <a:lnTo>
                    <a:pt x="665" y="52"/>
                  </a:lnTo>
                  <a:lnTo>
                    <a:pt x="818" y="0"/>
                  </a:lnTo>
                  <a:lnTo>
                    <a:pt x="971" y="0"/>
                  </a:lnTo>
                  <a:lnTo>
                    <a:pt x="971" y="0"/>
                  </a:lnTo>
                  <a:lnTo>
                    <a:pt x="1099" y="26"/>
                  </a:lnTo>
                  <a:lnTo>
                    <a:pt x="1227" y="52"/>
                  </a:lnTo>
                  <a:lnTo>
                    <a:pt x="1355" y="103"/>
                  </a:lnTo>
                  <a:lnTo>
                    <a:pt x="1457" y="179"/>
                  </a:lnTo>
                  <a:lnTo>
                    <a:pt x="1559" y="282"/>
                  </a:lnTo>
                  <a:lnTo>
                    <a:pt x="1611" y="384"/>
                  </a:lnTo>
                  <a:lnTo>
                    <a:pt x="1662" y="512"/>
                  </a:lnTo>
                  <a:lnTo>
                    <a:pt x="1687" y="640"/>
                  </a:lnTo>
                  <a:lnTo>
                    <a:pt x="1687" y="640"/>
                  </a:lnTo>
                  <a:lnTo>
                    <a:pt x="1687" y="2327"/>
                  </a:lnTo>
                  <a:lnTo>
                    <a:pt x="1687" y="3324"/>
                  </a:lnTo>
                  <a:lnTo>
                    <a:pt x="1713" y="3886"/>
                  </a:lnTo>
                  <a:lnTo>
                    <a:pt x="1713" y="3886"/>
                  </a:lnTo>
                  <a:lnTo>
                    <a:pt x="1764" y="4193"/>
                  </a:lnTo>
                  <a:lnTo>
                    <a:pt x="1841" y="4500"/>
                  </a:lnTo>
                  <a:lnTo>
                    <a:pt x="1841" y="4500"/>
                  </a:lnTo>
                  <a:lnTo>
                    <a:pt x="1866" y="4653"/>
                  </a:lnTo>
                  <a:lnTo>
                    <a:pt x="1892" y="4806"/>
                  </a:lnTo>
                  <a:lnTo>
                    <a:pt x="1892" y="4806"/>
                  </a:lnTo>
                  <a:lnTo>
                    <a:pt x="1866" y="5011"/>
                  </a:lnTo>
                  <a:lnTo>
                    <a:pt x="1789" y="5241"/>
                  </a:lnTo>
                  <a:lnTo>
                    <a:pt x="1713" y="5446"/>
                  </a:lnTo>
                  <a:lnTo>
                    <a:pt x="1585" y="5624"/>
                  </a:lnTo>
                  <a:lnTo>
                    <a:pt x="1585" y="5624"/>
                  </a:lnTo>
                  <a:lnTo>
                    <a:pt x="1457" y="5778"/>
                  </a:lnTo>
                  <a:lnTo>
                    <a:pt x="1304" y="5931"/>
                  </a:lnTo>
                  <a:lnTo>
                    <a:pt x="1304" y="5931"/>
                  </a:lnTo>
                  <a:lnTo>
                    <a:pt x="997" y="6264"/>
                  </a:lnTo>
                  <a:lnTo>
                    <a:pt x="0" y="62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951;p48">
              <a:extLst>
                <a:ext uri="{FF2B5EF4-FFF2-40B4-BE49-F238E27FC236}">
                  <a16:creationId xmlns:a16="http://schemas.microsoft.com/office/drawing/2014/main" id="{12EB6A5B-4EA9-4B50-93AB-9105D9792F91}"/>
                </a:ext>
              </a:extLst>
            </p:cNvPr>
            <p:cNvSpPr/>
            <p:nvPr/>
          </p:nvSpPr>
          <p:spPr>
            <a:xfrm>
              <a:off x="6467525" y="28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CB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952;p48">
              <a:extLst>
                <a:ext uri="{FF2B5EF4-FFF2-40B4-BE49-F238E27FC236}">
                  <a16:creationId xmlns:a16="http://schemas.microsoft.com/office/drawing/2014/main" id="{09B348F7-449B-4DF7-B597-06DBDBF56842}"/>
                </a:ext>
              </a:extLst>
            </p:cNvPr>
            <p:cNvSpPr/>
            <p:nvPr/>
          </p:nvSpPr>
          <p:spPr>
            <a:xfrm>
              <a:off x="6467525" y="282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953;p48">
              <a:extLst>
                <a:ext uri="{FF2B5EF4-FFF2-40B4-BE49-F238E27FC236}">
                  <a16:creationId xmlns:a16="http://schemas.microsoft.com/office/drawing/2014/main" id="{92A58B4C-112C-4CA3-9776-54CC8EDD7F73}"/>
                </a:ext>
              </a:extLst>
            </p:cNvPr>
            <p:cNvSpPr/>
            <p:nvPr/>
          </p:nvSpPr>
          <p:spPr>
            <a:xfrm>
              <a:off x="6387650" y="2873800"/>
              <a:ext cx="98425" cy="39000"/>
            </a:xfrm>
            <a:custGeom>
              <a:avLst/>
              <a:gdLst/>
              <a:ahLst/>
              <a:cxnLst/>
              <a:rect l="l" t="t" r="r" b="b"/>
              <a:pathLst>
                <a:path w="3937" h="1560" extrusionOk="0">
                  <a:moveTo>
                    <a:pt x="1176" y="0"/>
                  </a:moveTo>
                  <a:lnTo>
                    <a:pt x="0" y="1176"/>
                  </a:lnTo>
                  <a:lnTo>
                    <a:pt x="2838" y="1560"/>
                  </a:lnTo>
                  <a:lnTo>
                    <a:pt x="3937" y="512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954;p48">
              <a:extLst>
                <a:ext uri="{FF2B5EF4-FFF2-40B4-BE49-F238E27FC236}">
                  <a16:creationId xmlns:a16="http://schemas.microsoft.com/office/drawing/2014/main" id="{9ABD27F1-AE77-4043-8B19-38D74C0F5ED0}"/>
                </a:ext>
              </a:extLst>
            </p:cNvPr>
            <p:cNvSpPr/>
            <p:nvPr/>
          </p:nvSpPr>
          <p:spPr>
            <a:xfrm>
              <a:off x="6518650" y="2583650"/>
              <a:ext cx="14725" cy="30050"/>
            </a:xfrm>
            <a:custGeom>
              <a:avLst/>
              <a:gdLst/>
              <a:ahLst/>
              <a:cxnLst/>
              <a:rect l="l" t="t" r="r" b="b"/>
              <a:pathLst>
                <a:path w="589" h="1202" extrusionOk="0">
                  <a:moveTo>
                    <a:pt x="308" y="0"/>
                  </a:moveTo>
                  <a:lnTo>
                    <a:pt x="180" y="26"/>
                  </a:lnTo>
                  <a:lnTo>
                    <a:pt x="77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1" y="895"/>
                  </a:lnTo>
                  <a:lnTo>
                    <a:pt x="26" y="1023"/>
                  </a:lnTo>
                  <a:lnTo>
                    <a:pt x="77" y="1100"/>
                  </a:lnTo>
                  <a:lnTo>
                    <a:pt x="180" y="1176"/>
                  </a:lnTo>
                  <a:lnTo>
                    <a:pt x="308" y="1202"/>
                  </a:lnTo>
                  <a:lnTo>
                    <a:pt x="410" y="1176"/>
                  </a:lnTo>
                  <a:lnTo>
                    <a:pt x="512" y="1100"/>
                  </a:lnTo>
                  <a:lnTo>
                    <a:pt x="589" y="1023"/>
                  </a:lnTo>
                  <a:lnTo>
                    <a:pt x="589" y="895"/>
                  </a:lnTo>
                  <a:lnTo>
                    <a:pt x="589" y="307"/>
                  </a:lnTo>
                  <a:lnTo>
                    <a:pt x="589" y="205"/>
                  </a:lnTo>
                  <a:lnTo>
                    <a:pt x="512" y="103"/>
                  </a:lnTo>
                  <a:lnTo>
                    <a:pt x="410" y="2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55;p48">
              <a:extLst>
                <a:ext uri="{FF2B5EF4-FFF2-40B4-BE49-F238E27FC236}">
                  <a16:creationId xmlns:a16="http://schemas.microsoft.com/office/drawing/2014/main" id="{ADC26DEB-AD6D-4017-B2C7-43DF503A1375}"/>
                </a:ext>
              </a:extLst>
            </p:cNvPr>
            <p:cNvSpPr/>
            <p:nvPr/>
          </p:nvSpPr>
          <p:spPr>
            <a:xfrm>
              <a:off x="6420875" y="2624550"/>
              <a:ext cx="25600" cy="24950"/>
            </a:xfrm>
            <a:custGeom>
              <a:avLst/>
              <a:gdLst/>
              <a:ahLst/>
              <a:cxnLst/>
              <a:rect l="l" t="t" r="r" b="b"/>
              <a:pathLst>
                <a:path w="1024" h="998" extrusionOk="0">
                  <a:moveTo>
                    <a:pt x="205" y="0"/>
                  </a:moveTo>
                  <a:lnTo>
                    <a:pt x="103" y="77"/>
                  </a:lnTo>
                  <a:lnTo>
                    <a:pt x="26" y="179"/>
                  </a:lnTo>
                  <a:lnTo>
                    <a:pt x="1" y="282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512" y="921"/>
                  </a:lnTo>
                  <a:lnTo>
                    <a:pt x="614" y="997"/>
                  </a:lnTo>
                  <a:lnTo>
                    <a:pt x="844" y="997"/>
                  </a:lnTo>
                  <a:lnTo>
                    <a:pt x="946" y="921"/>
                  </a:lnTo>
                  <a:lnTo>
                    <a:pt x="998" y="819"/>
                  </a:lnTo>
                  <a:lnTo>
                    <a:pt x="1023" y="716"/>
                  </a:lnTo>
                  <a:lnTo>
                    <a:pt x="998" y="588"/>
                  </a:lnTo>
                  <a:lnTo>
                    <a:pt x="946" y="486"/>
                  </a:lnTo>
                  <a:lnTo>
                    <a:pt x="512" y="77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56;p48">
              <a:extLst>
                <a:ext uri="{FF2B5EF4-FFF2-40B4-BE49-F238E27FC236}">
                  <a16:creationId xmlns:a16="http://schemas.microsoft.com/office/drawing/2014/main" id="{1E9AB998-2C11-4493-A07E-62A9D7F52181}"/>
                </a:ext>
              </a:extLst>
            </p:cNvPr>
            <p:cNvSpPr/>
            <p:nvPr/>
          </p:nvSpPr>
          <p:spPr>
            <a:xfrm>
              <a:off x="6605575" y="2624550"/>
              <a:ext cx="25575" cy="24950"/>
            </a:xfrm>
            <a:custGeom>
              <a:avLst/>
              <a:gdLst/>
              <a:ahLst/>
              <a:cxnLst/>
              <a:rect l="l" t="t" r="r" b="b"/>
              <a:pathLst>
                <a:path w="1023" h="998" extrusionOk="0">
                  <a:moveTo>
                    <a:pt x="614" y="0"/>
                  </a:moveTo>
                  <a:lnTo>
                    <a:pt x="512" y="77"/>
                  </a:lnTo>
                  <a:lnTo>
                    <a:pt x="103" y="486"/>
                  </a:lnTo>
                  <a:lnTo>
                    <a:pt x="26" y="588"/>
                  </a:lnTo>
                  <a:lnTo>
                    <a:pt x="0" y="716"/>
                  </a:lnTo>
                  <a:lnTo>
                    <a:pt x="26" y="819"/>
                  </a:lnTo>
                  <a:lnTo>
                    <a:pt x="103" y="921"/>
                  </a:lnTo>
                  <a:lnTo>
                    <a:pt x="205" y="997"/>
                  </a:lnTo>
                  <a:lnTo>
                    <a:pt x="435" y="997"/>
                  </a:lnTo>
                  <a:lnTo>
                    <a:pt x="512" y="921"/>
                  </a:lnTo>
                  <a:lnTo>
                    <a:pt x="946" y="512"/>
                  </a:lnTo>
                  <a:lnTo>
                    <a:pt x="997" y="410"/>
                  </a:lnTo>
                  <a:lnTo>
                    <a:pt x="1023" y="282"/>
                  </a:lnTo>
                  <a:lnTo>
                    <a:pt x="997" y="179"/>
                  </a:lnTo>
                  <a:lnTo>
                    <a:pt x="946" y="77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57;p48">
              <a:extLst>
                <a:ext uri="{FF2B5EF4-FFF2-40B4-BE49-F238E27FC236}">
                  <a16:creationId xmlns:a16="http://schemas.microsoft.com/office/drawing/2014/main" id="{288D1ECF-CFB1-4E61-97E0-9677D94E2082}"/>
                </a:ext>
              </a:extLst>
            </p:cNvPr>
            <p:cNvSpPr/>
            <p:nvPr/>
          </p:nvSpPr>
          <p:spPr>
            <a:xfrm>
              <a:off x="6642000" y="2721700"/>
              <a:ext cx="29425" cy="15350"/>
            </a:xfrm>
            <a:custGeom>
              <a:avLst/>
              <a:gdLst/>
              <a:ahLst/>
              <a:cxnLst/>
              <a:rect l="l" t="t" r="r" b="b"/>
              <a:pathLst>
                <a:path w="1177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35"/>
                  </a:lnTo>
                  <a:lnTo>
                    <a:pt x="77" y="511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870" y="614"/>
                  </a:lnTo>
                  <a:lnTo>
                    <a:pt x="998" y="588"/>
                  </a:lnTo>
                  <a:lnTo>
                    <a:pt x="1100" y="511"/>
                  </a:lnTo>
                  <a:lnTo>
                    <a:pt x="1151" y="435"/>
                  </a:lnTo>
                  <a:lnTo>
                    <a:pt x="1176" y="307"/>
                  </a:lnTo>
                  <a:lnTo>
                    <a:pt x="1151" y="179"/>
                  </a:lnTo>
                  <a:lnTo>
                    <a:pt x="1100" y="102"/>
                  </a:lnTo>
                  <a:lnTo>
                    <a:pt x="998" y="26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58;p48">
              <a:extLst>
                <a:ext uri="{FF2B5EF4-FFF2-40B4-BE49-F238E27FC236}">
                  <a16:creationId xmlns:a16="http://schemas.microsoft.com/office/drawing/2014/main" id="{89356C85-1E95-46DE-A28E-629187E35C3C}"/>
                </a:ext>
              </a:extLst>
            </p:cNvPr>
            <p:cNvSpPr/>
            <p:nvPr/>
          </p:nvSpPr>
          <p:spPr>
            <a:xfrm>
              <a:off x="6380625" y="2721700"/>
              <a:ext cx="29400" cy="15350"/>
            </a:xfrm>
            <a:custGeom>
              <a:avLst/>
              <a:gdLst/>
              <a:ahLst/>
              <a:cxnLst/>
              <a:rect l="l" t="t" r="r" b="b"/>
              <a:pathLst>
                <a:path w="1176" h="614" extrusionOk="0">
                  <a:moveTo>
                    <a:pt x="307" y="0"/>
                  </a:moveTo>
                  <a:lnTo>
                    <a:pt x="179" y="26"/>
                  </a:lnTo>
                  <a:lnTo>
                    <a:pt x="77" y="102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35"/>
                  </a:lnTo>
                  <a:lnTo>
                    <a:pt x="77" y="511"/>
                  </a:lnTo>
                  <a:lnTo>
                    <a:pt x="179" y="588"/>
                  </a:lnTo>
                  <a:lnTo>
                    <a:pt x="307" y="614"/>
                  </a:lnTo>
                  <a:lnTo>
                    <a:pt x="895" y="614"/>
                  </a:lnTo>
                  <a:lnTo>
                    <a:pt x="997" y="588"/>
                  </a:lnTo>
                  <a:lnTo>
                    <a:pt x="1099" y="511"/>
                  </a:lnTo>
                  <a:lnTo>
                    <a:pt x="1176" y="435"/>
                  </a:lnTo>
                  <a:lnTo>
                    <a:pt x="1176" y="307"/>
                  </a:lnTo>
                  <a:lnTo>
                    <a:pt x="1176" y="179"/>
                  </a:lnTo>
                  <a:lnTo>
                    <a:pt x="1099" y="102"/>
                  </a:lnTo>
                  <a:lnTo>
                    <a:pt x="997" y="2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59;p48">
              <a:extLst>
                <a:ext uri="{FF2B5EF4-FFF2-40B4-BE49-F238E27FC236}">
                  <a16:creationId xmlns:a16="http://schemas.microsoft.com/office/drawing/2014/main" id="{D70EDF72-859B-414D-85F8-94945B1FB3B9}"/>
                </a:ext>
              </a:extLst>
            </p:cNvPr>
            <p:cNvSpPr/>
            <p:nvPr/>
          </p:nvSpPr>
          <p:spPr>
            <a:xfrm>
              <a:off x="6292425" y="2540825"/>
              <a:ext cx="107375" cy="155975"/>
            </a:xfrm>
            <a:custGeom>
              <a:avLst/>
              <a:gdLst/>
              <a:ahLst/>
              <a:cxnLst/>
              <a:rect l="l" t="t" r="r" b="b"/>
              <a:pathLst>
                <a:path w="4295" h="6239" extrusionOk="0">
                  <a:moveTo>
                    <a:pt x="1508" y="1"/>
                  </a:moveTo>
                  <a:lnTo>
                    <a:pt x="1508" y="1662"/>
                  </a:lnTo>
                  <a:lnTo>
                    <a:pt x="0" y="1662"/>
                  </a:lnTo>
                  <a:lnTo>
                    <a:pt x="0" y="2966"/>
                  </a:lnTo>
                  <a:lnTo>
                    <a:pt x="1508" y="2966"/>
                  </a:lnTo>
                  <a:lnTo>
                    <a:pt x="1508" y="6238"/>
                  </a:lnTo>
                  <a:lnTo>
                    <a:pt x="2787" y="6238"/>
                  </a:lnTo>
                  <a:lnTo>
                    <a:pt x="2787" y="2966"/>
                  </a:lnTo>
                  <a:lnTo>
                    <a:pt x="4295" y="2966"/>
                  </a:lnTo>
                  <a:lnTo>
                    <a:pt x="4295" y="1662"/>
                  </a:lnTo>
                  <a:lnTo>
                    <a:pt x="2787" y="1662"/>
                  </a:lnTo>
                  <a:lnTo>
                    <a:pt x="27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2284;p51">
            <a:extLst>
              <a:ext uri="{FF2B5EF4-FFF2-40B4-BE49-F238E27FC236}">
                <a16:creationId xmlns:a16="http://schemas.microsoft.com/office/drawing/2014/main" id="{4FC54241-A31E-4E89-9BDB-B434C478206C}"/>
              </a:ext>
            </a:extLst>
          </p:cNvPr>
          <p:cNvGrpSpPr/>
          <p:nvPr/>
        </p:nvGrpSpPr>
        <p:grpSpPr>
          <a:xfrm>
            <a:off x="7946162" y="2141018"/>
            <a:ext cx="372625" cy="372625"/>
            <a:chOff x="7008200" y="1158475"/>
            <a:chExt cx="372625" cy="372625"/>
          </a:xfrm>
        </p:grpSpPr>
        <p:sp>
          <p:nvSpPr>
            <p:cNvPr id="63" name="Google Shape;2285;p51">
              <a:extLst>
                <a:ext uri="{FF2B5EF4-FFF2-40B4-BE49-F238E27FC236}">
                  <a16:creationId xmlns:a16="http://schemas.microsoft.com/office/drawing/2014/main" id="{AAA49F2C-DEB1-4E54-8F22-4681AECD3A08}"/>
                </a:ext>
              </a:extLst>
            </p:cNvPr>
            <p:cNvSpPr/>
            <p:nvPr/>
          </p:nvSpPr>
          <p:spPr>
            <a:xfrm>
              <a:off x="7008200" y="1158475"/>
              <a:ext cx="372625" cy="243525"/>
            </a:xfrm>
            <a:custGeom>
              <a:avLst/>
              <a:gdLst/>
              <a:ahLst/>
              <a:cxnLst/>
              <a:rect l="l" t="t" r="r" b="b"/>
              <a:pathLst>
                <a:path w="14905" h="9741" extrusionOk="0">
                  <a:moveTo>
                    <a:pt x="0" y="1"/>
                  </a:moveTo>
                  <a:lnTo>
                    <a:pt x="0" y="9740"/>
                  </a:lnTo>
                  <a:lnTo>
                    <a:pt x="14904" y="9740"/>
                  </a:lnTo>
                  <a:lnTo>
                    <a:pt x="149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286;p51">
              <a:extLst>
                <a:ext uri="{FF2B5EF4-FFF2-40B4-BE49-F238E27FC236}">
                  <a16:creationId xmlns:a16="http://schemas.microsoft.com/office/drawing/2014/main" id="{BCACB178-26E8-4F8C-ACB5-1D311576408E}"/>
                </a:ext>
              </a:extLst>
            </p:cNvPr>
            <p:cNvSpPr/>
            <p:nvPr/>
          </p:nvSpPr>
          <p:spPr>
            <a:xfrm>
              <a:off x="7008200" y="1158475"/>
              <a:ext cx="372625" cy="243525"/>
            </a:xfrm>
            <a:custGeom>
              <a:avLst/>
              <a:gdLst/>
              <a:ahLst/>
              <a:cxnLst/>
              <a:rect l="l" t="t" r="r" b="b"/>
              <a:pathLst>
                <a:path w="14905" h="9741" fill="none" extrusionOk="0">
                  <a:moveTo>
                    <a:pt x="9996" y="9740"/>
                  </a:moveTo>
                  <a:lnTo>
                    <a:pt x="14904" y="9740"/>
                  </a:lnTo>
                  <a:lnTo>
                    <a:pt x="14904" y="1"/>
                  </a:lnTo>
                  <a:lnTo>
                    <a:pt x="0" y="1"/>
                  </a:lnTo>
                  <a:lnTo>
                    <a:pt x="0" y="97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287;p51">
              <a:extLst>
                <a:ext uri="{FF2B5EF4-FFF2-40B4-BE49-F238E27FC236}">
                  <a16:creationId xmlns:a16="http://schemas.microsoft.com/office/drawing/2014/main" id="{A7E45204-3804-44D7-830E-20F799274851}"/>
                </a:ext>
              </a:extLst>
            </p:cNvPr>
            <p:cNvSpPr/>
            <p:nvPr/>
          </p:nvSpPr>
          <p:spPr>
            <a:xfrm>
              <a:off x="7038875" y="1189150"/>
              <a:ext cx="311250" cy="182800"/>
            </a:xfrm>
            <a:custGeom>
              <a:avLst/>
              <a:gdLst/>
              <a:ahLst/>
              <a:cxnLst/>
              <a:rect l="l" t="t" r="r" b="b"/>
              <a:pathLst>
                <a:path w="12450" h="7312" extrusionOk="0">
                  <a:moveTo>
                    <a:pt x="1" y="1"/>
                  </a:moveTo>
                  <a:lnTo>
                    <a:pt x="1" y="7312"/>
                  </a:lnTo>
                  <a:lnTo>
                    <a:pt x="12450" y="7312"/>
                  </a:lnTo>
                  <a:lnTo>
                    <a:pt x="1245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288;p51">
              <a:extLst>
                <a:ext uri="{FF2B5EF4-FFF2-40B4-BE49-F238E27FC236}">
                  <a16:creationId xmlns:a16="http://schemas.microsoft.com/office/drawing/2014/main" id="{94601C13-CD36-406C-B170-C07A1F0351B6}"/>
                </a:ext>
              </a:extLst>
            </p:cNvPr>
            <p:cNvSpPr/>
            <p:nvPr/>
          </p:nvSpPr>
          <p:spPr>
            <a:xfrm>
              <a:off x="7038875" y="1189150"/>
              <a:ext cx="311250" cy="182800"/>
            </a:xfrm>
            <a:custGeom>
              <a:avLst/>
              <a:gdLst/>
              <a:ahLst/>
              <a:cxnLst/>
              <a:rect l="l" t="t" r="r" b="b"/>
              <a:pathLst>
                <a:path w="12450" h="7312" fill="none" extrusionOk="0">
                  <a:moveTo>
                    <a:pt x="10942" y="1"/>
                  </a:moveTo>
                  <a:lnTo>
                    <a:pt x="12450" y="1"/>
                  </a:lnTo>
                  <a:lnTo>
                    <a:pt x="12450" y="7312"/>
                  </a:lnTo>
                  <a:lnTo>
                    <a:pt x="1" y="7312"/>
                  </a:lnTo>
                  <a:lnTo>
                    <a:pt x="1" y="1"/>
                  </a:lnTo>
                  <a:lnTo>
                    <a:pt x="77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289;p51">
              <a:extLst>
                <a:ext uri="{FF2B5EF4-FFF2-40B4-BE49-F238E27FC236}">
                  <a16:creationId xmlns:a16="http://schemas.microsoft.com/office/drawing/2014/main" id="{060C1EA1-A32D-4B1E-A110-719F0345EC3A}"/>
                </a:ext>
              </a:extLst>
            </p:cNvPr>
            <p:cNvSpPr/>
            <p:nvPr/>
          </p:nvSpPr>
          <p:spPr>
            <a:xfrm>
              <a:off x="7044625" y="1282475"/>
              <a:ext cx="213475" cy="248625"/>
            </a:xfrm>
            <a:custGeom>
              <a:avLst/>
              <a:gdLst/>
              <a:ahLst/>
              <a:cxnLst/>
              <a:rect l="l" t="t" r="r" b="b"/>
              <a:pathLst>
                <a:path w="8539" h="9945" extrusionOk="0">
                  <a:moveTo>
                    <a:pt x="2020" y="1559"/>
                  </a:moveTo>
                  <a:lnTo>
                    <a:pt x="2174" y="1611"/>
                  </a:lnTo>
                  <a:lnTo>
                    <a:pt x="2327" y="1687"/>
                  </a:lnTo>
                  <a:lnTo>
                    <a:pt x="2480" y="1790"/>
                  </a:lnTo>
                  <a:lnTo>
                    <a:pt x="2583" y="1943"/>
                  </a:lnTo>
                  <a:lnTo>
                    <a:pt x="2659" y="2096"/>
                  </a:lnTo>
                  <a:lnTo>
                    <a:pt x="2685" y="2250"/>
                  </a:lnTo>
                  <a:lnTo>
                    <a:pt x="2710" y="2429"/>
                  </a:lnTo>
                  <a:lnTo>
                    <a:pt x="1969" y="3170"/>
                  </a:lnTo>
                  <a:lnTo>
                    <a:pt x="1790" y="3170"/>
                  </a:lnTo>
                  <a:lnTo>
                    <a:pt x="1611" y="3119"/>
                  </a:lnTo>
                  <a:lnTo>
                    <a:pt x="1458" y="3042"/>
                  </a:lnTo>
                  <a:lnTo>
                    <a:pt x="1330" y="2940"/>
                  </a:lnTo>
                  <a:lnTo>
                    <a:pt x="1228" y="2812"/>
                  </a:lnTo>
                  <a:lnTo>
                    <a:pt x="1151" y="2659"/>
                  </a:lnTo>
                  <a:lnTo>
                    <a:pt x="1100" y="2480"/>
                  </a:lnTo>
                  <a:lnTo>
                    <a:pt x="1100" y="2301"/>
                  </a:lnTo>
                  <a:lnTo>
                    <a:pt x="1125" y="2173"/>
                  </a:lnTo>
                  <a:lnTo>
                    <a:pt x="1177" y="2020"/>
                  </a:lnTo>
                  <a:lnTo>
                    <a:pt x="1228" y="1917"/>
                  </a:lnTo>
                  <a:lnTo>
                    <a:pt x="1330" y="1790"/>
                  </a:lnTo>
                  <a:lnTo>
                    <a:pt x="1432" y="1713"/>
                  </a:lnTo>
                  <a:lnTo>
                    <a:pt x="1560" y="1636"/>
                  </a:lnTo>
                  <a:lnTo>
                    <a:pt x="1688" y="1585"/>
                  </a:lnTo>
                  <a:lnTo>
                    <a:pt x="1841" y="1559"/>
                  </a:lnTo>
                  <a:close/>
                  <a:moveTo>
                    <a:pt x="3554" y="0"/>
                  </a:moveTo>
                  <a:lnTo>
                    <a:pt x="3119" y="26"/>
                  </a:lnTo>
                  <a:lnTo>
                    <a:pt x="2685" y="77"/>
                  </a:lnTo>
                  <a:lnTo>
                    <a:pt x="2276" y="179"/>
                  </a:lnTo>
                  <a:lnTo>
                    <a:pt x="1867" y="332"/>
                  </a:lnTo>
                  <a:lnTo>
                    <a:pt x="1483" y="511"/>
                  </a:lnTo>
                  <a:lnTo>
                    <a:pt x="1100" y="716"/>
                  </a:lnTo>
                  <a:lnTo>
                    <a:pt x="742" y="946"/>
                  </a:lnTo>
                  <a:lnTo>
                    <a:pt x="410" y="1227"/>
                  </a:lnTo>
                  <a:lnTo>
                    <a:pt x="358" y="1406"/>
                  </a:lnTo>
                  <a:lnTo>
                    <a:pt x="256" y="1559"/>
                  </a:lnTo>
                  <a:lnTo>
                    <a:pt x="128" y="1713"/>
                  </a:lnTo>
                  <a:lnTo>
                    <a:pt x="1" y="1815"/>
                  </a:lnTo>
                  <a:lnTo>
                    <a:pt x="103" y="2301"/>
                  </a:lnTo>
                  <a:lnTo>
                    <a:pt x="180" y="2863"/>
                  </a:lnTo>
                  <a:lnTo>
                    <a:pt x="256" y="3477"/>
                  </a:lnTo>
                  <a:lnTo>
                    <a:pt x="307" y="4167"/>
                  </a:lnTo>
                  <a:lnTo>
                    <a:pt x="358" y="5036"/>
                  </a:lnTo>
                  <a:lnTo>
                    <a:pt x="384" y="5956"/>
                  </a:lnTo>
                  <a:lnTo>
                    <a:pt x="358" y="6749"/>
                  </a:lnTo>
                  <a:lnTo>
                    <a:pt x="333" y="7414"/>
                  </a:lnTo>
                  <a:lnTo>
                    <a:pt x="282" y="8027"/>
                  </a:lnTo>
                  <a:lnTo>
                    <a:pt x="205" y="8538"/>
                  </a:lnTo>
                  <a:lnTo>
                    <a:pt x="384" y="8692"/>
                  </a:lnTo>
                  <a:lnTo>
                    <a:pt x="742" y="8973"/>
                  </a:lnTo>
                  <a:lnTo>
                    <a:pt x="1100" y="9229"/>
                  </a:lnTo>
                  <a:lnTo>
                    <a:pt x="1483" y="9433"/>
                  </a:lnTo>
                  <a:lnTo>
                    <a:pt x="1892" y="9612"/>
                  </a:lnTo>
                  <a:lnTo>
                    <a:pt x="2327" y="9740"/>
                  </a:lnTo>
                  <a:lnTo>
                    <a:pt x="2761" y="9842"/>
                  </a:lnTo>
                  <a:lnTo>
                    <a:pt x="3196" y="9919"/>
                  </a:lnTo>
                  <a:lnTo>
                    <a:pt x="3656" y="9944"/>
                  </a:lnTo>
                  <a:lnTo>
                    <a:pt x="4167" y="9919"/>
                  </a:lnTo>
                  <a:lnTo>
                    <a:pt x="4653" y="9842"/>
                  </a:lnTo>
                  <a:lnTo>
                    <a:pt x="5113" y="9740"/>
                  </a:lnTo>
                  <a:lnTo>
                    <a:pt x="5548" y="9612"/>
                  </a:lnTo>
                  <a:lnTo>
                    <a:pt x="5931" y="9433"/>
                  </a:lnTo>
                  <a:lnTo>
                    <a:pt x="6315" y="9254"/>
                  </a:lnTo>
                  <a:lnTo>
                    <a:pt x="6647" y="9024"/>
                  </a:lnTo>
                  <a:lnTo>
                    <a:pt x="6979" y="8768"/>
                  </a:lnTo>
                  <a:lnTo>
                    <a:pt x="7261" y="8487"/>
                  </a:lnTo>
                  <a:lnTo>
                    <a:pt x="7516" y="8206"/>
                  </a:lnTo>
                  <a:lnTo>
                    <a:pt x="7772" y="7899"/>
                  </a:lnTo>
                  <a:lnTo>
                    <a:pt x="7951" y="7592"/>
                  </a:lnTo>
                  <a:lnTo>
                    <a:pt x="8130" y="7260"/>
                  </a:lnTo>
                  <a:lnTo>
                    <a:pt x="8283" y="6928"/>
                  </a:lnTo>
                  <a:lnTo>
                    <a:pt x="8385" y="6570"/>
                  </a:lnTo>
                  <a:lnTo>
                    <a:pt x="8462" y="6238"/>
                  </a:lnTo>
                  <a:lnTo>
                    <a:pt x="8539" y="5905"/>
                  </a:lnTo>
                  <a:lnTo>
                    <a:pt x="8539" y="5573"/>
                  </a:lnTo>
                  <a:lnTo>
                    <a:pt x="8539" y="5241"/>
                  </a:lnTo>
                  <a:lnTo>
                    <a:pt x="8488" y="4934"/>
                  </a:lnTo>
                  <a:lnTo>
                    <a:pt x="8411" y="4627"/>
                  </a:lnTo>
                  <a:lnTo>
                    <a:pt x="8309" y="4346"/>
                  </a:lnTo>
                  <a:lnTo>
                    <a:pt x="8181" y="4065"/>
                  </a:lnTo>
                  <a:lnTo>
                    <a:pt x="8002" y="3835"/>
                  </a:lnTo>
                  <a:lnTo>
                    <a:pt x="7798" y="3605"/>
                  </a:lnTo>
                  <a:lnTo>
                    <a:pt x="7567" y="3426"/>
                  </a:lnTo>
                  <a:lnTo>
                    <a:pt x="7286" y="3272"/>
                  </a:lnTo>
                  <a:lnTo>
                    <a:pt x="7005" y="3144"/>
                  </a:lnTo>
                  <a:lnTo>
                    <a:pt x="6647" y="3042"/>
                  </a:lnTo>
                  <a:lnTo>
                    <a:pt x="6289" y="2991"/>
                  </a:lnTo>
                  <a:lnTo>
                    <a:pt x="5880" y="2991"/>
                  </a:lnTo>
                  <a:lnTo>
                    <a:pt x="5446" y="3017"/>
                  </a:lnTo>
                  <a:lnTo>
                    <a:pt x="5190" y="3042"/>
                  </a:lnTo>
                  <a:lnTo>
                    <a:pt x="4986" y="3017"/>
                  </a:lnTo>
                  <a:lnTo>
                    <a:pt x="4755" y="2965"/>
                  </a:lnTo>
                  <a:lnTo>
                    <a:pt x="4551" y="2914"/>
                  </a:lnTo>
                  <a:lnTo>
                    <a:pt x="4372" y="2812"/>
                  </a:lnTo>
                  <a:lnTo>
                    <a:pt x="4219" y="2710"/>
                  </a:lnTo>
                  <a:lnTo>
                    <a:pt x="4065" y="2582"/>
                  </a:lnTo>
                  <a:lnTo>
                    <a:pt x="3963" y="2429"/>
                  </a:lnTo>
                  <a:lnTo>
                    <a:pt x="3861" y="2275"/>
                  </a:lnTo>
                  <a:lnTo>
                    <a:pt x="3784" y="2096"/>
                  </a:lnTo>
                  <a:lnTo>
                    <a:pt x="3758" y="1917"/>
                  </a:lnTo>
                  <a:lnTo>
                    <a:pt x="3733" y="1713"/>
                  </a:lnTo>
                  <a:lnTo>
                    <a:pt x="3758" y="1534"/>
                  </a:lnTo>
                  <a:lnTo>
                    <a:pt x="3835" y="1329"/>
                  </a:lnTo>
                  <a:lnTo>
                    <a:pt x="3912" y="1125"/>
                  </a:lnTo>
                  <a:lnTo>
                    <a:pt x="4065" y="920"/>
                  </a:lnTo>
                  <a:lnTo>
                    <a:pt x="4142" y="767"/>
                  </a:lnTo>
                  <a:lnTo>
                    <a:pt x="4193" y="614"/>
                  </a:lnTo>
                  <a:lnTo>
                    <a:pt x="4193" y="460"/>
                  </a:lnTo>
                  <a:lnTo>
                    <a:pt x="4142" y="307"/>
                  </a:lnTo>
                  <a:lnTo>
                    <a:pt x="4065" y="205"/>
                  </a:lnTo>
                  <a:lnTo>
                    <a:pt x="3937" y="102"/>
                  </a:lnTo>
                  <a:lnTo>
                    <a:pt x="3758" y="26"/>
                  </a:lnTo>
                  <a:lnTo>
                    <a:pt x="35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290;p51">
              <a:extLst>
                <a:ext uri="{FF2B5EF4-FFF2-40B4-BE49-F238E27FC236}">
                  <a16:creationId xmlns:a16="http://schemas.microsoft.com/office/drawing/2014/main" id="{DE6ED09E-BD8C-413D-BF12-89D193C18B41}"/>
                </a:ext>
              </a:extLst>
            </p:cNvPr>
            <p:cNvSpPr/>
            <p:nvPr/>
          </p:nvSpPr>
          <p:spPr>
            <a:xfrm>
              <a:off x="7010125" y="1386625"/>
              <a:ext cx="44125" cy="143200"/>
            </a:xfrm>
            <a:custGeom>
              <a:avLst/>
              <a:gdLst/>
              <a:ahLst/>
              <a:cxnLst/>
              <a:rect l="l" t="t" r="r" b="b"/>
              <a:pathLst>
                <a:path w="1765" h="5728" extrusionOk="0">
                  <a:moveTo>
                    <a:pt x="51" y="1"/>
                  </a:moveTo>
                  <a:lnTo>
                    <a:pt x="26" y="870"/>
                  </a:lnTo>
                  <a:lnTo>
                    <a:pt x="0" y="1790"/>
                  </a:lnTo>
                  <a:lnTo>
                    <a:pt x="26" y="2762"/>
                  </a:lnTo>
                  <a:lnTo>
                    <a:pt x="77" y="3580"/>
                  </a:lnTo>
                  <a:lnTo>
                    <a:pt x="154" y="4270"/>
                  </a:lnTo>
                  <a:lnTo>
                    <a:pt x="256" y="4807"/>
                  </a:lnTo>
                  <a:lnTo>
                    <a:pt x="384" y="5216"/>
                  </a:lnTo>
                  <a:lnTo>
                    <a:pt x="460" y="5395"/>
                  </a:lnTo>
                  <a:lnTo>
                    <a:pt x="537" y="5523"/>
                  </a:lnTo>
                  <a:lnTo>
                    <a:pt x="614" y="5625"/>
                  </a:lnTo>
                  <a:lnTo>
                    <a:pt x="690" y="5676"/>
                  </a:lnTo>
                  <a:lnTo>
                    <a:pt x="793" y="5727"/>
                  </a:lnTo>
                  <a:lnTo>
                    <a:pt x="972" y="5727"/>
                  </a:lnTo>
                  <a:lnTo>
                    <a:pt x="1048" y="5676"/>
                  </a:lnTo>
                  <a:lnTo>
                    <a:pt x="1151" y="5625"/>
                  </a:lnTo>
                  <a:lnTo>
                    <a:pt x="1227" y="5523"/>
                  </a:lnTo>
                  <a:lnTo>
                    <a:pt x="1304" y="5395"/>
                  </a:lnTo>
                  <a:lnTo>
                    <a:pt x="1381" y="5216"/>
                  </a:lnTo>
                  <a:lnTo>
                    <a:pt x="1508" y="4807"/>
                  </a:lnTo>
                  <a:lnTo>
                    <a:pt x="1611" y="4270"/>
                  </a:lnTo>
                  <a:lnTo>
                    <a:pt x="1687" y="3580"/>
                  </a:lnTo>
                  <a:lnTo>
                    <a:pt x="1738" y="2762"/>
                  </a:lnTo>
                  <a:lnTo>
                    <a:pt x="1764" y="1790"/>
                  </a:lnTo>
                  <a:lnTo>
                    <a:pt x="1738" y="870"/>
                  </a:lnTo>
                  <a:lnTo>
                    <a:pt x="168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291;p51">
              <a:extLst>
                <a:ext uri="{FF2B5EF4-FFF2-40B4-BE49-F238E27FC236}">
                  <a16:creationId xmlns:a16="http://schemas.microsoft.com/office/drawing/2014/main" id="{91DB4527-3837-45E5-821F-708E0957EE14}"/>
                </a:ext>
              </a:extLst>
            </p:cNvPr>
            <p:cNvSpPr/>
            <p:nvPr/>
          </p:nvSpPr>
          <p:spPr>
            <a:xfrm>
              <a:off x="7011400" y="1327850"/>
              <a:ext cx="40925" cy="58800"/>
            </a:xfrm>
            <a:custGeom>
              <a:avLst/>
              <a:gdLst/>
              <a:ahLst/>
              <a:cxnLst/>
              <a:rect l="l" t="t" r="r" b="b"/>
              <a:pathLst>
                <a:path w="1637" h="2352" extrusionOk="0">
                  <a:moveTo>
                    <a:pt x="333" y="0"/>
                  </a:moveTo>
                  <a:lnTo>
                    <a:pt x="230" y="486"/>
                  </a:lnTo>
                  <a:lnTo>
                    <a:pt x="128" y="1048"/>
                  </a:lnTo>
                  <a:lnTo>
                    <a:pt x="77" y="1662"/>
                  </a:lnTo>
                  <a:lnTo>
                    <a:pt x="0" y="2352"/>
                  </a:lnTo>
                  <a:lnTo>
                    <a:pt x="1636" y="2352"/>
                  </a:lnTo>
                  <a:lnTo>
                    <a:pt x="1585" y="1662"/>
                  </a:lnTo>
                  <a:lnTo>
                    <a:pt x="1509" y="1048"/>
                  </a:lnTo>
                  <a:lnTo>
                    <a:pt x="1432" y="486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292;p51">
              <a:extLst>
                <a:ext uri="{FF2B5EF4-FFF2-40B4-BE49-F238E27FC236}">
                  <a16:creationId xmlns:a16="http://schemas.microsoft.com/office/drawing/2014/main" id="{58FD2B51-539F-43DE-933E-5A980A12332E}"/>
                </a:ext>
              </a:extLst>
            </p:cNvPr>
            <p:cNvSpPr/>
            <p:nvPr/>
          </p:nvSpPr>
          <p:spPr>
            <a:xfrm>
              <a:off x="7011400" y="1327850"/>
              <a:ext cx="40925" cy="58800"/>
            </a:xfrm>
            <a:custGeom>
              <a:avLst/>
              <a:gdLst/>
              <a:ahLst/>
              <a:cxnLst/>
              <a:rect l="l" t="t" r="r" b="b"/>
              <a:pathLst>
                <a:path w="1637" h="2352" fill="none" extrusionOk="0">
                  <a:moveTo>
                    <a:pt x="333" y="0"/>
                  </a:moveTo>
                  <a:lnTo>
                    <a:pt x="333" y="0"/>
                  </a:lnTo>
                  <a:lnTo>
                    <a:pt x="230" y="486"/>
                  </a:lnTo>
                  <a:lnTo>
                    <a:pt x="128" y="1048"/>
                  </a:lnTo>
                  <a:lnTo>
                    <a:pt x="77" y="1662"/>
                  </a:lnTo>
                  <a:lnTo>
                    <a:pt x="0" y="2352"/>
                  </a:lnTo>
                  <a:lnTo>
                    <a:pt x="1636" y="2352"/>
                  </a:lnTo>
                  <a:lnTo>
                    <a:pt x="1636" y="2352"/>
                  </a:lnTo>
                  <a:lnTo>
                    <a:pt x="1585" y="1662"/>
                  </a:lnTo>
                  <a:lnTo>
                    <a:pt x="1509" y="1048"/>
                  </a:lnTo>
                  <a:lnTo>
                    <a:pt x="1432" y="486"/>
                  </a:lnTo>
                  <a:lnTo>
                    <a:pt x="13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293;p51">
              <a:extLst>
                <a:ext uri="{FF2B5EF4-FFF2-40B4-BE49-F238E27FC236}">
                  <a16:creationId xmlns:a16="http://schemas.microsoft.com/office/drawing/2014/main" id="{D2ABF19C-DD73-402E-BFA4-75761AF20595}"/>
                </a:ext>
              </a:extLst>
            </p:cNvPr>
            <p:cNvSpPr/>
            <p:nvPr/>
          </p:nvSpPr>
          <p:spPr>
            <a:xfrm>
              <a:off x="7008200" y="1257550"/>
              <a:ext cx="47950" cy="72875"/>
            </a:xfrm>
            <a:custGeom>
              <a:avLst/>
              <a:gdLst/>
              <a:ahLst/>
              <a:cxnLst/>
              <a:rect l="l" t="t" r="r" b="b"/>
              <a:pathLst>
                <a:path w="1918" h="2915" extrusionOk="0">
                  <a:moveTo>
                    <a:pt x="946" y="0"/>
                  </a:moveTo>
                  <a:lnTo>
                    <a:pt x="819" y="205"/>
                  </a:lnTo>
                  <a:lnTo>
                    <a:pt x="486" y="716"/>
                  </a:lnTo>
                  <a:lnTo>
                    <a:pt x="307" y="1023"/>
                  </a:lnTo>
                  <a:lnTo>
                    <a:pt x="154" y="1329"/>
                  </a:lnTo>
                  <a:lnTo>
                    <a:pt x="52" y="1636"/>
                  </a:lnTo>
                  <a:lnTo>
                    <a:pt x="26" y="1764"/>
                  </a:lnTo>
                  <a:lnTo>
                    <a:pt x="0" y="1866"/>
                  </a:lnTo>
                  <a:lnTo>
                    <a:pt x="26" y="2096"/>
                  </a:lnTo>
                  <a:lnTo>
                    <a:pt x="77" y="2275"/>
                  </a:lnTo>
                  <a:lnTo>
                    <a:pt x="179" y="2454"/>
                  </a:lnTo>
                  <a:lnTo>
                    <a:pt x="282" y="2608"/>
                  </a:lnTo>
                  <a:lnTo>
                    <a:pt x="435" y="2735"/>
                  </a:lnTo>
                  <a:lnTo>
                    <a:pt x="588" y="2838"/>
                  </a:lnTo>
                  <a:lnTo>
                    <a:pt x="767" y="2889"/>
                  </a:lnTo>
                  <a:lnTo>
                    <a:pt x="946" y="2914"/>
                  </a:lnTo>
                  <a:lnTo>
                    <a:pt x="1151" y="2889"/>
                  </a:lnTo>
                  <a:lnTo>
                    <a:pt x="1330" y="2838"/>
                  </a:lnTo>
                  <a:lnTo>
                    <a:pt x="1483" y="2735"/>
                  </a:lnTo>
                  <a:lnTo>
                    <a:pt x="1637" y="2608"/>
                  </a:lnTo>
                  <a:lnTo>
                    <a:pt x="1739" y="2454"/>
                  </a:lnTo>
                  <a:lnTo>
                    <a:pt x="1841" y="2275"/>
                  </a:lnTo>
                  <a:lnTo>
                    <a:pt x="1892" y="2096"/>
                  </a:lnTo>
                  <a:lnTo>
                    <a:pt x="1918" y="1866"/>
                  </a:lnTo>
                  <a:lnTo>
                    <a:pt x="1892" y="1764"/>
                  </a:lnTo>
                  <a:lnTo>
                    <a:pt x="1867" y="1636"/>
                  </a:lnTo>
                  <a:lnTo>
                    <a:pt x="1764" y="1329"/>
                  </a:lnTo>
                  <a:lnTo>
                    <a:pt x="1611" y="1023"/>
                  </a:lnTo>
                  <a:lnTo>
                    <a:pt x="1432" y="716"/>
                  </a:lnTo>
                  <a:lnTo>
                    <a:pt x="1100" y="205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294;p51">
              <a:extLst>
                <a:ext uri="{FF2B5EF4-FFF2-40B4-BE49-F238E27FC236}">
                  <a16:creationId xmlns:a16="http://schemas.microsoft.com/office/drawing/2014/main" id="{D51EFF99-A5B1-40AC-8B9F-2329675A01F2}"/>
                </a:ext>
              </a:extLst>
            </p:cNvPr>
            <p:cNvSpPr/>
            <p:nvPr/>
          </p:nvSpPr>
          <p:spPr>
            <a:xfrm>
              <a:off x="7054225" y="1435850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562" y="26"/>
                  </a:lnTo>
                  <a:lnTo>
                    <a:pt x="435" y="51"/>
                  </a:lnTo>
                  <a:lnTo>
                    <a:pt x="332" y="128"/>
                  </a:lnTo>
                  <a:lnTo>
                    <a:pt x="205" y="205"/>
                  </a:lnTo>
                  <a:lnTo>
                    <a:pt x="128" y="333"/>
                  </a:lnTo>
                  <a:lnTo>
                    <a:pt x="77" y="435"/>
                  </a:lnTo>
                  <a:lnTo>
                    <a:pt x="26" y="563"/>
                  </a:lnTo>
                  <a:lnTo>
                    <a:pt x="0" y="716"/>
                  </a:lnTo>
                  <a:lnTo>
                    <a:pt x="26" y="869"/>
                  </a:lnTo>
                  <a:lnTo>
                    <a:pt x="77" y="997"/>
                  </a:lnTo>
                  <a:lnTo>
                    <a:pt x="128" y="1100"/>
                  </a:lnTo>
                  <a:lnTo>
                    <a:pt x="205" y="1227"/>
                  </a:lnTo>
                  <a:lnTo>
                    <a:pt x="332" y="1304"/>
                  </a:lnTo>
                  <a:lnTo>
                    <a:pt x="435" y="1355"/>
                  </a:lnTo>
                  <a:lnTo>
                    <a:pt x="562" y="1406"/>
                  </a:lnTo>
                  <a:lnTo>
                    <a:pt x="716" y="1432"/>
                  </a:lnTo>
                  <a:lnTo>
                    <a:pt x="869" y="1406"/>
                  </a:lnTo>
                  <a:lnTo>
                    <a:pt x="997" y="1355"/>
                  </a:lnTo>
                  <a:lnTo>
                    <a:pt x="1125" y="1304"/>
                  </a:lnTo>
                  <a:lnTo>
                    <a:pt x="1227" y="1227"/>
                  </a:lnTo>
                  <a:lnTo>
                    <a:pt x="1304" y="1100"/>
                  </a:lnTo>
                  <a:lnTo>
                    <a:pt x="1380" y="997"/>
                  </a:lnTo>
                  <a:lnTo>
                    <a:pt x="1406" y="869"/>
                  </a:lnTo>
                  <a:lnTo>
                    <a:pt x="1432" y="716"/>
                  </a:lnTo>
                  <a:lnTo>
                    <a:pt x="1406" y="563"/>
                  </a:lnTo>
                  <a:lnTo>
                    <a:pt x="1380" y="435"/>
                  </a:lnTo>
                  <a:lnTo>
                    <a:pt x="1304" y="333"/>
                  </a:lnTo>
                  <a:lnTo>
                    <a:pt x="1227" y="205"/>
                  </a:lnTo>
                  <a:lnTo>
                    <a:pt x="1125" y="128"/>
                  </a:lnTo>
                  <a:lnTo>
                    <a:pt x="997" y="51"/>
                  </a:lnTo>
                  <a:lnTo>
                    <a:pt x="869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95;p51">
              <a:extLst>
                <a:ext uri="{FF2B5EF4-FFF2-40B4-BE49-F238E27FC236}">
                  <a16:creationId xmlns:a16="http://schemas.microsoft.com/office/drawing/2014/main" id="{6F56DC86-CB62-4746-9EC7-622C8DE85E75}"/>
                </a:ext>
              </a:extLst>
            </p:cNvPr>
            <p:cNvSpPr/>
            <p:nvPr/>
          </p:nvSpPr>
          <p:spPr>
            <a:xfrm>
              <a:off x="7197375" y="1408375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563" y="0"/>
                  </a:moveTo>
                  <a:lnTo>
                    <a:pt x="409" y="51"/>
                  </a:lnTo>
                  <a:lnTo>
                    <a:pt x="307" y="102"/>
                  </a:lnTo>
                  <a:lnTo>
                    <a:pt x="205" y="205"/>
                  </a:lnTo>
                  <a:lnTo>
                    <a:pt x="103" y="307"/>
                  </a:lnTo>
                  <a:lnTo>
                    <a:pt x="51" y="435"/>
                  </a:lnTo>
                  <a:lnTo>
                    <a:pt x="0" y="563"/>
                  </a:lnTo>
                  <a:lnTo>
                    <a:pt x="0" y="690"/>
                  </a:lnTo>
                  <a:lnTo>
                    <a:pt x="0" y="844"/>
                  </a:lnTo>
                  <a:lnTo>
                    <a:pt x="51" y="972"/>
                  </a:lnTo>
                  <a:lnTo>
                    <a:pt x="103" y="1099"/>
                  </a:lnTo>
                  <a:lnTo>
                    <a:pt x="205" y="1202"/>
                  </a:lnTo>
                  <a:lnTo>
                    <a:pt x="307" y="1278"/>
                  </a:lnTo>
                  <a:lnTo>
                    <a:pt x="409" y="1355"/>
                  </a:lnTo>
                  <a:lnTo>
                    <a:pt x="563" y="1381"/>
                  </a:lnTo>
                  <a:lnTo>
                    <a:pt x="691" y="1406"/>
                  </a:lnTo>
                  <a:lnTo>
                    <a:pt x="844" y="1381"/>
                  </a:lnTo>
                  <a:lnTo>
                    <a:pt x="972" y="1355"/>
                  </a:lnTo>
                  <a:lnTo>
                    <a:pt x="1100" y="1278"/>
                  </a:lnTo>
                  <a:lnTo>
                    <a:pt x="1202" y="1202"/>
                  </a:lnTo>
                  <a:lnTo>
                    <a:pt x="1278" y="1099"/>
                  </a:lnTo>
                  <a:lnTo>
                    <a:pt x="1355" y="972"/>
                  </a:lnTo>
                  <a:lnTo>
                    <a:pt x="1381" y="844"/>
                  </a:lnTo>
                  <a:lnTo>
                    <a:pt x="1406" y="690"/>
                  </a:lnTo>
                  <a:lnTo>
                    <a:pt x="1381" y="563"/>
                  </a:lnTo>
                  <a:lnTo>
                    <a:pt x="1355" y="435"/>
                  </a:lnTo>
                  <a:lnTo>
                    <a:pt x="1278" y="307"/>
                  </a:lnTo>
                  <a:lnTo>
                    <a:pt x="1202" y="205"/>
                  </a:lnTo>
                  <a:lnTo>
                    <a:pt x="1100" y="102"/>
                  </a:lnTo>
                  <a:lnTo>
                    <a:pt x="972" y="51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96;p51">
              <a:extLst>
                <a:ext uri="{FF2B5EF4-FFF2-40B4-BE49-F238E27FC236}">
                  <a16:creationId xmlns:a16="http://schemas.microsoft.com/office/drawing/2014/main" id="{EE0CB17C-9AE5-44D2-A3C3-247F8D31B1C1}"/>
                </a:ext>
              </a:extLst>
            </p:cNvPr>
            <p:cNvSpPr/>
            <p:nvPr/>
          </p:nvSpPr>
          <p:spPr>
            <a:xfrm>
              <a:off x="7164125" y="1459500"/>
              <a:ext cx="35175" cy="35800"/>
            </a:xfrm>
            <a:custGeom>
              <a:avLst/>
              <a:gdLst/>
              <a:ahLst/>
              <a:cxnLst/>
              <a:rect l="l" t="t" r="r" b="b"/>
              <a:pathLst>
                <a:path w="1407" h="1432" extrusionOk="0">
                  <a:moveTo>
                    <a:pt x="717" y="0"/>
                  </a:moveTo>
                  <a:lnTo>
                    <a:pt x="563" y="26"/>
                  </a:lnTo>
                  <a:lnTo>
                    <a:pt x="436" y="51"/>
                  </a:lnTo>
                  <a:lnTo>
                    <a:pt x="308" y="128"/>
                  </a:lnTo>
                  <a:lnTo>
                    <a:pt x="206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1" y="563"/>
                  </a:lnTo>
                  <a:lnTo>
                    <a:pt x="1" y="716"/>
                  </a:lnTo>
                  <a:lnTo>
                    <a:pt x="1" y="844"/>
                  </a:lnTo>
                  <a:lnTo>
                    <a:pt x="52" y="997"/>
                  </a:lnTo>
                  <a:lnTo>
                    <a:pt x="129" y="1099"/>
                  </a:lnTo>
                  <a:lnTo>
                    <a:pt x="206" y="1202"/>
                  </a:lnTo>
                  <a:lnTo>
                    <a:pt x="308" y="1304"/>
                  </a:lnTo>
                  <a:lnTo>
                    <a:pt x="436" y="1355"/>
                  </a:lnTo>
                  <a:lnTo>
                    <a:pt x="563" y="1406"/>
                  </a:lnTo>
                  <a:lnTo>
                    <a:pt x="717" y="1432"/>
                  </a:lnTo>
                  <a:lnTo>
                    <a:pt x="845" y="1406"/>
                  </a:lnTo>
                  <a:lnTo>
                    <a:pt x="972" y="1355"/>
                  </a:lnTo>
                  <a:lnTo>
                    <a:pt x="1100" y="1304"/>
                  </a:lnTo>
                  <a:lnTo>
                    <a:pt x="1202" y="1202"/>
                  </a:lnTo>
                  <a:lnTo>
                    <a:pt x="1305" y="1099"/>
                  </a:lnTo>
                  <a:lnTo>
                    <a:pt x="1356" y="997"/>
                  </a:lnTo>
                  <a:lnTo>
                    <a:pt x="1407" y="844"/>
                  </a:lnTo>
                  <a:lnTo>
                    <a:pt x="1407" y="716"/>
                  </a:lnTo>
                  <a:lnTo>
                    <a:pt x="1407" y="563"/>
                  </a:lnTo>
                  <a:lnTo>
                    <a:pt x="1356" y="435"/>
                  </a:lnTo>
                  <a:lnTo>
                    <a:pt x="1305" y="307"/>
                  </a:lnTo>
                  <a:lnTo>
                    <a:pt x="1202" y="205"/>
                  </a:lnTo>
                  <a:lnTo>
                    <a:pt x="1100" y="128"/>
                  </a:lnTo>
                  <a:lnTo>
                    <a:pt x="972" y="51"/>
                  </a:lnTo>
                  <a:lnTo>
                    <a:pt x="845" y="26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97;p51">
              <a:extLst>
                <a:ext uri="{FF2B5EF4-FFF2-40B4-BE49-F238E27FC236}">
                  <a16:creationId xmlns:a16="http://schemas.microsoft.com/office/drawing/2014/main" id="{3A249C0C-A834-4386-B60E-5D45F1BB4603}"/>
                </a:ext>
              </a:extLst>
            </p:cNvPr>
            <p:cNvSpPr/>
            <p:nvPr/>
          </p:nvSpPr>
          <p:spPr>
            <a:xfrm>
              <a:off x="7104700" y="1471000"/>
              <a:ext cx="35175" cy="35175"/>
            </a:xfrm>
            <a:custGeom>
              <a:avLst/>
              <a:gdLst/>
              <a:ahLst/>
              <a:cxnLst/>
              <a:rect l="l" t="t" r="r" b="b"/>
              <a:pathLst>
                <a:path w="1407" h="1407" extrusionOk="0">
                  <a:moveTo>
                    <a:pt x="563" y="0"/>
                  </a:moveTo>
                  <a:lnTo>
                    <a:pt x="435" y="51"/>
                  </a:lnTo>
                  <a:lnTo>
                    <a:pt x="307" y="103"/>
                  </a:lnTo>
                  <a:lnTo>
                    <a:pt x="205" y="205"/>
                  </a:lnTo>
                  <a:lnTo>
                    <a:pt x="103" y="307"/>
                  </a:lnTo>
                  <a:lnTo>
                    <a:pt x="52" y="409"/>
                  </a:lnTo>
                  <a:lnTo>
                    <a:pt x="1" y="563"/>
                  </a:lnTo>
                  <a:lnTo>
                    <a:pt x="1" y="691"/>
                  </a:lnTo>
                  <a:lnTo>
                    <a:pt x="1" y="844"/>
                  </a:lnTo>
                  <a:lnTo>
                    <a:pt x="52" y="972"/>
                  </a:lnTo>
                  <a:lnTo>
                    <a:pt x="103" y="1100"/>
                  </a:lnTo>
                  <a:lnTo>
                    <a:pt x="205" y="1202"/>
                  </a:lnTo>
                  <a:lnTo>
                    <a:pt x="307" y="1279"/>
                  </a:lnTo>
                  <a:lnTo>
                    <a:pt x="435" y="1355"/>
                  </a:lnTo>
                  <a:lnTo>
                    <a:pt x="563" y="1381"/>
                  </a:lnTo>
                  <a:lnTo>
                    <a:pt x="691" y="1406"/>
                  </a:lnTo>
                  <a:lnTo>
                    <a:pt x="844" y="1381"/>
                  </a:lnTo>
                  <a:lnTo>
                    <a:pt x="972" y="1355"/>
                  </a:lnTo>
                  <a:lnTo>
                    <a:pt x="1100" y="1279"/>
                  </a:lnTo>
                  <a:lnTo>
                    <a:pt x="1202" y="1202"/>
                  </a:lnTo>
                  <a:lnTo>
                    <a:pt x="1279" y="1100"/>
                  </a:lnTo>
                  <a:lnTo>
                    <a:pt x="1355" y="972"/>
                  </a:lnTo>
                  <a:lnTo>
                    <a:pt x="1381" y="844"/>
                  </a:lnTo>
                  <a:lnTo>
                    <a:pt x="1407" y="691"/>
                  </a:lnTo>
                  <a:lnTo>
                    <a:pt x="1381" y="563"/>
                  </a:lnTo>
                  <a:lnTo>
                    <a:pt x="1355" y="409"/>
                  </a:lnTo>
                  <a:lnTo>
                    <a:pt x="1279" y="307"/>
                  </a:lnTo>
                  <a:lnTo>
                    <a:pt x="1202" y="205"/>
                  </a:lnTo>
                  <a:lnTo>
                    <a:pt x="1100" y="103"/>
                  </a:lnTo>
                  <a:lnTo>
                    <a:pt x="972" y="51"/>
                  </a:lnTo>
                  <a:lnTo>
                    <a:pt x="8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98;p51">
              <a:extLst>
                <a:ext uri="{FF2B5EF4-FFF2-40B4-BE49-F238E27FC236}">
                  <a16:creationId xmlns:a16="http://schemas.microsoft.com/office/drawing/2014/main" id="{7160210E-213A-4754-B5C7-E57D43624CF1}"/>
                </a:ext>
              </a:extLst>
            </p:cNvPr>
            <p:cNvSpPr/>
            <p:nvPr/>
          </p:nvSpPr>
          <p:spPr>
            <a:xfrm>
              <a:off x="7105975" y="1416025"/>
              <a:ext cx="67775" cy="32625"/>
            </a:xfrm>
            <a:custGeom>
              <a:avLst/>
              <a:gdLst/>
              <a:ahLst/>
              <a:cxnLst/>
              <a:rect l="l" t="t" r="r" b="b"/>
              <a:pathLst>
                <a:path w="2711" h="1305" extrusionOk="0">
                  <a:moveTo>
                    <a:pt x="2353" y="1"/>
                  </a:moveTo>
                  <a:lnTo>
                    <a:pt x="2250" y="52"/>
                  </a:lnTo>
                  <a:lnTo>
                    <a:pt x="2174" y="129"/>
                  </a:lnTo>
                  <a:lnTo>
                    <a:pt x="2020" y="333"/>
                  </a:lnTo>
                  <a:lnTo>
                    <a:pt x="1816" y="487"/>
                  </a:lnTo>
                  <a:lnTo>
                    <a:pt x="1611" y="589"/>
                  </a:lnTo>
                  <a:lnTo>
                    <a:pt x="1381" y="666"/>
                  </a:lnTo>
                  <a:lnTo>
                    <a:pt x="1151" y="691"/>
                  </a:lnTo>
                  <a:lnTo>
                    <a:pt x="895" y="666"/>
                  </a:lnTo>
                  <a:lnTo>
                    <a:pt x="665" y="614"/>
                  </a:lnTo>
                  <a:lnTo>
                    <a:pt x="461" y="512"/>
                  </a:lnTo>
                  <a:lnTo>
                    <a:pt x="359" y="461"/>
                  </a:lnTo>
                  <a:lnTo>
                    <a:pt x="231" y="461"/>
                  </a:lnTo>
                  <a:lnTo>
                    <a:pt x="129" y="512"/>
                  </a:lnTo>
                  <a:lnTo>
                    <a:pt x="52" y="589"/>
                  </a:lnTo>
                  <a:lnTo>
                    <a:pt x="1" y="691"/>
                  </a:lnTo>
                  <a:lnTo>
                    <a:pt x="1" y="819"/>
                  </a:lnTo>
                  <a:lnTo>
                    <a:pt x="52" y="921"/>
                  </a:lnTo>
                  <a:lnTo>
                    <a:pt x="129" y="998"/>
                  </a:lnTo>
                  <a:lnTo>
                    <a:pt x="359" y="1126"/>
                  </a:lnTo>
                  <a:lnTo>
                    <a:pt x="614" y="1228"/>
                  </a:lnTo>
                  <a:lnTo>
                    <a:pt x="870" y="1279"/>
                  </a:lnTo>
                  <a:lnTo>
                    <a:pt x="1126" y="1305"/>
                  </a:lnTo>
                  <a:lnTo>
                    <a:pt x="1330" y="1305"/>
                  </a:lnTo>
                  <a:lnTo>
                    <a:pt x="1509" y="1253"/>
                  </a:lnTo>
                  <a:lnTo>
                    <a:pt x="1688" y="1228"/>
                  </a:lnTo>
                  <a:lnTo>
                    <a:pt x="1867" y="1151"/>
                  </a:lnTo>
                  <a:lnTo>
                    <a:pt x="2020" y="1075"/>
                  </a:lnTo>
                  <a:lnTo>
                    <a:pt x="2174" y="972"/>
                  </a:lnTo>
                  <a:lnTo>
                    <a:pt x="2301" y="870"/>
                  </a:lnTo>
                  <a:lnTo>
                    <a:pt x="2455" y="742"/>
                  </a:lnTo>
                  <a:lnTo>
                    <a:pt x="2557" y="614"/>
                  </a:lnTo>
                  <a:lnTo>
                    <a:pt x="2659" y="461"/>
                  </a:lnTo>
                  <a:lnTo>
                    <a:pt x="2710" y="359"/>
                  </a:lnTo>
                  <a:lnTo>
                    <a:pt x="2710" y="231"/>
                  </a:lnTo>
                  <a:lnTo>
                    <a:pt x="2659" y="129"/>
                  </a:lnTo>
                  <a:lnTo>
                    <a:pt x="2583" y="52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2299;p51">
            <a:extLst>
              <a:ext uri="{FF2B5EF4-FFF2-40B4-BE49-F238E27FC236}">
                <a16:creationId xmlns:a16="http://schemas.microsoft.com/office/drawing/2014/main" id="{6CB9BDB7-8055-4DE4-99E8-3CF33EC4064A}"/>
              </a:ext>
            </a:extLst>
          </p:cNvPr>
          <p:cNvGrpSpPr/>
          <p:nvPr/>
        </p:nvGrpSpPr>
        <p:grpSpPr>
          <a:xfrm>
            <a:off x="967201" y="2046003"/>
            <a:ext cx="372600" cy="354725"/>
            <a:chOff x="7771275" y="1167425"/>
            <a:chExt cx="372600" cy="354725"/>
          </a:xfrm>
        </p:grpSpPr>
        <p:sp>
          <p:nvSpPr>
            <p:cNvPr id="78" name="Google Shape;2300;p51">
              <a:extLst>
                <a:ext uri="{FF2B5EF4-FFF2-40B4-BE49-F238E27FC236}">
                  <a16:creationId xmlns:a16="http://schemas.microsoft.com/office/drawing/2014/main" id="{FD6779A6-624B-408E-85E9-2DCE45CD6741}"/>
                </a:ext>
              </a:extLst>
            </p:cNvPr>
            <p:cNvSpPr/>
            <p:nvPr/>
          </p:nvSpPr>
          <p:spPr>
            <a:xfrm>
              <a:off x="7771275" y="1167425"/>
              <a:ext cx="258225" cy="242250"/>
            </a:xfrm>
            <a:custGeom>
              <a:avLst/>
              <a:gdLst/>
              <a:ahLst/>
              <a:cxnLst/>
              <a:rect l="l" t="t" r="r" b="b"/>
              <a:pathLst>
                <a:path w="10329" h="9690" extrusionOk="0">
                  <a:moveTo>
                    <a:pt x="5164" y="1"/>
                  </a:moveTo>
                  <a:lnTo>
                    <a:pt x="4755" y="26"/>
                  </a:lnTo>
                  <a:lnTo>
                    <a:pt x="4346" y="77"/>
                  </a:lnTo>
                  <a:lnTo>
                    <a:pt x="3937" y="180"/>
                  </a:lnTo>
                  <a:lnTo>
                    <a:pt x="3554" y="333"/>
                  </a:lnTo>
                  <a:lnTo>
                    <a:pt x="3196" y="486"/>
                  </a:lnTo>
                  <a:lnTo>
                    <a:pt x="2864" y="716"/>
                  </a:lnTo>
                  <a:lnTo>
                    <a:pt x="2531" y="947"/>
                  </a:lnTo>
                  <a:lnTo>
                    <a:pt x="2250" y="1202"/>
                  </a:lnTo>
                  <a:lnTo>
                    <a:pt x="1969" y="1509"/>
                  </a:lnTo>
                  <a:lnTo>
                    <a:pt x="1739" y="1816"/>
                  </a:lnTo>
                  <a:lnTo>
                    <a:pt x="1534" y="2174"/>
                  </a:lnTo>
                  <a:lnTo>
                    <a:pt x="1355" y="2531"/>
                  </a:lnTo>
                  <a:lnTo>
                    <a:pt x="1227" y="2915"/>
                  </a:lnTo>
                  <a:lnTo>
                    <a:pt x="1125" y="3298"/>
                  </a:lnTo>
                  <a:lnTo>
                    <a:pt x="1049" y="3707"/>
                  </a:lnTo>
                  <a:lnTo>
                    <a:pt x="1023" y="4142"/>
                  </a:lnTo>
                  <a:lnTo>
                    <a:pt x="1023" y="6570"/>
                  </a:lnTo>
                  <a:lnTo>
                    <a:pt x="818" y="6673"/>
                  </a:lnTo>
                  <a:lnTo>
                    <a:pt x="614" y="6826"/>
                  </a:lnTo>
                  <a:lnTo>
                    <a:pt x="435" y="6979"/>
                  </a:lnTo>
                  <a:lnTo>
                    <a:pt x="307" y="7158"/>
                  </a:lnTo>
                  <a:lnTo>
                    <a:pt x="179" y="7363"/>
                  </a:lnTo>
                  <a:lnTo>
                    <a:pt x="77" y="7593"/>
                  </a:lnTo>
                  <a:lnTo>
                    <a:pt x="26" y="7849"/>
                  </a:lnTo>
                  <a:lnTo>
                    <a:pt x="0" y="8079"/>
                  </a:lnTo>
                  <a:lnTo>
                    <a:pt x="26" y="8385"/>
                  </a:lnTo>
                  <a:lnTo>
                    <a:pt x="103" y="8641"/>
                  </a:lnTo>
                  <a:lnTo>
                    <a:pt x="231" y="8897"/>
                  </a:lnTo>
                  <a:lnTo>
                    <a:pt x="384" y="9127"/>
                  </a:lnTo>
                  <a:lnTo>
                    <a:pt x="563" y="9306"/>
                  </a:lnTo>
                  <a:lnTo>
                    <a:pt x="767" y="9485"/>
                  </a:lnTo>
                  <a:lnTo>
                    <a:pt x="1023" y="9613"/>
                  </a:lnTo>
                  <a:lnTo>
                    <a:pt x="1279" y="9689"/>
                  </a:lnTo>
                  <a:lnTo>
                    <a:pt x="9076" y="9689"/>
                  </a:lnTo>
                  <a:lnTo>
                    <a:pt x="9357" y="9587"/>
                  </a:lnTo>
                  <a:lnTo>
                    <a:pt x="9587" y="9459"/>
                  </a:lnTo>
                  <a:lnTo>
                    <a:pt x="9791" y="9306"/>
                  </a:lnTo>
                  <a:lnTo>
                    <a:pt x="9970" y="9101"/>
                  </a:lnTo>
                  <a:lnTo>
                    <a:pt x="10124" y="8871"/>
                  </a:lnTo>
                  <a:lnTo>
                    <a:pt x="10226" y="8641"/>
                  </a:lnTo>
                  <a:lnTo>
                    <a:pt x="10303" y="8360"/>
                  </a:lnTo>
                  <a:lnTo>
                    <a:pt x="10328" y="8079"/>
                  </a:lnTo>
                  <a:lnTo>
                    <a:pt x="10303" y="7849"/>
                  </a:lnTo>
                  <a:lnTo>
                    <a:pt x="10251" y="7593"/>
                  </a:lnTo>
                  <a:lnTo>
                    <a:pt x="10149" y="7363"/>
                  </a:lnTo>
                  <a:lnTo>
                    <a:pt x="10047" y="7158"/>
                  </a:lnTo>
                  <a:lnTo>
                    <a:pt x="9894" y="6979"/>
                  </a:lnTo>
                  <a:lnTo>
                    <a:pt x="9715" y="6826"/>
                  </a:lnTo>
                  <a:lnTo>
                    <a:pt x="9510" y="6673"/>
                  </a:lnTo>
                  <a:lnTo>
                    <a:pt x="9306" y="6570"/>
                  </a:lnTo>
                  <a:lnTo>
                    <a:pt x="9306" y="4142"/>
                  </a:lnTo>
                  <a:lnTo>
                    <a:pt x="9280" y="3707"/>
                  </a:lnTo>
                  <a:lnTo>
                    <a:pt x="9229" y="3298"/>
                  </a:lnTo>
                  <a:lnTo>
                    <a:pt x="9127" y="2915"/>
                  </a:lnTo>
                  <a:lnTo>
                    <a:pt x="8973" y="2531"/>
                  </a:lnTo>
                  <a:lnTo>
                    <a:pt x="8794" y="2174"/>
                  </a:lnTo>
                  <a:lnTo>
                    <a:pt x="8590" y="1816"/>
                  </a:lnTo>
                  <a:lnTo>
                    <a:pt x="8360" y="1509"/>
                  </a:lnTo>
                  <a:lnTo>
                    <a:pt x="8079" y="1202"/>
                  </a:lnTo>
                  <a:lnTo>
                    <a:pt x="7797" y="947"/>
                  </a:lnTo>
                  <a:lnTo>
                    <a:pt x="7465" y="716"/>
                  </a:lnTo>
                  <a:lnTo>
                    <a:pt x="7133" y="486"/>
                  </a:lnTo>
                  <a:lnTo>
                    <a:pt x="6775" y="333"/>
                  </a:lnTo>
                  <a:lnTo>
                    <a:pt x="6391" y="180"/>
                  </a:lnTo>
                  <a:lnTo>
                    <a:pt x="6008" y="77"/>
                  </a:lnTo>
                  <a:lnTo>
                    <a:pt x="5599" y="26"/>
                  </a:lnTo>
                  <a:lnTo>
                    <a:pt x="5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301;p51">
              <a:extLst>
                <a:ext uri="{FF2B5EF4-FFF2-40B4-BE49-F238E27FC236}">
                  <a16:creationId xmlns:a16="http://schemas.microsoft.com/office/drawing/2014/main" id="{0D874C8C-644A-412C-A302-69998352FC77}"/>
                </a:ext>
              </a:extLst>
            </p:cNvPr>
            <p:cNvSpPr/>
            <p:nvPr/>
          </p:nvSpPr>
          <p:spPr>
            <a:xfrm>
              <a:off x="7771275" y="1167425"/>
              <a:ext cx="258225" cy="242250"/>
            </a:xfrm>
            <a:custGeom>
              <a:avLst/>
              <a:gdLst/>
              <a:ahLst/>
              <a:cxnLst/>
              <a:rect l="l" t="t" r="r" b="b"/>
              <a:pathLst>
                <a:path w="10329" h="9690" fill="none" extrusionOk="0">
                  <a:moveTo>
                    <a:pt x="9076" y="9689"/>
                  </a:moveTo>
                  <a:lnTo>
                    <a:pt x="9076" y="9689"/>
                  </a:lnTo>
                  <a:lnTo>
                    <a:pt x="9357" y="9587"/>
                  </a:lnTo>
                  <a:lnTo>
                    <a:pt x="9587" y="9459"/>
                  </a:lnTo>
                  <a:lnTo>
                    <a:pt x="9791" y="9306"/>
                  </a:lnTo>
                  <a:lnTo>
                    <a:pt x="9970" y="9101"/>
                  </a:lnTo>
                  <a:lnTo>
                    <a:pt x="10124" y="8871"/>
                  </a:lnTo>
                  <a:lnTo>
                    <a:pt x="10226" y="8641"/>
                  </a:lnTo>
                  <a:lnTo>
                    <a:pt x="10303" y="8360"/>
                  </a:lnTo>
                  <a:lnTo>
                    <a:pt x="10328" y="8079"/>
                  </a:lnTo>
                  <a:lnTo>
                    <a:pt x="10328" y="8079"/>
                  </a:lnTo>
                  <a:lnTo>
                    <a:pt x="10303" y="7849"/>
                  </a:lnTo>
                  <a:lnTo>
                    <a:pt x="10251" y="7593"/>
                  </a:lnTo>
                  <a:lnTo>
                    <a:pt x="10149" y="7363"/>
                  </a:lnTo>
                  <a:lnTo>
                    <a:pt x="10047" y="7158"/>
                  </a:lnTo>
                  <a:lnTo>
                    <a:pt x="9894" y="6979"/>
                  </a:lnTo>
                  <a:lnTo>
                    <a:pt x="9715" y="6826"/>
                  </a:lnTo>
                  <a:lnTo>
                    <a:pt x="9510" y="6673"/>
                  </a:lnTo>
                  <a:lnTo>
                    <a:pt x="9306" y="6570"/>
                  </a:lnTo>
                  <a:lnTo>
                    <a:pt x="9306" y="4142"/>
                  </a:lnTo>
                  <a:lnTo>
                    <a:pt x="9306" y="4142"/>
                  </a:lnTo>
                  <a:lnTo>
                    <a:pt x="9280" y="3707"/>
                  </a:lnTo>
                  <a:lnTo>
                    <a:pt x="9229" y="3298"/>
                  </a:lnTo>
                  <a:lnTo>
                    <a:pt x="9127" y="2915"/>
                  </a:lnTo>
                  <a:lnTo>
                    <a:pt x="8973" y="2531"/>
                  </a:lnTo>
                  <a:lnTo>
                    <a:pt x="8794" y="2174"/>
                  </a:lnTo>
                  <a:lnTo>
                    <a:pt x="8590" y="1816"/>
                  </a:lnTo>
                  <a:lnTo>
                    <a:pt x="8360" y="1509"/>
                  </a:lnTo>
                  <a:lnTo>
                    <a:pt x="8079" y="1202"/>
                  </a:lnTo>
                  <a:lnTo>
                    <a:pt x="7797" y="947"/>
                  </a:lnTo>
                  <a:lnTo>
                    <a:pt x="7465" y="716"/>
                  </a:lnTo>
                  <a:lnTo>
                    <a:pt x="7133" y="486"/>
                  </a:lnTo>
                  <a:lnTo>
                    <a:pt x="6775" y="333"/>
                  </a:lnTo>
                  <a:lnTo>
                    <a:pt x="6391" y="180"/>
                  </a:lnTo>
                  <a:lnTo>
                    <a:pt x="6008" y="77"/>
                  </a:lnTo>
                  <a:lnTo>
                    <a:pt x="5599" y="26"/>
                  </a:lnTo>
                  <a:lnTo>
                    <a:pt x="5164" y="1"/>
                  </a:lnTo>
                  <a:lnTo>
                    <a:pt x="5164" y="1"/>
                  </a:lnTo>
                  <a:lnTo>
                    <a:pt x="4755" y="26"/>
                  </a:lnTo>
                  <a:lnTo>
                    <a:pt x="4346" y="77"/>
                  </a:lnTo>
                  <a:lnTo>
                    <a:pt x="3937" y="180"/>
                  </a:lnTo>
                  <a:lnTo>
                    <a:pt x="3554" y="333"/>
                  </a:lnTo>
                  <a:lnTo>
                    <a:pt x="3196" y="486"/>
                  </a:lnTo>
                  <a:lnTo>
                    <a:pt x="2864" y="716"/>
                  </a:lnTo>
                  <a:lnTo>
                    <a:pt x="2531" y="947"/>
                  </a:lnTo>
                  <a:lnTo>
                    <a:pt x="2250" y="1202"/>
                  </a:lnTo>
                  <a:lnTo>
                    <a:pt x="1969" y="1509"/>
                  </a:lnTo>
                  <a:lnTo>
                    <a:pt x="1739" y="1816"/>
                  </a:lnTo>
                  <a:lnTo>
                    <a:pt x="1534" y="2174"/>
                  </a:lnTo>
                  <a:lnTo>
                    <a:pt x="1355" y="2531"/>
                  </a:lnTo>
                  <a:lnTo>
                    <a:pt x="1227" y="2915"/>
                  </a:lnTo>
                  <a:lnTo>
                    <a:pt x="1125" y="3298"/>
                  </a:lnTo>
                  <a:lnTo>
                    <a:pt x="1049" y="3707"/>
                  </a:lnTo>
                  <a:lnTo>
                    <a:pt x="1023" y="4142"/>
                  </a:lnTo>
                  <a:lnTo>
                    <a:pt x="1023" y="6570"/>
                  </a:lnTo>
                  <a:lnTo>
                    <a:pt x="1023" y="6570"/>
                  </a:lnTo>
                  <a:lnTo>
                    <a:pt x="818" y="6673"/>
                  </a:lnTo>
                  <a:lnTo>
                    <a:pt x="614" y="6826"/>
                  </a:lnTo>
                  <a:lnTo>
                    <a:pt x="435" y="6979"/>
                  </a:lnTo>
                  <a:lnTo>
                    <a:pt x="307" y="7158"/>
                  </a:lnTo>
                  <a:lnTo>
                    <a:pt x="179" y="7363"/>
                  </a:lnTo>
                  <a:lnTo>
                    <a:pt x="77" y="7593"/>
                  </a:lnTo>
                  <a:lnTo>
                    <a:pt x="26" y="7849"/>
                  </a:lnTo>
                  <a:lnTo>
                    <a:pt x="0" y="8079"/>
                  </a:lnTo>
                  <a:lnTo>
                    <a:pt x="0" y="8079"/>
                  </a:lnTo>
                  <a:lnTo>
                    <a:pt x="26" y="8385"/>
                  </a:lnTo>
                  <a:lnTo>
                    <a:pt x="103" y="8641"/>
                  </a:lnTo>
                  <a:lnTo>
                    <a:pt x="231" y="8897"/>
                  </a:lnTo>
                  <a:lnTo>
                    <a:pt x="384" y="9127"/>
                  </a:lnTo>
                  <a:lnTo>
                    <a:pt x="563" y="9306"/>
                  </a:lnTo>
                  <a:lnTo>
                    <a:pt x="767" y="9485"/>
                  </a:lnTo>
                  <a:lnTo>
                    <a:pt x="1023" y="9613"/>
                  </a:lnTo>
                  <a:lnTo>
                    <a:pt x="1279" y="96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302;p51">
              <a:extLst>
                <a:ext uri="{FF2B5EF4-FFF2-40B4-BE49-F238E27FC236}">
                  <a16:creationId xmlns:a16="http://schemas.microsoft.com/office/drawing/2014/main" id="{EBE02246-51C5-4D3E-B925-D12D8DB5C048}"/>
                </a:ext>
              </a:extLst>
            </p:cNvPr>
            <p:cNvSpPr/>
            <p:nvPr/>
          </p:nvSpPr>
          <p:spPr>
            <a:xfrm>
              <a:off x="7791725" y="1254975"/>
              <a:ext cx="217325" cy="267175"/>
            </a:xfrm>
            <a:custGeom>
              <a:avLst/>
              <a:gdLst/>
              <a:ahLst/>
              <a:cxnLst/>
              <a:rect l="l" t="t" r="r" b="b"/>
              <a:pathLst>
                <a:path w="8693" h="10687" extrusionOk="0">
                  <a:moveTo>
                    <a:pt x="1483" y="1"/>
                  </a:moveTo>
                  <a:lnTo>
                    <a:pt x="1483" y="1381"/>
                  </a:lnTo>
                  <a:lnTo>
                    <a:pt x="1304" y="1484"/>
                  </a:lnTo>
                  <a:lnTo>
                    <a:pt x="1176" y="1611"/>
                  </a:lnTo>
                  <a:lnTo>
                    <a:pt x="1100" y="1790"/>
                  </a:lnTo>
                  <a:lnTo>
                    <a:pt x="1074" y="1867"/>
                  </a:lnTo>
                  <a:lnTo>
                    <a:pt x="1049" y="1969"/>
                  </a:lnTo>
                  <a:lnTo>
                    <a:pt x="1074" y="2097"/>
                  </a:lnTo>
                  <a:lnTo>
                    <a:pt x="1100" y="2199"/>
                  </a:lnTo>
                  <a:lnTo>
                    <a:pt x="1151" y="2302"/>
                  </a:lnTo>
                  <a:lnTo>
                    <a:pt x="1202" y="2378"/>
                  </a:lnTo>
                  <a:lnTo>
                    <a:pt x="1279" y="2455"/>
                  </a:lnTo>
                  <a:lnTo>
                    <a:pt x="1381" y="2532"/>
                  </a:lnTo>
                  <a:lnTo>
                    <a:pt x="1483" y="2557"/>
                  </a:lnTo>
                  <a:lnTo>
                    <a:pt x="1585" y="2583"/>
                  </a:lnTo>
                  <a:lnTo>
                    <a:pt x="1688" y="2941"/>
                  </a:lnTo>
                  <a:lnTo>
                    <a:pt x="1867" y="3273"/>
                  </a:lnTo>
                  <a:lnTo>
                    <a:pt x="2071" y="3580"/>
                  </a:lnTo>
                  <a:lnTo>
                    <a:pt x="2301" y="3861"/>
                  </a:lnTo>
                  <a:lnTo>
                    <a:pt x="2557" y="4117"/>
                  </a:lnTo>
                  <a:lnTo>
                    <a:pt x="2864" y="4321"/>
                  </a:lnTo>
                  <a:lnTo>
                    <a:pt x="3196" y="4474"/>
                  </a:lnTo>
                  <a:lnTo>
                    <a:pt x="3528" y="4602"/>
                  </a:lnTo>
                  <a:lnTo>
                    <a:pt x="3400" y="5932"/>
                  </a:lnTo>
                  <a:lnTo>
                    <a:pt x="1355" y="5932"/>
                  </a:lnTo>
                  <a:lnTo>
                    <a:pt x="1074" y="5957"/>
                  </a:lnTo>
                  <a:lnTo>
                    <a:pt x="819" y="6034"/>
                  </a:lnTo>
                  <a:lnTo>
                    <a:pt x="588" y="6162"/>
                  </a:lnTo>
                  <a:lnTo>
                    <a:pt x="409" y="6315"/>
                  </a:lnTo>
                  <a:lnTo>
                    <a:pt x="231" y="6520"/>
                  </a:lnTo>
                  <a:lnTo>
                    <a:pt x="103" y="6750"/>
                  </a:lnTo>
                  <a:lnTo>
                    <a:pt x="26" y="7005"/>
                  </a:lnTo>
                  <a:lnTo>
                    <a:pt x="0" y="7286"/>
                  </a:lnTo>
                  <a:lnTo>
                    <a:pt x="0" y="10686"/>
                  </a:lnTo>
                  <a:lnTo>
                    <a:pt x="8692" y="10686"/>
                  </a:lnTo>
                  <a:lnTo>
                    <a:pt x="8692" y="7286"/>
                  </a:lnTo>
                  <a:lnTo>
                    <a:pt x="8667" y="7005"/>
                  </a:lnTo>
                  <a:lnTo>
                    <a:pt x="8590" y="6750"/>
                  </a:lnTo>
                  <a:lnTo>
                    <a:pt x="8462" y="6520"/>
                  </a:lnTo>
                  <a:lnTo>
                    <a:pt x="8309" y="6315"/>
                  </a:lnTo>
                  <a:lnTo>
                    <a:pt x="8104" y="6162"/>
                  </a:lnTo>
                  <a:lnTo>
                    <a:pt x="7874" y="6034"/>
                  </a:lnTo>
                  <a:lnTo>
                    <a:pt x="7618" y="5957"/>
                  </a:lnTo>
                  <a:lnTo>
                    <a:pt x="7337" y="5932"/>
                  </a:lnTo>
                  <a:lnTo>
                    <a:pt x="5292" y="5932"/>
                  </a:lnTo>
                  <a:lnTo>
                    <a:pt x="5164" y="4602"/>
                  </a:lnTo>
                  <a:lnTo>
                    <a:pt x="5497" y="4474"/>
                  </a:lnTo>
                  <a:lnTo>
                    <a:pt x="5829" y="4321"/>
                  </a:lnTo>
                  <a:lnTo>
                    <a:pt x="6136" y="4117"/>
                  </a:lnTo>
                  <a:lnTo>
                    <a:pt x="6391" y="3861"/>
                  </a:lnTo>
                  <a:lnTo>
                    <a:pt x="6647" y="3580"/>
                  </a:lnTo>
                  <a:lnTo>
                    <a:pt x="6826" y="3273"/>
                  </a:lnTo>
                  <a:lnTo>
                    <a:pt x="7005" y="2941"/>
                  </a:lnTo>
                  <a:lnTo>
                    <a:pt x="7107" y="2583"/>
                  </a:lnTo>
                  <a:lnTo>
                    <a:pt x="7235" y="2557"/>
                  </a:lnTo>
                  <a:lnTo>
                    <a:pt x="7312" y="2532"/>
                  </a:lnTo>
                  <a:lnTo>
                    <a:pt x="7414" y="2455"/>
                  </a:lnTo>
                  <a:lnTo>
                    <a:pt x="7491" y="2378"/>
                  </a:lnTo>
                  <a:lnTo>
                    <a:pt x="7542" y="2302"/>
                  </a:lnTo>
                  <a:lnTo>
                    <a:pt x="7593" y="2199"/>
                  </a:lnTo>
                  <a:lnTo>
                    <a:pt x="7618" y="2097"/>
                  </a:lnTo>
                  <a:lnTo>
                    <a:pt x="7644" y="1969"/>
                  </a:lnTo>
                  <a:lnTo>
                    <a:pt x="7618" y="1867"/>
                  </a:lnTo>
                  <a:lnTo>
                    <a:pt x="7618" y="1790"/>
                  </a:lnTo>
                  <a:lnTo>
                    <a:pt x="7516" y="1611"/>
                  </a:lnTo>
                  <a:lnTo>
                    <a:pt x="7388" y="1484"/>
                  </a:lnTo>
                  <a:lnTo>
                    <a:pt x="7209" y="1381"/>
                  </a:lnTo>
                  <a:lnTo>
                    <a:pt x="7209" y="26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F9A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303;p51">
              <a:extLst>
                <a:ext uri="{FF2B5EF4-FFF2-40B4-BE49-F238E27FC236}">
                  <a16:creationId xmlns:a16="http://schemas.microsoft.com/office/drawing/2014/main" id="{BC93709E-84EB-4065-8214-E63D3737EBC2}"/>
                </a:ext>
              </a:extLst>
            </p:cNvPr>
            <p:cNvSpPr/>
            <p:nvPr/>
          </p:nvSpPr>
          <p:spPr>
            <a:xfrm>
              <a:off x="7791725" y="1254975"/>
              <a:ext cx="217325" cy="267175"/>
            </a:xfrm>
            <a:custGeom>
              <a:avLst/>
              <a:gdLst/>
              <a:ahLst/>
              <a:cxnLst/>
              <a:rect l="l" t="t" r="r" b="b"/>
              <a:pathLst>
                <a:path w="8693" h="10687" fill="none" extrusionOk="0">
                  <a:moveTo>
                    <a:pt x="1483" y="1"/>
                  </a:moveTo>
                  <a:lnTo>
                    <a:pt x="1483" y="1381"/>
                  </a:lnTo>
                  <a:lnTo>
                    <a:pt x="1483" y="1381"/>
                  </a:lnTo>
                  <a:lnTo>
                    <a:pt x="1304" y="1484"/>
                  </a:lnTo>
                  <a:lnTo>
                    <a:pt x="1176" y="1611"/>
                  </a:lnTo>
                  <a:lnTo>
                    <a:pt x="1100" y="1790"/>
                  </a:lnTo>
                  <a:lnTo>
                    <a:pt x="1074" y="1867"/>
                  </a:lnTo>
                  <a:lnTo>
                    <a:pt x="1049" y="1969"/>
                  </a:lnTo>
                  <a:lnTo>
                    <a:pt x="1049" y="1969"/>
                  </a:lnTo>
                  <a:lnTo>
                    <a:pt x="1074" y="2097"/>
                  </a:lnTo>
                  <a:lnTo>
                    <a:pt x="1100" y="2199"/>
                  </a:lnTo>
                  <a:lnTo>
                    <a:pt x="1151" y="2302"/>
                  </a:lnTo>
                  <a:lnTo>
                    <a:pt x="1202" y="2378"/>
                  </a:lnTo>
                  <a:lnTo>
                    <a:pt x="1279" y="2455"/>
                  </a:lnTo>
                  <a:lnTo>
                    <a:pt x="1381" y="2532"/>
                  </a:lnTo>
                  <a:lnTo>
                    <a:pt x="1483" y="2557"/>
                  </a:lnTo>
                  <a:lnTo>
                    <a:pt x="1585" y="2583"/>
                  </a:lnTo>
                  <a:lnTo>
                    <a:pt x="1585" y="2583"/>
                  </a:lnTo>
                  <a:lnTo>
                    <a:pt x="1688" y="2941"/>
                  </a:lnTo>
                  <a:lnTo>
                    <a:pt x="1867" y="3273"/>
                  </a:lnTo>
                  <a:lnTo>
                    <a:pt x="2071" y="3580"/>
                  </a:lnTo>
                  <a:lnTo>
                    <a:pt x="2301" y="3861"/>
                  </a:lnTo>
                  <a:lnTo>
                    <a:pt x="2557" y="4117"/>
                  </a:lnTo>
                  <a:lnTo>
                    <a:pt x="2864" y="4321"/>
                  </a:lnTo>
                  <a:lnTo>
                    <a:pt x="3196" y="4474"/>
                  </a:lnTo>
                  <a:lnTo>
                    <a:pt x="3528" y="4602"/>
                  </a:lnTo>
                  <a:lnTo>
                    <a:pt x="3400" y="5932"/>
                  </a:lnTo>
                  <a:lnTo>
                    <a:pt x="1355" y="5932"/>
                  </a:lnTo>
                  <a:lnTo>
                    <a:pt x="1355" y="5932"/>
                  </a:lnTo>
                  <a:lnTo>
                    <a:pt x="1074" y="5957"/>
                  </a:lnTo>
                  <a:lnTo>
                    <a:pt x="819" y="6034"/>
                  </a:lnTo>
                  <a:lnTo>
                    <a:pt x="588" y="6162"/>
                  </a:lnTo>
                  <a:lnTo>
                    <a:pt x="409" y="6315"/>
                  </a:lnTo>
                  <a:lnTo>
                    <a:pt x="231" y="6520"/>
                  </a:lnTo>
                  <a:lnTo>
                    <a:pt x="103" y="6750"/>
                  </a:lnTo>
                  <a:lnTo>
                    <a:pt x="26" y="7005"/>
                  </a:lnTo>
                  <a:lnTo>
                    <a:pt x="0" y="7286"/>
                  </a:lnTo>
                  <a:lnTo>
                    <a:pt x="0" y="10686"/>
                  </a:lnTo>
                  <a:lnTo>
                    <a:pt x="8692" y="10686"/>
                  </a:lnTo>
                  <a:lnTo>
                    <a:pt x="8692" y="7286"/>
                  </a:lnTo>
                  <a:lnTo>
                    <a:pt x="8692" y="7286"/>
                  </a:lnTo>
                  <a:lnTo>
                    <a:pt x="8667" y="7005"/>
                  </a:lnTo>
                  <a:lnTo>
                    <a:pt x="8590" y="6750"/>
                  </a:lnTo>
                  <a:lnTo>
                    <a:pt x="8462" y="6520"/>
                  </a:lnTo>
                  <a:lnTo>
                    <a:pt x="8309" y="6315"/>
                  </a:lnTo>
                  <a:lnTo>
                    <a:pt x="8104" y="6162"/>
                  </a:lnTo>
                  <a:lnTo>
                    <a:pt x="7874" y="6034"/>
                  </a:lnTo>
                  <a:lnTo>
                    <a:pt x="7618" y="5957"/>
                  </a:lnTo>
                  <a:lnTo>
                    <a:pt x="7337" y="5932"/>
                  </a:lnTo>
                  <a:lnTo>
                    <a:pt x="5292" y="5932"/>
                  </a:lnTo>
                  <a:lnTo>
                    <a:pt x="5164" y="4602"/>
                  </a:lnTo>
                  <a:lnTo>
                    <a:pt x="5164" y="4602"/>
                  </a:lnTo>
                  <a:lnTo>
                    <a:pt x="5497" y="4474"/>
                  </a:lnTo>
                  <a:lnTo>
                    <a:pt x="5829" y="4321"/>
                  </a:lnTo>
                  <a:lnTo>
                    <a:pt x="6136" y="4117"/>
                  </a:lnTo>
                  <a:lnTo>
                    <a:pt x="6391" y="3861"/>
                  </a:lnTo>
                  <a:lnTo>
                    <a:pt x="6647" y="3580"/>
                  </a:lnTo>
                  <a:lnTo>
                    <a:pt x="6826" y="3273"/>
                  </a:lnTo>
                  <a:lnTo>
                    <a:pt x="7005" y="2941"/>
                  </a:lnTo>
                  <a:lnTo>
                    <a:pt x="7107" y="2583"/>
                  </a:lnTo>
                  <a:lnTo>
                    <a:pt x="7107" y="2583"/>
                  </a:lnTo>
                  <a:lnTo>
                    <a:pt x="7235" y="2557"/>
                  </a:lnTo>
                  <a:lnTo>
                    <a:pt x="7312" y="2532"/>
                  </a:lnTo>
                  <a:lnTo>
                    <a:pt x="7414" y="2455"/>
                  </a:lnTo>
                  <a:lnTo>
                    <a:pt x="7491" y="2378"/>
                  </a:lnTo>
                  <a:lnTo>
                    <a:pt x="7542" y="2302"/>
                  </a:lnTo>
                  <a:lnTo>
                    <a:pt x="7593" y="2199"/>
                  </a:lnTo>
                  <a:lnTo>
                    <a:pt x="7618" y="2097"/>
                  </a:lnTo>
                  <a:lnTo>
                    <a:pt x="7644" y="1969"/>
                  </a:lnTo>
                  <a:lnTo>
                    <a:pt x="7644" y="1969"/>
                  </a:lnTo>
                  <a:lnTo>
                    <a:pt x="7618" y="1867"/>
                  </a:lnTo>
                  <a:lnTo>
                    <a:pt x="7618" y="1790"/>
                  </a:lnTo>
                  <a:lnTo>
                    <a:pt x="7516" y="1611"/>
                  </a:lnTo>
                  <a:lnTo>
                    <a:pt x="7388" y="1484"/>
                  </a:lnTo>
                  <a:lnTo>
                    <a:pt x="7209" y="1381"/>
                  </a:lnTo>
                  <a:lnTo>
                    <a:pt x="7209" y="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304;p51">
              <a:extLst>
                <a:ext uri="{FF2B5EF4-FFF2-40B4-BE49-F238E27FC236}">
                  <a16:creationId xmlns:a16="http://schemas.microsoft.com/office/drawing/2014/main" id="{E11C1885-2A57-4E42-B0B3-EAD7E17EE436}"/>
                </a:ext>
              </a:extLst>
            </p:cNvPr>
            <p:cNvSpPr/>
            <p:nvPr/>
          </p:nvSpPr>
          <p:spPr>
            <a:xfrm>
              <a:off x="7828800" y="1194275"/>
              <a:ext cx="143175" cy="87575"/>
            </a:xfrm>
            <a:custGeom>
              <a:avLst/>
              <a:gdLst/>
              <a:ahLst/>
              <a:cxnLst/>
              <a:rect l="l" t="t" r="r" b="b"/>
              <a:pathLst>
                <a:path w="5727" h="3503" extrusionOk="0">
                  <a:moveTo>
                    <a:pt x="2863" y="0"/>
                  </a:moveTo>
                  <a:lnTo>
                    <a:pt x="2557" y="26"/>
                  </a:lnTo>
                  <a:lnTo>
                    <a:pt x="2275" y="77"/>
                  </a:lnTo>
                  <a:lnTo>
                    <a:pt x="2020" y="128"/>
                  </a:lnTo>
                  <a:lnTo>
                    <a:pt x="1738" y="230"/>
                  </a:lnTo>
                  <a:lnTo>
                    <a:pt x="1508" y="358"/>
                  </a:lnTo>
                  <a:lnTo>
                    <a:pt x="1253" y="486"/>
                  </a:lnTo>
                  <a:lnTo>
                    <a:pt x="1048" y="665"/>
                  </a:lnTo>
                  <a:lnTo>
                    <a:pt x="844" y="844"/>
                  </a:lnTo>
                  <a:lnTo>
                    <a:pt x="665" y="1048"/>
                  </a:lnTo>
                  <a:lnTo>
                    <a:pt x="486" y="1278"/>
                  </a:lnTo>
                  <a:lnTo>
                    <a:pt x="358" y="1509"/>
                  </a:lnTo>
                  <a:lnTo>
                    <a:pt x="230" y="1764"/>
                  </a:lnTo>
                  <a:lnTo>
                    <a:pt x="128" y="2020"/>
                  </a:lnTo>
                  <a:lnTo>
                    <a:pt x="51" y="2301"/>
                  </a:lnTo>
                  <a:lnTo>
                    <a:pt x="26" y="2582"/>
                  </a:lnTo>
                  <a:lnTo>
                    <a:pt x="0" y="2863"/>
                  </a:lnTo>
                  <a:lnTo>
                    <a:pt x="0" y="3503"/>
                  </a:lnTo>
                  <a:lnTo>
                    <a:pt x="77" y="3503"/>
                  </a:lnTo>
                  <a:lnTo>
                    <a:pt x="307" y="3451"/>
                  </a:lnTo>
                  <a:lnTo>
                    <a:pt x="639" y="3375"/>
                  </a:lnTo>
                  <a:lnTo>
                    <a:pt x="818" y="3324"/>
                  </a:lnTo>
                  <a:lnTo>
                    <a:pt x="997" y="3247"/>
                  </a:lnTo>
                  <a:lnTo>
                    <a:pt x="1176" y="3119"/>
                  </a:lnTo>
                  <a:lnTo>
                    <a:pt x="1355" y="2991"/>
                  </a:lnTo>
                  <a:lnTo>
                    <a:pt x="1534" y="2812"/>
                  </a:lnTo>
                  <a:lnTo>
                    <a:pt x="1662" y="2633"/>
                  </a:lnTo>
                  <a:lnTo>
                    <a:pt x="1790" y="2378"/>
                  </a:lnTo>
                  <a:lnTo>
                    <a:pt x="1892" y="2097"/>
                  </a:lnTo>
                  <a:lnTo>
                    <a:pt x="1943" y="1790"/>
                  </a:lnTo>
                  <a:lnTo>
                    <a:pt x="1969" y="1432"/>
                  </a:lnTo>
                  <a:lnTo>
                    <a:pt x="1994" y="1662"/>
                  </a:lnTo>
                  <a:lnTo>
                    <a:pt x="2045" y="1892"/>
                  </a:lnTo>
                  <a:lnTo>
                    <a:pt x="2173" y="2097"/>
                  </a:lnTo>
                  <a:lnTo>
                    <a:pt x="2301" y="2301"/>
                  </a:lnTo>
                  <a:lnTo>
                    <a:pt x="2480" y="2480"/>
                  </a:lnTo>
                  <a:lnTo>
                    <a:pt x="2659" y="2659"/>
                  </a:lnTo>
                  <a:lnTo>
                    <a:pt x="2889" y="2812"/>
                  </a:lnTo>
                  <a:lnTo>
                    <a:pt x="3119" y="2940"/>
                  </a:lnTo>
                  <a:lnTo>
                    <a:pt x="3375" y="3068"/>
                  </a:lnTo>
                  <a:lnTo>
                    <a:pt x="3630" y="3196"/>
                  </a:lnTo>
                  <a:lnTo>
                    <a:pt x="3911" y="3272"/>
                  </a:lnTo>
                  <a:lnTo>
                    <a:pt x="4167" y="3349"/>
                  </a:lnTo>
                  <a:lnTo>
                    <a:pt x="4448" y="3426"/>
                  </a:lnTo>
                  <a:lnTo>
                    <a:pt x="4729" y="3451"/>
                  </a:lnTo>
                  <a:lnTo>
                    <a:pt x="4985" y="3477"/>
                  </a:lnTo>
                  <a:lnTo>
                    <a:pt x="5241" y="3503"/>
                  </a:lnTo>
                  <a:lnTo>
                    <a:pt x="5726" y="3503"/>
                  </a:lnTo>
                  <a:lnTo>
                    <a:pt x="5726" y="2863"/>
                  </a:lnTo>
                  <a:lnTo>
                    <a:pt x="5701" y="2582"/>
                  </a:lnTo>
                  <a:lnTo>
                    <a:pt x="5675" y="2301"/>
                  </a:lnTo>
                  <a:lnTo>
                    <a:pt x="5599" y="2020"/>
                  </a:lnTo>
                  <a:lnTo>
                    <a:pt x="5496" y="1764"/>
                  </a:lnTo>
                  <a:lnTo>
                    <a:pt x="5394" y="1509"/>
                  </a:lnTo>
                  <a:lnTo>
                    <a:pt x="5241" y="1278"/>
                  </a:lnTo>
                  <a:lnTo>
                    <a:pt x="5087" y="1048"/>
                  </a:lnTo>
                  <a:lnTo>
                    <a:pt x="4883" y="844"/>
                  </a:lnTo>
                  <a:lnTo>
                    <a:pt x="4678" y="665"/>
                  </a:lnTo>
                  <a:lnTo>
                    <a:pt x="4474" y="486"/>
                  </a:lnTo>
                  <a:lnTo>
                    <a:pt x="4244" y="358"/>
                  </a:lnTo>
                  <a:lnTo>
                    <a:pt x="3988" y="230"/>
                  </a:lnTo>
                  <a:lnTo>
                    <a:pt x="3732" y="128"/>
                  </a:lnTo>
                  <a:lnTo>
                    <a:pt x="3451" y="77"/>
                  </a:lnTo>
                  <a:lnTo>
                    <a:pt x="3170" y="26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305;p51">
              <a:extLst>
                <a:ext uri="{FF2B5EF4-FFF2-40B4-BE49-F238E27FC236}">
                  <a16:creationId xmlns:a16="http://schemas.microsoft.com/office/drawing/2014/main" id="{4FAABD52-E4F4-45FA-BFBD-2D3963B8D4AF}"/>
                </a:ext>
              </a:extLst>
            </p:cNvPr>
            <p:cNvSpPr/>
            <p:nvPr/>
          </p:nvSpPr>
          <p:spPr>
            <a:xfrm>
              <a:off x="7886300" y="1332950"/>
              <a:ext cx="28150" cy="17925"/>
            </a:xfrm>
            <a:custGeom>
              <a:avLst/>
              <a:gdLst/>
              <a:ahLst/>
              <a:cxnLst/>
              <a:rect l="l" t="t" r="r" b="b"/>
              <a:pathLst>
                <a:path w="1126" h="717" extrusionOk="0">
                  <a:moveTo>
                    <a:pt x="308" y="1"/>
                  </a:moveTo>
                  <a:lnTo>
                    <a:pt x="180" y="26"/>
                  </a:lnTo>
                  <a:lnTo>
                    <a:pt x="78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26" y="435"/>
                  </a:lnTo>
                  <a:lnTo>
                    <a:pt x="78" y="512"/>
                  </a:lnTo>
                  <a:lnTo>
                    <a:pt x="205" y="614"/>
                  </a:lnTo>
                  <a:lnTo>
                    <a:pt x="308" y="665"/>
                  </a:lnTo>
                  <a:lnTo>
                    <a:pt x="435" y="716"/>
                  </a:lnTo>
                  <a:lnTo>
                    <a:pt x="691" y="716"/>
                  </a:lnTo>
                  <a:lnTo>
                    <a:pt x="819" y="665"/>
                  </a:lnTo>
                  <a:lnTo>
                    <a:pt x="947" y="614"/>
                  </a:lnTo>
                  <a:lnTo>
                    <a:pt x="1049" y="512"/>
                  </a:lnTo>
                  <a:lnTo>
                    <a:pt x="1100" y="435"/>
                  </a:lnTo>
                  <a:lnTo>
                    <a:pt x="1126" y="307"/>
                  </a:lnTo>
                  <a:lnTo>
                    <a:pt x="1100" y="205"/>
                  </a:lnTo>
                  <a:lnTo>
                    <a:pt x="1049" y="103"/>
                  </a:lnTo>
                  <a:lnTo>
                    <a:pt x="947" y="26"/>
                  </a:lnTo>
                  <a:lnTo>
                    <a:pt x="819" y="1"/>
                  </a:lnTo>
                  <a:lnTo>
                    <a:pt x="717" y="26"/>
                  </a:lnTo>
                  <a:lnTo>
                    <a:pt x="614" y="103"/>
                  </a:lnTo>
                  <a:lnTo>
                    <a:pt x="563" y="128"/>
                  </a:lnTo>
                  <a:lnTo>
                    <a:pt x="512" y="103"/>
                  </a:lnTo>
                  <a:lnTo>
                    <a:pt x="410" y="26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306;p51">
              <a:extLst>
                <a:ext uri="{FF2B5EF4-FFF2-40B4-BE49-F238E27FC236}">
                  <a16:creationId xmlns:a16="http://schemas.microsoft.com/office/drawing/2014/main" id="{213EC6F6-E160-41E6-B0DB-847AC96F95D4}"/>
                </a:ext>
              </a:extLst>
            </p:cNvPr>
            <p:cNvSpPr/>
            <p:nvPr/>
          </p:nvSpPr>
          <p:spPr>
            <a:xfrm>
              <a:off x="7916975" y="1295250"/>
              <a:ext cx="28150" cy="17925"/>
            </a:xfrm>
            <a:custGeom>
              <a:avLst/>
              <a:gdLst/>
              <a:ahLst/>
              <a:cxnLst/>
              <a:rect l="l" t="t" r="r" b="b"/>
              <a:pathLst>
                <a:path w="1126" h="717" extrusionOk="0">
                  <a:moveTo>
                    <a:pt x="308" y="0"/>
                  </a:moveTo>
                  <a:lnTo>
                    <a:pt x="180" y="26"/>
                  </a:lnTo>
                  <a:lnTo>
                    <a:pt x="78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26" y="435"/>
                  </a:lnTo>
                  <a:lnTo>
                    <a:pt x="78" y="537"/>
                  </a:lnTo>
                  <a:lnTo>
                    <a:pt x="205" y="614"/>
                  </a:lnTo>
                  <a:lnTo>
                    <a:pt x="308" y="665"/>
                  </a:lnTo>
                  <a:lnTo>
                    <a:pt x="436" y="716"/>
                  </a:lnTo>
                  <a:lnTo>
                    <a:pt x="691" y="716"/>
                  </a:lnTo>
                  <a:lnTo>
                    <a:pt x="819" y="665"/>
                  </a:lnTo>
                  <a:lnTo>
                    <a:pt x="947" y="614"/>
                  </a:lnTo>
                  <a:lnTo>
                    <a:pt x="1049" y="537"/>
                  </a:lnTo>
                  <a:lnTo>
                    <a:pt x="1100" y="435"/>
                  </a:lnTo>
                  <a:lnTo>
                    <a:pt x="1126" y="307"/>
                  </a:lnTo>
                  <a:lnTo>
                    <a:pt x="1100" y="205"/>
                  </a:lnTo>
                  <a:lnTo>
                    <a:pt x="1049" y="103"/>
                  </a:lnTo>
                  <a:lnTo>
                    <a:pt x="947" y="26"/>
                  </a:lnTo>
                  <a:lnTo>
                    <a:pt x="845" y="0"/>
                  </a:lnTo>
                  <a:lnTo>
                    <a:pt x="717" y="26"/>
                  </a:lnTo>
                  <a:lnTo>
                    <a:pt x="614" y="103"/>
                  </a:lnTo>
                  <a:lnTo>
                    <a:pt x="563" y="128"/>
                  </a:lnTo>
                  <a:lnTo>
                    <a:pt x="512" y="103"/>
                  </a:lnTo>
                  <a:lnTo>
                    <a:pt x="410" y="2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307;p51">
              <a:extLst>
                <a:ext uri="{FF2B5EF4-FFF2-40B4-BE49-F238E27FC236}">
                  <a16:creationId xmlns:a16="http://schemas.microsoft.com/office/drawing/2014/main" id="{1BE6A8DA-02CF-4DD9-991D-C607FF8DF819}"/>
                </a:ext>
              </a:extLst>
            </p:cNvPr>
            <p:cNvSpPr/>
            <p:nvPr/>
          </p:nvSpPr>
          <p:spPr>
            <a:xfrm>
              <a:off x="7855625" y="1295250"/>
              <a:ext cx="28150" cy="17925"/>
            </a:xfrm>
            <a:custGeom>
              <a:avLst/>
              <a:gdLst/>
              <a:ahLst/>
              <a:cxnLst/>
              <a:rect l="l" t="t" r="r" b="b"/>
              <a:pathLst>
                <a:path w="1126" h="717" extrusionOk="0">
                  <a:moveTo>
                    <a:pt x="308" y="0"/>
                  </a:moveTo>
                  <a:lnTo>
                    <a:pt x="180" y="26"/>
                  </a:lnTo>
                  <a:lnTo>
                    <a:pt x="78" y="103"/>
                  </a:lnTo>
                  <a:lnTo>
                    <a:pt x="26" y="205"/>
                  </a:lnTo>
                  <a:lnTo>
                    <a:pt x="1" y="307"/>
                  </a:lnTo>
                  <a:lnTo>
                    <a:pt x="26" y="435"/>
                  </a:lnTo>
                  <a:lnTo>
                    <a:pt x="78" y="537"/>
                  </a:lnTo>
                  <a:lnTo>
                    <a:pt x="180" y="614"/>
                  </a:lnTo>
                  <a:lnTo>
                    <a:pt x="308" y="665"/>
                  </a:lnTo>
                  <a:lnTo>
                    <a:pt x="435" y="716"/>
                  </a:lnTo>
                  <a:lnTo>
                    <a:pt x="691" y="716"/>
                  </a:lnTo>
                  <a:lnTo>
                    <a:pt x="819" y="665"/>
                  </a:lnTo>
                  <a:lnTo>
                    <a:pt x="947" y="614"/>
                  </a:lnTo>
                  <a:lnTo>
                    <a:pt x="1049" y="537"/>
                  </a:lnTo>
                  <a:lnTo>
                    <a:pt x="1100" y="435"/>
                  </a:lnTo>
                  <a:lnTo>
                    <a:pt x="1126" y="307"/>
                  </a:lnTo>
                  <a:lnTo>
                    <a:pt x="1100" y="205"/>
                  </a:lnTo>
                  <a:lnTo>
                    <a:pt x="1049" y="103"/>
                  </a:lnTo>
                  <a:lnTo>
                    <a:pt x="947" y="26"/>
                  </a:lnTo>
                  <a:lnTo>
                    <a:pt x="819" y="0"/>
                  </a:lnTo>
                  <a:lnTo>
                    <a:pt x="717" y="26"/>
                  </a:lnTo>
                  <a:lnTo>
                    <a:pt x="614" y="103"/>
                  </a:lnTo>
                  <a:lnTo>
                    <a:pt x="563" y="128"/>
                  </a:lnTo>
                  <a:lnTo>
                    <a:pt x="512" y="103"/>
                  </a:lnTo>
                  <a:lnTo>
                    <a:pt x="410" y="26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308;p51">
              <a:extLst>
                <a:ext uri="{FF2B5EF4-FFF2-40B4-BE49-F238E27FC236}">
                  <a16:creationId xmlns:a16="http://schemas.microsoft.com/office/drawing/2014/main" id="{4B0A17F1-6206-426F-8311-649AEACAE4BF}"/>
                </a:ext>
              </a:extLst>
            </p:cNvPr>
            <p:cNvSpPr/>
            <p:nvPr/>
          </p:nvSpPr>
          <p:spPr>
            <a:xfrm>
              <a:off x="7791725" y="1442225"/>
              <a:ext cx="217325" cy="79925"/>
            </a:xfrm>
            <a:custGeom>
              <a:avLst/>
              <a:gdLst/>
              <a:ahLst/>
              <a:cxnLst/>
              <a:rect l="l" t="t" r="r" b="b"/>
              <a:pathLst>
                <a:path w="8693" h="3197" extrusionOk="0">
                  <a:moveTo>
                    <a:pt x="0" y="1"/>
                  </a:moveTo>
                  <a:lnTo>
                    <a:pt x="0" y="1484"/>
                  </a:lnTo>
                  <a:lnTo>
                    <a:pt x="1585" y="1484"/>
                  </a:lnTo>
                  <a:lnTo>
                    <a:pt x="1585" y="3196"/>
                  </a:lnTo>
                  <a:lnTo>
                    <a:pt x="7133" y="3196"/>
                  </a:lnTo>
                  <a:lnTo>
                    <a:pt x="7133" y="1484"/>
                  </a:lnTo>
                  <a:lnTo>
                    <a:pt x="8692" y="1484"/>
                  </a:lnTo>
                  <a:lnTo>
                    <a:pt x="86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309;p51">
              <a:extLst>
                <a:ext uri="{FF2B5EF4-FFF2-40B4-BE49-F238E27FC236}">
                  <a16:creationId xmlns:a16="http://schemas.microsoft.com/office/drawing/2014/main" id="{3672F7C9-44AF-4122-882B-83897CF09E30}"/>
                </a:ext>
              </a:extLst>
            </p:cNvPr>
            <p:cNvSpPr/>
            <p:nvPr/>
          </p:nvSpPr>
          <p:spPr>
            <a:xfrm>
              <a:off x="8024350" y="1194275"/>
              <a:ext cx="119525" cy="106100"/>
            </a:xfrm>
            <a:custGeom>
              <a:avLst/>
              <a:gdLst/>
              <a:ahLst/>
              <a:cxnLst/>
              <a:rect l="l" t="t" r="r" b="b"/>
              <a:pathLst>
                <a:path w="4781" h="4244" extrusionOk="0">
                  <a:moveTo>
                    <a:pt x="1304" y="0"/>
                  </a:moveTo>
                  <a:lnTo>
                    <a:pt x="1023" y="26"/>
                  </a:lnTo>
                  <a:lnTo>
                    <a:pt x="768" y="103"/>
                  </a:lnTo>
                  <a:lnTo>
                    <a:pt x="537" y="230"/>
                  </a:lnTo>
                  <a:lnTo>
                    <a:pt x="359" y="409"/>
                  </a:lnTo>
                  <a:lnTo>
                    <a:pt x="205" y="614"/>
                  </a:lnTo>
                  <a:lnTo>
                    <a:pt x="77" y="869"/>
                  </a:lnTo>
                  <a:lnTo>
                    <a:pt x="26" y="1151"/>
                  </a:lnTo>
                  <a:lnTo>
                    <a:pt x="1" y="1457"/>
                  </a:lnTo>
                  <a:lnTo>
                    <a:pt x="1" y="1662"/>
                  </a:lnTo>
                  <a:lnTo>
                    <a:pt x="26" y="1841"/>
                  </a:lnTo>
                  <a:lnTo>
                    <a:pt x="77" y="1994"/>
                  </a:lnTo>
                  <a:lnTo>
                    <a:pt x="154" y="2148"/>
                  </a:lnTo>
                  <a:lnTo>
                    <a:pt x="231" y="2301"/>
                  </a:lnTo>
                  <a:lnTo>
                    <a:pt x="333" y="2454"/>
                  </a:lnTo>
                  <a:lnTo>
                    <a:pt x="589" y="2710"/>
                  </a:lnTo>
                  <a:lnTo>
                    <a:pt x="895" y="2966"/>
                  </a:lnTo>
                  <a:lnTo>
                    <a:pt x="1228" y="3247"/>
                  </a:lnTo>
                  <a:lnTo>
                    <a:pt x="1611" y="3554"/>
                  </a:lnTo>
                  <a:lnTo>
                    <a:pt x="1995" y="3886"/>
                  </a:lnTo>
                  <a:lnTo>
                    <a:pt x="2378" y="4244"/>
                  </a:lnTo>
                  <a:lnTo>
                    <a:pt x="2992" y="3733"/>
                  </a:lnTo>
                  <a:lnTo>
                    <a:pt x="3682" y="3145"/>
                  </a:lnTo>
                  <a:lnTo>
                    <a:pt x="3989" y="2889"/>
                  </a:lnTo>
                  <a:lnTo>
                    <a:pt x="4270" y="2633"/>
                  </a:lnTo>
                  <a:lnTo>
                    <a:pt x="4474" y="2378"/>
                  </a:lnTo>
                  <a:lnTo>
                    <a:pt x="4577" y="2250"/>
                  </a:lnTo>
                  <a:lnTo>
                    <a:pt x="4628" y="2097"/>
                  </a:lnTo>
                  <a:lnTo>
                    <a:pt x="4704" y="1969"/>
                  </a:lnTo>
                  <a:lnTo>
                    <a:pt x="4755" y="1790"/>
                  </a:lnTo>
                  <a:lnTo>
                    <a:pt x="4781" y="1636"/>
                  </a:lnTo>
                  <a:lnTo>
                    <a:pt x="4781" y="1457"/>
                  </a:lnTo>
                  <a:lnTo>
                    <a:pt x="4755" y="1151"/>
                  </a:lnTo>
                  <a:lnTo>
                    <a:pt x="4679" y="869"/>
                  </a:lnTo>
                  <a:lnTo>
                    <a:pt x="4577" y="614"/>
                  </a:lnTo>
                  <a:lnTo>
                    <a:pt x="4423" y="409"/>
                  </a:lnTo>
                  <a:lnTo>
                    <a:pt x="4219" y="230"/>
                  </a:lnTo>
                  <a:lnTo>
                    <a:pt x="4014" y="103"/>
                  </a:lnTo>
                  <a:lnTo>
                    <a:pt x="3758" y="26"/>
                  </a:lnTo>
                  <a:lnTo>
                    <a:pt x="3477" y="0"/>
                  </a:lnTo>
                  <a:lnTo>
                    <a:pt x="3298" y="0"/>
                  </a:lnTo>
                  <a:lnTo>
                    <a:pt x="3145" y="26"/>
                  </a:lnTo>
                  <a:lnTo>
                    <a:pt x="2992" y="77"/>
                  </a:lnTo>
                  <a:lnTo>
                    <a:pt x="2838" y="154"/>
                  </a:lnTo>
                  <a:lnTo>
                    <a:pt x="2710" y="230"/>
                  </a:lnTo>
                  <a:lnTo>
                    <a:pt x="2583" y="333"/>
                  </a:lnTo>
                  <a:lnTo>
                    <a:pt x="2480" y="460"/>
                  </a:lnTo>
                  <a:lnTo>
                    <a:pt x="2378" y="588"/>
                  </a:lnTo>
                  <a:lnTo>
                    <a:pt x="2301" y="460"/>
                  </a:lnTo>
                  <a:lnTo>
                    <a:pt x="2174" y="333"/>
                  </a:lnTo>
                  <a:lnTo>
                    <a:pt x="2046" y="230"/>
                  </a:lnTo>
                  <a:lnTo>
                    <a:pt x="1918" y="154"/>
                  </a:lnTo>
                  <a:lnTo>
                    <a:pt x="1790" y="77"/>
                  </a:lnTo>
                  <a:lnTo>
                    <a:pt x="1637" y="26"/>
                  </a:lnTo>
                  <a:lnTo>
                    <a:pt x="145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1924;p48">
            <a:extLst>
              <a:ext uri="{FF2B5EF4-FFF2-40B4-BE49-F238E27FC236}">
                <a16:creationId xmlns:a16="http://schemas.microsoft.com/office/drawing/2014/main" id="{B262B459-00A3-443F-852A-C4737BF68D40}"/>
              </a:ext>
            </a:extLst>
          </p:cNvPr>
          <p:cNvGrpSpPr/>
          <p:nvPr/>
        </p:nvGrpSpPr>
        <p:grpSpPr>
          <a:xfrm>
            <a:off x="5343478" y="1883691"/>
            <a:ext cx="280221" cy="411479"/>
            <a:chOff x="4843600" y="2540825"/>
            <a:chExt cx="255025" cy="371975"/>
          </a:xfrm>
        </p:grpSpPr>
        <p:sp>
          <p:nvSpPr>
            <p:cNvPr id="98" name="Google Shape;1925;p48">
              <a:extLst>
                <a:ext uri="{FF2B5EF4-FFF2-40B4-BE49-F238E27FC236}">
                  <a16:creationId xmlns:a16="http://schemas.microsoft.com/office/drawing/2014/main" id="{B8D5DA8C-B3C6-4C83-9DEB-AA3DA94A1ED2}"/>
                </a:ext>
              </a:extLst>
            </p:cNvPr>
            <p:cNvSpPr/>
            <p:nvPr/>
          </p:nvSpPr>
          <p:spPr>
            <a:xfrm>
              <a:off x="4882575" y="2868675"/>
              <a:ext cx="56275" cy="44125"/>
            </a:xfrm>
            <a:custGeom>
              <a:avLst/>
              <a:gdLst/>
              <a:ahLst/>
              <a:cxnLst/>
              <a:rect l="l" t="t" r="r" b="b"/>
              <a:pathLst>
                <a:path w="2251" h="1765" extrusionOk="0">
                  <a:moveTo>
                    <a:pt x="1" y="1"/>
                  </a:moveTo>
                  <a:lnTo>
                    <a:pt x="1" y="1765"/>
                  </a:lnTo>
                  <a:lnTo>
                    <a:pt x="1151" y="1432"/>
                  </a:lnTo>
                  <a:lnTo>
                    <a:pt x="2251" y="1765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926;p48">
              <a:extLst>
                <a:ext uri="{FF2B5EF4-FFF2-40B4-BE49-F238E27FC236}">
                  <a16:creationId xmlns:a16="http://schemas.microsoft.com/office/drawing/2014/main" id="{6F124FDB-AD1F-44AB-B36D-210455C00BE7}"/>
                </a:ext>
              </a:extLst>
            </p:cNvPr>
            <p:cNvSpPr/>
            <p:nvPr/>
          </p:nvSpPr>
          <p:spPr>
            <a:xfrm>
              <a:off x="4843600" y="2540825"/>
              <a:ext cx="39000" cy="327875"/>
            </a:xfrm>
            <a:custGeom>
              <a:avLst/>
              <a:gdLst/>
              <a:ahLst/>
              <a:cxnLst/>
              <a:rect l="l" t="t" r="r" b="b"/>
              <a:pathLst>
                <a:path w="1560" h="13115" extrusionOk="0">
                  <a:moveTo>
                    <a:pt x="665" y="1"/>
                  </a:moveTo>
                  <a:lnTo>
                    <a:pt x="512" y="52"/>
                  </a:lnTo>
                  <a:lnTo>
                    <a:pt x="358" y="128"/>
                  </a:lnTo>
                  <a:lnTo>
                    <a:pt x="231" y="231"/>
                  </a:lnTo>
                  <a:lnTo>
                    <a:pt x="128" y="359"/>
                  </a:lnTo>
                  <a:lnTo>
                    <a:pt x="52" y="486"/>
                  </a:lnTo>
                  <a:lnTo>
                    <a:pt x="1" y="665"/>
                  </a:lnTo>
                  <a:lnTo>
                    <a:pt x="1" y="819"/>
                  </a:lnTo>
                  <a:lnTo>
                    <a:pt x="1" y="12271"/>
                  </a:lnTo>
                  <a:lnTo>
                    <a:pt x="1" y="12450"/>
                  </a:lnTo>
                  <a:lnTo>
                    <a:pt x="52" y="12603"/>
                  </a:lnTo>
                  <a:lnTo>
                    <a:pt x="128" y="12757"/>
                  </a:lnTo>
                  <a:lnTo>
                    <a:pt x="231" y="12859"/>
                  </a:lnTo>
                  <a:lnTo>
                    <a:pt x="358" y="12961"/>
                  </a:lnTo>
                  <a:lnTo>
                    <a:pt x="512" y="13038"/>
                  </a:lnTo>
                  <a:lnTo>
                    <a:pt x="665" y="13089"/>
                  </a:lnTo>
                  <a:lnTo>
                    <a:pt x="819" y="13115"/>
                  </a:lnTo>
                  <a:lnTo>
                    <a:pt x="1560" y="13115"/>
                  </a:lnTo>
                  <a:lnTo>
                    <a:pt x="15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927;p48">
              <a:extLst>
                <a:ext uri="{FF2B5EF4-FFF2-40B4-BE49-F238E27FC236}">
                  <a16:creationId xmlns:a16="http://schemas.microsoft.com/office/drawing/2014/main" id="{D6E5DFB2-96BD-4849-B268-BCF30EC6C640}"/>
                </a:ext>
              </a:extLst>
            </p:cNvPr>
            <p:cNvSpPr/>
            <p:nvPr/>
          </p:nvSpPr>
          <p:spPr>
            <a:xfrm>
              <a:off x="4843600" y="2540825"/>
              <a:ext cx="39000" cy="327875"/>
            </a:xfrm>
            <a:custGeom>
              <a:avLst/>
              <a:gdLst/>
              <a:ahLst/>
              <a:cxnLst/>
              <a:rect l="l" t="t" r="r" b="b"/>
              <a:pathLst>
                <a:path w="1560" h="13115" fill="none" extrusionOk="0">
                  <a:moveTo>
                    <a:pt x="1560" y="1"/>
                  </a:moveTo>
                  <a:lnTo>
                    <a:pt x="819" y="1"/>
                  </a:lnTo>
                  <a:lnTo>
                    <a:pt x="819" y="1"/>
                  </a:lnTo>
                  <a:lnTo>
                    <a:pt x="665" y="1"/>
                  </a:lnTo>
                  <a:lnTo>
                    <a:pt x="512" y="52"/>
                  </a:lnTo>
                  <a:lnTo>
                    <a:pt x="358" y="128"/>
                  </a:lnTo>
                  <a:lnTo>
                    <a:pt x="231" y="231"/>
                  </a:lnTo>
                  <a:lnTo>
                    <a:pt x="128" y="359"/>
                  </a:lnTo>
                  <a:lnTo>
                    <a:pt x="52" y="486"/>
                  </a:lnTo>
                  <a:lnTo>
                    <a:pt x="1" y="665"/>
                  </a:lnTo>
                  <a:lnTo>
                    <a:pt x="1" y="819"/>
                  </a:lnTo>
                  <a:lnTo>
                    <a:pt x="1" y="12271"/>
                  </a:lnTo>
                  <a:lnTo>
                    <a:pt x="1" y="12271"/>
                  </a:lnTo>
                  <a:lnTo>
                    <a:pt x="1" y="12450"/>
                  </a:lnTo>
                  <a:lnTo>
                    <a:pt x="52" y="12603"/>
                  </a:lnTo>
                  <a:lnTo>
                    <a:pt x="128" y="12757"/>
                  </a:lnTo>
                  <a:lnTo>
                    <a:pt x="231" y="12859"/>
                  </a:lnTo>
                  <a:lnTo>
                    <a:pt x="358" y="12961"/>
                  </a:lnTo>
                  <a:lnTo>
                    <a:pt x="512" y="13038"/>
                  </a:lnTo>
                  <a:lnTo>
                    <a:pt x="665" y="13089"/>
                  </a:lnTo>
                  <a:lnTo>
                    <a:pt x="819" y="13115"/>
                  </a:lnTo>
                  <a:lnTo>
                    <a:pt x="1560" y="131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928;p48">
              <a:extLst>
                <a:ext uri="{FF2B5EF4-FFF2-40B4-BE49-F238E27FC236}">
                  <a16:creationId xmlns:a16="http://schemas.microsoft.com/office/drawing/2014/main" id="{E2015118-F79B-4E2E-997D-0D226C0C08C3}"/>
                </a:ext>
              </a:extLst>
            </p:cNvPr>
            <p:cNvSpPr/>
            <p:nvPr/>
          </p:nvSpPr>
          <p:spPr>
            <a:xfrm>
              <a:off x="4882575" y="2540825"/>
              <a:ext cx="216050" cy="327875"/>
            </a:xfrm>
            <a:custGeom>
              <a:avLst/>
              <a:gdLst/>
              <a:ahLst/>
              <a:cxnLst/>
              <a:rect l="l" t="t" r="r" b="b"/>
              <a:pathLst>
                <a:path w="8642" h="13115" extrusionOk="0">
                  <a:moveTo>
                    <a:pt x="1" y="1"/>
                  </a:moveTo>
                  <a:lnTo>
                    <a:pt x="1" y="3554"/>
                  </a:lnTo>
                  <a:lnTo>
                    <a:pt x="1" y="13115"/>
                  </a:lnTo>
                  <a:lnTo>
                    <a:pt x="8641" y="13115"/>
                  </a:lnTo>
                  <a:lnTo>
                    <a:pt x="86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929;p48">
              <a:extLst>
                <a:ext uri="{FF2B5EF4-FFF2-40B4-BE49-F238E27FC236}">
                  <a16:creationId xmlns:a16="http://schemas.microsoft.com/office/drawing/2014/main" id="{2B88B878-42AE-4FED-93A5-48106ABF1153}"/>
                </a:ext>
              </a:extLst>
            </p:cNvPr>
            <p:cNvSpPr/>
            <p:nvPr/>
          </p:nvSpPr>
          <p:spPr>
            <a:xfrm>
              <a:off x="4882575" y="2540825"/>
              <a:ext cx="216050" cy="327875"/>
            </a:xfrm>
            <a:custGeom>
              <a:avLst/>
              <a:gdLst/>
              <a:ahLst/>
              <a:cxnLst/>
              <a:rect l="l" t="t" r="r" b="b"/>
              <a:pathLst>
                <a:path w="8642" h="13115" fill="none" extrusionOk="0">
                  <a:moveTo>
                    <a:pt x="1" y="3554"/>
                  </a:moveTo>
                  <a:lnTo>
                    <a:pt x="1" y="13115"/>
                  </a:lnTo>
                  <a:lnTo>
                    <a:pt x="8641" y="13115"/>
                  </a:lnTo>
                  <a:lnTo>
                    <a:pt x="864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930;p48">
              <a:extLst>
                <a:ext uri="{FF2B5EF4-FFF2-40B4-BE49-F238E27FC236}">
                  <a16:creationId xmlns:a16="http://schemas.microsoft.com/office/drawing/2014/main" id="{8164FDD9-DF16-439E-BD21-FA05AFC6607E}"/>
                </a:ext>
              </a:extLst>
            </p:cNvPr>
            <p:cNvSpPr/>
            <p:nvPr/>
          </p:nvSpPr>
          <p:spPr>
            <a:xfrm>
              <a:off x="4989325" y="2642450"/>
              <a:ext cx="83100" cy="154675"/>
            </a:xfrm>
            <a:custGeom>
              <a:avLst/>
              <a:gdLst/>
              <a:ahLst/>
              <a:cxnLst/>
              <a:rect l="l" t="t" r="r" b="b"/>
              <a:pathLst>
                <a:path w="3324" h="6187" extrusionOk="0">
                  <a:moveTo>
                    <a:pt x="460" y="0"/>
                  </a:moveTo>
                  <a:lnTo>
                    <a:pt x="230" y="51"/>
                  </a:lnTo>
                  <a:lnTo>
                    <a:pt x="0" y="154"/>
                  </a:lnTo>
                  <a:lnTo>
                    <a:pt x="0" y="6033"/>
                  </a:lnTo>
                  <a:lnTo>
                    <a:pt x="26" y="6033"/>
                  </a:lnTo>
                  <a:lnTo>
                    <a:pt x="153" y="6110"/>
                  </a:lnTo>
                  <a:lnTo>
                    <a:pt x="307" y="6161"/>
                  </a:lnTo>
                  <a:lnTo>
                    <a:pt x="460" y="6187"/>
                  </a:lnTo>
                  <a:lnTo>
                    <a:pt x="793" y="6187"/>
                  </a:lnTo>
                  <a:lnTo>
                    <a:pt x="946" y="6136"/>
                  </a:lnTo>
                  <a:lnTo>
                    <a:pt x="1099" y="6084"/>
                  </a:lnTo>
                  <a:lnTo>
                    <a:pt x="1227" y="6008"/>
                  </a:lnTo>
                  <a:lnTo>
                    <a:pt x="1355" y="5931"/>
                  </a:lnTo>
                  <a:lnTo>
                    <a:pt x="1457" y="5803"/>
                  </a:lnTo>
                  <a:lnTo>
                    <a:pt x="1559" y="5675"/>
                  </a:lnTo>
                  <a:lnTo>
                    <a:pt x="1611" y="5548"/>
                  </a:lnTo>
                  <a:lnTo>
                    <a:pt x="1943" y="5548"/>
                  </a:lnTo>
                  <a:lnTo>
                    <a:pt x="2122" y="5496"/>
                  </a:lnTo>
                  <a:lnTo>
                    <a:pt x="2275" y="5445"/>
                  </a:lnTo>
                  <a:lnTo>
                    <a:pt x="2403" y="5369"/>
                  </a:lnTo>
                  <a:lnTo>
                    <a:pt x="2531" y="5241"/>
                  </a:lnTo>
                  <a:lnTo>
                    <a:pt x="2659" y="5113"/>
                  </a:lnTo>
                  <a:lnTo>
                    <a:pt x="2735" y="4960"/>
                  </a:lnTo>
                  <a:lnTo>
                    <a:pt x="2786" y="4832"/>
                  </a:lnTo>
                  <a:lnTo>
                    <a:pt x="2812" y="4730"/>
                  </a:lnTo>
                  <a:lnTo>
                    <a:pt x="2812" y="4602"/>
                  </a:lnTo>
                  <a:lnTo>
                    <a:pt x="2812" y="4474"/>
                  </a:lnTo>
                  <a:lnTo>
                    <a:pt x="2786" y="4372"/>
                  </a:lnTo>
                  <a:lnTo>
                    <a:pt x="2761" y="4244"/>
                  </a:lnTo>
                  <a:lnTo>
                    <a:pt x="2710" y="4142"/>
                  </a:lnTo>
                  <a:lnTo>
                    <a:pt x="2633" y="4039"/>
                  </a:lnTo>
                  <a:lnTo>
                    <a:pt x="2786" y="3963"/>
                  </a:lnTo>
                  <a:lnTo>
                    <a:pt x="2914" y="3886"/>
                  </a:lnTo>
                  <a:lnTo>
                    <a:pt x="3042" y="3784"/>
                  </a:lnTo>
                  <a:lnTo>
                    <a:pt x="3144" y="3656"/>
                  </a:lnTo>
                  <a:lnTo>
                    <a:pt x="3221" y="3528"/>
                  </a:lnTo>
                  <a:lnTo>
                    <a:pt x="3272" y="3400"/>
                  </a:lnTo>
                  <a:lnTo>
                    <a:pt x="3323" y="3247"/>
                  </a:lnTo>
                  <a:lnTo>
                    <a:pt x="3323" y="3093"/>
                  </a:lnTo>
                  <a:lnTo>
                    <a:pt x="3323" y="2940"/>
                  </a:lnTo>
                  <a:lnTo>
                    <a:pt x="3272" y="2812"/>
                  </a:lnTo>
                  <a:lnTo>
                    <a:pt x="3221" y="2684"/>
                  </a:lnTo>
                  <a:lnTo>
                    <a:pt x="3144" y="2557"/>
                  </a:lnTo>
                  <a:lnTo>
                    <a:pt x="3068" y="2429"/>
                  </a:lnTo>
                  <a:lnTo>
                    <a:pt x="2965" y="2327"/>
                  </a:lnTo>
                  <a:lnTo>
                    <a:pt x="2838" y="2250"/>
                  </a:lnTo>
                  <a:lnTo>
                    <a:pt x="2684" y="2173"/>
                  </a:lnTo>
                  <a:lnTo>
                    <a:pt x="2786" y="2045"/>
                  </a:lnTo>
                  <a:lnTo>
                    <a:pt x="2838" y="1892"/>
                  </a:lnTo>
                  <a:lnTo>
                    <a:pt x="2889" y="1764"/>
                  </a:lnTo>
                  <a:lnTo>
                    <a:pt x="2889" y="1611"/>
                  </a:lnTo>
                  <a:lnTo>
                    <a:pt x="2889" y="1457"/>
                  </a:lnTo>
                  <a:lnTo>
                    <a:pt x="2838" y="1304"/>
                  </a:lnTo>
                  <a:lnTo>
                    <a:pt x="2786" y="1151"/>
                  </a:lnTo>
                  <a:lnTo>
                    <a:pt x="2684" y="1023"/>
                  </a:lnTo>
                  <a:lnTo>
                    <a:pt x="2608" y="921"/>
                  </a:lnTo>
                  <a:lnTo>
                    <a:pt x="2505" y="844"/>
                  </a:lnTo>
                  <a:lnTo>
                    <a:pt x="2301" y="690"/>
                  </a:lnTo>
                  <a:lnTo>
                    <a:pt x="2045" y="614"/>
                  </a:lnTo>
                  <a:lnTo>
                    <a:pt x="1892" y="588"/>
                  </a:lnTo>
                  <a:lnTo>
                    <a:pt x="1585" y="588"/>
                  </a:lnTo>
                  <a:lnTo>
                    <a:pt x="1483" y="409"/>
                  </a:lnTo>
                  <a:lnTo>
                    <a:pt x="1355" y="256"/>
                  </a:lnTo>
                  <a:lnTo>
                    <a:pt x="1176" y="154"/>
                  </a:lnTo>
                  <a:lnTo>
                    <a:pt x="997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931;p48">
              <a:extLst>
                <a:ext uri="{FF2B5EF4-FFF2-40B4-BE49-F238E27FC236}">
                  <a16:creationId xmlns:a16="http://schemas.microsoft.com/office/drawing/2014/main" id="{EBE6068A-BF8A-4396-B9A3-D9A69FE0CA63}"/>
                </a:ext>
              </a:extLst>
            </p:cNvPr>
            <p:cNvSpPr/>
            <p:nvPr/>
          </p:nvSpPr>
          <p:spPr>
            <a:xfrm>
              <a:off x="4989325" y="2642450"/>
              <a:ext cx="83100" cy="154675"/>
            </a:xfrm>
            <a:custGeom>
              <a:avLst/>
              <a:gdLst/>
              <a:ahLst/>
              <a:cxnLst/>
              <a:rect l="l" t="t" r="r" b="b"/>
              <a:pathLst>
                <a:path w="3324" h="6187" fill="none" extrusionOk="0">
                  <a:moveTo>
                    <a:pt x="0" y="154"/>
                  </a:moveTo>
                  <a:lnTo>
                    <a:pt x="0" y="154"/>
                  </a:lnTo>
                  <a:lnTo>
                    <a:pt x="230" y="51"/>
                  </a:lnTo>
                  <a:lnTo>
                    <a:pt x="460" y="0"/>
                  </a:lnTo>
                  <a:lnTo>
                    <a:pt x="716" y="0"/>
                  </a:lnTo>
                  <a:lnTo>
                    <a:pt x="997" y="51"/>
                  </a:lnTo>
                  <a:lnTo>
                    <a:pt x="997" y="51"/>
                  </a:lnTo>
                  <a:lnTo>
                    <a:pt x="1176" y="154"/>
                  </a:lnTo>
                  <a:lnTo>
                    <a:pt x="1355" y="256"/>
                  </a:lnTo>
                  <a:lnTo>
                    <a:pt x="1483" y="409"/>
                  </a:lnTo>
                  <a:lnTo>
                    <a:pt x="1585" y="588"/>
                  </a:lnTo>
                  <a:lnTo>
                    <a:pt x="1585" y="588"/>
                  </a:lnTo>
                  <a:lnTo>
                    <a:pt x="1764" y="588"/>
                  </a:lnTo>
                  <a:lnTo>
                    <a:pt x="1764" y="588"/>
                  </a:lnTo>
                  <a:lnTo>
                    <a:pt x="1892" y="588"/>
                  </a:lnTo>
                  <a:lnTo>
                    <a:pt x="2045" y="614"/>
                  </a:lnTo>
                  <a:lnTo>
                    <a:pt x="2301" y="690"/>
                  </a:lnTo>
                  <a:lnTo>
                    <a:pt x="2505" y="844"/>
                  </a:lnTo>
                  <a:lnTo>
                    <a:pt x="2608" y="921"/>
                  </a:lnTo>
                  <a:lnTo>
                    <a:pt x="2684" y="1023"/>
                  </a:lnTo>
                  <a:lnTo>
                    <a:pt x="2684" y="1023"/>
                  </a:lnTo>
                  <a:lnTo>
                    <a:pt x="2786" y="1151"/>
                  </a:lnTo>
                  <a:lnTo>
                    <a:pt x="2838" y="1304"/>
                  </a:lnTo>
                  <a:lnTo>
                    <a:pt x="2889" y="1457"/>
                  </a:lnTo>
                  <a:lnTo>
                    <a:pt x="2889" y="1611"/>
                  </a:lnTo>
                  <a:lnTo>
                    <a:pt x="2889" y="1764"/>
                  </a:lnTo>
                  <a:lnTo>
                    <a:pt x="2838" y="1892"/>
                  </a:lnTo>
                  <a:lnTo>
                    <a:pt x="2786" y="2045"/>
                  </a:lnTo>
                  <a:lnTo>
                    <a:pt x="2684" y="2173"/>
                  </a:lnTo>
                  <a:lnTo>
                    <a:pt x="2684" y="2173"/>
                  </a:lnTo>
                  <a:lnTo>
                    <a:pt x="2838" y="2250"/>
                  </a:lnTo>
                  <a:lnTo>
                    <a:pt x="2965" y="2327"/>
                  </a:lnTo>
                  <a:lnTo>
                    <a:pt x="3068" y="2429"/>
                  </a:lnTo>
                  <a:lnTo>
                    <a:pt x="3144" y="2557"/>
                  </a:lnTo>
                  <a:lnTo>
                    <a:pt x="3221" y="2684"/>
                  </a:lnTo>
                  <a:lnTo>
                    <a:pt x="3272" y="2812"/>
                  </a:lnTo>
                  <a:lnTo>
                    <a:pt x="3323" y="2940"/>
                  </a:lnTo>
                  <a:lnTo>
                    <a:pt x="3323" y="3093"/>
                  </a:lnTo>
                  <a:lnTo>
                    <a:pt x="3323" y="3093"/>
                  </a:lnTo>
                  <a:lnTo>
                    <a:pt x="3323" y="3247"/>
                  </a:lnTo>
                  <a:lnTo>
                    <a:pt x="3272" y="3400"/>
                  </a:lnTo>
                  <a:lnTo>
                    <a:pt x="3221" y="3528"/>
                  </a:lnTo>
                  <a:lnTo>
                    <a:pt x="3144" y="3656"/>
                  </a:lnTo>
                  <a:lnTo>
                    <a:pt x="3042" y="3784"/>
                  </a:lnTo>
                  <a:lnTo>
                    <a:pt x="2914" y="3886"/>
                  </a:lnTo>
                  <a:lnTo>
                    <a:pt x="2786" y="3963"/>
                  </a:lnTo>
                  <a:lnTo>
                    <a:pt x="2633" y="4039"/>
                  </a:lnTo>
                  <a:lnTo>
                    <a:pt x="2633" y="4039"/>
                  </a:lnTo>
                  <a:lnTo>
                    <a:pt x="2710" y="4142"/>
                  </a:lnTo>
                  <a:lnTo>
                    <a:pt x="2761" y="4244"/>
                  </a:lnTo>
                  <a:lnTo>
                    <a:pt x="2786" y="4372"/>
                  </a:lnTo>
                  <a:lnTo>
                    <a:pt x="2812" y="4474"/>
                  </a:lnTo>
                  <a:lnTo>
                    <a:pt x="2812" y="4602"/>
                  </a:lnTo>
                  <a:lnTo>
                    <a:pt x="2812" y="4730"/>
                  </a:lnTo>
                  <a:lnTo>
                    <a:pt x="2786" y="4832"/>
                  </a:lnTo>
                  <a:lnTo>
                    <a:pt x="2735" y="4960"/>
                  </a:lnTo>
                  <a:lnTo>
                    <a:pt x="2735" y="4960"/>
                  </a:lnTo>
                  <a:lnTo>
                    <a:pt x="2659" y="5113"/>
                  </a:lnTo>
                  <a:lnTo>
                    <a:pt x="2531" y="5241"/>
                  </a:lnTo>
                  <a:lnTo>
                    <a:pt x="2403" y="5369"/>
                  </a:lnTo>
                  <a:lnTo>
                    <a:pt x="2275" y="5445"/>
                  </a:lnTo>
                  <a:lnTo>
                    <a:pt x="2122" y="5496"/>
                  </a:lnTo>
                  <a:lnTo>
                    <a:pt x="1943" y="5548"/>
                  </a:lnTo>
                  <a:lnTo>
                    <a:pt x="1789" y="5548"/>
                  </a:lnTo>
                  <a:lnTo>
                    <a:pt x="1611" y="5548"/>
                  </a:lnTo>
                  <a:lnTo>
                    <a:pt x="1611" y="5548"/>
                  </a:lnTo>
                  <a:lnTo>
                    <a:pt x="1559" y="5675"/>
                  </a:lnTo>
                  <a:lnTo>
                    <a:pt x="1457" y="5803"/>
                  </a:lnTo>
                  <a:lnTo>
                    <a:pt x="1355" y="5931"/>
                  </a:lnTo>
                  <a:lnTo>
                    <a:pt x="1227" y="6008"/>
                  </a:lnTo>
                  <a:lnTo>
                    <a:pt x="1099" y="6084"/>
                  </a:lnTo>
                  <a:lnTo>
                    <a:pt x="946" y="6136"/>
                  </a:lnTo>
                  <a:lnTo>
                    <a:pt x="793" y="6187"/>
                  </a:lnTo>
                  <a:lnTo>
                    <a:pt x="614" y="6187"/>
                  </a:lnTo>
                  <a:lnTo>
                    <a:pt x="614" y="6187"/>
                  </a:lnTo>
                  <a:lnTo>
                    <a:pt x="460" y="6187"/>
                  </a:lnTo>
                  <a:lnTo>
                    <a:pt x="307" y="6161"/>
                  </a:lnTo>
                  <a:lnTo>
                    <a:pt x="153" y="6110"/>
                  </a:lnTo>
                  <a:lnTo>
                    <a:pt x="26" y="6033"/>
                  </a:lnTo>
                  <a:lnTo>
                    <a:pt x="26" y="6033"/>
                  </a:lnTo>
                  <a:lnTo>
                    <a:pt x="0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932;p48">
              <a:extLst>
                <a:ext uri="{FF2B5EF4-FFF2-40B4-BE49-F238E27FC236}">
                  <a16:creationId xmlns:a16="http://schemas.microsoft.com/office/drawing/2014/main" id="{E74713DD-D5D7-472D-AB5A-E98FCB9FEA7B}"/>
                </a:ext>
              </a:extLst>
            </p:cNvPr>
            <p:cNvSpPr/>
            <p:nvPr/>
          </p:nvSpPr>
          <p:spPr>
            <a:xfrm>
              <a:off x="4906875" y="2642450"/>
              <a:ext cx="82475" cy="154675"/>
            </a:xfrm>
            <a:custGeom>
              <a:avLst/>
              <a:gdLst/>
              <a:ahLst/>
              <a:cxnLst/>
              <a:rect l="l" t="t" r="r" b="b"/>
              <a:pathLst>
                <a:path w="3299" h="6187" extrusionOk="0">
                  <a:moveTo>
                    <a:pt x="2531" y="0"/>
                  </a:moveTo>
                  <a:lnTo>
                    <a:pt x="2378" y="51"/>
                  </a:lnTo>
                  <a:lnTo>
                    <a:pt x="2224" y="103"/>
                  </a:lnTo>
                  <a:lnTo>
                    <a:pt x="2071" y="179"/>
                  </a:lnTo>
                  <a:lnTo>
                    <a:pt x="1969" y="281"/>
                  </a:lnTo>
                  <a:lnTo>
                    <a:pt x="1866" y="384"/>
                  </a:lnTo>
                  <a:lnTo>
                    <a:pt x="1764" y="512"/>
                  </a:lnTo>
                  <a:lnTo>
                    <a:pt x="1713" y="639"/>
                  </a:lnTo>
                  <a:lnTo>
                    <a:pt x="1534" y="639"/>
                  </a:lnTo>
                  <a:lnTo>
                    <a:pt x="1355" y="665"/>
                  </a:lnTo>
                  <a:lnTo>
                    <a:pt x="1202" y="690"/>
                  </a:lnTo>
                  <a:lnTo>
                    <a:pt x="1048" y="742"/>
                  </a:lnTo>
                  <a:lnTo>
                    <a:pt x="921" y="844"/>
                  </a:lnTo>
                  <a:lnTo>
                    <a:pt x="793" y="946"/>
                  </a:lnTo>
                  <a:lnTo>
                    <a:pt x="665" y="1074"/>
                  </a:lnTo>
                  <a:lnTo>
                    <a:pt x="563" y="1227"/>
                  </a:lnTo>
                  <a:lnTo>
                    <a:pt x="537" y="1355"/>
                  </a:lnTo>
                  <a:lnTo>
                    <a:pt x="512" y="1457"/>
                  </a:lnTo>
                  <a:lnTo>
                    <a:pt x="486" y="1585"/>
                  </a:lnTo>
                  <a:lnTo>
                    <a:pt x="512" y="1713"/>
                  </a:lnTo>
                  <a:lnTo>
                    <a:pt x="537" y="1815"/>
                  </a:lnTo>
                  <a:lnTo>
                    <a:pt x="563" y="1943"/>
                  </a:lnTo>
                  <a:lnTo>
                    <a:pt x="614" y="2045"/>
                  </a:lnTo>
                  <a:lnTo>
                    <a:pt x="691" y="2148"/>
                  </a:lnTo>
                  <a:lnTo>
                    <a:pt x="537" y="2224"/>
                  </a:lnTo>
                  <a:lnTo>
                    <a:pt x="409" y="2301"/>
                  </a:lnTo>
                  <a:lnTo>
                    <a:pt x="282" y="2403"/>
                  </a:lnTo>
                  <a:lnTo>
                    <a:pt x="179" y="2531"/>
                  </a:lnTo>
                  <a:lnTo>
                    <a:pt x="103" y="2659"/>
                  </a:lnTo>
                  <a:lnTo>
                    <a:pt x="51" y="2787"/>
                  </a:lnTo>
                  <a:lnTo>
                    <a:pt x="0" y="2940"/>
                  </a:lnTo>
                  <a:lnTo>
                    <a:pt x="0" y="3093"/>
                  </a:lnTo>
                  <a:lnTo>
                    <a:pt x="0" y="3247"/>
                  </a:lnTo>
                  <a:lnTo>
                    <a:pt x="26" y="3375"/>
                  </a:lnTo>
                  <a:lnTo>
                    <a:pt x="103" y="3528"/>
                  </a:lnTo>
                  <a:lnTo>
                    <a:pt x="154" y="3656"/>
                  </a:lnTo>
                  <a:lnTo>
                    <a:pt x="256" y="3758"/>
                  </a:lnTo>
                  <a:lnTo>
                    <a:pt x="358" y="3860"/>
                  </a:lnTo>
                  <a:lnTo>
                    <a:pt x="486" y="3937"/>
                  </a:lnTo>
                  <a:lnTo>
                    <a:pt x="614" y="4014"/>
                  </a:lnTo>
                  <a:lnTo>
                    <a:pt x="537" y="4142"/>
                  </a:lnTo>
                  <a:lnTo>
                    <a:pt x="486" y="4295"/>
                  </a:lnTo>
                  <a:lnTo>
                    <a:pt x="435" y="4448"/>
                  </a:lnTo>
                  <a:lnTo>
                    <a:pt x="435" y="4576"/>
                  </a:lnTo>
                  <a:lnTo>
                    <a:pt x="435" y="4730"/>
                  </a:lnTo>
                  <a:lnTo>
                    <a:pt x="486" y="4883"/>
                  </a:lnTo>
                  <a:lnTo>
                    <a:pt x="537" y="5036"/>
                  </a:lnTo>
                  <a:lnTo>
                    <a:pt x="614" y="5164"/>
                  </a:lnTo>
                  <a:lnTo>
                    <a:pt x="716" y="5266"/>
                  </a:lnTo>
                  <a:lnTo>
                    <a:pt x="818" y="5369"/>
                  </a:lnTo>
                  <a:lnTo>
                    <a:pt x="1023" y="5496"/>
                  </a:lnTo>
                  <a:lnTo>
                    <a:pt x="1279" y="5573"/>
                  </a:lnTo>
                  <a:lnTo>
                    <a:pt x="1406" y="5599"/>
                  </a:lnTo>
                  <a:lnTo>
                    <a:pt x="1560" y="5624"/>
                  </a:lnTo>
                  <a:lnTo>
                    <a:pt x="1739" y="5599"/>
                  </a:lnTo>
                  <a:lnTo>
                    <a:pt x="1841" y="5778"/>
                  </a:lnTo>
                  <a:lnTo>
                    <a:pt x="1969" y="5931"/>
                  </a:lnTo>
                  <a:lnTo>
                    <a:pt x="2148" y="6059"/>
                  </a:lnTo>
                  <a:lnTo>
                    <a:pt x="2327" y="6136"/>
                  </a:lnTo>
                  <a:lnTo>
                    <a:pt x="2608" y="6187"/>
                  </a:lnTo>
                  <a:lnTo>
                    <a:pt x="2863" y="6187"/>
                  </a:lnTo>
                  <a:lnTo>
                    <a:pt x="3094" y="6136"/>
                  </a:lnTo>
                  <a:lnTo>
                    <a:pt x="3298" y="6033"/>
                  </a:lnTo>
                  <a:lnTo>
                    <a:pt x="3298" y="1943"/>
                  </a:lnTo>
                  <a:lnTo>
                    <a:pt x="3298" y="179"/>
                  </a:lnTo>
                  <a:lnTo>
                    <a:pt x="3170" y="103"/>
                  </a:lnTo>
                  <a:lnTo>
                    <a:pt x="3017" y="26"/>
                  </a:lnTo>
                  <a:lnTo>
                    <a:pt x="28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933;p48">
              <a:extLst>
                <a:ext uri="{FF2B5EF4-FFF2-40B4-BE49-F238E27FC236}">
                  <a16:creationId xmlns:a16="http://schemas.microsoft.com/office/drawing/2014/main" id="{1F03107A-F853-475E-8234-758A17F1BA07}"/>
                </a:ext>
              </a:extLst>
            </p:cNvPr>
            <p:cNvSpPr/>
            <p:nvPr/>
          </p:nvSpPr>
          <p:spPr>
            <a:xfrm>
              <a:off x="4906875" y="2642450"/>
              <a:ext cx="82475" cy="154675"/>
            </a:xfrm>
            <a:custGeom>
              <a:avLst/>
              <a:gdLst/>
              <a:ahLst/>
              <a:cxnLst/>
              <a:rect l="l" t="t" r="r" b="b"/>
              <a:pathLst>
                <a:path w="3299" h="6187" fill="none" extrusionOk="0">
                  <a:moveTo>
                    <a:pt x="3298" y="1943"/>
                  </a:moveTo>
                  <a:lnTo>
                    <a:pt x="3298" y="6033"/>
                  </a:lnTo>
                  <a:lnTo>
                    <a:pt x="3298" y="6033"/>
                  </a:lnTo>
                  <a:lnTo>
                    <a:pt x="3094" y="6136"/>
                  </a:lnTo>
                  <a:lnTo>
                    <a:pt x="2863" y="6187"/>
                  </a:lnTo>
                  <a:lnTo>
                    <a:pt x="2608" y="6187"/>
                  </a:lnTo>
                  <a:lnTo>
                    <a:pt x="2327" y="6136"/>
                  </a:lnTo>
                  <a:lnTo>
                    <a:pt x="2327" y="6136"/>
                  </a:lnTo>
                  <a:lnTo>
                    <a:pt x="2148" y="6059"/>
                  </a:lnTo>
                  <a:lnTo>
                    <a:pt x="1969" y="5931"/>
                  </a:lnTo>
                  <a:lnTo>
                    <a:pt x="1841" y="5778"/>
                  </a:lnTo>
                  <a:lnTo>
                    <a:pt x="1739" y="5599"/>
                  </a:lnTo>
                  <a:lnTo>
                    <a:pt x="1739" y="5599"/>
                  </a:lnTo>
                  <a:lnTo>
                    <a:pt x="1560" y="5624"/>
                  </a:lnTo>
                  <a:lnTo>
                    <a:pt x="1560" y="5624"/>
                  </a:lnTo>
                  <a:lnTo>
                    <a:pt x="1406" y="5599"/>
                  </a:lnTo>
                  <a:lnTo>
                    <a:pt x="1279" y="5573"/>
                  </a:lnTo>
                  <a:lnTo>
                    <a:pt x="1023" y="5496"/>
                  </a:lnTo>
                  <a:lnTo>
                    <a:pt x="818" y="5369"/>
                  </a:lnTo>
                  <a:lnTo>
                    <a:pt x="716" y="5266"/>
                  </a:lnTo>
                  <a:lnTo>
                    <a:pt x="614" y="5164"/>
                  </a:lnTo>
                  <a:lnTo>
                    <a:pt x="614" y="5164"/>
                  </a:lnTo>
                  <a:lnTo>
                    <a:pt x="537" y="5036"/>
                  </a:lnTo>
                  <a:lnTo>
                    <a:pt x="486" y="4883"/>
                  </a:lnTo>
                  <a:lnTo>
                    <a:pt x="435" y="4730"/>
                  </a:lnTo>
                  <a:lnTo>
                    <a:pt x="435" y="4576"/>
                  </a:lnTo>
                  <a:lnTo>
                    <a:pt x="435" y="4448"/>
                  </a:lnTo>
                  <a:lnTo>
                    <a:pt x="486" y="4295"/>
                  </a:lnTo>
                  <a:lnTo>
                    <a:pt x="537" y="4142"/>
                  </a:lnTo>
                  <a:lnTo>
                    <a:pt x="614" y="4014"/>
                  </a:lnTo>
                  <a:lnTo>
                    <a:pt x="614" y="4014"/>
                  </a:lnTo>
                  <a:lnTo>
                    <a:pt x="486" y="3937"/>
                  </a:lnTo>
                  <a:lnTo>
                    <a:pt x="358" y="3860"/>
                  </a:lnTo>
                  <a:lnTo>
                    <a:pt x="256" y="3758"/>
                  </a:lnTo>
                  <a:lnTo>
                    <a:pt x="154" y="3656"/>
                  </a:lnTo>
                  <a:lnTo>
                    <a:pt x="103" y="3528"/>
                  </a:lnTo>
                  <a:lnTo>
                    <a:pt x="26" y="3375"/>
                  </a:lnTo>
                  <a:lnTo>
                    <a:pt x="0" y="3247"/>
                  </a:lnTo>
                  <a:lnTo>
                    <a:pt x="0" y="3093"/>
                  </a:lnTo>
                  <a:lnTo>
                    <a:pt x="0" y="3093"/>
                  </a:lnTo>
                  <a:lnTo>
                    <a:pt x="0" y="2940"/>
                  </a:lnTo>
                  <a:lnTo>
                    <a:pt x="51" y="2787"/>
                  </a:lnTo>
                  <a:lnTo>
                    <a:pt x="103" y="2659"/>
                  </a:lnTo>
                  <a:lnTo>
                    <a:pt x="179" y="2531"/>
                  </a:lnTo>
                  <a:lnTo>
                    <a:pt x="282" y="2403"/>
                  </a:lnTo>
                  <a:lnTo>
                    <a:pt x="409" y="2301"/>
                  </a:lnTo>
                  <a:lnTo>
                    <a:pt x="537" y="2224"/>
                  </a:lnTo>
                  <a:lnTo>
                    <a:pt x="691" y="2148"/>
                  </a:lnTo>
                  <a:lnTo>
                    <a:pt x="691" y="2148"/>
                  </a:lnTo>
                  <a:lnTo>
                    <a:pt x="614" y="2045"/>
                  </a:lnTo>
                  <a:lnTo>
                    <a:pt x="563" y="1943"/>
                  </a:lnTo>
                  <a:lnTo>
                    <a:pt x="537" y="1815"/>
                  </a:lnTo>
                  <a:lnTo>
                    <a:pt x="512" y="1713"/>
                  </a:lnTo>
                  <a:lnTo>
                    <a:pt x="486" y="1585"/>
                  </a:lnTo>
                  <a:lnTo>
                    <a:pt x="512" y="1457"/>
                  </a:lnTo>
                  <a:lnTo>
                    <a:pt x="537" y="1355"/>
                  </a:lnTo>
                  <a:lnTo>
                    <a:pt x="563" y="1227"/>
                  </a:lnTo>
                  <a:lnTo>
                    <a:pt x="563" y="1227"/>
                  </a:lnTo>
                  <a:lnTo>
                    <a:pt x="665" y="1074"/>
                  </a:lnTo>
                  <a:lnTo>
                    <a:pt x="793" y="946"/>
                  </a:lnTo>
                  <a:lnTo>
                    <a:pt x="921" y="844"/>
                  </a:lnTo>
                  <a:lnTo>
                    <a:pt x="1048" y="742"/>
                  </a:lnTo>
                  <a:lnTo>
                    <a:pt x="1202" y="690"/>
                  </a:lnTo>
                  <a:lnTo>
                    <a:pt x="1355" y="665"/>
                  </a:lnTo>
                  <a:lnTo>
                    <a:pt x="1534" y="639"/>
                  </a:lnTo>
                  <a:lnTo>
                    <a:pt x="1713" y="639"/>
                  </a:lnTo>
                  <a:lnTo>
                    <a:pt x="1713" y="639"/>
                  </a:lnTo>
                  <a:lnTo>
                    <a:pt x="1764" y="512"/>
                  </a:lnTo>
                  <a:lnTo>
                    <a:pt x="1866" y="384"/>
                  </a:lnTo>
                  <a:lnTo>
                    <a:pt x="1969" y="281"/>
                  </a:lnTo>
                  <a:lnTo>
                    <a:pt x="2071" y="179"/>
                  </a:lnTo>
                  <a:lnTo>
                    <a:pt x="2224" y="103"/>
                  </a:lnTo>
                  <a:lnTo>
                    <a:pt x="2378" y="51"/>
                  </a:lnTo>
                  <a:lnTo>
                    <a:pt x="2531" y="0"/>
                  </a:lnTo>
                  <a:lnTo>
                    <a:pt x="2710" y="0"/>
                  </a:lnTo>
                  <a:lnTo>
                    <a:pt x="2710" y="0"/>
                  </a:lnTo>
                  <a:lnTo>
                    <a:pt x="2863" y="0"/>
                  </a:lnTo>
                  <a:lnTo>
                    <a:pt x="3017" y="26"/>
                  </a:lnTo>
                  <a:lnTo>
                    <a:pt x="3170" y="103"/>
                  </a:lnTo>
                  <a:lnTo>
                    <a:pt x="3298" y="179"/>
                  </a:lnTo>
                  <a:lnTo>
                    <a:pt x="3298" y="179"/>
                  </a:lnTo>
                  <a:lnTo>
                    <a:pt x="3298" y="1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934;p48">
              <a:extLst>
                <a:ext uri="{FF2B5EF4-FFF2-40B4-BE49-F238E27FC236}">
                  <a16:creationId xmlns:a16="http://schemas.microsoft.com/office/drawing/2014/main" id="{EF457022-CE64-4849-97CE-ADFF75C15698}"/>
                </a:ext>
              </a:extLst>
            </p:cNvPr>
            <p:cNvSpPr/>
            <p:nvPr/>
          </p:nvSpPr>
          <p:spPr>
            <a:xfrm>
              <a:off x="4947125" y="2669925"/>
              <a:ext cx="28800" cy="20475"/>
            </a:xfrm>
            <a:custGeom>
              <a:avLst/>
              <a:gdLst/>
              <a:ahLst/>
              <a:cxnLst/>
              <a:rect l="l" t="t" r="r" b="b"/>
              <a:pathLst>
                <a:path w="1152" h="819" extrusionOk="0">
                  <a:moveTo>
                    <a:pt x="308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79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103" y="512"/>
                  </a:lnTo>
                  <a:lnTo>
                    <a:pt x="180" y="563"/>
                  </a:lnTo>
                  <a:lnTo>
                    <a:pt x="308" y="588"/>
                  </a:lnTo>
                  <a:lnTo>
                    <a:pt x="410" y="614"/>
                  </a:lnTo>
                  <a:lnTo>
                    <a:pt x="487" y="640"/>
                  </a:lnTo>
                  <a:lnTo>
                    <a:pt x="589" y="665"/>
                  </a:lnTo>
                  <a:lnTo>
                    <a:pt x="640" y="742"/>
                  </a:lnTo>
                  <a:lnTo>
                    <a:pt x="742" y="793"/>
                  </a:lnTo>
                  <a:lnTo>
                    <a:pt x="844" y="819"/>
                  </a:lnTo>
                  <a:lnTo>
                    <a:pt x="972" y="793"/>
                  </a:lnTo>
                  <a:lnTo>
                    <a:pt x="1075" y="716"/>
                  </a:lnTo>
                  <a:lnTo>
                    <a:pt x="1151" y="614"/>
                  </a:lnTo>
                  <a:lnTo>
                    <a:pt x="1151" y="486"/>
                  </a:lnTo>
                  <a:lnTo>
                    <a:pt x="1126" y="384"/>
                  </a:lnTo>
                  <a:lnTo>
                    <a:pt x="1075" y="282"/>
                  </a:lnTo>
                  <a:lnTo>
                    <a:pt x="896" y="154"/>
                  </a:lnTo>
                  <a:lnTo>
                    <a:pt x="717" y="77"/>
                  </a:lnTo>
                  <a:lnTo>
                    <a:pt x="512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935;p48">
              <a:extLst>
                <a:ext uri="{FF2B5EF4-FFF2-40B4-BE49-F238E27FC236}">
                  <a16:creationId xmlns:a16="http://schemas.microsoft.com/office/drawing/2014/main" id="{59622C46-F503-4E13-8DFE-6F2A12C062E7}"/>
                </a:ext>
              </a:extLst>
            </p:cNvPr>
            <p:cNvSpPr/>
            <p:nvPr/>
          </p:nvSpPr>
          <p:spPr>
            <a:xfrm>
              <a:off x="4957350" y="2725525"/>
              <a:ext cx="21125" cy="28775"/>
            </a:xfrm>
            <a:custGeom>
              <a:avLst/>
              <a:gdLst/>
              <a:ahLst/>
              <a:cxnLst/>
              <a:rect l="l" t="t" r="r" b="b"/>
              <a:pathLst>
                <a:path w="845" h="1151" extrusionOk="0">
                  <a:moveTo>
                    <a:pt x="256" y="1"/>
                  </a:moveTo>
                  <a:lnTo>
                    <a:pt x="154" y="52"/>
                  </a:lnTo>
                  <a:lnTo>
                    <a:pt x="52" y="103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26" y="435"/>
                  </a:lnTo>
                  <a:lnTo>
                    <a:pt x="103" y="537"/>
                  </a:lnTo>
                  <a:lnTo>
                    <a:pt x="154" y="614"/>
                  </a:lnTo>
                  <a:lnTo>
                    <a:pt x="205" y="691"/>
                  </a:lnTo>
                  <a:lnTo>
                    <a:pt x="231" y="767"/>
                  </a:lnTo>
                  <a:lnTo>
                    <a:pt x="231" y="844"/>
                  </a:lnTo>
                  <a:lnTo>
                    <a:pt x="256" y="972"/>
                  </a:lnTo>
                  <a:lnTo>
                    <a:pt x="333" y="1074"/>
                  </a:lnTo>
                  <a:lnTo>
                    <a:pt x="435" y="1125"/>
                  </a:lnTo>
                  <a:lnTo>
                    <a:pt x="538" y="1151"/>
                  </a:lnTo>
                  <a:lnTo>
                    <a:pt x="666" y="1125"/>
                  </a:lnTo>
                  <a:lnTo>
                    <a:pt x="768" y="1074"/>
                  </a:lnTo>
                  <a:lnTo>
                    <a:pt x="819" y="972"/>
                  </a:lnTo>
                  <a:lnTo>
                    <a:pt x="844" y="844"/>
                  </a:lnTo>
                  <a:lnTo>
                    <a:pt x="819" y="640"/>
                  </a:lnTo>
                  <a:lnTo>
                    <a:pt x="742" y="435"/>
                  </a:lnTo>
                  <a:lnTo>
                    <a:pt x="640" y="231"/>
                  </a:lnTo>
                  <a:lnTo>
                    <a:pt x="487" y="77"/>
                  </a:lnTo>
                  <a:lnTo>
                    <a:pt x="384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936;p48">
              <a:extLst>
                <a:ext uri="{FF2B5EF4-FFF2-40B4-BE49-F238E27FC236}">
                  <a16:creationId xmlns:a16="http://schemas.microsoft.com/office/drawing/2014/main" id="{A4263198-0D2D-4EDB-9767-627AA33954B5}"/>
                </a:ext>
              </a:extLst>
            </p:cNvPr>
            <p:cNvSpPr/>
            <p:nvPr/>
          </p:nvSpPr>
          <p:spPr>
            <a:xfrm>
              <a:off x="4999550" y="2738300"/>
              <a:ext cx="22375" cy="25600"/>
            </a:xfrm>
            <a:custGeom>
              <a:avLst/>
              <a:gdLst/>
              <a:ahLst/>
              <a:cxnLst/>
              <a:rect l="l" t="t" r="r" b="b"/>
              <a:pathLst>
                <a:path w="895" h="1024" extrusionOk="0">
                  <a:moveTo>
                    <a:pt x="230" y="1"/>
                  </a:moveTo>
                  <a:lnTo>
                    <a:pt x="128" y="52"/>
                  </a:lnTo>
                  <a:lnTo>
                    <a:pt x="51" y="154"/>
                  </a:lnTo>
                  <a:lnTo>
                    <a:pt x="0" y="256"/>
                  </a:lnTo>
                  <a:lnTo>
                    <a:pt x="26" y="384"/>
                  </a:lnTo>
                  <a:lnTo>
                    <a:pt x="77" y="563"/>
                  </a:lnTo>
                  <a:lnTo>
                    <a:pt x="179" y="717"/>
                  </a:lnTo>
                  <a:lnTo>
                    <a:pt x="281" y="844"/>
                  </a:lnTo>
                  <a:lnTo>
                    <a:pt x="435" y="972"/>
                  </a:lnTo>
                  <a:lnTo>
                    <a:pt x="511" y="1023"/>
                  </a:lnTo>
                  <a:lnTo>
                    <a:pt x="690" y="1023"/>
                  </a:lnTo>
                  <a:lnTo>
                    <a:pt x="741" y="998"/>
                  </a:lnTo>
                  <a:lnTo>
                    <a:pt x="818" y="947"/>
                  </a:lnTo>
                  <a:lnTo>
                    <a:pt x="869" y="896"/>
                  </a:lnTo>
                  <a:lnTo>
                    <a:pt x="895" y="793"/>
                  </a:lnTo>
                  <a:lnTo>
                    <a:pt x="895" y="665"/>
                  </a:lnTo>
                  <a:lnTo>
                    <a:pt x="869" y="563"/>
                  </a:lnTo>
                  <a:lnTo>
                    <a:pt x="767" y="461"/>
                  </a:lnTo>
                  <a:lnTo>
                    <a:pt x="665" y="359"/>
                  </a:lnTo>
                  <a:lnTo>
                    <a:pt x="588" y="231"/>
                  </a:lnTo>
                  <a:lnTo>
                    <a:pt x="537" y="129"/>
                  </a:lnTo>
                  <a:lnTo>
                    <a:pt x="460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937;p48">
              <a:extLst>
                <a:ext uri="{FF2B5EF4-FFF2-40B4-BE49-F238E27FC236}">
                  <a16:creationId xmlns:a16="http://schemas.microsoft.com/office/drawing/2014/main" id="{162F7A49-5C6E-4D27-8FAA-6D77D8D42D5C}"/>
                </a:ext>
              </a:extLst>
            </p:cNvPr>
            <p:cNvSpPr/>
            <p:nvPr/>
          </p:nvSpPr>
          <p:spPr>
            <a:xfrm>
              <a:off x="5003375" y="2691650"/>
              <a:ext cx="27500" cy="21125"/>
            </a:xfrm>
            <a:custGeom>
              <a:avLst/>
              <a:gdLst/>
              <a:ahLst/>
              <a:cxnLst/>
              <a:rect l="l" t="t" r="r" b="b"/>
              <a:pathLst>
                <a:path w="1100" h="845" extrusionOk="0">
                  <a:moveTo>
                    <a:pt x="307" y="1"/>
                  </a:moveTo>
                  <a:lnTo>
                    <a:pt x="205" y="26"/>
                  </a:lnTo>
                  <a:lnTo>
                    <a:pt x="103" y="77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26" y="410"/>
                  </a:lnTo>
                  <a:lnTo>
                    <a:pt x="77" y="512"/>
                  </a:lnTo>
                  <a:lnTo>
                    <a:pt x="231" y="640"/>
                  </a:lnTo>
                  <a:lnTo>
                    <a:pt x="384" y="742"/>
                  </a:lnTo>
                  <a:lnTo>
                    <a:pt x="563" y="819"/>
                  </a:lnTo>
                  <a:lnTo>
                    <a:pt x="767" y="844"/>
                  </a:lnTo>
                  <a:lnTo>
                    <a:pt x="793" y="844"/>
                  </a:lnTo>
                  <a:lnTo>
                    <a:pt x="921" y="819"/>
                  </a:lnTo>
                  <a:lnTo>
                    <a:pt x="997" y="768"/>
                  </a:lnTo>
                  <a:lnTo>
                    <a:pt x="1074" y="691"/>
                  </a:lnTo>
                  <a:lnTo>
                    <a:pt x="1100" y="589"/>
                  </a:lnTo>
                  <a:lnTo>
                    <a:pt x="1100" y="461"/>
                  </a:lnTo>
                  <a:lnTo>
                    <a:pt x="1049" y="359"/>
                  </a:lnTo>
                  <a:lnTo>
                    <a:pt x="946" y="282"/>
                  </a:lnTo>
                  <a:lnTo>
                    <a:pt x="844" y="256"/>
                  </a:lnTo>
                  <a:lnTo>
                    <a:pt x="665" y="205"/>
                  </a:lnTo>
                  <a:lnTo>
                    <a:pt x="588" y="154"/>
                  </a:lnTo>
                  <a:lnTo>
                    <a:pt x="537" y="103"/>
                  </a:lnTo>
                  <a:lnTo>
                    <a:pt x="435" y="26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261E3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938;p48">
              <a:extLst>
                <a:ext uri="{FF2B5EF4-FFF2-40B4-BE49-F238E27FC236}">
                  <a16:creationId xmlns:a16="http://schemas.microsoft.com/office/drawing/2014/main" id="{2F89A0E9-EFF0-4995-B5DA-E40954155B49}"/>
                </a:ext>
              </a:extLst>
            </p:cNvPr>
            <p:cNvSpPr/>
            <p:nvPr/>
          </p:nvSpPr>
          <p:spPr>
            <a:xfrm>
              <a:off x="4925400" y="2580450"/>
              <a:ext cx="128475" cy="28150"/>
            </a:xfrm>
            <a:custGeom>
              <a:avLst/>
              <a:gdLst/>
              <a:ahLst/>
              <a:cxnLst/>
              <a:rect l="l" t="t" r="r" b="b"/>
              <a:pathLst>
                <a:path w="5139" h="1126" extrusionOk="0">
                  <a:moveTo>
                    <a:pt x="1" y="1"/>
                  </a:moveTo>
                  <a:lnTo>
                    <a:pt x="1" y="1125"/>
                  </a:lnTo>
                  <a:lnTo>
                    <a:pt x="5139" y="1125"/>
                  </a:lnTo>
                  <a:lnTo>
                    <a:pt x="51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2734;p51">
            <a:extLst>
              <a:ext uri="{FF2B5EF4-FFF2-40B4-BE49-F238E27FC236}">
                <a16:creationId xmlns:a16="http://schemas.microsoft.com/office/drawing/2014/main" id="{AC3FD75D-7F37-45EF-B763-AF4D67892732}"/>
              </a:ext>
            </a:extLst>
          </p:cNvPr>
          <p:cNvGrpSpPr/>
          <p:nvPr/>
        </p:nvGrpSpPr>
        <p:grpSpPr>
          <a:xfrm>
            <a:off x="2499694" y="1717354"/>
            <a:ext cx="333650" cy="371950"/>
            <a:chOff x="1019275" y="3887400"/>
            <a:chExt cx="333650" cy="371950"/>
          </a:xfrm>
        </p:grpSpPr>
        <p:sp>
          <p:nvSpPr>
            <p:cNvPr id="113" name="Google Shape;2735;p51">
              <a:extLst>
                <a:ext uri="{FF2B5EF4-FFF2-40B4-BE49-F238E27FC236}">
                  <a16:creationId xmlns:a16="http://schemas.microsoft.com/office/drawing/2014/main" id="{F10B03D4-0D9C-451E-A4C2-DDA34E70CC04}"/>
                </a:ext>
              </a:extLst>
            </p:cNvPr>
            <p:cNvSpPr/>
            <p:nvPr/>
          </p:nvSpPr>
          <p:spPr>
            <a:xfrm>
              <a:off x="1078725" y="4197350"/>
              <a:ext cx="214750" cy="62000"/>
            </a:xfrm>
            <a:custGeom>
              <a:avLst/>
              <a:gdLst/>
              <a:ahLst/>
              <a:cxnLst/>
              <a:rect l="l" t="t" r="r" b="b"/>
              <a:pathLst>
                <a:path w="8590" h="2480" extrusionOk="0">
                  <a:moveTo>
                    <a:pt x="1483" y="0"/>
                  </a:moveTo>
                  <a:lnTo>
                    <a:pt x="1176" y="26"/>
                  </a:lnTo>
                  <a:lnTo>
                    <a:pt x="921" y="128"/>
                  </a:lnTo>
                  <a:lnTo>
                    <a:pt x="665" y="256"/>
                  </a:lnTo>
                  <a:lnTo>
                    <a:pt x="435" y="435"/>
                  </a:lnTo>
                  <a:lnTo>
                    <a:pt x="256" y="665"/>
                  </a:lnTo>
                  <a:lnTo>
                    <a:pt x="128" y="895"/>
                  </a:lnTo>
                  <a:lnTo>
                    <a:pt x="51" y="1176"/>
                  </a:lnTo>
                  <a:lnTo>
                    <a:pt x="0" y="1483"/>
                  </a:lnTo>
                  <a:lnTo>
                    <a:pt x="0" y="2480"/>
                  </a:lnTo>
                  <a:lnTo>
                    <a:pt x="8590" y="2480"/>
                  </a:lnTo>
                  <a:lnTo>
                    <a:pt x="8590" y="1483"/>
                  </a:lnTo>
                  <a:lnTo>
                    <a:pt x="8564" y="1176"/>
                  </a:lnTo>
                  <a:lnTo>
                    <a:pt x="8462" y="895"/>
                  </a:lnTo>
                  <a:lnTo>
                    <a:pt x="8334" y="665"/>
                  </a:lnTo>
                  <a:lnTo>
                    <a:pt x="8155" y="435"/>
                  </a:lnTo>
                  <a:lnTo>
                    <a:pt x="7925" y="256"/>
                  </a:lnTo>
                  <a:lnTo>
                    <a:pt x="7695" y="128"/>
                  </a:lnTo>
                  <a:lnTo>
                    <a:pt x="7414" y="26"/>
                  </a:lnTo>
                  <a:lnTo>
                    <a:pt x="71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36;p51">
              <a:extLst>
                <a:ext uri="{FF2B5EF4-FFF2-40B4-BE49-F238E27FC236}">
                  <a16:creationId xmlns:a16="http://schemas.microsoft.com/office/drawing/2014/main" id="{E543F53C-5622-423F-BB4C-1D464CE0D2AB}"/>
                </a:ext>
              </a:extLst>
            </p:cNvPr>
            <p:cNvSpPr/>
            <p:nvPr/>
          </p:nvSpPr>
          <p:spPr>
            <a:xfrm>
              <a:off x="1129200" y="4156450"/>
              <a:ext cx="114425" cy="40925"/>
            </a:xfrm>
            <a:custGeom>
              <a:avLst/>
              <a:gdLst/>
              <a:ahLst/>
              <a:cxnLst/>
              <a:rect l="l" t="t" r="r" b="b"/>
              <a:pathLst>
                <a:path w="4577" h="1637" extrusionOk="0">
                  <a:moveTo>
                    <a:pt x="1" y="0"/>
                  </a:moveTo>
                  <a:lnTo>
                    <a:pt x="1" y="1636"/>
                  </a:lnTo>
                  <a:lnTo>
                    <a:pt x="4577" y="1636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37;p51">
              <a:extLst>
                <a:ext uri="{FF2B5EF4-FFF2-40B4-BE49-F238E27FC236}">
                  <a16:creationId xmlns:a16="http://schemas.microsoft.com/office/drawing/2014/main" id="{A0824AD0-CF79-4EC1-8BD5-11B7AB420AB4}"/>
                </a:ext>
              </a:extLst>
            </p:cNvPr>
            <p:cNvSpPr/>
            <p:nvPr/>
          </p:nvSpPr>
          <p:spPr>
            <a:xfrm>
              <a:off x="1172675" y="3887400"/>
              <a:ext cx="26850" cy="31325"/>
            </a:xfrm>
            <a:custGeom>
              <a:avLst/>
              <a:gdLst/>
              <a:ahLst/>
              <a:cxnLst/>
              <a:rect l="l" t="t" r="r" b="b"/>
              <a:pathLst>
                <a:path w="1074" h="1253" extrusionOk="0">
                  <a:moveTo>
                    <a:pt x="0" y="0"/>
                  </a:moveTo>
                  <a:lnTo>
                    <a:pt x="0" y="1253"/>
                  </a:lnTo>
                  <a:lnTo>
                    <a:pt x="1074" y="1253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FED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38;p51">
              <a:extLst>
                <a:ext uri="{FF2B5EF4-FFF2-40B4-BE49-F238E27FC236}">
                  <a16:creationId xmlns:a16="http://schemas.microsoft.com/office/drawing/2014/main" id="{613DE7F8-57EB-44CD-8EBD-C140BB96EC21}"/>
                </a:ext>
              </a:extLst>
            </p:cNvPr>
            <p:cNvSpPr/>
            <p:nvPr/>
          </p:nvSpPr>
          <p:spPr>
            <a:xfrm>
              <a:off x="1172675" y="3887400"/>
              <a:ext cx="26850" cy="31325"/>
            </a:xfrm>
            <a:custGeom>
              <a:avLst/>
              <a:gdLst/>
              <a:ahLst/>
              <a:cxnLst/>
              <a:rect l="l" t="t" r="r" b="b"/>
              <a:pathLst>
                <a:path w="1074" h="1253" fill="none" extrusionOk="0">
                  <a:moveTo>
                    <a:pt x="1074" y="1253"/>
                  </a:moveTo>
                  <a:lnTo>
                    <a:pt x="1074" y="0"/>
                  </a:lnTo>
                  <a:lnTo>
                    <a:pt x="0" y="0"/>
                  </a:lnTo>
                  <a:lnTo>
                    <a:pt x="0" y="125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39;p51">
              <a:extLst>
                <a:ext uri="{FF2B5EF4-FFF2-40B4-BE49-F238E27FC236}">
                  <a16:creationId xmlns:a16="http://schemas.microsoft.com/office/drawing/2014/main" id="{88073171-D49C-460F-8496-EF89FB5CF7B7}"/>
                </a:ext>
              </a:extLst>
            </p:cNvPr>
            <p:cNvSpPr/>
            <p:nvPr/>
          </p:nvSpPr>
          <p:spPr>
            <a:xfrm>
              <a:off x="1172675" y="3950025"/>
              <a:ext cx="26850" cy="206450"/>
            </a:xfrm>
            <a:custGeom>
              <a:avLst/>
              <a:gdLst/>
              <a:ahLst/>
              <a:cxnLst/>
              <a:rect l="l" t="t" r="r" b="b"/>
              <a:pathLst>
                <a:path w="1074" h="8258" extrusionOk="0">
                  <a:moveTo>
                    <a:pt x="0" y="0"/>
                  </a:moveTo>
                  <a:lnTo>
                    <a:pt x="0" y="8257"/>
                  </a:lnTo>
                  <a:lnTo>
                    <a:pt x="1074" y="8257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40;p51">
              <a:extLst>
                <a:ext uri="{FF2B5EF4-FFF2-40B4-BE49-F238E27FC236}">
                  <a16:creationId xmlns:a16="http://schemas.microsoft.com/office/drawing/2014/main" id="{17349DA7-AD6B-482C-9B68-9D87B21F8608}"/>
                </a:ext>
              </a:extLst>
            </p:cNvPr>
            <p:cNvSpPr/>
            <p:nvPr/>
          </p:nvSpPr>
          <p:spPr>
            <a:xfrm>
              <a:off x="1172675" y="3950025"/>
              <a:ext cx="26850" cy="206450"/>
            </a:xfrm>
            <a:custGeom>
              <a:avLst/>
              <a:gdLst/>
              <a:ahLst/>
              <a:cxnLst/>
              <a:rect l="l" t="t" r="r" b="b"/>
              <a:pathLst>
                <a:path w="1074" h="8258" fill="none" extrusionOk="0">
                  <a:moveTo>
                    <a:pt x="0" y="0"/>
                  </a:moveTo>
                  <a:lnTo>
                    <a:pt x="0" y="8257"/>
                  </a:lnTo>
                  <a:lnTo>
                    <a:pt x="1074" y="8257"/>
                  </a:lnTo>
                  <a:lnTo>
                    <a:pt x="10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41;p51">
              <a:extLst>
                <a:ext uri="{FF2B5EF4-FFF2-40B4-BE49-F238E27FC236}">
                  <a16:creationId xmlns:a16="http://schemas.microsoft.com/office/drawing/2014/main" id="{DC0FCFE6-B560-4FB3-A65C-EADBC1578513}"/>
                </a:ext>
              </a:extLst>
            </p:cNvPr>
            <p:cNvSpPr/>
            <p:nvPr/>
          </p:nvSpPr>
          <p:spPr>
            <a:xfrm>
              <a:off x="1273650" y="4022225"/>
              <a:ext cx="77350" cy="48600"/>
            </a:xfrm>
            <a:custGeom>
              <a:avLst/>
              <a:gdLst/>
              <a:ahLst/>
              <a:cxnLst/>
              <a:rect l="l" t="t" r="r" b="b"/>
              <a:pathLst>
                <a:path w="3094" h="1944" extrusionOk="0">
                  <a:moveTo>
                    <a:pt x="0" y="1"/>
                  </a:moveTo>
                  <a:lnTo>
                    <a:pt x="0" y="410"/>
                  </a:lnTo>
                  <a:lnTo>
                    <a:pt x="26" y="563"/>
                  </a:lnTo>
                  <a:lnTo>
                    <a:pt x="51" y="717"/>
                  </a:lnTo>
                  <a:lnTo>
                    <a:pt x="128" y="998"/>
                  </a:lnTo>
                  <a:lnTo>
                    <a:pt x="281" y="1254"/>
                  </a:lnTo>
                  <a:lnTo>
                    <a:pt x="460" y="1484"/>
                  </a:lnTo>
                  <a:lnTo>
                    <a:pt x="690" y="1663"/>
                  </a:lnTo>
                  <a:lnTo>
                    <a:pt x="946" y="1816"/>
                  </a:lnTo>
                  <a:lnTo>
                    <a:pt x="1227" y="1893"/>
                  </a:lnTo>
                  <a:lnTo>
                    <a:pt x="1381" y="1918"/>
                  </a:lnTo>
                  <a:lnTo>
                    <a:pt x="1534" y="1944"/>
                  </a:lnTo>
                  <a:lnTo>
                    <a:pt x="1560" y="1944"/>
                  </a:lnTo>
                  <a:lnTo>
                    <a:pt x="1713" y="1918"/>
                  </a:lnTo>
                  <a:lnTo>
                    <a:pt x="1866" y="1893"/>
                  </a:lnTo>
                  <a:lnTo>
                    <a:pt x="2148" y="1816"/>
                  </a:lnTo>
                  <a:lnTo>
                    <a:pt x="2403" y="1663"/>
                  </a:lnTo>
                  <a:lnTo>
                    <a:pt x="2633" y="1484"/>
                  </a:lnTo>
                  <a:lnTo>
                    <a:pt x="2838" y="1254"/>
                  </a:lnTo>
                  <a:lnTo>
                    <a:pt x="2966" y="998"/>
                  </a:lnTo>
                  <a:lnTo>
                    <a:pt x="3068" y="717"/>
                  </a:lnTo>
                  <a:lnTo>
                    <a:pt x="3068" y="563"/>
                  </a:lnTo>
                  <a:lnTo>
                    <a:pt x="3093" y="410"/>
                  </a:lnTo>
                  <a:lnTo>
                    <a:pt x="3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42;p51">
              <a:extLst>
                <a:ext uri="{FF2B5EF4-FFF2-40B4-BE49-F238E27FC236}">
                  <a16:creationId xmlns:a16="http://schemas.microsoft.com/office/drawing/2014/main" id="{B2923941-5841-4E00-A727-D004D5854678}"/>
                </a:ext>
              </a:extLst>
            </p:cNvPr>
            <p:cNvSpPr/>
            <p:nvPr/>
          </p:nvSpPr>
          <p:spPr>
            <a:xfrm>
              <a:off x="1271725" y="3952575"/>
              <a:ext cx="81200" cy="71600"/>
            </a:xfrm>
            <a:custGeom>
              <a:avLst/>
              <a:gdLst/>
              <a:ahLst/>
              <a:cxnLst/>
              <a:rect l="l" t="t" r="r" b="b"/>
              <a:pathLst>
                <a:path w="3248" h="2864" extrusionOk="0">
                  <a:moveTo>
                    <a:pt x="1560" y="1"/>
                  </a:moveTo>
                  <a:lnTo>
                    <a:pt x="1483" y="26"/>
                  </a:lnTo>
                  <a:lnTo>
                    <a:pt x="1407" y="77"/>
                  </a:lnTo>
                  <a:lnTo>
                    <a:pt x="1355" y="154"/>
                  </a:lnTo>
                  <a:lnTo>
                    <a:pt x="52" y="2429"/>
                  </a:lnTo>
                  <a:lnTo>
                    <a:pt x="1" y="2531"/>
                  </a:lnTo>
                  <a:lnTo>
                    <a:pt x="26" y="2659"/>
                  </a:lnTo>
                  <a:lnTo>
                    <a:pt x="77" y="2761"/>
                  </a:lnTo>
                  <a:lnTo>
                    <a:pt x="154" y="2838"/>
                  </a:lnTo>
                  <a:lnTo>
                    <a:pt x="231" y="2864"/>
                  </a:lnTo>
                  <a:lnTo>
                    <a:pt x="384" y="2864"/>
                  </a:lnTo>
                  <a:lnTo>
                    <a:pt x="461" y="2838"/>
                  </a:lnTo>
                  <a:lnTo>
                    <a:pt x="537" y="2787"/>
                  </a:lnTo>
                  <a:lnTo>
                    <a:pt x="563" y="2710"/>
                  </a:lnTo>
                  <a:lnTo>
                    <a:pt x="1637" y="895"/>
                  </a:lnTo>
                  <a:lnTo>
                    <a:pt x="2685" y="2710"/>
                  </a:lnTo>
                  <a:lnTo>
                    <a:pt x="2761" y="2813"/>
                  </a:lnTo>
                  <a:lnTo>
                    <a:pt x="2864" y="2864"/>
                  </a:lnTo>
                  <a:lnTo>
                    <a:pt x="2991" y="2864"/>
                  </a:lnTo>
                  <a:lnTo>
                    <a:pt x="3094" y="2838"/>
                  </a:lnTo>
                  <a:lnTo>
                    <a:pt x="3196" y="2761"/>
                  </a:lnTo>
                  <a:lnTo>
                    <a:pt x="3222" y="2659"/>
                  </a:lnTo>
                  <a:lnTo>
                    <a:pt x="3247" y="2531"/>
                  </a:lnTo>
                  <a:lnTo>
                    <a:pt x="3196" y="2429"/>
                  </a:lnTo>
                  <a:lnTo>
                    <a:pt x="1892" y="154"/>
                  </a:lnTo>
                  <a:lnTo>
                    <a:pt x="1841" y="77"/>
                  </a:lnTo>
                  <a:lnTo>
                    <a:pt x="1790" y="2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43;p51">
              <a:extLst>
                <a:ext uri="{FF2B5EF4-FFF2-40B4-BE49-F238E27FC236}">
                  <a16:creationId xmlns:a16="http://schemas.microsoft.com/office/drawing/2014/main" id="{EFF4237A-2935-4835-B27A-0CF8815BCB03}"/>
                </a:ext>
              </a:extLst>
            </p:cNvPr>
            <p:cNvSpPr/>
            <p:nvPr/>
          </p:nvSpPr>
          <p:spPr>
            <a:xfrm>
              <a:off x="1021200" y="4022225"/>
              <a:ext cx="77350" cy="48600"/>
            </a:xfrm>
            <a:custGeom>
              <a:avLst/>
              <a:gdLst/>
              <a:ahLst/>
              <a:cxnLst/>
              <a:rect l="l" t="t" r="r" b="b"/>
              <a:pathLst>
                <a:path w="3094" h="1944" extrusionOk="0">
                  <a:moveTo>
                    <a:pt x="1" y="1"/>
                  </a:moveTo>
                  <a:lnTo>
                    <a:pt x="1" y="410"/>
                  </a:lnTo>
                  <a:lnTo>
                    <a:pt x="26" y="563"/>
                  </a:lnTo>
                  <a:lnTo>
                    <a:pt x="52" y="717"/>
                  </a:lnTo>
                  <a:lnTo>
                    <a:pt x="128" y="998"/>
                  </a:lnTo>
                  <a:lnTo>
                    <a:pt x="282" y="1254"/>
                  </a:lnTo>
                  <a:lnTo>
                    <a:pt x="461" y="1484"/>
                  </a:lnTo>
                  <a:lnTo>
                    <a:pt x="691" y="1663"/>
                  </a:lnTo>
                  <a:lnTo>
                    <a:pt x="946" y="1816"/>
                  </a:lnTo>
                  <a:lnTo>
                    <a:pt x="1228" y="1893"/>
                  </a:lnTo>
                  <a:lnTo>
                    <a:pt x="1381" y="1918"/>
                  </a:lnTo>
                  <a:lnTo>
                    <a:pt x="1534" y="1944"/>
                  </a:lnTo>
                  <a:lnTo>
                    <a:pt x="1560" y="1944"/>
                  </a:lnTo>
                  <a:lnTo>
                    <a:pt x="1713" y="1918"/>
                  </a:lnTo>
                  <a:lnTo>
                    <a:pt x="1867" y="1893"/>
                  </a:lnTo>
                  <a:lnTo>
                    <a:pt x="2148" y="1816"/>
                  </a:lnTo>
                  <a:lnTo>
                    <a:pt x="2404" y="1663"/>
                  </a:lnTo>
                  <a:lnTo>
                    <a:pt x="2634" y="1484"/>
                  </a:lnTo>
                  <a:lnTo>
                    <a:pt x="2838" y="1254"/>
                  </a:lnTo>
                  <a:lnTo>
                    <a:pt x="2966" y="998"/>
                  </a:lnTo>
                  <a:lnTo>
                    <a:pt x="3068" y="717"/>
                  </a:lnTo>
                  <a:lnTo>
                    <a:pt x="3068" y="563"/>
                  </a:lnTo>
                  <a:lnTo>
                    <a:pt x="3094" y="410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44;p51">
              <a:extLst>
                <a:ext uri="{FF2B5EF4-FFF2-40B4-BE49-F238E27FC236}">
                  <a16:creationId xmlns:a16="http://schemas.microsoft.com/office/drawing/2014/main" id="{12D2AD3C-CA98-4FE5-B802-D6597053FCAB}"/>
                </a:ext>
              </a:extLst>
            </p:cNvPr>
            <p:cNvSpPr/>
            <p:nvPr/>
          </p:nvSpPr>
          <p:spPr>
            <a:xfrm>
              <a:off x="1019275" y="3952575"/>
              <a:ext cx="81200" cy="71600"/>
            </a:xfrm>
            <a:custGeom>
              <a:avLst/>
              <a:gdLst/>
              <a:ahLst/>
              <a:cxnLst/>
              <a:rect l="l" t="t" r="r" b="b"/>
              <a:pathLst>
                <a:path w="3248" h="2864" extrusionOk="0">
                  <a:moveTo>
                    <a:pt x="1535" y="1"/>
                  </a:moveTo>
                  <a:lnTo>
                    <a:pt x="1484" y="26"/>
                  </a:lnTo>
                  <a:lnTo>
                    <a:pt x="1407" y="77"/>
                  </a:lnTo>
                  <a:lnTo>
                    <a:pt x="1356" y="154"/>
                  </a:lnTo>
                  <a:lnTo>
                    <a:pt x="52" y="2429"/>
                  </a:lnTo>
                  <a:lnTo>
                    <a:pt x="1" y="2531"/>
                  </a:lnTo>
                  <a:lnTo>
                    <a:pt x="26" y="2659"/>
                  </a:lnTo>
                  <a:lnTo>
                    <a:pt x="78" y="2761"/>
                  </a:lnTo>
                  <a:lnTo>
                    <a:pt x="154" y="2838"/>
                  </a:lnTo>
                  <a:lnTo>
                    <a:pt x="282" y="2864"/>
                  </a:lnTo>
                  <a:lnTo>
                    <a:pt x="384" y="2864"/>
                  </a:lnTo>
                  <a:lnTo>
                    <a:pt x="487" y="2813"/>
                  </a:lnTo>
                  <a:lnTo>
                    <a:pt x="563" y="2710"/>
                  </a:lnTo>
                  <a:lnTo>
                    <a:pt x="1637" y="895"/>
                  </a:lnTo>
                  <a:lnTo>
                    <a:pt x="2685" y="2710"/>
                  </a:lnTo>
                  <a:lnTo>
                    <a:pt x="2736" y="2787"/>
                  </a:lnTo>
                  <a:lnTo>
                    <a:pt x="2787" y="2838"/>
                  </a:lnTo>
                  <a:lnTo>
                    <a:pt x="2864" y="2864"/>
                  </a:lnTo>
                  <a:lnTo>
                    <a:pt x="3017" y="2864"/>
                  </a:lnTo>
                  <a:lnTo>
                    <a:pt x="3094" y="2838"/>
                  </a:lnTo>
                  <a:lnTo>
                    <a:pt x="3171" y="2761"/>
                  </a:lnTo>
                  <a:lnTo>
                    <a:pt x="3222" y="2659"/>
                  </a:lnTo>
                  <a:lnTo>
                    <a:pt x="3247" y="2531"/>
                  </a:lnTo>
                  <a:lnTo>
                    <a:pt x="3196" y="2429"/>
                  </a:lnTo>
                  <a:lnTo>
                    <a:pt x="1893" y="154"/>
                  </a:lnTo>
                  <a:lnTo>
                    <a:pt x="1841" y="77"/>
                  </a:lnTo>
                  <a:lnTo>
                    <a:pt x="1790" y="2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45;p51">
              <a:extLst>
                <a:ext uri="{FF2B5EF4-FFF2-40B4-BE49-F238E27FC236}">
                  <a16:creationId xmlns:a16="http://schemas.microsoft.com/office/drawing/2014/main" id="{5C5286C0-97DA-449E-9C34-3CA2F1453628}"/>
                </a:ext>
              </a:extLst>
            </p:cNvPr>
            <p:cNvSpPr/>
            <p:nvPr/>
          </p:nvSpPr>
          <p:spPr>
            <a:xfrm>
              <a:off x="1166925" y="3915500"/>
              <a:ext cx="38350" cy="38375"/>
            </a:xfrm>
            <a:custGeom>
              <a:avLst/>
              <a:gdLst/>
              <a:ahLst/>
              <a:cxnLst/>
              <a:rect l="l" t="t" r="r" b="b"/>
              <a:pathLst>
                <a:path w="1534" h="1535" extrusionOk="0">
                  <a:moveTo>
                    <a:pt x="767" y="1"/>
                  </a:moveTo>
                  <a:lnTo>
                    <a:pt x="614" y="26"/>
                  </a:lnTo>
                  <a:lnTo>
                    <a:pt x="460" y="78"/>
                  </a:lnTo>
                  <a:lnTo>
                    <a:pt x="332" y="129"/>
                  </a:lnTo>
                  <a:lnTo>
                    <a:pt x="230" y="231"/>
                  </a:lnTo>
                  <a:lnTo>
                    <a:pt x="128" y="333"/>
                  </a:lnTo>
                  <a:lnTo>
                    <a:pt x="51" y="487"/>
                  </a:lnTo>
                  <a:lnTo>
                    <a:pt x="26" y="614"/>
                  </a:lnTo>
                  <a:lnTo>
                    <a:pt x="0" y="768"/>
                  </a:lnTo>
                  <a:lnTo>
                    <a:pt x="26" y="921"/>
                  </a:lnTo>
                  <a:lnTo>
                    <a:pt x="51" y="1074"/>
                  </a:lnTo>
                  <a:lnTo>
                    <a:pt x="128" y="1202"/>
                  </a:lnTo>
                  <a:lnTo>
                    <a:pt x="230" y="1305"/>
                  </a:lnTo>
                  <a:lnTo>
                    <a:pt x="332" y="1407"/>
                  </a:lnTo>
                  <a:lnTo>
                    <a:pt x="460" y="1484"/>
                  </a:lnTo>
                  <a:lnTo>
                    <a:pt x="614" y="1535"/>
                  </a:lnTo>
                  <a:lnTo>
                    <a:pt x="920" y="1535"/>
                  </a:lnTo>
                  <a:lnTo>
                    <a:pt x="1074" y="1484"/>
                  </a:lnTo>
                  <a:lnTo>
                    <a:pt x="1202" y="1407"/>
                  </a:lnTo>
                  <a:lnTo>
                    <a:pt x="1304" y="1305"/>
                  </a:lnTo>
                  <a:lnTo>
                    <a:pt x="1406" y="1202"/>
                  </a:lnTo>
                  <a:lnTo>
                    <a:pt x="1483" y="1074"/>
                  </a:lnTo>
                  <a:lnTo>
                    <a:pt x="1534" y="921"/>
                  </a:lnTo>
                  <a:lnTo>
                    <a:pt x="1534" y="768"/>
                  </a:lnTo>
                  <a:lnTo>
                    <a:pt x="1534" y="614"/>
                  </a:lnTo>
                  <a:lnTo>
                    <a:pt x="1483" y="487"/>
                  </a:lnTo>
                  <a:lnTo>
                    <a:pt x="1406" y="333"/>
                  </a:lnTo>
                  <a:lnTo>
                    <a:pt x="1304" y="231"/>
                  </a:lnTo>
                  <a:lnTo>
                    <a:pt x="1202" y="129"/>
                  </a:lnTo>
                  <a:lnTo>
                    <a:pt x="1074" y="78"/>
                  </a:lnTo>
                  <a:lnTo>
                    <a:pt x="920" y="26"/>
                  </a:lnTo>
                  <a:lnTo>
                    <a:pt x="7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46;p51">
              <a:extLst>
                <a:ext uri="{FF2B5EF4-FFF2-40B4-BE49-F238E27FC236}">
                  <a16:creationId xmlns:a16="http://schemas.microsoft.com/office/drawing/2014/main" id="{139A14E6-B004-4468-B60A-B55B989B956D}"/>
                </a:ext>
              </a:extLst>
            </p:cNvPr>
            <p:cNvSpPr/>
            <p:nvPr/>
          </p:nvSpPr>
          <p:spPr>
            <a:xfrm>
              <a:off x="1058275" y="3952575"/>
              <a:ext cx="254375" cy="9600"/>
            </a:xfrm>
            <a:custGeom>
              <a:avLst/>
              <a:gdLst/>
              <a:ahLst/>
              <a:cxnLst/>
              <a:rect l="l" t="t" r="r" b="b"/>
              <a:pathLst>
                <a:path w="10175" h="384" extrusionOk="0">
                  <a:moveTo>
                    <a:pt x="0" y="1"/>
                  </a:moveTo>
                  <a:lnTo>
                    <a:pt x="0" y="384"/>
                  </a:lnTo>
                  <a:lnTo>
                    <a:pt x="10175" y="384"/>
                  </a:lnTo>
                  <a:lnTo>
                    <a:pt x="10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2777;p51">
            <a:extLst>
              <a:ext uri="{FF2B5EF4-FFF2-40B4-BE49-F238E27FC236}">
                <a16:creationId xmlns:a16="http://schemas.microsoft.com/office/drawing/2014/main" id="{984B2B17-1921-4C63-8CDC-B43560E285EB}"/>
              </a:ext>
            </a:extLst>
          </p:cNvPr>
          <p:cNvGrpSpPr/>
          <p:nvPr/>
        </p:nvGrpSpPr>
        <p:grpSpPr>
          <a:xfrm>
            <a:off x="3564609" y="1731995"/>
            <a:ext cx="371975" cy="375450"/>
            <a:chOff x="1722925" y="1866600"/>
            <a:chExt cx="371975" cy="375450"/>
          </a:xfrm>
        </p:grpSpPr>
        <p:sp>
          <p:nvSpPr>
            <p:cNvPr id="126" name="Google Shape;2778;p51">
              <a:extLst>
                <a:ext uri="{FF2B5EF4-FFF2-40B4-BE49-F238E27FC236}">
                  <a16:creationId xmlns:a16="http://schemas.microsoft.com/office/drawing/2014/main" id="{2B2AFE7C-5BD0-4E61-8EA6-3D582C920587}"/>
                </a:ext>
              </a:extLst>
            </p:cNvPr>
            <p:cNvSpPr/>
            <p:nvPr/>
          </p:nvSpPr>
          <p:spPr>
            <a:xfrm>
              <a:off x="1812725" y="2071700"/>
              <a:ext cx="201000" cy="170350"/>
            </a:xfrm>
            <a:custGeom>
              <a:avLst/>
              <a:gdLst/>
              <a:ahLst/>
              <a:cxnLst/>
              <a:rect l="l" t="t" r="r" b="b"/>
              <a:pathLst>
                <a:path w="8040" h="6814" extrusionOk="0">
                  <a:moveTo>
                    <a:pt x="0" y="2857"/>
                  </a:moveTo>
                  <a:cubicBezTo>
                    <a:pt x="233" y="5328"/>
                    <a:pt x="4601" y="7865"/>
                    <a:pt x="6572" y="6357"/>
                  </a:cubicBezTo>
                  <a:cubicBezTo>
                    <a:pt x="8277" y="5053"/>
                    <a:pt x="8314" y="2023"/>
                    <a:pt x="7596" y="0"/>
                  </a:cubicBezTo>
                </a:path>
              </a:pathLst>
            </a:custGeom>
            <a:noFill/>
            <a:ln w="952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27" name="Google Shape;2779;p51">
              <a:extLst>
                <a:ext uri="{FF2B5EF4-FFF2-40B4-BE49-F238E27FC236}">
                  <a16:creationId xmlns:a16="http://schemas.microsoft.com/office/drawing/2014/main" id="{F452E553-9C55-4FB6-9492-9916B80CD47A}"/>
                </a:ext>
              </a:extLst>
            </p:cNvPr>
            <p:cNvSpPr/>
            <p:nvPr/>
          </p:nvSpPr>
          <p:spPr>
            <a:xfrm>
              <a:off x="1722925" y="1988650"/>
              <a:ext cx="181525" cy="154700"/>
            </a:xfrm>
            <a:custGeom>
              <a:avLst/>
              <a:gdLst/>
              <a:ahLst/>
              <a:cxnLst/>
              <a:rect l="l" t="t" r="r" b="b"/>
              <a:pathLst>
                <a:path w="7261" h="6188" extrusionOk="0">
                  <a:moveTo>
                    <a:pt x="0" y="1"/>
                  </a:moveTo>
                  <a:lnTo>
                    <a:pt x="0" y="998"/>
                  </a:lnTo>
                  <a:lnTo>
                    <a:pt x="0" y="1356"/>
                  </a:lnTo>
                  <a:lnTo>
                    <a:pt x="51" y="1662"/>
                  </a:lnTo>
                  <a:lnTo>
                    <a:pt x="128" y="1995"/>
                  </a:lnTo>
                  <a:lnTo>
                    <a:pt x="230" y="2302"/>
                  </a:lnTo>
                  <a:lnTo>
                    <a:pt x="358" y="2583"/>
                  </a:lnTo>
                  <a:lnTo>
                    <a:pt x="511" y="2864"/>
                  </a:lnTo>
                  <a:lnTo>
                    <a:pt x="665" y="3120"/>
                  </a:lnTo>
                  <a:lnTo>
                    <a:pt x="869" y="3375"/>
                  </a:lnTo>
                  <a:lnTo>
                    <a:pt x="1074" y="3605"/>
                  </a:lnTo>
                  <a:lnTo>
                    <a:pt x="1304" y="3810"/>
                  </a:lnTo>
                  <a:lnTo>
                    <a:pt x="1559" y="4014"/>
                  </a:lnTo>
                  <a:lnTo>
                    <a:pt x="1841" y="4168"/>
                  </a:lnTo>
                  <a:lnTo>
                    <a:pt x="2122" y="4321"/>
                  </a:lnTo>
                  <a:lnTo>
                    <a:pt x="2403" y="4423"/>
                  </a:lnTo>
                  <a:lnTo>
                    <a:pt x="2710" y="4526"/>
                  </a:lnTo>
                  <a:lnTo>
                    <a:pt x="3042" y="4602"/>
                  </a:lnTo>
                  <a:lnTo>
                    <a:pt x="3042" y="6187"/>
                  </a:lnTo>
                  <a:lnTo>
                    <a:pt x="4218" y="6187"/>
                  </a:lnTo>
                  <a:lnTo>
                    <a:pt x="4218" y="4602"/>
                  </a:lnTo>
                  <a:lnTo>
                    <a:pt x="4550" y="4526"/>
                  </a:lnTo>
                  <a:lnTo>
                    <a:pt x="4857" y="4423"/>
                  </a:lnTo>
                  <a:lnTo>
                    <a:pt x="5138" y="4321"/>
                  </a:lnTo>
                  <a:lnTo>
                    <a:pt x="5420" y="4168"/>
                  </a:lnTo>
                  <a:lnTo>
                    <a:pt x="5701" y="4014"/>
                  </a:lnTo>
                  <a:lnTo>
                    <a:pt x="5931" y="3810"/>
                  </a:lnTo>
                  <a:lnTo>
                    <a:pt x="6186" y="3605"/>
                  </a:lnTo>
                  <a:lnTo>
                    <a:pt x="6391" y="3375"/>
                  </a:lnTo>
                  <a:lnTo>
                    <a:pt x="6595" y="3120"/>
                  </a:lnTo>
                  <a:lnTo>
                    <a:pt x="6749" y="2864"/>
                  </a:lnTo>
                  <a:lnTo>
                    <a:pt x="6902" y="2583"/>
                  </a:lnTo>
                  <a:lnTo>
                    <a:pt x="7030" y="2302"/>
                  </a:lnTo>
                  <a:lnTo>
                    <a:pt x="7132" y="1995"/>
                  </a:lnTo>
                  <a:lnTo>
                    <a:pt x="7209" y="1662"/>
                  </a:lnTo>
                  <a:lnTo>
                    <a:pt x="7260" y="1356"/>
                  </a:lnTo>
                  <a:lnTo>
                    <a:pt x="7260" y="998"/>
                  </a:lnTo>
                  <a:lnTo>
                    <a:pt x="7260" y="1"/>
                  </a:lnTo>
                  <a:lnTo>
                    <a:pt x="6084" y="1"/>
                  </a:lnTo>
                  <a:lnTo>
                    <a:pt x="6084" y="998"/>
                  </a:lnTo>
                  <a:lnTo>
                    <a:pt x="6084" y="1253"/>
                  </a:lnTo>
                  <a:lnTo>
                    <a:pt x="6033" y="1509"/>
                  </a:lnTo>
                  <a:lnTo>
                    <a:pt x="5982" y="1739"/>
                  </a:lnTo>
                  <a:lnTo>
                    <a:pt x="5905" y="1969"/>
                  </a:lnTo>
                  <a:lnTo>
                    <a:pt x="5803" y="2174"/>
                  </a:lnTo>
                  <a:lnTo>
                    <a:pt x="5675" y="2378"/>
                  </a:lnTo>
                  <a:lnTo>
                    <a:pt x="5522" y="2583"/>
                  </a:lnTo>
                  <a:lnTo>
                    <a:pt x="5368" y="2762"/>
                  </a:lnTo>
                  <a:lnTo>
                    <a:pt x="5189" y="2915"/>
                  </a:lnTo>
                  <a:lnTo>
                    <a:pt x="5011" y="3043"/>
                  </a:lnTo>
                  <a:lnTo>
                    <a:pt x="4806" y="3171"/>
                  </a:lnTo>
                  <a:lnTo>
                    <a:pt x="4576" y="3273"/>
                  </a:lnTo>
                  <a:lnTo>
                    <a:pt x="4371" y="3350"/>
                  </a:lnTo>
                  <a:lnTo>
                    <a:pt x="4116" y="3426"/>
                  </a:lnTo>
                  <a:lnTo>
                    <a:pt x="3886" y="3452"/>
                  </a:lnTo>
                  <a:lnTo>
                    <a:pt x="3630" y="3477"/>
                  </a:lnTo>
                  <a:lnTo>
                    <a:pt x="3374" y="3452"/>
                  </a:lnTo>
                  <a:lnTo>
                    <a:pt x="3144" y="3426"/>
                  </a:lnTo>
                  <a:lnTo>
                    <a:pt x="2889" y="3350"/>
                  </a:lnTo>
                  <a:lnTo>
                    <a:pt x="2659" y="3273"/>
                  </a:lnTo>
                  <a:lnTo>
                    <a:pt x="2454" y="3171"/>
                  </a:lnTo>
                  <a:lnTo>
                    <a:pt x="2250" y="3043"/>
                  </a:lnTo>
                  <a:lnTo>
                    <a:pt x="2071" y="2915"/>
                  </a:lnTo>
                  <a:lnTo>
                    <a:pt x="1892" y="2762"/>
                  </a:lnTo>
                  <a:lnTo>
                    <a:pt x="1738" y="2583"/>
                  </a:lnTo>
                  <a:lnTo>
                    <a:pt x="1585" y="2378"/>
                  </a:lnTo>
                  <a:lnTo>
                    <a:pt x="1457" y="2174"/>
                  </a:lnTo>
                  <a:lnTo>
                    <a:pt x="1355" y="1969"/>
                  </a:lnTo>
                  <a:lnTo>
                    <a:pt x="1278" y="1739"/>
                  </a:lnTo>
                  <a:lnTo>
                    <a:pt x="1202" y="1509"/>
                  </a:lnTo>
                  <a:lnTo>
                    <a:pt x="1176" y="1253"/>
                  </a:lnTo>
                  <a:lnTo>
                    <a:pt x="1176" y="998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780;p51">
              <a:extLst>
                <a:ext uri="{FF2B5EF4-FFF2-40B4-BE49-F238E27FC236}">
                  <a16:creationId xmlns:a16="http://schemas.microsoft.com/office/drawing/2014/main" id="{D764EBBF-0EAF-4161-81A4-91F22DE984B1}"/>
                </a:ext>
              </a:extLst>
            </p:cNvPr>
            <p:cNvSpPr/>
            <p:nvPr/>
          </p:nvSpPr>
          <p:spPr>
            <a:xfrm>
              <a:off x="1915275" y="1866600"/>
              <a:ext cx="179625" cy="125925"/>
            </a:xfrm>
            <a:custGeom>
              <a:avLst/>
              <a:gdLst/>
              <a:ahLst/>
              <a:cxnLst/>
              <a:rect l="l" t="t" r="r" b="b"/>
              <a:pathLst>
                <a:path w="7185" h="5037" extrusionOk="0">
                  <a:moveTo>
                    <a:pt x="1739" y="0"/>
                  </a:moveTo>
                  <a:lnTo>
                    <a:pt x="1535" y="51"/>
                  </a:lnTo>
                  <a:lnTo>
                    <a:pt x="1356" y="102"/>
                  </a:lnTo>
                  <a:lnTo>
                    <a:pt x="1177" y="154"/>
                  </a:lnTo>
                  <a:lnTo>
                    <a:pt x="998" y="256"/>
                  </a:lnTo>
                  <a:lnTo>
                    <a:pt x="844" y="358"/>
                  </a:lnTo>
                  <a:lnTo>
                    <a:pt x="691" y="486"/>
                  </a:lnTo>
                  <a:lnTo>
                    <a:pt x="538" y="614"/>
                  </a:lnTo>
                  <a:lnTo>
                    <a:pt x="435" y="767"/>
                  </a:lnTo>
                  <a:lnTo>
                    <a:pt x="307" y="920"/>
                  </a:lnTo>
                  <a:lnTo>
                    <a:pt x="231" y="1125"/>
                  </a:lnTo>
                  <a:lnTo>
                    <a:pt x="154" y="1304"/>
                  </a:lnTo>
                  <a:lnTo>
                    <a:pt x="77" y="1508"/>
                  </a:lnTo>
                  <a:lnTo>
                    <a:pt x="52" y="1738"/>
                  </a:lnTo>
                  <a:lnTo>
                    <a:pt x="26" y="1969"/>
                  </a:lnTo>
                  <a:lnTo>
                    <a:pt x="1" y="2199"/>
                  </a:lnTo>
                  <a:lnTo>
                    <a:pt x="26" y="2429"/>
                  </a:lnTo>
                  <a:lnTo>
                    <a:pt x="52" y="2633"/>
                  </a:lnTo>
                  <a:lnTo>
                    <a:pt x="77" y="2838"/>
                  </a:lnTo>
                  <a:lnTo>
                    <a:pt x="154" y="3017"/>
                  </a:lnTo>
                  <a:lnTo>
                    <a:pt x="231" y="3196"/>
                  </a:lnTo>
                  <a:lnTo>
                    <a:pt x="307" y="3375"/>
                  </a:lnTo>
                  <a:lnTo>
                    <a:pt x="538" y="3707"/>
                  </a:lnTo>
                  <a:lnTo>
                    <a:pt x="819" y="4014"/>
                  </a:lnTo>
                  <a:lnTo>
                    <a:pt x="1151" y="4295"/>
                  </a:lnTo>
                  <a:lnTo>
                    <a:pt x="1944" y="4934"/>
                  </a:lnTo>
                  <a:lnTo>
                    <a:pt x="5190" y="5036"/>
                  </a:lnTo>
                  <a:lnTo>
                    <a:pt x="5983" y="4372"/>
                  </a:lnTo>
                  <a:lnTo>
                    <a:pt x="6340" y="4039"/>
                  </a:lnTo>
                  <a:lnTo>
                    <a:pt x="6622" y="3732"/>
                  </a:lnTo>
                  <a:lnTo>
                    <a:pt x="6852" y="3400"/>
                  </a:lnTo>
                  <a:lnTo>
                    <a:pt x="6954" y="3221"/>
                  </a:lnTo>
                  <a:lnTo>
                    <a:pt x="7031" y="3042"/>
                  </a:lnTo>
                  <a:lnTo>
                    <a:pt x="7107" y="2838"/>
                  </a:lnTo>
                  <a:lnTo>
                    <a:pt x="7159" y="2633"/>
                  </a:lnTo>
                  <a:lnTo>
                    <a:pt x="7184" y="2429"/>
                  </a:lnTo>
                  <a:lnTo>
                    <a:pt x="7184" y="2199"/>
                  </a:lnTo>
                  <a:lnTo>
                    <a:pt x="7184" y="1969"/>
                  </a:lnTo>
                  <a:lnTo>
                    <a:pt x="7159" y="1738"/>
                  </a:lnTo>
                  <a:lnTo>
                    <a:pt x="7107" y="1508"/>
                  </a:lnTo>
                  <a:lnTo>
                    <a:pt x="7031" y="1304"/>
                  </a:lnTo>
                  <a:lnTo>
                    <a:pt x="6954" y="1125"/>
                  </a:lnTo>
                  <a:lnTo>
                    <a:pt x="6877" y="920"/>
                  </a:lnTo>
                  <a:lnTo>
                    <a:pt x="6775" y="767"/>
                  </a:lnTo>
                  <a:lnTo>
                    <a:pt x="6647" y="614"/>
                  </a:lnTo>
                  <a:lnTo>
                    <a:pt x="6494" y="486"/>
                  </a:lnTo>
                  <a:lnTo>
                    <a:pt x="6366" y="358"/>
                  </a:lnTo>
                  <a:lnTo>
                    <a:pt x="6187" y="256"/>
                  </a:lnTo>
                  <a:lnTo>
                    <a:pt x="6034" y="154"/>
                  </a:lnTo>
                  <a:lnTo>
                    <a:pt x="5829" y="102"/>
                  </a:lnTo>
                  <a:lnTo>
                    <a:pt x="5650" y="51"/>
                  </a:lnTo>
                  <a:lnTo>
                    <a:pt x="5446" y="0"/>
                  </a:lnTo>
                  <a:lnTo>
                    <a:pt x="5241" y="0"/>
                  </a:lnTo>
                  <a:lnTo>
                    <a:pt x="4986" y="26"/>
                  </a:lnTo>
                  <a:lnTo>
                    <a:pt x="4730" y="51"/>
                  </a:lnTo>
                  <a:lnTo>
                    <a:pt x="4500" y="128"/>
                  </a:lnTo>
                  <a:lnTo>
                    <a:pt x="4295" y="256"/>
                  </a:lnTo>
                  <a:lnTo>
                    <a:pt x="4091" y="384"/>
                  </a:lnTo>
                  <a:lnTo>
                    <a:pt x="3912" y="511"/>
                  </a:lnTo>
                  <a:lnTo>
                    <a:pt x="3733" y="690"/>
                  </a:lnTo>
                  <a:lnTo>
                    <a:pt x="3580" y="895"/>
                  </a:lnTo>
                  <a:lnTo>
                    <a:pt x="3452" y="690"/>
                  </a:lnTo>
                  <a:lnTo>
                    <a:pt x="3273" y="511"/>
                  </a:lnTo>
                  <a:lnTo>
                    <a:pt x="3094" y="384"/>
                  </a:lnTo>
                  <a:lnTo>
                    <a:pt x="2889" y="256"/>
                  </a:lnTo>
                  <a:lnTo>
                    <a:pt x="2685" y="128"/>
                  </a:lnTo>
                  <a:lnTo>
                    <a:pt x="2455" y="51"/>
                  </a:lnTo>
                  <a:lnTo>
                    <a:pt x="2199" y="26"/>
                  </a:lnTo>
                  <a:lnTo>
                    <a:pt x="19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781;p51">
              <a:extLst>
                <a:ext uri="{FF2B5EF4-FFF2-40B4-BE49-F238E27FC236}">
                  <a16:creationId xmlns:a16="http://schemas.microsoft.com/office/drawing/2014/main" id="{971AB0F7-15A2-45CA-AE77-9D9DE4DB9F25}"/>
                </a:ext>
              </a:extLst>
            </p:cNvPr>
            <p:cNvSpPr/>
            <p:nvPr/>
          </p:nvSpPr>
          <p:spPr>
            <a:xfrm>
              <a:off x="1915275" y="1866600"/>
              <a:ext cx="179625" cy="125925"/>
            </a:xfrm>
            <a:custGeom>
              <a:avLst/>
              <a:gdLst/>
              <a:ahLst/>
              <a:cxnLst/>
              <a:rect l="l" t="t" r="r" b="b"/>
              <a:pathLst>
                <a:path w="7185" h="5037" fill="none" extrusionOk="0">
                  <a:moveTo>
                    <a:pt x="5190" y="5036"/>
                  </a:moveTo>
                  <a:lnTo>
                    <a:pt x="5190" y="5036"/>
                  </a:lnTo>
                  <a:lnTo>
                    <a:pt x="5983" y="4372"/>
                  </a:lnTo>
                  <a:lnTo>
                    <a:pt x="6340" y="4039"/>
                  </a:lnTo>
                  <a:lnTo>
                    <a:pt x="6622" y="3732"/>
                  </a:lnTo>
                  <a:lnTo>
                    <a:pt x="6852" y="3400"/>
                  </a:lnTo>
                  <a:lnTo>
                    <a:pt x="6954" y="3221"/>
                  </a:lnTo>
                  <a:lnTo>
                    <a:pt x="7031" y="3042"/>
                  </a:lnTo>
                  <a:lnTo>
                    <a:pt x="7107" y="2838"/>
                  </a:lnTo>
                  <a:lnTo>
                    <a:pt x="7159" y="2633"/>
                  </a:lnTo>
                  <a:lnTo>
                    <a:pt x="7184" y="2429"/>
                  </a:lnTo>
                  <a:lnTo>
                    <a:pt x="7184" y="2199"/>
                  </a:lnTo>
                  <a:lnTo>
                    <a:pt x="7184" y="2199"/>
                  </a:lnTo>
                  <a:lnTo>
                    <a:pt x="7184" y="1969"/>
                  </a:lnTo>
                  <a:lnTo>
                    <a:pt x="7159" y="1738"/>
                  </a:lnTo>
                  <a:lnTo>
                    <a:pt x="7107" y="1508"/>
                  </a:lnTo>
                  <a:lnTo>
                    <a:pt x="7031" y="1304"/>
                  </a:lnTo>
                  <a:lnTo>
                    <a:pt x="6954" y="1125"/>
                  </a:lnTo>
                  <a:lnTo>
                    <a:pt x="6877" y="920"/>
                  </a:lnTo>
                  <a:lnTo>
                    <a:pt x="6775" y="767"/>
                  </a:lnTo>
                  <a:lnTo>
                    <a:pt x="6647" y="614"/>
                  </a:lnTo>
                  <a:lnTo>
                    <a:pt x="6494" y="486"/>
                  </a:lnTo>
                  <a:lnTo>
                    <a:pt x="6366" y="358"/>
                  </a:lnTo>
                  <a:lnTo>
                    <a:pt x="6187" y="256"/>
                  </a:lnTo>
                  <a:lnTo>
                    <a:pt x="6034" y="154"/>
                  </a:lnTo>
                  <a:lnTo>
                    <a:pt x="5829" y="102"/>
                  </a:lnTo>
                  <a:lnTo>
                    <a:pt x="5650" y="51"/>
                  </a:lnTo>
                  <a:lnTo>
                    <a:pt x="5446" y="0"/>
                  </a:lnTo>
                  <a:lnTo>
                    <a:pt x="5241" y="0"/>
                  </a:lnTo>
                  <a:lnTo>
                    <a:pt x="5241" y="0"/>
                  </a:lnTo>
                  <a:lnTo>
                    <a:pt x="4986" y="26"/>
                  </a:lnTo>
                  <a:lnTo>
                    <a:pt x="4730" y="51"/>
                  </a:lnTo>
                  <a:lnTo>
                    <a:pt x="4500" y="128"/>
                  </a:lnTo>
                  <a:lnTo>
                    <a:pt x="4295" y="256"/>
                  </a:lnTo>
                  <a:lnTo>
                    <a:pt x="4091" y="384"/>
                  </a:lnTo>
                  <a:lnTo>
                    <a:pt x="3912" y="511"/>
                  </a:lnTo>
                  <a:lnTo>
                    <a:pt x="3733" y="690"/>
                  </a:lnTo>
                  <a:lnTo>
                    <a:pt x="3580" y="895"/>
                  </a:lnTo>
                  <a:lnTo>
                    <a:pt x="3580" y="895"/>
                  </a:lnTo>
                  <a:lnTo>
                    <a:pt x="3452" y="690"/>
                  </a:lnTo>
                  <a:lnTo>
                    <a:pt x="3273" y="511"/>
                  </a:lnTo>
                  <a:lnTo>
                    <a:pt x="3094" y="384"/>
                  </a:lnTo>
                  <a:lnTo>
                    <a:pt x="2889" y="256"/>
                  </a:lnTo>
                  <a:lnTo>
                    <a:pt x="2685" y="128"/>
                  </a:lnTo>
                  <a:lnTo>
                    <a:pt x="2455" y="51"/>
                  </a:lnTo>
                  <a:lnTo>
                    <a:pt x="2199" y="26"/>
                  </a:lnTo>
                  <a:lnTo>
                    <a:pt x="1969" y="0"/>
                  </a:lnTo>
                  <a:lnTo>
                    <a:pt x="1969" y="0"/>
                  </a:lnTo>
                  <a:lnTo>
                    <a:pt x="1739" y="0"/>
                  </a:lnTo>
                  <a:lnTo>
                    <a:pt x="1535" y="51"/>
                  </a:lnTo>
                  <a:lnTo>
                    <a:pt x="1356" y="102"/>
                  </a:lnTo>
                  <a:lnTo>
                    <a:pt x="1177" y="154"/>
                  </a:lnTo>
                  <a:lnTo>
                    <a:pt x="998" y="256"/>
                  </a:lnTo>
                  <a:lnTo>
                    <a:pt x="844" y="358"/>
                  </a:lnTo>
                  <a:lnTo>
                    <a:pt x="691" y="486"/>
                  </a:lnTo>
                  <a:lnTo>
                    <a:pt x="538" y="614"/>
                  </a:lnTo>
                  <a:lnTo>
                    <a:pt x="435" y="767"/>
                  </a:lnTo>
                  <a:lnTo>
                    <a:pt x="307" y="920"/>
                  </a:lnTo>
                  <a:lnTo>
                    <a:pt x="231" y="1125"/>
                  </a:lnTo>
                  <a:lnTo>
                    <a:pt x="154" y="1304"/>
                  </a:lnTo>
                  <a:lnTo>
                    <a:pt x="77" y="1508"/>
                  </a:lnTo>
                  <a:lnTo>
                    <a:pt x="52" y="1738"/>
                  </a:lnTo>
                  <a:lnTo>
                    <a:pt x="26" y="1969"/>
                  </a:lnTo>
                  <a:lnTo>
                    <a:pt x="1" y="2199"/>
                  </a:lnTo>
                  <a:lnTo>
                    <a:pt x="1" y="2199"/>
                  </a:lnTo>
                  <a:lnTo>
                    <a:pt x="26" y="2429"/>
                  </a:lnTo>
                  <a:lnTo>
                    <a:pt x="52" y="2633"/>
                  </a:lnTo>
                  <a:lnTo>
                    <a:pt x="77" y="2838"/>
                  </a:lnTo>
                  <a:lnTo>
                    <a:pt x="154" y="3017"/>
                  </a:lnTo>
                  <a:lnTo>
                    <a:pt x="231" y="3196"/>
                  </a:lnTo>
                  <a:lnTo>
                    <a:pt x="307" y="3375"/>
                  </a:lnTo>
                  <a:lnTo>
                    <a:pt x="538" y="3707"/>
                  </a:lnTo>
                  <a:lnTo>
                    <a:pt x="819" y="4014"/>
                  </a:lnTo>
                  <a:lnTo>
                    <a:pt x="1151" y="4295"/>
                  </a:lnTo>
                  <a:lnTo>
                    <a:pt x="1944" y="49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782;p51">
              <a:extLst>
                <a:ext uri="{FF2B5EF4-FFF2-40B4-BE49-F238E27FC236}">
                  <a16:creationId xmlns:a16="http://schemas.microsoft.com/office/drawing/2014/main" id="{7D3FC588-8205-4165-848A-E192363772DA}"/>
                </a:ext>
              </a:extLst>
            </p:cNvPr>
            <p:cNvSpPr/>
            <p:nvPr/>
          </p:nvSpPr>
          <p:spPr>
            <a:xfrm>
              <a:off x="1954275" y="1971400"/>
              <a:ext cx="97800" cy="98450"/>
            </a:xfrm>
            <a:custGeom>
              <a:avLst/>
              <a:gdLst/>
              <a:ahLst/>
              <a:cxnLst/>
              <a:rect l="l" t="t" r="r" b="b"/>
              <a:pathLst>
                <a:path w="3912" h="3938" extrusionOk="0">
                  <a:moveTo>
                    <a:pt x="1764" y="1"/>
                  </a:moveTo>
                  <a:lnTo>
                    <a:pt x="1559" y="52"/>
                  </a:lnTo>
                  <a:lnTo>
                    <a:pt x="1381" y="103"/>
                  </a:lnTo>
                  <a:lnTo>
                    <a:pt x="1202" y="154"/>
                  </a:lnTo>
                  <a:lnTo>
                    <a:pt x="1023" y="231"/>
                  </a:lnTo>
                  <a:lnTo>
                    <a:pt x="869" y="333"/>
                  </a:lnTo>
                  <a:lnTo>
                    <a:pt x="716" y="461"/>
                  </a:lnTo>
                  <a:lnTo>
                    <a:pt x="562" y="589"/>
                  </a:lnTo>
                  <a:lnTo>
                    <a:pt x="460" y="716"/>
                  </a:lnTo>
                  <a:lnTo>
                    <a:pt x="332" y="870"/>
                  </a:lnTo>
                  <a:lnTo>
                    <a:pt x="230" y="1023"/>
                  </a:lnTo>
                  <a:lnTo>
                    <a:pt x="153" y="1202"/>
                  </a:lnTo>
                  <a:lnTo>
                    <a:pt x="77" y="1381"/>
                  </a:lnTo>
                  <a:lnTo>
                    <a:pt x="51" y="1560"/>
                  </a:lnTo>
                  <a:lnTo>
                    <a:pt x="0" y="1764"/>
                  </a:lnTo>
                  <a:lnTo>
                    <a:pt x="0" y="1969"/>
                  </a:lnTo>
                  <a:lnTo>
                    <a:pt x="0" y="2173"/>
                  </a:lnTo>
                  <a:lnTo>
                    <a:pt x="51" y="2352"/>
                  </a:lnTo>
                  <a:lnTo>
                    <a:pt x="77" y="2557"/>
                  </a:lnTo>
                  <a:lnTo>
                    <a:pt x="153" y="2736"/>
                  </a:lnTo>
                  <a:lnTo>
                    <a:pt x="230" y="2889"/>
                  </a:lnTo>
                  <a:lnTo>
                    <a:pt x="332" y="3068"/>
                  </a:lnTo>
                  <a:lnTo>
                    <a:pt x="460" y="3222"/>
                  </a:lnTo>
                  <a:lnTo>
                    <a:pt x="562" y="3349"/>
                  </a:lnTo>
                  <a:lnTo>
                    <a:pt x="716" y="3477"/>
                  </a:lnTo>
                  <a:lnTo>
                    <a:pt x="869" y="3579"/>
                  </a:lnTo>
                  <a:lnTo>
                    <a:pt x="1023" y="3682"/>
                  </a:lnTo>
                  <a:lnTo>
                    <a:pt x="1202" y="3784"/>
                  </a:lnTo>
                  <a:lnTo>
                    <a:pt x="1381" y="3835"/>
                  </a:lnTo>
                  <a:lnTo>
                    <a:pt x="1559" y="3886"/>
                  </a:lnTo>
                  <a:lnTo>
                    <a:pt x="1764" y="3912"/>
                  </a:lnTo>
                  <a:lnTo>
                    <a:pt x="1968" y="3937"/>
                  </a:lnTo>
                  <a:lnTo>
                    <a:pt x="2173" y="3912"/>
                  </a:lnTo>
                  <a:lnTo>
                    <a:pt x="2352" y="3886"/>
                  </a:lnTo>
                  <a:lnTo>
                    <a:pt x="2556" y="3835"/>
                  </a:lnTo>
                  <a:lnTo>
                    <a:pt x="2735" y="3784"/>
                  </a:lnTo>
                  <a:lnTo>
                    <a:pt x="2889" y="3682"/>
                  </a:lnTo>
                  <a:lnTo>
                    <a:pt x="3068" y="3579"/>
                  </a:lnTo>
                  <a:lnTo>
                    <a:pt x="3221" y="3477"/>
                  </a:lnTo>
                  <a:lnTo>
                    <a:pt x="3349" y="3349"/>
                  </a:lnTo>
                  <a:lnTo>
                    <a:pt x="3477" y="3222"/>
                  </a:lnTo>
                  <a:lnTo>
                    <a:pt x="3579" y="3068"/>
                  </a:lnTo>
                  <a:lnTo>
                    <a:pt x="3681" y="2889"/>
                  </a:lnTo>
                  <a:lnTo>
                    <a:pt x="3758" y="2736"/>
                  </a:lnTo>
                  <a:lnTo>
                    <a:pt x="3835" y="2557"/>
                  </a:lnTo>
                  <a:lnTo>
                    <a:pt x="3886" y="2352"/>
                  </a:lnTo>
                  <a:lnTo>
                    <a:pt x="3911" y="2173"/>
                  </a:lnTo>
                  <a:lnTo>
                    <a:pt x="3911" y="1969"/>
                  </a:lnTo>
                  <a:lnTo>
                    <a:pt x="3911" y="1764"/>
                  </a:lnTo>
                  <a:lnTo>
                    <a:pt x="3886" y="1560"/>
                  </a:lnTo>
                  <a:lnTo>
                    <a:pt x="3835" y="1381"/>
                  </a:lnTo>
                  <a:lnTo>
                    <a:pt x="3758" y="1202"/>
                  </a:lnTo>
                  <a:lnTo>
                    <a:pt x="3681" y="1023"/>
                  </a:lnTo>
                  <a:lnTo>
                    <a:pt x="3579" y="870"/>
                  </a:lnTo>
                  <a:lnTo>
                    <a:pt x="3477" y="716"/>
                  </a:lnTo>
                  <a:lnTo>
                    <a:pt x="3349" y="589"/>
                  </a:lnTo>
                  <a:lnTo>
                    <a:pt x="3221" y="461"/>
                  </a:lnTo>
                  <a:lnTo>
                    <a:pt x="3068" y="333"/>
                  </a:lnTo>
                  <a:lnTo>
                    <a:pt x="2889" y="231"/>
                  </a:lnTo>
                  <a:lnTo>
                    <a:pt x="2735" y="154"/>
                  </a:lnTo>
                  <a:lnTo>
                    <a:pt x="2556" y="103"/>
                  </a:lnTo>
                  <a:lnTo>
                    <a:pt x="2352" y="52"/>
                  </a:lnTo>
                  <a:lnTo>
                    <a:pt x="21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783;p51">
              <a:extLst>
                <a:ext uri="{FF2B5EF4-FFF2-40B4-BE49-F238E27FC236}">
                  <a16:creationId xmlns:a16="http://schemas.microsoft.com/office/drawing/2014/main" id="{0F243063-6D00-4207-9CDD-0292F6E00CCE}"/>
                </a:ext>
              </a:extLst>
            </p:cNvPr>
            <p:cNvSpPr/>
            <p:nvPr/>
          </p:nvSpPr>
          <p:spPr>
            <a:xfrm>
              <a:off x="1984300" y="200145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67" y="0"/>
                  </a:moveTo>
                  <a:lnTo>
                    <a:pt x="614" y="26"/>
                  </a:lnTo>
                  <a:lnTo>
                    <a:pt x="461" y="77"/>
                  </a:lnTo>
                  <a:lnTo>
                    <a:pt x="333" y="128"/>
                  </a:lnTo>
                  <a:lnTo>
                    <a:pt x="231" y="230"/>
                  </a:lnTo>
                  <a:lnTo>
                    <a:pt x="128" y="332"/>
                  </a:lnTo>
                  <a:lnTo>
                    <a:pt x="77" y="460"/>
                  </a:lnTo>
                  <a:lnTo>
                    <a:pt x="26" y="614"/>
                  </a:lnTo>
                  <a:lnTo>
                    <a:pt x="1" y="767"/>
                  </a:lnTo>
                  <a:lnTo>
                    <a:pt x="26" y="920"/>
                  </a:lnTo>
                  <a:lnTo>
                    <a:pt x="77" y="1048"/>
                  </a:lnTo>
                  <a:lnTo>
                    <a:pt x="128" y="1176"/>
                  </a:lnTo>
                  <a:lnTo>
                    <a:pt x="231" y="1304"/>
                  </a:lnTo>
                  <a:lnTo>
                    <a:pt x="333" y="1380"/>
                  </a:lnTo>
                  <a:lnTo>
                    <a:pt x="461" y="1457"/>
                  </a:lnTo>
                  <a:lnTo>
                    <a:pt x="614" y="1508"/>
                  </a:lnTo>
                  <a:lnTo>
                    <a:pt x="921" y="1508"/>
                  </a:lnTo>
                  <a:lnTo>
                    <a:pt x="1049" y="1457"/>
                  </a:lnTo>
                  <a:lnTo>
                    <a:pt x="1177" y="1380"/>
                  </a:lnTo>
                  <a:lnTo>
                    <a:pt x="1304" y="1304"/>
                  </a:lnTo>
                  <a:lnTo>
                    <a:pt x="1381" y="1176"/>
                  </a:lnTo>
                  <a:lnTo>
                    <a:pt x="1458" y="1048"/>
                  </a:lnTo>
                  <a:lnTo>
                    <a:pt x="1509" y="920"/>
                  </a:lnTo>
                  <a:lnTo>
                    <a:pt x="1509" y="767"/>
                  </a:lnTo>
                  <a:lnTo>
                    <a:pt x="1509" y="614"/>
                  </a:lnTo>
                  <a:lnTo>
                    <a:pt x="1458" y="460"/>
                  </a:lnTo>
                  <a:lnTo>
                    <a:pt x="1381" y="332"/>
                  </a:lnTo>
                  <a:lnTo>
                    <a:pt x="1304" y="230"/>
                  </a:lnTo>
                  <a:lnTo>
                    <a:pt x="1177" y="128"/>
                  </a:lnTo>
                  <a:lnTo>
                    <a:pt x="1049" y="77"/>
                  </a:lnTo>
                  <a:lnTo>
                    <a:pt x="921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2" name="Google Shape;2784;p51">
              <a:extLst>
                <a:ext uri="{FF2B5EF4-FFF2-40B4-BE49-F238E27FC236}">
                  <a16:creationId xmlns:a16="http://schemas.microsoft.com/office/drawing/2014/main" id="{AACFCEF7-9C8B-4769-8575-4F8CD8FF9F87}"/>
                </a:ext>
              </a:extLst>
            </p:cNvPr>
            <p:cNvCxnSpPr/>
            <p:nvPr/>
          </p:nvCxnSpPr>
          <p:spPr>
            <a:xfrm rot="10800000">
              <a:off x="1735925" y="1918125"/>
              <a:ext cx="0" cy="71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2785;p51">
              <a:extLst>
                <a:ext uri="{FF2B5EF4-FFF2-40B4-BE49-F238E27FC236}">
                  <a16:creationId xmlns:a16="http://schemas.microsoft.com/office/drawing/2014/main" id="{4D4A990E-0C9A-44AA-8B99-BF6FA13E0708}"/>
                </a:ext>
              </a:extLst>
            </p:cNvPr>
            <p:cNvCxnSpPr/>
            <p:nvPr/>
          </p:nvCxnSpPr>
          <p:spPr>
            <a:xfrm>
              <a:off x="1732950" y="1921675"/>
              <a:ext cx="3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2786;p51">
              <a:extLst>
                <a:ext uri="{FF2B5EF4-FFF2-40B4-BE49-F238E27FC236}">
                  <a16:creationId xmlns:a16="http://schemas.microsoft.com/office/drawing/2014/main" id="{BB09C346-987C-4639-B552-984A0389BE80}"/>
                </a:ext>
              </a:extLst>
            </p:cNvPr>
            <p:cNvCxnSpPr/>
            <p:nvPr/>
          </p:nvCxnSpPr>
          <p:spPr>
            <a:xfrm rot="10800000">
              <a:off x="1887750" y="1918125"/>
              <a:ext cx="0" cy="7140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2787;p51">
              <a:extLst>
                <a:ext uri="{FF2B5EF4-FFF2-40B4-BE49-F238E27FC236}">
                  <a16:creationId xmlns:a16="http://schemas.microsoft.com/office/drawing/2014/main" id="{32D7A1A5-F332-417A-9D7C-CDC8CCD203C0}"/>
                </a:ext>
              </a:extLst>
            </p:cNvPr>
            <p:cNvCxnSpPr/>
            <p:nvPr/>
          </p:nvCxnSpPr>
          <p:spPr>
            <a:xfrm rot="10800000">
              <a:off x="1852025" y="1921675"/>
              <a:ext cx="387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6" name="Google Shape;2788;p51">
              <a:extLst>
                <a:ext uri="{FF2B5EF4-FFF2-40B4-BE49-F238E27FC236}">
                  <a16:creationId xmlns:a16="http://schemas.microsoft.com/office/drawing/2014/main" id="{CEFD47C0-2FD3-49E4-A791-3CFBEE2BEC08}"/>
                </a:ext>
              </a:extLst>
            </p:cNvPr>
            <p:cNvSpPr/>
            <p:nvPr/>
          </p:nvSpPr>
          <p:spPr>
            <a:xfrm>
              <a:off x="1758700" y="1903025"/>
              <a:ext cx="24325" cy="35800"/>
            </a:xfrm>
            <a:custGeom>
              <a:avLst/>
              <a:gdLst/>
              <a:ahLst/>
              <a:cxnLst/>
              <a:rect l="l" t="t" r="r" b="b"/>
              <a:pathLst>
                <a:path w="973" h="1432" extrusionOk="0">
                  <a:moveTo>
                    <a:pt x="1" y="0"/>
                  </a:moveTo>
                  <a:lnTo>
                    <a:pt x="1" y="1432"/>
                  </a:lnTo>
                  <a:lnTo>
                    <a:pt x="435" y="1432"/>
                  </a:lnTo>
                  <a:lnTo>
                    <a:pt x="563" y="1381"/>
                  </a:lnTo>
                  <a:lnTo>
                    <a:pt x="691" y="1330"/>
                  </a:lnTo>
                  <a:lnTo>
                    <a:pt x="793" y="1253"/>
                  </a:lnTo>
                  <a:lnTo>
                    <a:pt x="870" y="1151"/>
                  </a:lnTo>
                  <a:lnTo>
                    <a:pt x="921" y="1023"/>
                  </a:lnTo>
                  <a:lnTo>
                    <a:pt x="972" y="921"/>
                  </a:lnTo>
                  <a:lnTo>
                    <a:pt x="972" y="767"/>
                  </a:lnTo>
                  <a:lnTo>
                    <a:pt x="972" y="665"/>
                  </a:lnTo>
                  <a:lnTo>
                    <a:pt x="972" y="512"/>
                  </a:lnTo>
                  <a:lnTo>
                    <a:pt x="921" y="384"/>
                  </a:lnTo>
                  <a:lnTo>
                    <a:pt x="870" y="281"/>
                  </a:lnTo>
                  <a:lnTo>
                    <a:pt x="793" y="179"/>
                  </a:lnTo>
                  <a:lnTo>
                    <a:pt x="691" y="103"/>
                  </a:lnTo>
                  <a:lnTo>
                    <a:pt x="563" y="51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789;p51">
              <a:extLst>
                <a:ext uri="{FF2B5EF4-FFF2-40B4-BE49-F238E27FC236}">
                  <a16:creationId xmlns:a16="http://schemas.microsoft.com/office/drawing/2014/main" id="{0055EBF7-D94A-48A9-A410-B1F9DC4852CF}"/>
                </a:ext>
              </a:extLst>
            </p:cNvPr>
            <p:cNvSpPr/>
            <p:nvPr/>
          </p:nvSpPr>
          <p:spPr>
            <a:xfrm>
              <a:off x="1844350" y="1903025"/>
              <a:ext cx="23650" cy="35800"/>
            </a:xfrm>
            <a:custGeom>
              <a:avLst/>
              <a:gdLst/>
              <a:ahLst/>
              <a:cxnLst/>
              <a:rect l="l" t="t" r="r" b="b"/>
              <a:pathLst>
                <a:path w="946" h="1432" extrusionOk="0">
                  <a:moveTo>
                    <a:pt x="511" y="0"/>
                  </a:moveTo>
                  <a:lnTo>
                    <a:pt x="409" y="51"/>
                  </a:lnTo>
                  <a:lnTo>
                    <a:pt x="281" y="103"/>
                  </a:lnTo>
                  <a:lnTo>
                    <a:pt x="179" y="179"/>
                  </a:lnTo>
                  <a:lnTo>
                    <a:pt x="102" y="281"/>
                  </a:lnTo>
                  <a:lnTo>
                    <a:pt x="51" y="384"/>
                  </a:lnTo>
                  <a:lnTo>
                    <a:pt x="0" y="512"/>
                  </a:lnTo>
                  <a:lnTo>
                    <a:pt x="0" y="665"/>
                  </a:lnTo>
                  <a:lnTo>
                    <a:pt x="0" y="767"/>
                  </a:lnTo>
                  <a:lnTo>
                    <a:pt x="0" y="921"/>
                  </a:lnTo>
                  <a:lnTo>
                    <a:pt x="51" y="1023"/>
                  </a:lnTo>
                  <a:lnTo>
                    <a:pt x="102" y="1151"/>
                  </a:lnTo>
                  <a:lnTo>
                    <a:pt x="179" y="1253"/>
                  </a:lnTo>
                  <a:lnTo>
                    <a:pt x="281" y="1330"/>
                  </a:lnTo>
                  <a:lnTo>
                    <a:pt x="409" y="1381"/>
                  </a:lnTo>
                  <a:lnTo>
                    <a:pt x="511" y="1432"/>
                  </a:lnTo>
                  <a:lnTo>
                    <a:pt x="946" y="1432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8520682"/>
      </p:ext>
    </p:extLst>
  </p:cSld>
  <p:clrMapOvr>
    <a:masterClrMapping/>
  </p:clrMapOvr>
</p:sld>
</file>

<file path=ppt/theme/theme1.xml><?xml version="1.0" encoding="utf-8"?>
<a:theme xmlns:a="http://schemas.openxmlformats.org/drawingml/2006/main" name="Psychologist CV by Slidesgo">
  <a:themeElements>
    <a:clrScheme name="Simple Light">
      <a:dk1>
        <a:srgbClr val="494157"/>
      </a:dk1>
      <a:lt1>
        <a:srgbClr val="FFFFFF"/>
      </a:lt1>
      <a:dk2>
        <a:srgbClr val="FCF6EB"/>
      </a:dk2>
      <a:lt2>
        <a:srgbClr val="F1E8D8"/>
      </a:lt2>
      <a:accent1>
        <a:srgbClr val="C1D9D1"/>
      </a:accent1>
      <a:accent2>
        <a:srgbClr val="F6907D"/>
      </a:accent2>
      <a:accent3>
        <a:srgbClr val="FFE8AA"/>
      </a:accent3>
      <a:accent4>
        <a:srgbClr val="AED6F0"/>
      </a:accent4>
      <a:accent5>
        <a:srgbClr val="F0B9B0"/>
      </a:accent5>
      <a:accent6>
        <a:srgbClr val="427672"/>
      </a:accent6>
      <a:hlink>
        <a:srgbClr val="494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1205</Words>
  <Application>Microsoft Office PowerPoint</Application>
  <PresentationFormat>On-screen Show (16:9)</PresentationFormat>
  <Paragraphs>156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Titillium Web</vt:lpstr>
      <vt:lpstr>Bebas Neue</vt:lpstr>
      <vt:lpstr>Loved by the King</vt:lpstr>
      <vt:lpstr>Mulish</vt:lpstr>
      <vt:lpstr>Adamina</vt:lpstr>
      <vt:lpstr>PT Sans</vt:lpstr>
      <vt:lpstr>Nunito Light</vt:lpstr>
      <vt:lpstr>Arial</vt:lpstr>
      <vt:lpstr>Darker Grotesque Medium</vt:lpstr>
      <vt:lpstr>Psychologist CV by Slidesgo</vt:lpstr>
      <vt:lpstr>Struktura prve terapijske seanse</vt:lpstr>
      <vt:lpstr>PowerPoint Presentation</vt:lpstr>
      <vt:lpstr>PowerPoint Presentation</vt:lpstr>
      <vt:lpstr>Struktura prve terapijske seanse</vt:lpstr>
      <vt:lpstr>Istraživanja pokazuju bolje rezultate tretmana kod terapeuta koji provjeravaju raspoloženja svojih klijenta (Miller i sur., 2015.) </vt:lpstr>
      <vt:lpstr>Provjera lijekova i drugih tretmana</vt:lpstr>
      <vt:lpstr>2. ODREĐIVANJE DNEVNOG RASPOREDA</vt:lpstr>
      <vt:lpstr>PowerPoint Presentation</vt:lpstr>
      <vt:lpstr>5. IDENTIFICIRANJE VRIJEDNOSTI I TEŽNJA</vt:lpstr>
      <vt:lpstr>PowerPoint Presentation</vt:lpstr>
      <vt:lpstr>6. RASPORED AKTIVNOSTI</vt:lpstr>
      <vt:lpstr>8. PROVJERA VJEROJATNOSTI ISPUNJAVANJA NOVOG AKCIJSKOG PLANA </vt:lpstr>
      <vt:lpstr>10.POVRATNE INFORMACIJE </vt:lpstr>
      <vt:lpstr>Hvala na pažnji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prve terapijske seanse</dc:title>
  <dc:creator>Olivera</dc:creator>
  <cp:lastModifiedBy>Olivera</cp:lastModifiedBy>
  <cp:revision>12</cp:revision>
  <dcterms:modified xsi:type="dcterms:W3CDTF">2023-04-05T12:30:30Z</dcterms:modified>
</cp:coreProperties>
</file>