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</p:sldMasterIdLst>
  <p:notesMasterIdLst>
    <p:notesMasterId r:id="rId13"/>
  </p:notesMasterIdLst>
  <p:sldIdLst>
    <p:sldId id="256" r:id="rId2"/>
    <p:sldId id="257" r:id="rId3"/>
    <p:sldId id="296" r:id="rId4"/>
    <p:sldId id="259" r:id="rId5"/>
    <p:sldId id="262" r:id="rId6"/>
    <p:sldId id="329" r:id="rId7"/>
    <p:sldId id="260" r:id="rId8"/>
    <p:sldId id="275" r:id="rId9"/>
    <p:sldId id="265" r:id="rId10"/>
    <p:sldId id="320" r:id="rId11"/>
    <p:sldId id="301" r:id="rId12"/>
  </p:sldIdLst>
  <p:sldSz cx="9144000" cy="5143500" type="screen16x9"/>
  <p:notesSz cx="6858000" cy="9144000"/>
  <p:embeddedFontLst>
    <p:embeddedFont>
      <p:font typeface="Cambay" panose="020B0604020202020204" charset="-18"/>
      <p:regular r:id="rId14"/>
      <p:bold r:id="rId15"/>
      <p:italic r:id="rId16"/>
      <p:boldItalic r:id="rId17"/>
    </p:embeddedFont>
    <p:embeddedFont>
      <p:font typeface="DM Serif Text" panose="020B0604020202020204" charset="0"/>
      <p:regular r:id="rId18"/>
      <p:italic r:id="rId19"/>
    </p:embeddedFont>
    <p:embeddedFont>
      <p:font typeface="Averia Libre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5A4857-DFDC-4669-A979-AB6139E67433}">
  <a:tblStyle styleId="{0D5A4857-DFDC-4669-A979-AB6139E6743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73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fb426853b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fb426853b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1380bf0f2b8_0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0" name="Google Shape;2420;g1380bf0f2b8_0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g1380bf0f2b8_0_7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8" name="Google Shape;1648;g1380bf0f2b8_0_7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149544f49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149544f49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fb168689d4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fb168689d4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137fdd20d9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137fdd20d96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137fdd20d9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137fdd20d96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839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145ed1ca0c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145ed1ca0c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fb168689d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fb168689d4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31000"/>
          </a:blip>
          <a:srcRect t="34167"/>
          <a:stretch/>
        </p:blipFill>
        <p:spPr>
          <a:xfrm>
            <a:off x="-72425" y="1771649"/>
            <a:ext cx="6918400" cy="34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31000"/>
          </a:blip>
          <a:srcRect b="71614"/>
          <a:stretch/>
        </p:blipFill>
        <p:spPr>
          <a:xfrm>
            <a:off x="2285950" y="-49902"/>
            <a:ext cx="6918400" cy="1471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3">
            <a:alphaModFix amt="75000"/>
          </a:blip>
          <a:srcRect/>
          <a:stretch/>
        </p:blipFill>
        <p:spPr>
          <a:xfrm rot="8953326">
            <a:off x="-487738" y="-262179"/>
            <a:ext cx="1290974" cy="1290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4">
            <a:alphaModFix amt="69000"/>
          </a:blip>
          <a:srcRect/>
          <a:stretch/>
        </p:blipFill>
        <p:spPr>
          <a:xfrm rot="-487124">
            <a:off x="3826789" y="4430947"/>
            <a:ext cx="1301204" cy="1301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5">
            <a:alphaModFix amt="66000"/>
          </a:blip>
          <a:srcRect/>
          <a:stretch/>
        </p:blipFill>
        <p:spPr>
          <a:xfrm rot="-487112">
            <a:off x="3690080" y="429499"/>
            <a:ext cx="633792" cy="63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4">
            <a:alphaModFix amt="69000"/>
          </a:blip>
          <a:srcRect/>
          <a:stretch/>
        </p:blipFill>
        <p:spPr>
          <a:xfrm rot="-487123">
            <a:off x="8440039" y="4295079"/>
            <a:ext cx="971953" cy="97195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713100" y="993875"/>
            <a:ext cx="4651200" cy="23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13100" y="3673825"/>
            <a:ext cx="46512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46"/>
          <p:cNvPicPr preferRelativeResize="0"/>
          <p:nvPr/>
        </p:nvPicPr>
        <p:blipFill rotWithShape="1">
          <a:blip r:embed="rId2">
            <a:alphaModFix amt="31000"/>
          </a:blip>
          <a:srcRect b="71614"/>
          <a:stretch/>
        </p:blipFill>
        <p:spPr>
          <a:xfrm flipH="1">
            <a:off x="0" y="-30753"/>
            <a:ext cx="6918400" cy="1471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46"/>
          <p:cNvPicPr preferRelativeResize="0"/>
          <p:nvPr/>
        </p:nvPicPr>
        <p:blipFill rotWithShape="1">
          <a:blip r:embed="rId3">
            <a:alphaModFix amt="87000"/>
          </a:blip>
          <a:srcRect/>
          <a:stretch/>
        </p:blipFill>
        <p:spPr>
          <a:xfrm rot="117638">
            <a:off x="8017972" y="-667433"/>
            <a:ext cx="2073707" cy="2073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6"/>
          <p:cNvPicPr preferRelativeResize="0"/>
          <p:nvPr/>
        </p:nvPicPr>
        <p:blipFill rotWithShape="1">
          <a:blip r:embed="rId4">
            <a:alphaModFix amt="69000"/>
          </a:blip>
          <a:srcRect/>
          <a:stretch/>
        </p:blipFill>
        <p:spPr>
          <a:xfrm rot="-487136">
            <a:off x="-676155" y="4045929"/>
            <a:ext cx="1494185" cy="1494229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4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_1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47"/>
          <p:cNvPicPr preferRelativeResize="0"/>
          <p:nvPr/>
        </p:nvPicPr>
        <p:blipFill rotWithShape="1">
          <a:blip r:embed="rId2">
            <a:alphaModFix amt="31000"/>
          </a:blip>
          <a:srcRect t="34167"/>
          <a:stretch/>
        </p:blipFill>
        <p:spPr>
          <a:xfrm rot="10800000">
            <a:off x="2254826" y="-58523"/>
            <a:ext cx="6918400" cy="34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47"/>
          <p:cNvPicPr preferRelativeResize="0"/>
          <p:nvPr/>
        </p:nvPicPr>
        <p:blipFill rotWithShape="1">
          <a:blip r:embed="rId2">
            <a:alphaModFix amt="31000"/>
          </a:blip>
          <a:srcRect b="71614"/>
          <a:stretch/>
        </p:blipFill>
        <p:spPr>
          <a:xfrm flipH="1">
            <a:off x="-103549" y="-171449"/>
            <a:ext cx="6918400" cy="1471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47"/>
          <p:cNvPicPr preferRelativeResize="0"/>
          <p:nvPr/>
        </p:nvPicPr>
        <p:blipFill rotWithShape="1">
          <a:blip r:embed="rId3">
            <a:alphaModFix amt="87000"/>
          </a:blip>
          <a:srcRect/>
          <a:stretch/>
        </p:blipFill>
        <p:spPr>
          <a:xfrm rot="9779565">
            <a:off x="-318074" y="3920268"/>
            <a:ext cx="1583266" cy="158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47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6867998">
            <a:off x="7776478" y="3931782"/>
            <a:ext cx="1588296" cy="158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47"/>
          <p:cNvPicPr preferRelativeResize="0"/>
          <p:nvPr/>
        </p:nvPicPr>
        <p:blipFill rotWithShape="1">
          <a:blip r:embed="rId5">
            <a:alphaModFix amt="69000"/>
          </a:blip>
          <a:srcRect/>
          <a:stretch/>
        </p:blipFill>
        <p:spPr>
          <a:xfrm rot="9174797">
            <a:off x="-472517" y="3533564"/>
            <a:ext cx="1055868" cy="1055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47"/>
          <p:cNvPicPr preferRelativeResize="0"/>
          <p:nvPr/>
        </p:nvPicPr>
        <p:blipFill rotWithShape="1">
          <a:blip r:embed="rId6">
            <a:alphaModFix amt="75000"/>
          </a:blip>
          <a:srcRect/>
          <a:stretch/>
        </p:blipFill>
        <p:spPr>
          <a:xfrm rot="-10702993">
            <a:off x="8324472" y="3410938"/>
            <a:ext cx="978885" cy="978857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52"/>
          <p:cNvPicPr preferRelativeResize="0"/>
          <p:nvPr/>
        </p:nvPicPr>
        <p:blipFill rotWithShape="1">
          <a:blip r:embed="rId2">
            <a:alphaModFix amt="31000"/>
          </a:blip>
          <a:srcRect t="34167"/>
          <a:stretch/>
        </p:blipFill>
        <p:spPr>
          <a:xfrm>
            <a:off x="-159050" y="2152649"/>
            <a:ext cx="6918400" cy="34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52"/>
          <p:cNvPicPr preferRelativeResize="0"/>
          <p:nvPr/>
        </p:nvPicPr>
        <p:blipFill rotWithShape="1">
          <a:blip r:embed="rId3">
            <a:alphaModFix amt="38000"/>
          </a:blip>
          <a:srcRect t="37942"/>
          <a:stretch/>
        </p:blipFill>
        <p:spPr>
          <a:xfrm rot="10800000" flipH="1">
            <a:off x="-363550" y="0"/>
            <a:ext cx="9871124" cy="459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52"/>
          <p:cNvPicPr preferRelativeResize="0"/>
          <p:nvPr/>
        </p:nvPicPr>
        <p:blipFill rotWithShape="1">
          <a:blip r:embed="rId4">
            <a:alphaModFix amt="87000"/>
          </a:blip>
          <a:srcRect/>
          <a:stretch/>
        </p:blipFill>
        <p:spPr>
          <a:xfrm rot="-117636" flipH="1">
            <a:off x="-836824" y="-782924"/>
            <a:ext cx="3037322" cy="303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52"/>
          <p:cNvPicPr preferRelativeResize="0"/>
          <p:nvPr/>
        </p:nvPicPr>
        <p:blipFill>
          <a:blip r:embed="rId5">
            <a:alphaModFix amt="82000"/>
          </a:blip>
          <a:stretch>
            <a:fillRect/>
          </a:stretch>
        </p:blipFill>
        <p:spPr>
          <a:xfrm rot="4516150" flipH="1">
            <a:off x="6777356" y="2981482"/>
            <a:ext cx="3250139" cy="325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52"/>
          <p:cNvPicPr preferRelativeResize="0"/>
          <p:nvPr/>
        </p:nvPicPr>
        <p:blipFill rotWithShape="1">
          <a:blip r:embed="rId6">
            <a:alphaModFix amt="69000"/>
          </a:blip>
          <a:srcRect/>
          <a:stretch/>
        </p:blipFill>
        <p:spPr>
          <a:xfrm rot="487122" flipH="1">
            <a:off x="2317517" y="-374933"/>
            <a:ext cx="1005191" cy="1005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52"/>
          <p:cNvPicPr preferRelativeResize="0"/>
          <p:nvPr/>
        </p:nvPicPr>
        <p:blipFill rotWithShape="1">
          <a:blip r:embed="rId7">
            <a:alphaModFix amt="75000"/>
          </a:blip>
          <a:srcRect/>
          <a:stretch/>
        </p:blipFill>
        <p:spPr>
          <a:xfrm rot="487143" flipH="1">
            <a:off x="6242368" y="4449328"/>
            <a:ext cx="907356" cy="907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52"/>
          <p:cNvPicPr preferRelativeResize="0"/>
          <p:nvPr/>
        </p:nvPicPr>
        <p:blipFill rotWithShape="1">
          <a:blip r:embed="rId8">
            <a:alphaModFix amt="60000"/>
          </a:blip>
          <a:srcRect/>
          <a:stretch/>
        </p:blipFill>
        <p:spPr>
          <a:xfrm rot="-487117">
            <a:off x="6773980" y="840644"/>
            <a:ext cx="223202" cy="22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52"/>
          <p:cNvPicPr preferRelativeResize="0"/>
          <p:nvPr/>
        </p:nvPicPr>
        <p:blipFill rotWithShape="1">
          <a:blip r:embed="rId9">
            <a:alphaModFix amt="60000"/>
          </a:blip>
          <a:srcRect/>
          <a:stretch/>
        </p:blipFill>
        <p:spPr>
          <a:xfrm rot="-487117">
            <a:off x="1573330" y="3945794"/>
            <a:ext cx="223202" cy="22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53"/>
          <p:cNvPicPr preferRelativeResize="0"/>
          <p:nvPr/>
        </p:nvPicPr>
        <p:blipFill rotWithShape="1">
          <a:blip r:embed="rId2">
            <a:alphaModFix amt="31000"/>
          </a:blip>
          <a:srcRect b="71614"/>
          <a:stretch/>
        </p:blipFill>
        <p:spPr>
          <a:xfrm flipH="1">
            <a:off x="0" y="-30753"/>
            <a:ext cx="6918400" cy="1471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53"/>
          <p:cNvPicPr preferRelativeResize="0"/>
          <p:nvPr/>
        </p:nvPicPr>
        <p:blipFill rotWithShape="1">
          <a:blip r:embed="rId3">
            <a:alphaModFix amt="87000"/>
          </a:blip>
          <a:srcRect/>
          <a:stretch/>
        </p:blipFill>
        <p:spPr>
          <a:xfrm rot="117638">
            <a:off x="8017972" y="-667433"/>
            <a:ext cx="2073707" cy="2073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53"/>
          <p:cNvPicPr preferRelativeResize="0"/>
          <p:nvPr/>
        </p:nvPicPr>
        <p:blipFill rotWithShape="1">
          <a:blip r:embed="rId4">
            <a:alphaModFix amt="69000"/>
          </a:blip>
          <a:srcRect/>
          <a:stretch/>
        </p:blipFill>
        <p:spPr>
          <a:xfrm rot="-487136">
            <a:off x="-676155" y="4045929"/>
            <a:ext cx="1494185" cy="149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/>
          <p:cNvPicPr preferRelativeResize="0"/>
          <p:nvPr/>
        </p:nvPicPr>
        <p:blipFill rotWithShape="1">
          <a:blip r:embed="rId2">
            <a:alphaModFix amt="38000"/>
          </a:blip>
          <a:srcRect t="37942"/>
          <a:stretch/>
        </p:blipFill>
        <p:spPr>
          <a:xfrm rot="10800000" flipH="1">
            <a:off x="-363550" y="0"/>
            <a:ext cx="9871124" cy="459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/>
          <p:cNvPicPr preferRelativeResize="0"/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 rot="-4516150">
            <a:off x="-343832" y="4066842"/>
            <a:ext cx="1423990" cy="1423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5"/>
          <p:cNvPicPr preferRelativeResize="0"/>
          <p:nvPr/>
        </p:nvPicPr>
        <p:blipFill rotWithShape="1">
          <a:blip r:embed="rId4">
            <a:alphaModFix amt="57000"/>
          </a:blip>
          <a:srcRect/>
          <a:stretch/>
        </p:blipFill>
        <p:spPr>
          <a:xfrm rot="487126" flipH="1">
            <a:off x="8490224" y="504332"/>
            <a:ext cx="904237" cy="904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/>
          <p:cNvPicPr preferRelativeResize="0"/>
          <p:nvPr/>
        </p:nvPicPr>
        <p:blipFill rotWithShape="1">
          <a:blip r:embed="rId5">
            <a:alphaModFix amt="66000"/>
          </a:blip>
          <a:srcRect/>
          <a:stretch/>
        </p:blipFill>
        <p:spPr>
          <a:xfrm rot="487156" flipH="1">
            <a:off x="110844" y="4126430"/>
            <a:ext cx="633770" cy="633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5"/>
          <p:cNvPicPr preferRelativeResize="0"/>
          <p:nvPr/>
        </p:nvPicPr>
        <p:blipFill rotWithShape="1">
          <a:blip r:embed="rId6">
            <a:alphaModFix amt="28000"/>
          </a:blip>
          <a:srcRect/>
          <a:stretch/>
        </p:blipFill>
        <p:spPr>
          <a:xfrm rot="-9127495">
            <a:off x="8267789" y="-189528"/>
            <a:ext cx="1227344" cy="122734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 idx="2"/>
          </p:nvPr>
        </p:nvSpPr>
        <p:spPr>
          <a:xfrm>
            <a:off x="1537425" y="2938900"/>
            <a:ext cx="2742600" cy="4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 idx="3"/>
          </p:nvPr>
        </p:nvSpPr>
        <p:spPr>
          <a:xfrm>
            <a:off x="4863974" y="2938900"/>
            <a:ext cx="2742600" cy="4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1"/>
          </p:nvPr>
        </p:nvSpPr>
        <p:spPr>
          <a:xfrm>
            <a:off x="4863975" y="3385375"/>
            <a:ext cx="2742600" cy="9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4"/>
          </p:nvPr>
        </p:nvSpPr>
        <p:spPr>
          <a:xfrm>
            <a:off x="1537425" y="3385375"/>
            <a:ext cx="2742600" cy="9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7"/>
          <p:cNvPicPr preferRelativeResize="0"/>
          <p:nvPr/>
        </p:nvPicPr>
        <p:blipFill rotWithShape="1">
          <a:blip r:embed="rId2">
            <a:alphaModFix amt="31000"/>
          </a:blip>
          <a:srcRect t="34167"/>
          <a:stretch/>
        </p:blipFill>
        <p:spPr>
          <a:xfrm>
            <a:off x="-159050" y="2152649"/>
            <a:ext cx="6918400" cy="34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7"/>
          <p:cNvPicPr preferRelativeResize="0"/>
          <p:nvPr/>
        </p:nvPicPr>
        <p:blipFill rotWithShape="1">
          <a:blip r:embed="rId3">
            <a:alphaModFix amt="38000"/>
          </a:blip>
          <a:srcRect t="37942"/>
          <a:stretch/>
        </p:blipFill>
        <p:spPr>
          <a:xfrm rot="10800000" flipH="1">
            <a:off x="-1044675" y="-955727"/>
            <a:ext cx="10188677" cy="4739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/>
          <p:cNvPicPr preferRelativeResize="0"/>
          <p:nvPr/>
        </p:nvPicPr>
        <p:blipFill rotWithShape="1">
          <a:blip r:embed="rId4">
            <a:alphaModFix amt="75000"/>
          </a:blip>
          <a:srcRect/>
          <a:stretch/>
        </p:blipFill>
        <p:spPr>
          <a:xfrm rot="6847915">
            <a:off x="5437007" y="4336771"/>
            <a:ext cx="534664" cy="53465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720000" y="1657950"/>
            <a:ext cx="3650100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720000" y="1085250"/>
            <a:ext cx="3650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9"/>
          <p:cNvPicPr preferRelativeResize="0"/>
          <p:nvPr/>
        </p:nvPicPr>
        <p:blipFill rotWithShape="1">
          <a:blip r:embed="rId2">
            <a:alphaModFix amt="31000"/>
          </a:blip>
          <a:srcRect t="34167"/>
          <a:stretch/>
        </p:blipFill>
        <p:spPr>
          <a:xfrm flipH="1">
            <a:off x="2308425" y="2152649"/>
            <a:ext cx="6918400" cy="34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9"/>
          <p:cNvPicPr preferRelativeResize="0"/>
          <p:nvPr/>
        </p:nvPicPr>
        <p:blipFill rotWithShape="1">
          <a:blip r:embed="rId2">
            <a:alphaModFix amt="31000"/>
          </a:blip>
          <a:srcRect b="71614"/>
          <a:stretch/>
        </p:blipFill>
        <p:spPr>
          <a:xfrm>
            <a:off x="2285950" y="-49902"/>
            <a:ext cx="6918400" cy="1471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9"/>
          <p:cNvPicPr preferRelativeResize="0"/>
          <p:nvPr/>
        </p:nvPicPr>
        <p:blipFill rotWithShape="1">
          <a:blip r:embed="rId3">
            <a:alphaModFix amt="75000"/>
          </a:blip>
          <a:srcRect/>
          <a:stretch/>
        </p:blipFill>
        <p:spPr>
          <a:xfrm rot="6847917">
            <a:off x="2615236" y="41217"/>
            <a:ext cx="1151626" cy="115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9"/>
          <p:cNvPicPr preferRelativeResize="0"/>
          <p:nvPr/>
        </p:nvPicPr>
        <p:blipFill rotWithShape="1">
          <a:blip r:embed="rId4">
            <a:alphaModFix amt="84000"/>
          </a:blip>
          <a:srcRect/>
          <a:stretch/>
        </p:blipFill>
        <p:spPr>
          <a:xfrm rot="-487121">
            <a:off x="3513258" y="4136129"/>
            <a:ext cx="811060" cy="811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9"/>
          <p:cNvPicPr preferRelativeResize="0"/>
          <p:nvPr/>
        </p:nvPicPr>
        <p:blipFill rotWithShape="1">
          <a:blip r:embed="rId5">
            <a:alphaModFix amt="60000"/>
          </a:blip>
          <a:srcRect/>
          <a:stretch/>
        </p:blipFill>
        <p:spPr>
          <a:xfrm rot="-487117">
            <a:off x="7288480" y="4430056"/>
            <a:ext cx="223202" cy="22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9"/>
          <p:cNvPicPr preferRelativeResize="0"/>
          <p:nvPr/>
        </p:nvPicPr>
        <p:blipFill rotWithShape="1">
          <a:blip r:embed="rId6">
            <a:alphaModFix amt="60000"/>
          </a:blip>
          <a:srcRect/>
          <a:stretch/>
        </p:blipFill>
        <p:spPr>
          <a:xfrm rot="-487117">
            <a:off x="6335980" y="427794"/>
            <a:ext cx="223202" cy="22320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3779625" y="1566600"/>
            <a:ext cx="465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3779625" y="2408400"/>
            <a:ext cx="4651200" cy="11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BLANK_1_1_1_1_1_1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4"/>
          <p:cNvPicPr preferRelativeResize="0"/>
          <p:nvPr/>
        </p:nvPicPr>
        <p:blipFill rotWithShape="1">
          <a:blip r:embed="rId2">
            <a:alphaModFix amt="31000"/>
          </a:blip>
          <a:srcRect t="34167"/>
          <a:stretch/>
        </p:blipFill>
        <p:spPr>
          <a:xfrm rot="10800000">
            <a:off x="3411850" y="-260652"/>
            <a:ext cx="6918400" cy="34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 rotWithShape="1">
          <a:blip r:embed="rId2">
            <a:alphaModFix amt="31000"/>
          </a:blip>
          <a:srcRect t="34167"/>
          <a:stretch/>
        </p:blipFill>
        <p:spPr>
          <a:xfrm>
            <a:off x="-159050" y="2152649"/>
            <a:ext cx="6918400" cy="34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xfrm>
            <a:off x="713100" y="2570288"/>
            <a:ext cx="19260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title" idx="2" hasCustomPrompt="1"/>
          </p:nvPr>
        </p:nvSpPr>
        <p:spPr>
          <a:xfrm>
            <a:off x="1213500" y="1796838"/>
            <a:ext cx="8940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1"/>
          </p:nvPr>
        </p:nvSpPr>
        <p:spPr>
          <a:xfrm>
            <a:off x="713100" y="3032338"/>
            <a:ext cx="19260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title" idx="3"/>
          </p:nvPr>
        </p:nvSpPr>
        <p:spPr>
          <a:xfrm>
            <a:off x="2639100" y="3039525"/>
            <a:ext cx="19260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title" idx="4" hasCustomPrompt="1"/>
          </p:nvPr>
        </p:nvSpPr>
        <p:spPr>
          <a:xfrm>
            <a:off x="3155088" y="2260250"/>
            <a:ext cx="8940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2639100" y="3501575"/>
            <a:ext cx="19260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title" idx="6"/>
          </p:nvPr>
        </p:nvSpPr>
        <p:spPr>
          <a:xfrm>
            <a:off x="4565100" y="2570288"/>
            <a:ext cx="19260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 idx="7" hasCustomPrompt="1"/>
          </p:nvPr>
        </p:nvSpPr>
        <p:spPr>
          <a:xfrm>
            <a:off x="5081100" y="1792463"/>
            <a:ext cx="8940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22" name="Google Shape;122;p14"/>
          <p:cNvSpPr txBox="1">
            <a:spLocks noGrp="1"/>
          </p:cNvSpPr>
          <p:nvPr>
            <p:ph type="subTitle" idx="8"/>
          </p:nvPr>
        </p:nvSpPr>
        <p:spPr>
          <a:xfrm>
            <a:off x="4565100" y="3032313"/>
            <a:ext cx="19260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9"/>
          </p:nvPr>
        </p:nvSpPr>
        <p:spPr>
          <a:xfrm>
            <a:off x="6491100" y="3039525"/>
            <a:ext cx="19260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13" hasCustomPrompt="1"/>
          </p:nvPr>
        </p:nvSpPr>
        <p:spPr>
          <a:xfrm>
            <a:off x="7056438" y="2260125"/>
            <a:ext cx="8940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14"/>
          </p:nvPr>
        </p:nvSpPr>
        <p:spPr>
          <a:xfrm>
            <a:off x="6491100" y="3501550"/>
            <a:ext cx="19260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7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1"/>
          <p:cNvPicPr preferRelativeResize="0"/>
          <p:nvPr/>
        </p:nvPicPr>
        <p:blipFill rotWithShape="1">
          <a:blip r:embed="rId2">
            <a:alphaModFix amt="31000"/>
          </a:blip>
          <a:srcRect t="34167"/>
          <a:stretch/>
        </p:blipFill>
        <p:spPr>
          <a:xfrm rot="10800000">
            <a:off x="2384674" y="0"/>
            <a:ext cx="6918400" cy="34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1"/>
          <p:cNvPicPr preferRelativeResize="0"/>
          <p:nvPr/>
        </p:nvPicPr>
        <p:blipFill rotWithShape="1">
          <a:blip r:embed="rId3">
            <a:alphaModFix amt="38000"/>
          </a:blip>
          <a:srcRect t="37942"/>
          <a:stretch/>
        </p:blipFill>
        <p:spPr>
          <a:xfrm flipH="1">
            <a:off x="-363550" y="975120"/>
            <a:ext cx="9871124" cy="459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2086" y="-661275"/>
            <a:ext cx="2697625" cy="217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28175" y="3716462"/>
            <a:ext cx="2800800" cy="2260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1"/>
          <p:cNvPicPr preferRelativeResize="0"/>
          <p:nvPr/>
        </p:nvPicPr>
        <p:blipFill rotWithShape="1">
          <a:blip r:embed="rId6">
            <a:alphaModFix amt="75000"/>
          </a:blip>
          <a:srcRect/>
          <a:stretch/>
        </p:blipFill>
        <p:spPr>
          <a:xfrm rot="-6053346">
            <a:off x="6854232" y="222412"/>
            <a:ext cx="1027184" cy="102717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1"/>
          <p:cNvSpPr txBox="1">
            <a:spLocks noGrp="1"/>
          </p:cNvSpPr>
          <p:nvPr>
            <p:ph type="title"/>
          </p:nvPr>
        </p:nvSpPr>
        <p:spPr>
          <a:xfrm>
            <a:off x="3877800" y="1711625"/>
            <a:ext cx="4553100" cy="99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1"/>
          <p:cNvSpPr txBox="1">
            <a:spLocks noGrp="1"/>
          </p:cNvSpPr>
          <p:nvPr>
            <p:ph type="subTitle" idx="1"/>
          </p:nvPr>
        </p:nvSpPr>
        <p:spPr>
          <a:xfrm>
            <a:off x="3877800" y="2810450"/>
            <a:ext cx="45531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7_1_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2"/>
          <p:cNvPicPr preferRelativeResize="0"/>
          <p:nvPr/>
        </p:nvPicPr>
        <p:blipFill rotWithShape="1">
          <a:blip r:embed="rId2">
            <a:alphaModFix amt="31000"/>
          </a:blip>
          <a:srcRect t="34167"/>
          <a:stretch/>
        </p:blipFill>
        <p:spPr>
          <a:xfrm flipH="1">
            <a:off x="2480642" y="2515299"/>
            <a:ext cx="6918400" cy="34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2"/>
          <p:cNvPicPr preferRelativeResize="0"/>
          <p:nvPr/>
        </p:nvPicPr>
        <p:blipFill rotWithShape="1">
          <a:blip r:embed="rId3">
            <a:alphaModFix amt="38000"/>
          </a:blip>
          <a:srcRect t="37942"/>
          <a:stretch/>
        </p:blipFill>
        <p:spPr>
          <a:xfrm rot="10800000">
            <a:off x="-267582" y="-785575"/>
            <a:ext cx="9871124" cy="459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2"/>
          <p:cNvPicPr preferRelativeResize="0"/>
          <p:nvPr/>
        </p:nvPicPr>
        <p:blipFill rotWithShape="1">
          <a:blip r:embed="rId4">
            <a:alphaModFix amt="60000"/>
          </a:blip>
          <a:srcRect/>
          <a:stretch/>
        </p:blipFill>
        <p:spPr>
          <a:xfrm rot="-487117">
            <a:off x="466373" y="2460094"/>
            <a:ext cx="223202" cy="22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50698" y="-753555"/>
            <a:ext cx="2522550" cy="203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-1083900" y="-692650"/>
            <a:ext cx="2812550" cy="2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2"/>
          <p:cNvSpPr txBox="1">
            <a:spLocks noGrp="1"/>
          </p:cNvSpPr>
          <p:nvPr>
            <p:ph type="title"/>
          </p:nvPr>
        </p:nvSpPr>
        <p:spPr>
          <a:xfrm>
            <a:off x="2236650" y="537700"/>
            <a:ext cx="4670700" cy="105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2"/>
          <p:cNvSpPr txBox="1">
            <a:spLocks noGrp="1"/>
          </p:cNvSpPr>
          <p:nvPr>
            <p:ph type="subTitle" idx="1"/>
          </p:nvPr>
        </p:nvSpPr>
        <p:spPr>
          <a:xfrm>
            <a:off x="2236650" y="1591525"/>
            <a:ext cx="46707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32"/>
          <p:cNvPicPr preferRelativeResize="0"/>
          <p:nvPr/>
        </p:nvPicPr>
        <p:blipFill rotWithShape="1">
          <a:blip r:embed="rId2">
            <a:alphaModFix amt="31000"/>
          </a:blip>
          <a:srcRect t="34167"/>
          <a:stretch/>
        </p:blipFill>
        <p:spPr>
          <a:xfrm>
            <a:off x="-159050" y="2152649"/>
            <a:ext cx="6918400" cy="34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2"/>
          <p:cNvPicPr preferRelativeResize="0"/>
          <p:nvPr/>
        </p:nvPicPr>
        <p:blipFill rotWithShape="1">
          <a:blip r:embed="rId3">
            <a:alphaModFix amt="38000"/>
          </a:blip>
          <a:srcRect t="37942"/>
          <a:stretch/>
        </p:blipFill>
        <p:spPr>
          <a:xfrm rot="10800000">
            <a:off x="-298203" y="-1058900"/>
            <a:ext cx="9871124" cy="459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2"/>
          <p:cNvPicPr preferRelativeResize="0"/>
          <p:nvPr/>
        </p:nvPicPr>
        <p:blipFill>
          <a:blip r:embed="rId4">
            <a:alphaModFix amt="62000"/>
          </a:blip>
          <a:stretch>
            <a:fillRect/>
          </a:stretch>
        </p:blipFill>
        <p:spPr>
          <a:xfrm rot="4516150" flipH="1">
            <a:off x="8129213" y="4066842"/>
            <a:ext cx="1423990" cy="1423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2"/>
          <p:cNvPicPr preferRelativeResize="0"/>
          <p:nvPr/>
        </p:nvPicPr>
        <p:blipFill rotWithShape="1">
          <a:blip r:embed="rId5">
            <a:alphaModFix amt="57000"/>
          </a:blip>
          <a:srcRect/>
          <a:stretch/>
        </p:blipFill>
        <p:spPr>
          <a:xfrm rot="-487126">
            <a:off x="-185089" y="504332"/>
            <a:ext cx="904237" cy="904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2"/>
          <p:cNvPicPr preferRelativeResize="0"/>
          <p:nvPr/>
        </p:nvPicPr>
        <p:blipFill rotWithShape="1">
          <a:blip r:embed="rId6">
            <a:alphaModFix amt="66000"/>
          </a:blip>
          <a:srcRect/>
          <a:stretch/>
        </p:blipFill>
        <p:spPr>
          <a:xfrm rot="-487156">
            <a:off x="8464757" y="4126430"/>
            <a:ext cx="633770" cy="633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2"/>
          <p:cNvPicPr preferRelativeResize="0"/>
          <p:nvPr/>
        </p:nvPicPr>
        <p:blipFill rotWithShape="1">
          <a:blip r:embed="rId7">
            <a:alphaModFix amt="28000"/>
          </a:blip>
          <a:srcRect/>
          <a:stretch/>
        </p:blipFill>
        <p:spPr>
          <a:xfrm rot="9127495" flipH="1">
            <a:off x="-285761" y="-189528"/>
            <a:ext cx="1227344" cy="122734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32"/>
          <p:cNvSpPr txBox="1">
            <a:spLocks noGrp="1"/>
          </p:cNvSpPr>
          <p:nvPr>
            <p:ph type="title" idx="2"/>
          </p:nvPr>
        </p:nvSpPr>
        <p:spPr>
          <a:xfrm>
            <a:off x="720000" y="2713450"/>
            <a:ext cx="2159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3" name="Google Shape;303;p32"/>
          <p:cNvSpPr txBox="1">
            <a:spLocks noGrp="1"/>
          </p:cNvSpPr>
          <p:nvPr>
            <p:ph type="subTitle" idx="1"/>
          </p:nvPr>
        </p:nvSpPr>
        <p:spPr>
          <a:xfrm>
            <a:off x="720000" y="3241150"/>
            <a:ext cx="21594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32"/>
          <p:cNvSpPr txBox="1">
            <a:spLocks noGrp="1"/>
          </p:cNvSpPr>
          <p:nvPr>
            <p:ph type="title" idx="3"/>
          </p:nvPr>
        </p:nvSpPr>
        <p:spPr>
          <a:xfrm>
            <a:off x="3492269" y="2713450"/>
            <a:ext cx="2159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5" name="Google Shape;305;p32"/>
          <p:cNvSpPr txBox="1">
            <a:spLocks noGrp="1"/>
          </p:cNvSpPr>
          <p:nvPr>
            <p:ph type="subTitle" idx="4"/>
          </p:nvPr>
        </p:nvSpPr>
        <p:spPr>
          <a:xfrm>
            <a:off x="3492272" y="3241150"/>
            <a:ext cx="21594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2"/>
          <p:cNvSpPr txBox="1">
            <a:spLocks noGrp="1"/>
          </p:cNvSpPr>
          <p:nvPr>
            <p:ph type="title" idx="5"/>
          </p:nvPr>
        </p:nvSpPr>
        <p:spPr>
          <a:xfrm>
            <a:off x="6264545" y="2713450"/>
            <a:ext cx="2159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7" name="Google Shape;307;p32"/>
          <p:cNvSpPr txBox="1">
            <a:spLocks noGrp="1"/>
          </p:cNvSpPr>
          <p:nvPr>
            <p:ph type="subTitle" idx="6"/>
          </p:nvPr>
        </p:nvSpPr>
        <p:spPr>
          <a:xfrm>
            <a:off x="6264550" y="3241150"/>
            <a:ext cx="21594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DM Serif Text"/>
              <a:buNone/>
              <a:defRPr sz="3500" b="1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●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○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■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●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○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■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●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○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mbay"/>
              <a:buChar char="■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5" r:id="rId4"/>
    <p:sldLayoutId id="2147483658" r:id="rId5"/>
    <p:sldLayoutId id="2147483660" r:id="rId6"/>
    <p:sldLayoutId id="2147483667" r:id="rId7"/>
    <p:sldLayoutId id="2147483668" r:id="rId8"/>
    <p:sldLayoutId id="2147483678" r:id="rId9"/>
    <p:sldLayoutId id="2147483692" r:id="rId10"/>
    <p:sldLayoutId id="2147483693" r:id="rId11"/>
    <p:sldLayoutId id="2147483698" r:id="rId12"/>
    <p:sldLayoutId id="2147483699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5" Type="http://schemas.openxmlformats.org/officeDocument/2006/relationships/slide" Target="slide4.xml"/><Relationship Id="rId10" Type="http://schemas.openxmlformats.org/officeDocument/2006/relationships/image" Target="../media/image13.png"/><Relationship Id="rId4" Type="http://schemas.openxmlformats.org/officeDocument/2006/relationships/slide" Target="slide9.xml"/><Relationship Id="rId9" Type="http://schemas.openxmlformats.org/officeDocument/2006/relationships/image" Target="../media/image20.png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5" Type="http://schemas.openxmlformats.org/officeDocument/2006/relationships/slide" Target="slide4.xml"/><Relationship Id="rId10" Type="http://schemas.openxmlformats.org/officeDocument/2006/relationships/image" Target="../media/image13.png"/><Relationship Id="rId4" Type="http://schemas.openxmlformats.org/officeDocument/2006/relationships/slide" Target="slide9.xml"/><Relationship Id="rId9" Type="http://schemas.openxmlformats.org/officeDocument/2006/relationships/image" Target="../media/image20.png"/><Relationship Id="rId1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slide" Target="slide4.xml"/><Relationship Id="rId4" Type="http://schemas.openxmlformats.org/officeDocument/2006/relationships/image" Target="../media/image11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Google Shape;567;p59"/>
          <p:cNvPicPr preferRelativeResize="0"/>
          <p:nvPr/>
        </p:nvPicPr>
        <p:blipFill rotWithShape="1">
          <a:blip r:embed="rId3">
            <a:alphaModFix amt="87000"/>
          </a:blip>
          <a:srcRect/>
          <a:stretch/>
        </p:blipFill>
        <p:spPr>
          <a:xfrm rot="117636">
            <a:off x="5518082" y="871043"/>
            <a:ext cx="2469035" cy="2469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8" name="Google Shape;568;p59"/>
          <p:cNvGrpSpPr/>
          <p:nvPr/>
        </p:nvGrpSpPr>
        <p:grpSpPr>
          <a:xfrm flipH="1">
            <a:off x="5765142" y="1332626"/>
            <a:ext cx="3046765" cy="5044129"/>
            <a:chOff x="1559750" y="1367850"/>
            <a:chExt cx="2473425" cy="4094925"/>
          </a:xfrm>
        </p:grpSpPr>
        <p:sp>
          <p:nvSpPr>
            <p:cNvPr id="569" name="Google Shape;569;p59"/>
            <p:cNvSpPr/>
            <p:nvPr/>
          </p:nvSpPr>
          <p:spPr>
            <a:xfrm>
              <a:off x="2808975" y="2514075"/>
              <a:ext cx="384850" cy="560525"/>
            </a:xfrm>
            <a:custGeom>
              <a:avLst/>
              <a:gdLst/>
              <a:ahLst/>
              <a:cxnLst/>
              <a:rect l="l" t="t" r="r" b="b"/>
              <a:pathLst>
                <a:path w="15394" h="22421" extrusionOk="0">
                  <a:moveTo>
                    <a:pt x="11012" y="0"/>
                  </a:moveTo>
                  <a:cubicBezTo>
                    <a:pt x="10777" y="0"/>
                    <a:pt x="10544" y="16"/>
                    <a:pt x="10315" y="45"/>
                  </a:cubicBezTo>
                  <a:cubicBezTo>
                    <a:pt x="9327" y="187"/>
                    <a:pt x="8418" y="547"/>
                    <a:pt x="7556" y="986"/>
                  </a:cubicBezTo>
                  <a:cubicBezTo>
                    <a:pt x="6694" y="1440"/>
                    <a:pt x="5879" y="1973"/>
                    <a:pt x="5142" y="2600"/>
                  </a:cubicBezTo>
                  <a:lnTo>
                    <a:pt x="5189" y="2632"/>
                  </a:lnTo>
                  <a:cubicBezTo>
                    <a:pt x="5565" y="2350"/>
                    <a:pt x="5973" y="2083"/>
                    <a:pt x="6380" y="1848"/>
                  </a:cubicBezTo>
                  <a:cubicBezTo>
                    <a:pt x="6788" y="1597"/>
                    <a:pt x="7211" y="1362"/>
                    <a:pt x="7634" y="1174"/>
                  </a:cubicBezTo>
                  <a:cubicBezTo>
                    <a:pt x="8496" y="767"/>
                    <a:pt x="9421" y="469"/>
                    <a:pt x="10346" y="375"/>
                  </a:cubicBezTo>
                  <a:cubicBezTo>
                    <a:pt x="10522" y="357"/>
                    <a:pt x="10699" y="348"/>
                    <a:pt x="10874" y="348"/>
                  </a:cubicBezTo>
                  <a:cubicBezTo>
                    <a:pt x="11167" y="348"/>
                    <a:pt x="11457" y="373"/>
                    <a:pt x="11741" y="422"/>
                  </a:cubicBezTo>
                  <a:cubicBezTo>
                    <a:pt x="12180" y="516"/>
                    <a:pt x="12619" y="688"/>
                    <a:pt x="12995" y="923"/>
                  </a:cubicBezTo>
                  <a:cubicBezTo>
                    <a:pt x="13773" y="1405"/>
                    <a:pt x="14334" y="2165"/>
                    <a:pt x="14741" y="2989"/>
                  </a:cubicBezTo>
                  <a:lnTo>
                    <a:pt x="14741" y="2989"/>
                  </a:lnTo>
                  <a:cubicBezTo>
                    <a:pt x="14816" y="3707"/>
                    <a:pt x="14860" y="4438"/>
                    <a:pt x="14860" y="5155"/>
                  </a:cubicBezTo>
                  <a:cubicBezTo>
                    <a:pt x="14860" y="5908"/>
                    <a:pt x="14829" y="6660"/>
                    <a:pt x="14766" y="7397"/>
                  </a:cubicBezTo>
                  <a:cubicBezTo>
                    <a:pt x="14641" y="8886"/>
                    <a:pt x="14359" y="10359"/>
                    <a:pt x="13904" y="11754"/>
                  </a:cubicBezTo>
                  <a:cubicBezTo>
                    <a:pt x="13434" y="13165"/>
                    <a:pt x="12776" y="14513"/>
                    <a:pt x="11882" y="15688"/>
                  </a:cubicBezTo>
                  <a:cubicBezTo>
                    <a:pt x="10989" y="16864"/>
                    <a:pt x="9876" y="17852"/>
                    <a:pt x="8590" y="18588"/>
                  </a:cubicBezTo>
                  <a:lnTo>
                    <a:pt x="8575" y="18604"/>
                  </a:lnTo>
                  <a:lnTo>
                    <a:pt x="8559" y="18620"/>
                  </a:lnTo>
                  <a:cubicBezTo>
                    <a:pt x="7854" y="19200"/>
                    <a:pt x="7101" y="19764"/>
                    <a:pt x="6318" y="20281"/>
                  </a:cubicBezTo>
                  <a:cubicBezTo>
                    <a:pt x="5550" y="20783"/>
                    <a:pt x="4750" y="21269"/>
                    <a:pt x="3904" y="21629"/>
                  </a:cubicBezTo>
                  <a:cubicBezTo>
                    <a:pt x="3481" y="21817"/>
                    <a:pt x="3057" y="21974"/>
                    <a:pt x="2603" y="22068"/>
                  </a:cubicBezTo>
                  <a:cubicBezTo>
                    <a:pt x="2391" y="22113"/>
                    <a:pt x="2175" y="22140"/>
                    <a:pt x="1961" y="22140"/>
                  </a:cubicBezTo>
                  <a:cubicBezTo>
                    <a:pt x="1732" y="22140"/>
                    <a:pt x="1505" y="22109"/>
                    <a:pt x="1286" y="22037"/>
                  </a:cubicBezTo>
                  <a:cubicBezTo>
                    <a:pt x="1082" y="21974"/>
                    <a:pt x="894" y="21848"/>
                    <a:pt x="753" y="21692"/>
                  </a:cubicBezTo>
                  <a:cubicBezTo>
                    <a:pt x="597" y="21535"/>
                    <a:pt x="471" y="21347"/>
                    <a:pt x="377" y="21143"/>
                  </a:cubicBezTo>
                  <a:cubicBezTo>
                    <a:pt x="205" y="20736"/>
                    <a:pt x="142" y="20265"/>
                    <a:pt x="111" y="19795"/>
                  </a:cubicBezTo>
                  <a:lnTo>
                    <a:pt x="1" y="19811"/>
                  </a:lnTo>
                  <a:cubicBezTo>
                    <a:pt x="1" y="20281"/>
                    <a:pt x="32" y="20751"/>
                    <a:pt x="205" y="21221"/>
                  </a:cubicBezTo>
                  <a:cubicBezTo>
                    <a:pt x="299" y="21441"/>
                    <a:pt x="424" y="21660"/>
                    <a:pt x="581" y="21848"/>
                  </a:cubicBezTo>
                  <a:cubicBezTo>
                    <a:pt x="753" y="22037"/>
                    <a:pt x="973" y="22178"/>
                    <a:pt x="1208" y="22272"/>
                  </a:cubicBezTo>
                  <a:cubicBezTo>
                    <a:pt x="1479" y="22380"/>
                    <a:pt x="1766" y="22421"/>
                    <a:pt x="2050" y="22421"/>
                  </a:cubicBezTo>
                  <a:cubicBezTo>
                    <a:pt x="2259" y="22421"/>
                    <a:pt x="2467" y="22399"/>
                    <a:pt x="2666" y="22366"/>
                  </a:cubicBezTo>
                  <a:cubicBezTo>
                    <a:pt x="3136" y="22287"/>
                    <a:pt x="3606" y="22146"/>
                    <a:pt x="4045" y="21974"/>
                  </a:cubicBezTo>
                  <a:cubicBezTo>
                    <a:pt x="4923" y="21613"/>
                    <a:pt x="5769" y="21143"/>
                    <a:pt x="6568" y="20642"/>
                  </a:cubicBezTo>
                  <a:cubicBezTo>
                    <a:pt x="7368" y="20140"/>
                    <a:pt x="8136" y="19591"/>
                    <a:pt x="8873" y="18996"/>
                  </a:cubicBezTo>
                  <a:lnTo>
                    <a:pt x="8873" y="18996"/>
                  </a:lnTo>
                  <a:lnTo>
                    <a:pt x="8841" y="19027"/>
                  </a:lnTo>
                  <a:cubicBezTo>
                    <a:pt x="10189" y="18275"/>
                    <a:pt x="11381" y="17240"/>
                    <a:pt x="12321" y="16018"/>
                  </a:cubicBezTo>
                  <a:cubicBezTo>
                    <a:pt x="13261" y="14795"/>
                    <a:pt x="13951" y="13400"/>
                    <a:pt x="14437" y="11942"/>
                  </a:cubicBezTo>
                  <a:cubicBezTo>
                    <a:pt x="14907" y="10485"/>
                    <a:pt x="15189" y="8964"/>
                    <a:pt x="15315" y="7444"/>
                  </a:cubicBezTo>
                  <a:cubicBezTo>
                    <a:pt x="15377" y="6676"/>
                    <a:pt x="15393" y="5923"/>
                    <a:pt x="15377" y="5155"/>
                  </a:cubicBezTo>
                  <a:cubicBezTo>
                    <a:pt x="15362" y="4387"/>
                    <a:pt x="15315" y="3635"/>
                    <a:pt x="15205" y="2867"/>
                  </a:cubicBezTo>
                  <a:lnTo>
                    <a:pt x="15189" y="2836"/>
                  </a:lnTo>
                  <a:lnTo>
                    <a:pt x="15174" y="2788"/>
                  </a:lnTo>
                  <a:cubicBezTo>
                    <a:pt x="14954" y="2350"/>
                    <a:pt x="14688" y="1926"/>
                    <a:pt x="14359" y="1550"/>
                  </a:cubicBezTo>
                  <a:cubicBezTo>
                    <a:pt x="14029" y="1174"/>
                    <a:pt x="13653" y="829"/>
                    <a:pt x="13214" y="578"/>
                  </a:cubicBezTo>
                  <a:cubicBezTo>
                    <a:pt x="12776" y="312"/>
                    <a:pt x="12290" y="140"/>
                    <a:pt x="11804" y="61"/>
                  </a:cubicBezTo>
                  <a:cubicBezTo>
                    <a:pt x="11539" y="20"/>
                    <a:pt x="11274" y="0"/>
                    <a:pt x="1101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9"/>
            <p:cNvSpPr/>
            <p:nvPr/>
          </p:nvSpPr>
          <p:spPr>
            <a:xfrm>
              <a:off x="2969650" y="2536750"/>
              <a:ext cx="174000" cy="266875"/>
            </a:xfrm>
            <a:custGeom>
              <a:avLst/>
              <a:gdLst/>
              <a:ahLst/>
              <a:cxnLst/>
              <a:rect l="l" t="t" r="r" b="b"/>
              <a:pathLst>
                <a:path w="6960" h="10675" extrusionOk="0">
                  <a:moveTo>
                    <a:pt x="4029" y="1"/>
                  </a:moveTo>
                  <a:cubicBezTo>
                    <a:pt x="3966" y="1"/>
                    <a:pt x="3903" y="16"/>
                    <a:pt x="3809" y="16"/>
                  </a:cubicBezTo>
                  <a:lnTo>
                    <a:pt x="3794" y="16"/>
                  </a:lnTo>
                  <a:lnTo>
                    <a:pt x="3794" y="32"/>
                  </a:lnTo>
                  <a:cubicBezTo>
                    <a:pt x="3135" y="189"/>
                    <a:pt x="2493" y="424"/>
                    <a:pt x="1897" y="769"/>
                  </a:cubicBezTo>
                  <a:cubicBezTo>
                    <a:pt x="1317" y="1129"/>
                    <a:pt x="800" y="1615"/>
                    <a:pt x="455" y="2226"/>
                  </a:cubicBezTo>
                  <a:cubicBezTo>
                    <a:pt x="126" y="2838"/>
                    <a:pt x="0" y="3543"/>
                    <a:pt x="47" y="4217"/>
                  </a:cubicBezTo>
                  <a:cubicBezTo>
                    <a:pt x="63" y="4546"/>
                    <a:pt x="126" y="4875"/>
                    <a:pt x="204" y="5204"/>
                  </a:cubicBezTo>
                  <a:cubicBezTo>
                    <a:pt x="298" y="5518"/>
                    <a:pt x="408" y="5831"/>
                    <a:pt x="565" y="6129"/>
                  </a:cubicBezTo>
                  <a:lnTo>
                    <a:pt x="612" y="6098"/>
                  </a:lnTo>
                  <a:cubicBezTo>
                    <a:pt x="392" y="5487"/>
                    <a:pt x="283" y="4844"/>
                    <a:pt x="298" y="4201"/>
                  </a:cubicBezTo>
                  <a:cubicBezTo>
                    <a:pt x="314" y="3574"/>
                    <a:pt x="471" y="2947"/>
                    <a:pt x="800" y="2430"/>
                  </a:cubicBezTo>
                  <a:cubicBezTo>
                    <a:pt x="1113" y="1897"/>
                    <a:pt x="1599" y="1490"/>
                    <a:pt x="2148" y="1192"/>
                  </a:cubicBezTo>
                  <a:cubicBezTo>
                    <a:pt x="2696" y="894"/>
                    <a:pt x="3292" y="690"/>
                    <a:pt x="3919" y="549"/>
                  </a:cubicBezTo>
                  <a:lnTo>
                    <a:pt x="3919" y="549"/>
                  </a:lnTo>
                  <a:lnTo>
                    <a:pt x="3888" y="565"/>
                  </a:lnTo>
                  <a:cubicBezTo>
                    <a:pt x="3935" y="549"/>
                    <a:pt x="3997" y="549"/>
                    <a:pt x="4044" y="549"/>
                  </a:cubicBezTo>
                  <a:lnTo>
                    <a:pt x="4217" y="549"/>
                  </a:lnTo>
                  <a:cubicBezTo>
                    <a:pt x="4327" y="565"/>
                    <a:pt x="4452" y="581"/>
                    <a:pt x="4562" y="596"/>
                  </a:cubicBezTo>
                  <a:cubicBezTo>
                    <a:pt x="4781" y="643"/>
                    <a:pt x="4985" y="722"/>
                    <a:pt x="5173" y="847"/>
                  </a:cubicBezTo>
                  <a:cubicBezTo>
                    <a:pt x="5565" y="1066"/>
                    <a:pt x="5863" y="1427"/>
                    <a:pt x="6051" y="1850"/>
                  </a:cubicBezTo>
                  <a:cubicBezTo>
                    <a:pt x="6239" y="2289"/>
                    <a:pt x="6333" y="2759"/>
                    <a:pt x="6380" y="3245"/>
                  </a:cubicBezTo>
                  <a:cubicBezTo>
                    <a:pt x="6427" y="3731"/>
                    <a:pt x="6411" y="4233"/>
                    <a:pt x="6380" y="4719"/>
                  </a:cubicBezTo>
                  <a:cubicBezTo>
                    <a:pt x="6301" y="5722"/>
                    <a:pt x="6113" y="6709"/>
                    <a:pt x="5878" y="7697"/>
                  </a:cubicBezTo>
                  <a:cubicBezTo>
                    <a:pt x="5659" y="8684"/>
                    <a:pt x="5377" y="9656"/>
                    <a:pt x="5079" y="10643"/>
                  </a:cubicBezTo>
                  <a:lnTo>
                    <a:pt x="5189" y="10675"/>
                  </a:lnTo>
                  <a:cubicBezTo>
                    <a:pt x="5596" y="9734"/>
                    <a:pt x="5957" y="8778"/>
                    <a:pt x="6254" y="7791"/>
                  </a:cubicBezTo>
                  <a:cubicBezTo>
                    <a:pt x="6552" y="6819"/>
                    <a:pt x="6787" y="5800"/>
                    <a:pt x="6897" y="4766"/>
                  </a:cubicBezTo>
                  <a:cubicBezTo>
                    <a:pt x="6944" y="4248"/>
                    <a:pt x="6960" y="3731"/>
                    <a:pt x="6928" y="3198"/>
                  </a:cubicBezTo>
                  <a:cubicBezTo>
                    <a:pt x="6881" y="2665"/>
                    <a:pt x="6787" y="2132"/>
                    <a:pt x="6552" y="1631"/>
                  </a:cubicBezTo>
                  <a:cubicBezTo>
                    <a:pt x="6443" y="1380"/>
                    <a:pt x="6301" y="1129"/>
                    <a:pt x="6113" y="910"/>
                  </a:cubicBezTo>
                  <a:cubicBezTo>
                    <a:pt x="5941" y="690"/>
                    <a:pt x="5706" y="502"/>
                    <a:pt x="5471" y="361"/>
                  </a:cubicBezTo>
                  <a:cubicBezTo>
                    <a:pt x="5220" y="220"/>
                    <a:pt x="4938" y="110"/>
                    <a:pt x="4671" y="63"/>
                  </a:cubicBezTo>
                  <a:cubicBezTo>
                    <a:pt x="4530" y="32"/>
                    <a:pt x="4389" y="16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9"/>
            <p:cNvSpPr/>
            <p:nvPr/>
          </p:nvSpPr>
          <p:spPr>
            <a:xfrm>
              <a:off x="2856800" y="2774225"/>
              <a:ext cx="135200" cy="117075"/>
            </a:xfrm>
            <a:custGeom>
              <a:avLst/>
              <a:gdLst/>
              <a:ahLst/>
              <a:cxnLst/>
              <a:rect l="l" t="t" r="r" b="b"/>
              <a:pathLst>
                <a:path w="5408" h="4683" extrusionOk="0">
                  <a:moveTo>
                    <a:pt x="1317" y="0"/>
                  </a:moveTo>
                  <a:lnTo>
                    <a:pt x="1207" y="47"/>
                  </a:lnTo>
                  <a:cubicBezTo>
                    <a:pt x="1254" y="204"/>
                    <a:pt x="1286" y="376"/>
                    <a:pt x="1301" y="533"/>
                  </a:cubicBezTo>
                  <a:cubicBezTo>
                    <a:pt x="1333" y="690"/>
                    <a:pt x="1333" y="862"/>
                    <a:pt x="1317" y="1019"/>
                  </a:cubicBezTo>
                  <a:cubicBezTo>
                    <a:pt x="1317" y="1176"/>
                    <a:pt x="1270" y="1333"/>
                    <a:pt x="1207" y="1442"/>
                  </a:cubicBezTo>
                  <a:cubicBezTo>
                    <a:pt x="1129" y="1568"/>
                    <a:pt x="1035" y="1662"/>
                    <a:pt x="909" y="1724"/>
                  </a:cubicBezTo>
                  <a:lnTo>
                    <a:pt x="862" y="1740"/>
                  </a:lnTo>
                  <a:lnTo>
                    <a:pt x="831" y="1787"/>
                  </a:lnTo>
                  <a:cubicBezTo>
                    <a:pt x="643" y="2101"/>
                    <a:pt x="455" y="2414"/>
                    <a:pt x="298" y="2759"/>
                  </a:cubicBezTo>
                  <a:cubicBezTo>
                    <a:pt x="235" y="2931"/>
                    <a:pt x="157" y="3104"/>
                    <a:pt x="110" y="3292"/>
                  </a:cubicBezTo>
                  <a:cubicBezTo>
                    <a:pt x="47" y="3480"/>
                    <a:pt x="0" y="3668"/>
                    <a:pt x="0" y="3887"/>
                  </a:cubicBezTo>
                  <a:cubicBezTo>
                    <a:pt x="0" y="3997"/>
                    <a:pt x="16" y="4107"/>
                    <a:pt x="47" y="4217"/>
                  </a:cubicBezTo>
                  <a:cubicBezTo>
                    <a:pt x="94" y="4342"/>
                    <a:pt x="173" y="4467"/>
                    <a:pt x="298" y="4546"/>
                  </a:cubicBezTo>
                  <a:cubicBezTo>
                    <a:pt x="408" y="4624"/>
                    <a:pt x="517" y="4655"/>
                    <a:pt x="643" y="4671"/>
                  </a:cubicBezTo>
                  <a:cubicBezTo>
                    <a:pt x="698" y="4679"/>
                    <a:pt x="753" y="4683"/>
                    <a:pt x="805" y="4683"/>
                  </a:cubicBezTo>
                  <a:cubicBezTo>
                    <a:pt x="858" y="4683"/>
                    <a:pt x="909" y="4679"/>
                    <a:pt x="956" y="4671"/>
                  </a:cubicBezTo>
                  <a:cubicBezTo>
                    <a:pt x="1364" y="4624"/>
                    <a:pt x="1709" y="4483"/>
                    <a:pt x="2054" y="4326"/>
                  </a:cubicBezTo>
                  <a:lnTo>
                    <a:pt x="2101" y="4311"/>
                  </a:lnTo>
                  <a:lnTo>
                    <a:pt x="2116" y="4279"/>
                  </a:lnTo>
                  <a:cubicBezTo>
                    <a:pt x="2351" y="4044"/>
                    <a:pt x="2586" y="3809"/>
                    <a:pt x="2837" y="3590"/>
                  </a:cubicBezTo>
                  <a:cubicBezTo>
                    <a:pt x="3088" y="3355"/>
                    <a:pt x="3339" y="3151"/>
                    <a:pt x="3605" y="2947"/>
                  </a:cubicBezTo>
                  <a:cubicBezTo>
                    <a:pt x="3872" y="2759"/>
                    <a:pt x="4154" y="2571"/>
                    <a:pt x="4452" y="2445"/>
                  </a:cubicBezTo>
                  <a:cubicBezTo>
                    <a:pt x="4608" y="2398"/>
                    <a:pt x="4750" y="2351"/>
                    <a:pt x="4906" y="2336"/>
                  </a:cubicBezTo>
                  <a:cubicBezTo>
                    <a:pt x="5063" y="2336"/>
                    <a:pt x="5220" y="2367"/>
                    <a:pt x="5361" y="2477"/>
                  </a:cubicBezTo>
                  <a:lnTo>
                    <a:pt x="5408" y="2398"/>
                  </a:lnTo>
                  <a:cubicBezTo>
                    <a:pt x="5282" y="2273"/>
                    <a:pt x="5094" y="2195"/>
                    <a:pt x="4922" y="2179"/>
                  </a:cubicBezTo>
                  <a:cubicBezTo>
                    <a:pt x="4889" y="2176"/>
                    <a:pt x="4855" y="2175"/>
                    <a:pt x="4822" y="2175"/>
                  </a:cubicBezTo>
                  <a:cubicBezTo>
                    <a:pt x="4668" y="2175"/>
                    <a:pt x="4518" y="2203"/>
                    <a:pt x="4389" y="2242"/>
                  </a:cubicBezTo>
                  <a:cubicBezTo>
                    <a:pt x="4044" y="2351"/>
                    <a:pt x="3731" y="2508"/>
                    <a:pt x="3433" y="2696"/>
                  </a:cubicBezTo>
                  <a:cubicBezTo>
                    <a:pt x="3135" y="2884"/>
                    <a:pt x="2853" y="3088"/>
                    <a:pt x="2586" y="3307"/>
                  </a:cubicBezTo>
                  <a:cubicBezTo>
                    <a:pt x="2344" y="3520"/>
                    <a:pt x="2086" y="3732"/>
                    <a:pt x="1842" y="3973"/>
                  </a:cubicBezTo>
                  <a:lnTo>
                    <a:pt x="1842" y="3973"/>
                  </a:lnTo>
                  <a:cubicBezTo>
                    <a:pt x="1531" y="4105"/>
                    <a:pt x="1220" y="4218"/>
                    <a:pt x="909" y="4248"/>
                  </a:cubicBezTo>
                  <a:cubicBezTo>
                    <a:pt x="870" y="4252"/>
                    <a:pt x="832" y="4254"/>
                    <a:pt x="795" y="4254"/>
                  </a:cubicBezTo>
                  <a:cubicBezTo>
                    <a:pt x="686" y="4254"/>
                    <a:pt x="592" y="4236"/>
                    <a:pt x="533" y="4201"/>
                  </a:cubicBezTo>
                  <a:cubicBezTo>
                    <a:pt x="502" y="4170"/>
                    <a:pt x="470" y="4138"/>
                    <a:pt x="455" y="4076"/>
                  </a:cubicBezTo>
                  <a:cubicBezTo>
                    <a:pt x="423" y="4029"/>
                    <a:pt x="423" y="3966"/>
                    <a:pt x="423" y="3887"/>
                  </a:cubicBezTo>
                  <a:cubicBezTo>
                    <a:pt x="423" y="3574"/>
                    <a:pt x="533" y="3229"/>
                    <a:pt x="659" y="2916"/>
                  </a:cubicBezTo>
                  <a:cubicBezTo>
                    <a:pt x="795" y="2597"/>
                    <a:pt x="946" y="2278"/>
                    <a:pt x="1112" y="1988"/>
                  </a:cubicBezTo>
                  <a:lnTo>
                    <a:pt x="1112" y="1988"/>
                  </a:lnTo>
                  <a:cubicBezTo>
                    <a:pt x="1270" y="1892"/>
                    <a:pt x="1390" y="1750"/>
                    <a:pt x="1474" y="1583"/>
                  </a:cubicBezTo>
                  <a:cubicBezTo>
                    <a:pt x="1552" y="1395"/>
                    <a:pt x="1583" y="1207"/>
                    <a:pt x="1568" y="1019"/>
                  </a:cubicBezTo>
                  <a:cubicBezTo>
                    <a:pt x="1568" y="847"/>
                    <a:pt x="1536" y="659"/>
                    <a:pt x="1505" y="502"/>
                  </a:cubicBezTo>
                  <a:cubicBezTo>
                    <a:pt x="1458" y="329"/>
                    <a:pt x="1395" y="157"/>
                    <a:pt x="131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9"/>
            <p:cNvSpPr/>
            <p:nvPr/>
          </p:nvSpPr>
          <p:spPr>
            <a:xfrm>
              <a:off x="2691425" y="4396900"/>
              <a:ext cx="375025" cy="650500"/>
            </a:xfrm>
            <a:custGeom>
              <a:avLst/>
              <a:gdLst/>
              <a:ahLst/>
              <a:cxnLst/>
              <a:rect l="l" t="t" r="r" b="b"/>
              <a:pathLst>
                <a:path w="15001" h="26020" extrusionOk="0">
                  <a:moveTo>
                    <a:pt x="14970" y="1"/>
                  </a:moveTo>
                  <a:cubicBezTo>
                    <a:pt x="12807" y="1443"/>
                    <a:pt x="10863" y="3167"/>
                    <a:pt x="9076" y="5063"/>
                  </a:cubicBezTo>
                  <a:cubicBezTo>
                    <a:pt x="8183" y="6004"/>
                    <a:pt x="7336" y="6991"/>
                    <a:pt x="6537" y="8010"/>
                  </a:cubicBezTo>
                  <a:cubicBezTo>
                    <a:pt x="5753" y="9045"/>
                    <a:pt x="5016" y="10126"/>
                    <a:pt x="4327" y="11223"/>
                  </a:cubicBezTo>
                  <a:cubicBezTo>
                    <a:pt x="3668" y="12336"/>
                    <a:pt x="3041" y="13496"/>
                    <a:pt x="2509" y="14672"/>
                  </a:cubicBezTo>
                  <a:cubicBezTo>
                    <a:pt x="1976" y="15863"/>
                    <a:pt x="1505" y="17086"/>
                    <a:pt x="1129" y="18324"/>
                  </a:cubicBezTo>
                  <a:cubicBezTo>
                    <a:pt x="753" y="19578"/>
                    <a:pt x="471" y="20847"/>
                    <a:pt x="283" y="22133"/>
                  </a:cubicBezTo>
                  <a:cubicBezTo>
                    <a:pt x="95" y="23418"/>
                    <a:pt x="1" y="24719"/>
                    <a:pt x="16" y="26020"/>
                  </a:cubicBezTo>
                  <a:lnTo>
                    <a:pt x="126" y="26020"/>
                  </a:lnTo>
                  <a:cubicBezTo>
                    <a:pt x="142" y="25691"/>
                    <a:pt x="173" y="25377"/>
                    <a:pt x="204" y="25048"/>
                  </a:cubicBezTo>
                  <a:cubicBezTo>
                    <a:pt x="236" y="24735"/>
                    <a:pt x="267" y="24421"/>
                    <a:pt x="314" y="24092"/>
                  </a:cubicBezTo>
                  <a:cubicBezTo>
                    <a:pt x="393" y="23449"/>
                    <a:pt x="487" y="22822"/>
                    <a:pt x="612" y="22195"/>
                  </a:cubicBezTo>
                  <a:cubicBezTo>
                    <a:pt x="863" y="20926"/>
                    <a:pt x="1176" y="19688"/>
                    <a:pt x="1584" y="18481"/>
                  </a:cubicBezTo>
                  <a:cubicBezTo>
                    <a:pt x="1991" y="17258"/>
                    <a:pt x="2462" y="16067"/>
                    <a:pt x="3010" y="14907"/>
                  </a:cubicBezTo>
                  <a:cubicBezTo>
                    <a:pt x="3543" y="13747"/>
                    <a:pt x="4154" y="12618"/>
                    <a:pt x="4813" y="11521"/>
                  </a:cubicBezTo>
                  <a:cubicBezTo>
                    <a:pt x="5487" y="10424"/>
                    <a:pt x="6208" y="9374"/>
                    <a:pt x="6976" y="8339"/>
                  </a:cubicBezTo>
                  <a:cubicBezTo>
                    <a:pt x="7728" y="7305"/>
                    <a:pt x="8559" y="6317"/>
                    <a:pt x="9405" y="5361"/>
                  </a:cubicBezTo>
                  <a:cubicBezTo>
                    <a:pt x="10267" y="4405"/>
                    <a:pt x="11145" y="3480"/>
                    <a:pt x="12086" y="2587"/>
                  </a:cubicBezTo>
                  <a:cubicBezTo>
                    <a:pt x="13010" y="1693"/>
                    <a:pt x="13982" y="847"/>
                    <a:pt x="15001" y="48"/>
                  </a:cubicBezTo>
                  <a:lnTo>
                    <a:pt x="1497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9"/>
            <p:cNvSpPr/>
            <p:nvPr/>
          </p:nvSpPr>
          <p:spPr>
            <a:xfrm>
              <a:off x="2261950" y="4485850"/>
              <a:ext cx="541975" cy="976925"/>
            </a:xfrm>
            <a:custGeom>
              <a:avLst/>
              <a:gdLst/>
              <a:ahLst/>
              <a:cxnLst/>
              <a:rect l="l" t="t" r="r" b="b"/>
              <a:pathLst>
                <a:path w="21679" h="39077" extrusionOk="0">
                  <a:moveTo>
                    <a:pt x="21615" y="1"/>
                  </a:moveTo>
                  <a:cubicBezTo>
                    <a:pt x="20894" y="1740"/>
                    <a:pt x="20158" y="3465"/>
                    <a:pt x="19374" y="5173"/>
                  </a:cubicBezTo>
                  <a:cubicBezTo>
                    <a:pt x="18606" y="6882"/>
                    <a:pt x="17807" y="8590"/>
                    <a:pt x="16976" y="10267"/>
                  </a:cubicBezTo>
                  <a:cubicBezTo>
                    <a:pt x="16145" y="11960"/>
                    <a:pt x="15283" y="13622"/>
                    <a:pt x="14358" y="15252"/>
                  </a:cubicBezTo>
                  <a:cubicBezTo>
                    <a:pt x="13433" y="16882"/>
                    <a:pt x="12462" y="18481"/>
                    <a:pt x="11333" y="19954"/>
                  </a:cubicBezTo>
                  <a:cubicBezTo>
                    <a:pt x="11051" y="20330"/>
                    <a:pt x="10753" y="20691"/>
                    <a:pt x="10455" y="21020"/>
                  </a:cubicBezTo>
                  <a:cubicBezTo>
                    <a:pt x="10299" y="21192"/>
                    <a:pt x="10142" y="21365"/>
                    <a:pt x="9985" y="21537"/>
                  </a:cubicBezTo>
                  <a:cubicBezTo>
                    <a:pt x="9891" y="21616"/>
                    <a:pt x="9813" y="21694"/>
                    <a:pt x="9734" y="21772"/>
                  </a:cubicBezTo>
                  <a:cubicBezTo>
                    <a:pt x="9640" y="21851"/>
                    <a:pt x="9562" y="21929"/>
                    <a:pt x="9468" y="22023"/>
                  </a:cubicBezTo>
                  <a:cubicBezTo>
                    <a:pt x="8794" y="22681"/>
                    <a:pt x="8151" y="23371"/>
                    <a:pt x="7524" y="24092"/>
                  </a:cubicBezTo>
                  <a:cubicBezTo>
                    <a:pt x="6286" y="25518"/>
                    <a:pt x="5126" y="27023"/>
                    <a:pt x="4092" y="28606"/>
                  </a:cubicBezTo>
                  <a:cubicBezTo>
                    <a:pt x="3057" y="30189"/>
                    <a:pt x="2148" y="31851"/>
                    <a:pt x="1411" y="33591"/>
                  </a:cubicBezTo>
                  <a:cubicBezTo>
                    <a:pt x="1051" y="34468"/>
                    <a:pt x="753" y="35362"/>
                    <a:pt x="502" y="36287"/>
                  </a:cubicBezTo>
                  <a:cubicBezTo>
                    <a:pt x="251" y="37196"/>
                    <a:pt x="79" y="38136"/>
                    <a:pt x="1" y="39077"/>
                  </a:cubicBezTo>
                  <a:lnTo>
                    <a:pt x="110" y="39077"/>
                  </a:lnTo>
                  <a:cubicBezTo>
                    <a:pt x="377" y="37227"/>
                    <a:pt x="957" y="35425"/>
                    <a:pt x="1725" y="33732"/>
                  </a:cubicBezTo>
                  <a:cubicBezTo>
                    <a:pt x="2493" y="32023"/>
                    <a:pt x="3449" y="30409"/>
                    <a:pt x="4499" y="28857"/>
                  </a:cubicBezTo>
                  <a:cubicBezTo>
                    <a:pt x="5549" y="27321"/>
                    <a:pt x="6694" y="25848"/>
                    <a:pt x="7947" y="24453"/>
                  </a:cubicBezTo>
                  <a:cubicBezTo>
                    <a:pt x="8559" y="23747"/>
                    <a:pt x="9201" y="23073"/>
                    <a:pt x="9860" y="22415"/>
                  </a:cubicBezTo>
                  <a:cubicBezTo>
                    <a:pt x="9954" y="22337"/>
                    <a:pt x="10032" y="22258"/>
                    <a:pt x="10111" y="22180"/>
                  </a:cubicBezTo>
                  <a:cubicBezTo>
                    <a:pt x="10205" y="22101"/>
                    <a:pt x="10283" y="22007"/>
                    <a:pt x="10377" y="21929"/>
                  </a:cubicBezTo>
                  <a:cubicBezTo>
                    <a:pt x="10549" y="21757"/>
                    <a:pt x="10706" y="21584"/>
                    <a:pt x="10863" y="21412"/>
                  </a:cubicBezTo>
                  <a:cubicBezTo>
                    <a:pt x="11192" y="21051"/>
                    <a:pt x="11490" y="20675"/>
                    <a:pt x="11788" y="20299"/>
                  </a:cubicBezTo>
                  <a:cubicBezTo>
                    <a:pt x="12932" y="18778"/>
                    <a:pt x="13904" y="17164"/>
                    <a:pt x="14829" y="15518"/>
                  </a:cubicBezTo>
                  <a:cubicBezTo>
                    <a:pt x="15738" y="13857"/>
                    <a:pt x="16584" y="12180"/>
                    <a:pt x="17383" y="10471"/>
                  </a:cubicBezTo>
                  <a:cubicBezTo>
                    <a:pt x="18982" y="7054"/>
                    <a:pt x="20409" y="3574"/>
                    <a:pt x="21678" y="32"/>
                  </a:cubicBezTo>
                  <a:lnTo>
                    <a:pt x="21615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9"/>
            <p:cNvSpPr/>
            <p:nvPr/>
          </p:nvSpPr>
          <p:spPr>
            <a:xfrm>
              <a:off x="3622875" y="3374550"/>
              <a:ext cx="410300" cy="1275900"/>
            </a:xfrm>
            <a:custGeom>
              <a:avLst/>
              <a:gdLst/>
              <a:ahLst/>
              <a:cxnLst/>
              <a:rect l="l" t="t" r="r" b="b"/>
              <a:pathLst>
                <a:path w="16412" h="51036" extrusionOk="0">
                  <a:moveTo>
                    <a:pt x="424" y="0"/>
                  </a:moveTo>
                  <a:cubicBezTo>
                    <a:pt x="189" y="1113"/>
                    <a:pt x="95" y="2257"/>
                    <a:pt x="48" y="3386"/>
                  </a:cubicBezTo>
                  <a:cubicBezTo>
                    <a:pt x="1" y="4514"/>
                    <a:pt x="1" y="5659"/>
                    <a:pt x="48" y="6787"/>
                  </a:cubicBezTo>
                  <a:cubicBezTo>
                    <a:pt x="142" y="9060"/>
                    <a:pt x="408" y="11317"/>
                    <a:pt x="769" y="13559"/>
                  </a:cubicBezTo>
                  <a:cubicBezTo>
                    <a:pt x="1521" y="18041"/>
                    <a:pt x="2744" y="22430"/>
                    <a:pt x="4248" y="26709"/>
                  </a:cubicBezTo>
                  <a:cubicBezTo>
                    <a:pt x="5753" y="30988"/>
                    <a:pt x="7556" y="35173"/>
                    <a:pt x="9593" y="39217"/>
                  </a:cubicBezTo>
                  <a:cubicBezTo>
                    <a:pt x="10612" y="41239"/>
                    <a:pt x="11678" y="43246"/>
                    <a:pt x="12791" y="45221"/>
                  </a:cubicBezTo>
                  <a:cubicBezTo>
                    <a:pt x="13919" y="47180"/>
                    <a:pt x="15079" y="49124"/>
                    <a:pt x="16302" y="51036"/>
                  </a:cubicBezTo>
                  <a:lnTo>
                    <a:pt x="16412" y="50973"/>
                  </a:lnTo>
                  <a:cubicBezTo>
                    <a:pt x="15267" y="49014"/>
                    <a:pt x="14154" y="47055"/>
                    <a:pt x="13104" y="45048"/>
                  </a:cubicBezTo>
                  <a:cubicBezTo>
                    <a:pt x="12023" y="43058"/>
                    <a:pt x="10988" y="41051"/>
                    <a:pt x="10016" y="39014"/>
                  </a:cubicBezTo>
                  <a:cubicBezTo>
                    <a:pt x="9045" y="36976"/>
                    <a:pt x="8104" y="34923"/>
                    <a:pt x="7226" y="32838"/>
                  </a:cubicBezTo>
                  <a:cubicBezTo>
                    <a:pt x="6349" y="30753"/>
                    <a:pt x="5534" y="28653"/>
                    <a:pt x="4781" y="26521"/>
                  </a:cubicBezTo>
                  <a:cubicBezTo>
                    <a:pt x="4029" y="24405"/>
                    <a:pt x="3339" y="22242"/>
                    <a:pt x="2744" y="20079"/>
                  </a:cubicBezTo>
                  <a:cubicBezTo>
                    <a:pt x="2132" y="17900"/>
                    <a:pt x="1631" y="15706"/>
                    <a:pt x="1207" y="13480"/>
                  </a:cubicBezTo>
                  <a:cubicBezTo>
                    <a:pt x="800" y="11270"/>
                    <a:pt x="486" y="9029"/>
                    <a:pt x="345" y="6772"/>
                  </a:cubicBezTo>
                  <a:cubicBezTo>
                    <a:pt x="267" y="5643"/>
                    <a:pt x="220" y="4514"/>
                    <a:pt x="236" y="3386"/>
                  </a:cubicBezTo>
                  <a:cubicBezTo>
                    <a:pt x="236" y="2822"/>
                    <a:pt x="251" y="2257"/>
                    <a:pt x="298" y="1709"/>
                  </a:cubicBezTo>
                  <a:cubicBezTo>
                    <a:pt x="330" y="1145"/>
                    <a:pt x="377" y="580"/>
                    <a:pt x="471" y="16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59"/>
            <p:cNvSpPr/>
            <p:nvPr/>
          </p:nvSpPr>
          <p:spPr>
            <a:xfrm>
              <a:off x="1669475" y="2640000"/>
              <a:ext cx="118350" cy="75475"/>
            </a:xfrm>
            <a:custGeom>
              <a:avLst/>
              <a:gdLst/>
              <a:ahLst/>
              <a:cxnLst/>
              <a:rect l="l" t="t" r="r" b="b"/>
              <a:pathLst>
                <a:path w="4734" h="3019" extrusionOk="0">
                  <a:moveTo>
                    <a:pt x="630" y="0"/>
                  </a:moveTo>
                  <a:cubicBezTo>
                    <a:pt x="247" y="0"/>
                    <a:pt x="141" y="228"/>
                    <a:pt x="141" y="228"/>
                  </a:cubicBezTo>
                  <a:cubicBezTo>
                    <a:pt x="0" y="698"/>
                    <a:pt x="2649" y="1560"/>
                    <a:pt x="2649" y="1560"/>
                  </a:cubicBezTo>
                  <a:cubicBezTo>
                    <a:pt x="3260" y="1701"/>
                    <a:pt x="4734" y="3018"/>
                    <a:pt x="4734" y="3018"/>
                  </a:cubicBezTo>
                  <a:cubicBezTo>
                    <a:pt x="2380" y="505"/>
                    <a:pt x="1199" y="0"/>
                    <a:pt x="63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59"/>
            <p:cNvSpPr/>
            <p:nvPr/>
          </p:nvSpPr>
          <p:spPr>
            <a:xfrm>
              <a:off x="1673375" y="2774600"/>
              <a:ext cx="85075" cy="217525"/>
            </a:xfrm>
            <a:custGeom>
              <a:avLst/>
              <a:gdLst/>
              <a:ahLst/>
              <a:cxnLst/>
              <a:rect l="l" t="t" r="r" b="b"/>
              <a:pathLst>
                <a:path w="3403" h="8701" extrusionOk="0">
                  <a:moveTo>
                    <a:pt x="2634" y="1"/>
                  </a:moveTo>
                  <a:lnTo>
                    <a:pt x="2524" y="17"/>
                  </a:lnTo>
                  <a:cubicBezTo>
                    <a:pt x="2524" y="455"/>
                    <a:pt x="2477" y="894"/>
                    <a:pt x="2352" y="1302"/>
                  </a:cubicBezTo>
                  <a:cubicBezTo>
                    <a:pt x="2227" y="1725"/>
                    <a:pt x="2038" y="2101"/>
                    <a:pt x="1756" y="2383"/>
                  </a:cubicBezTo>
                  <a:cubicBezTo>
                    <a:pt x="1694" y="2462"/>
                    <a:pt x="1615" y="2524"/>
                    <a:pt x="1537" y="2587"/>
                  </a:cubicBezTo>
                  <a:cubicBezTo>
                    <a:pt x="1490" y="2618"/>
                    <a:pt x="1474" y="2634"/>
                    <a:pt x="1411" y="2666"/>
                  </a:cubicBezTo>
                  <a:cubicBezTo>
                    <a:pt x="1349" y="2713"/>
                    <a:pt x="1317" y="2760"/>
                    <a:pt x="1270" y="2791"/>
                  </a:cubicBezTo>
                  <a:cubicBezTo>
                    <a:pt x="1082" y="2948"/>
                    <a:pt x="910" y="3120"/>
                    <a:pt x="769" y="3308"/>
                  </a:cubicBezTo>
                  <a:cubicBezTo>
                    <a:pt x="471" y="3684"/>
                    <a:pt x="236" y="4123"/>
                    <a:pt x="110" y="4609"/>
                  </a:cubicBezTo>
                  <a:cubicBezTo>
                    <a:pt x="1" y="5095"/>
                    <a:pt x="48" y="5628"/>
                    <a:pt x="236" y="6083"/>
                  </a:cubicBezTo>
                  <a:cubicBezTo>
                    <a:pt x="424" y="6553"/>
                    <a:pt x="706" y="6945"/>
                    <a:pt x="1051" y="7274"/>
                  </a:cubicBezTo>
                  <a:cubicBezTo>
                    <a:pt x="1725" y="7932"/>
                    <a:pt x="2540" y="8371"/>
                    <a:pt x="3371" y="8700"/>
                  </a:cubicBezTo>
                  <a:lnTo>
                    <a:pt x="3402" y="8653"/>
                  </a:lnTo>
                  <a:cubicBezTo>
                    <a:pt x="2665" y="8136"/>
                    <a:pt x="1929" y="7619"/>
                    <a:pt x="1380" y="6960"/>
                  </a:cubicBezTo>
                  <a:cubicBezTo>
                    <a:pt x="1098" y="6647"/>
                    <a:pt x="863" y="6286"/>
                    <a:pt x="737" y="5910"/>
                  </a:cubicBezTo>
                  <a:cubicBezTo>
                    <a:pt x="596" y="5518"/>
                    <a:pt x="581" y="5126"/>
                    <a:pt x="675" y="4735"/>
                  </a:cubicBezTo>
                  <a:cubicBezTo>
                    <a:pt x="753" y="4343"/>
                    <a:pt x="957" y="3982"/>
                    <a:pt x="1192" y="3653"/>
                  </a:cubicBezTo>
                  <a:cubicBezTo>
                    <a:pt x="1317" y="3481"/>
                    <a:pt x="1458" y="3324"/>
                    <a:pt x="1615" y="3183"/>
                  </a:cubicBezTo>
                  <a:cubicBezTo>
                    <a:pt x="1647" y="3151"/>
                    <a:pt x="1694" y="3104"/>
                    <a:pt x="1709" y="3089"/>
                  </a:cubicBezTo>
                  <a:cubicBezTo>
                    <a:pt x="1756" y="3057"/>
                    <a:pt x="1819" y="3010"/>
                    <a:pt x="1866" y="2963"/>
                  </a:cubicBezTo>
                  <a:cubicBezTo>
                    <a:pt x="1960" y="2885"/>
                    <a:pt x="2038" y="2791"/>
                    <a:pt x="2117" y="2697"/>
                  </a:cubicBezTo>
                  <a:cubicBezTo>
                    <a:pt x="2446" y="2321"/>
                    <a:pt x="2603" y="1850"/>
                    <a:pt x="2681" y="1380"/>
                  </a:cubicBezTo>
                  <a:cubicBezTo>
                    <a:pt x="2744" y="910"/>
                    <a:pt x="2744" y="455"/>
                    <a:pt x="26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59"/>
            <p:cNvSpPr/>
            <p:nvPr/>
          </p:nvSpPr>
          <p:spPr>
            <a:xfrm>
              <a:off x="1698450" y="2987775"/>
              <a:ext cx="228875" cy="326850"/>
            </a:xfrm>
            <a:custGeom>
              <a:avLst/>
              <a:gdLst/>
              <a:ahLst/>
              <a:cxnLst/>
              <a:rect l="l" t="t" r="r" b="b"/>
              <a:pathLst>
                <a:path w="9155" h="13074" extrusionOk="0">
                  <a:moveTo>
                    <a:pt x="2274" y="1"/>
                  </a:moveTo>
                  <a:cubicBezTo>
                    <a:pt x="2054" y="16"/>
                    <a:pt x="1835" y="63"/>
                    <a:pt x="1615" y="142"/>
                  </a:cubicBezTo>
                  <a:cubicBezTo>
                    <a:pt x="1176" y="283"/>
                    <a:pt x="785" y="596"/>
                    <a:pt x="534" y="988"/>
                  </a:cubicBezTo>
                  <a:cubicBezTo>
                    <a:pt x="283" y="1380"/>
                    <a:pt x="158" y="1819"/>
                    <a:pt x="79" y="2242"/>
                  </a:cubicBezTo>
                  <a:cubicBezTo>
                    <a:pt x="17" y="2665"/>
                    <a:pt x="1" y="3104"/>
                    <a:pt x="17" y="3527"/>
                  </a:cubicBezTo>
                  <a:lnTo>
                    <a:pt x="17" y="3543"/>
                  </a:lnTo>
                  <a:cubicBezTo>
                    <a:pt x="48" y="3716"/>
                    <a:pt x="79" y="3841"/>
                    <a:pt x="126" y="3982"/>
                  </a:cubicBezTo>
                  <a:cubicBezTo>
                    <a:pt x="173" y="4107"/>
                    <a:pt x="220" y="4248"/>
                    <a:pt x="283" y="4374"/>
                  </a:cubicBezTo>
                  <a:cubicBezTo>
                    <a:pt x="393" y="4640"/>
                    <a:pt x="534" y="4875"/>
                    <a:pt x="706" y="5111"/>
                  </a:cubicBezTo>
                  <a:cubicBezTo>
                    <a:pt x="1051" y="5565"/>
                    <a:pt x="1490" y="5941"/>
                    <a:pt x="1976" y="6223"/>
                  </a:cubicBezTo>
                  <a:cubicBezTo>
                    <a:pt x="2101" y="6286"/>
                    <a:pt x="2227" y="6349"/>
                    <a:pt x="2352" y="6412"/>
                  </a:cubicBezTo>
                  <a:cubicBezTo>
                    <a:pt x="2493" y="6459"/>
                    <a:pt x="2587" y="6506"/>
                    <a:pt x="2713" y="6553"/>
                  </a:cubicBezTo>
                  <a:cubicBezTo>
                    <a:pt x="2932" y="6662"/>
                    <a:pt x="3151" y="6788"/>
                    <a:pt x="3355" y="6929"/>
                  </a:cubicBezTo>
                  <a:cubicBezTo>
                    <a:pt x="3559" y="7070"/>
                    <a:pt x="3747" y="7227"/>
                    <a:pt x="3857" y="7399"/>
                  </a:cubicBezTo>
                  <a:cubicBezTo>
                    <a:pt x="3920" y="7477"/>
                    <a:pt x="3967" y="7571"/>
                    <a:pt x="3967" y="7650"/>
                  </a:cubicBezTo>
                  <a:cubicBezTo>
                    <a:pt x="3981" y="7722"/>
                    <a:pt x="3969" y="7793"/>
                    <a:pt x="3943" y="7865"/>
                  </a:cubicBezTo>
                  <a:lnTo>
                    <a:pt x="3943" y="7865"/>
                  </a:lnTo>
                  <a:cubicBezTo>
                    <a:pt x="3622" y="8233"/>
                    <a:pt x="3317" y="8616"/>
                    <a:pt x="3026" y="9013"/>
                  </a:cubicBezTo>
                  <a:cubicBezTo>
                    <a:pt x="2744" y="9405"/>
                    <a:pt x="2477" y="9829"/>
                    <a:pt x="2227" y="10252"/>
                  </a:cubicBezTo>
                  <a:cubicBezTo>
                    <a:pt x="1976" y="10691"/>
                    <a:pt x="1756" y="11129"/>
                    <a:pt x="1584" y="11600"/>
                  </a:cubicBezTo>
                  <a:cubicBezTo>
                    <a:pt x="1412" y="12070"/>
                    <a:pt x="1286" y="12572"/>
                    <a:pt x="1286" y="13073"/>
                  </a:cubicBezTo>
                  <a:lnTo>
                    <a:pt x="1396" y="13073"/>
                  </a:lnTo>
                  <a:cubicBezTo>
                    <a:pt x="1427" y="12838"/>
                    <a:pt x="1474" y="12603"/>
                    <a:pt x="1553" y="12368"/>
                  </a:cubicBezTo>
                  <a:cubicBezTo>
                    <a:pt x="1615" y="12133"/>
                    <a:pt x="1709" y="11913"/>
                    <a:pt x="1803" y="11694"/>
                  </a:cubicBezTo>
                  <a:cubicBezTo>
                    <a:pt x="2007" y="11255"/>
                    <a:pt x="2242" y="10832"/>
                    <a:pt x="2509" y="10440"/>
                  </a:cubicBezTo>
                  <a:cubicBezTo>
                    <a:pt x="2775" y="10032"/>
                    <a:pt x="3057" y="9640"/>
                    <a:pt x="3371" y="9264"/>
                  </a:cubicBezTo>
                  <a:cubicBezTo>
                    <a:pt x="3669" y="8888"/>
                    <a:pt x="3982" y="8512"/>
                    <a:pt x="4311" y="8167"/>
                  </a:cubicBezTo>
                  <a:lnTo>
                    <a:pt x="4327" y="8151"/>
                  </a:lnTo>
                  <a:lnTo>
                    <a:pt x="4343" y="8120"/>
                  </a:lnTo>
                  <a:cubicBezTo>
                    <a:pt x="4437" y="7963"/>
                    <a:pt x="4484" y="7775"/>
                    <a:pt x="4452" y="7603"/>
                  </a:cubicBezTo>
                  <a:cubicBezTo>
                    <a:pt x="4437" y="7415"/>
                    <a:pt x="4374" y="7258"/>
                    <a:pt x="4280" y="7117"/>
                  </a:cubicBezTo>
                  <a:cubicBezTo>
                    <a:pt x="4108" y="6850"/>
                    <a:pt x="3888" y="6662"/>
                    <a:pt x="3653" y="6506"/>
                  </a:cubicBezTo>
                  <a:cubicBezTo>
                    <a:pt x="3418" y="6333"/>
                    <a:pt x="3183" y="6208"/>
                    <a:pt x="2948" y="6082"/>
                  </a:cubicBezTo>
                  <a:cubicBezTo>
                    <a:pt x="2822" y="6020"/>
                    <a:pt x="2681" y="5957"/>
                    <a:pt x="2572" y="5910"/>
                  </a:cubicBezTo>
                  <a:cubicBezTo>
                    <a:pt x="2462" y="5863"/>
                    <a:pt x="2352" y="5800"/>
                    <a:pt x="2242" y="5738"/>
                  </a:cubicBezTo>
                  <a:cubicBezTo>
                    <a:pt x="1819" y="5487"/>
                    <a:pt x="1443" y="5173"/>
                    <a:pt x="1161" y="4766"/>
                  </a:cubicBezTo>
                  <a:cubicBezTo>
                    <a:pt x="1020" y="4578"/>
                    <a:pt x="894" y="4358"/>
                    <a:pt x="800" y="4139"/>
                  </a:cubicBezTo>
                  <a:cubicBezTo>
                    <a:pt x="753" y="4029"/>
                    <a:pt x="706" y="3919"/>
                    <a:pt x="659" y="3810"/>
                  </a:cubicBezTo>
                  <a:cubicBezTo>
                    <a:pt x="628" y="3700"/>
                    <a:pt x="597" y="3559"/>
                    <a:pt x="581" y="3465"/>
                  </a:cubicBezTo>
                  <a:lnTo>
                    <a:pt x="581" y="3496"/>
                  </a:lnTo>
                  <a:cubicBezTo>
                    <a:pt x="565" y="3104"/>
                    <a:pt x="565" y="2697"/>
                    <a:pt x="628" y="2321"/>
                  </a:cubicBezTo>
                  <a:cubicBezTo>
                    <a:pt x="691" y="1944"/>
                    <a:pt x="800" y="1584"/>
                    <a:pt x="988" y="1270"/>
                  </a:cubicBezTo>
                  <a:cubicBezTo>
                    <a:pt x="1176" y="973"/>
                    <a:pt x="1443" y="737"/>
                    <a:pt x="1788" y="612"/>
                  </a:cubicBezTo>
                  <a:cubicBezTo>
                    <a:pt x="1945" y="549"/>
                    <a:pt x="2133" y="502"/>
                    <a:pt x="2305" y="487"/>
                  </a:cubicBezTo>
                  <a:lnTo>
                    <a:pt x="2587" y="487"/>
                  </a:lnTo>
                  <a:cubicBezTo>
                    <a:pt x="2644" y="487"/>
                    <a:pt x="2701" y="492"/>
                    <a:pt x="2755" y="500"/>
                  </a:cubicBezTo>
                  <a:lnTo>
                    <a:pt x="2755" y="500"/>
                  </a:lnTo>
                  <a:cubicBezTo>
                    <a:pt x="2792" y="548"/>
                    <a:pt x="2833" y="585"/>
                    <a:pt x="2869" y="612"/>
                  </a:cubicBezTo>
                  <a:cubicBezTo>
                    <a:pt x="2932" y="675"/>
                    <a:pt x="2995" y="722"/>
                    <a:pt x="3073" y="769"/>
                  </a:cubicBezTo>
                  <a:cubicBezTo>
                    <a:pt x="3198" y="847"/>
                    <a:pt x="3340" y="894"/>
                    <a:pt x="3481" y="941"/>
                  </a:cubicBezTo>
                  <a:cubicBezTo>
                    <a:pt x="3747" y="1035"/>
                    <a:pt x="4014" y="1098"/>
                    <a:pt x="4280" y="1161"/>
                  </a:cubicBezTo>
                  <a:cubicBezTo>
                    <a:pt x="4829" y="1270"/>
                    <a:pt x="5362" y="1333"/>
                    <a:pt x="5910" y="1380"/>
                  </a:cubicBezTo>
                  <a:cubicBezTo>
                    <a:pt x="6443" y="1427"/>
                    <a:pt x="6992" y="1458"/>
                    <a:pt x="7525" y="1474"/>
                  </a:cubicBezTo>
                  <a:cubicBezTo>
                    <a:pt x="8073" y="1505"/>
                    <a:pt x="8606" y="1505"/>
                    <a:pt x="9155" y="1505"/>
                  </a:cubicBezTo>
                  <a:lnTo>
                    <a:pt x="9155" y="1443"/>
                  </a:lnTo>
                  <a:cubicBezTo>
                    <a:pt x="8888" y="1411"/>
                    <a:pt x="8622" y="1396"/>
                    <a:pt x="8355" y="1364"/>
                  </a:cubicBezTo>
                  <a:cubicBezTo>
                    <a:pt x="8089" y="1333"/>
                    <a:pt x="7807" y="1317"/>
                    <a:pt x="7540" y="1286"/>
                  </a:cubicBezTo>
                  <a:cubicBezTo>
                    <a:pt x="7007" y="1223"/>
                    <a:pt x="6474" y="1145"/>
                    <a:pt x="5941" y="1067"/>
                  </a:cubicBezTo>
                  <a:cubicBezTo>
                    <a:pt x="5424" y="988"/>
                    <a:pt x="4891" y="894"/>
                    <a:pt x="4374" y="769"/>
                  </a:cubicBezTo>
                  <a:cubicBezTo>
                    <a:pt x="4123" y="706"/>
                    <a:pt x="3872" y="628"/>
                    <a:pt x="3622" y="534"/>
                  </a:cubicBezTo>
                  <a:cubicBezTo>
                    <a:pt x="3512" y="487"/>
                    <a:pt x="3402" y="440"/>
                    <a:pt x="3308" y="377"/>
                  </a:cubicBezTo>
                  <a:cubicBezTo>
                    <a:pt x="3214" y="314"/>
                    <a:pt x="3136" y="236"/>
                    <a:pt x="3120" y="204"/>
                  </a:cubicBezTo>
                  <a:lnTo>
                    <a:pt x="3104" y="95"/>
                  </a:lnTo>
                  <a:lnTo>
                    <a:pt x="2963" y="63"/>
                  </a:lnTo>
                  <a:cubicBezTo>
                    <a:pt x="2838" y="32"/>
                    <a:pt x="2728" y="16"/>
                    <a:pt x="261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59"/>
            <p:cNvSpPr/>
            <p:nvPr/>
          </p:nvSpPr>
          <p:spPr>
            <a:xfrm>
              <a:off x="1717650" y="3130800"/>
              <a:ext cx="1127800" cy="416975"/>
            </a:xfrm>
            <a:custGeom>
              <a:avLst/>
              <a:gdLst/>
              <a:ahLst/>
              <a:cxnLst/>
              <a:rect l="l" t="t" r="r" b="b"/>
              <a:pathLst>
                <a:path w="45112" h="16679" extrusionOk="0">
                  <a:moveTo>
                    <a:pt x="44861" y="1"/>
                  </a:moveTo>
                  <a:cubicBezTo>
                    <a:pt x="44547" y="4217"/>
                    <a:pt x="42134" y="7885"/>
                    <a:pt x="37854" y="10628"/>
                  </a:cubicBezTo>
                  <a:cubicBezTo>
                    <a:pt x="33152" y="13638"/>
                    <a:pt x="26334" y="15534"/>
                    <a:pt x="17619" y="16255"/>
                  </a:cubicBezTo>
                  <a:cubicBezTo>
                    <a:pt x="16357" y="16359"/>
                    <a:pt x="15157" y="16410"/>
                    <a:pt x="14019" y="16410"/>
                  </a:cubicBezTo>
                  <a:cubicBezTo>
                    <a:pt x="8613" y="16410"/>
                    <a:pt x="4642" y="15248"/>
                    <a:pt x="2415" y="12995"/>
                  </a:cubicBezTo>
                  <a:cubicBezTo>
                    <a:pt x="283" y="10832"/>
                    <a:pt x="503" y="8371"/>
                    <a:pt x="503" y="8340"/>
                  </a:cubicBezTo>
                  <a:lnTo>
                    <a:pt x="236" y="8324"/>
                  </a:lnTo>
                  <a:lnTo>
                    <a:pt x="236" y="8324"/>
                  </a:lnTo>
                  <a:cubicBezTo>
                    <a:pt x="236" y="8418"/>
                    <a:pt x="1" y="10910"/>
                    <a:pt x="2227" y="13183"/>
                  </a:cubicBezTo>
                  <a:cubicBezTo>
                    <a:pt x="4515" y="15503"/>
                    <a:pt x="8434" y="16678"/>
                    <a:pt x="13904" y="16678"/>
                  </a:cubicBezTo>
                  <a:cubicBezTo>
                    <a:pt x="15080" y="16678"/>
                    <a:pt x="16334" y="16631"/>
                    <a:pt x="17650" y="16522"/>
                  </a:cubicBezTo>
                  <a:cubicBezTo>
                    <a:pt x="26397" y="15801"/>
                    <a:pt x="33246" y="13888"/>
                    <a:pt x="37996" y="10847"/>
                  </a:cubicBezTo>
                  <a:cubicBezTo>
                    <a:pt x="42337" y="8057"/>
                    <a:pt x="44814" y="4311"/>
                    <a:pt x="45112" y="17"/>
                  </a:cubicBezTo>
                  <a:lnTo>
                    <a:pt x="4486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59"/>
            <p:cNvSpPr/>
            <p:nvPr/>
          </p:nvSpPr>
          <p:spPr>
            <a:xfrm>
              <a:off x="1559750" y="2193875"/>
              <a:ext cx="286850" cy="444400"/>
            </a:xfrm>
            <a:custGeom>
              <a:avLst/>
              <a:gdLst/>
              <a:ahLst/>
              <a:cxnLst/>
              <a:rect l="l" t="t" r="r" b="b"/>
              <a:pathLst>
                <a:path w="11474" h="17776" extrusionOk="0">
                  <a:moveTo>
                    <a:pt x="11254" y="1"/>
                  </a:moveTo>
                  <a:cubicBezTo>
                    <a:pt x="8966" y="3731"/>
                    <a:pt x="6427" y="6693"/>
                    <a:pt x="4389" y="9060"/>
                  </a:cubicBezTo>
                  <a:cubicBezTo>
                    <a:pt x="3057" y="10612"/>
                    <a:pt x="2007" y="11835"/>
                    <a:pt x="1442" y="12806"/>
                  </a:cubicBezTo>
                  <a:cubicBezTo>
                    <a:pt x="0" y="15267"/>
                    <a:pt x="3041" y="17744"/>
                    <a:pt x="3072" y="17775"/>
                  </a:cubicBezTo>
                  <a:lnTo>
                    <a:pt x="3245" y="17571"/>
                  </a:lnTo>
                  <a:cubicBezTo>
                    <a:pt x="3213" y="17540"/>
                    <a:pt x="345" y="15205"/>
                    <a:pt x="1677" y="12932"/>
                  </a:cubicBezTo>
                  <a:cubicBezTo>
                    <a:pt x="2226" y="11991"/>
                    <a:pt x="3260" y="10769"/>
                    <a:pt x="4593" y="9233"/>
                  </a:cubicBezTo>
                  <a:cubicBezTo>
                    <a:pt x="6630" y="6850"/>
                    <a:pt x="9185" y="3888"/>
                    <a:pt x="11474" y="126"/>
                  </a:cubicBezTo>
                  <a:lnTo>
                    <a:pt x="11254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59"/>
            <p:cNvSpPr/>
            <p:nvPr/>
          </p:nvSpPr>
          <p:spPr>
            <a:xfrm>
              <a:off x="1944950" y="1367850"/>
              <a:ext cx="484750" cy="594075"/>
            </a:xfrm>
            <a:custGeom>
              <a:avLst/>
              <a:gdLst/>
              <a:ahLst/>
              <a:cxnLst/>
              <a:rect l="l" t="t" r="r" b="b"/>
              <a:pathLst>
                <a:path w="19390" h="23763" extrusionOk="0">
                  <a:moveTo>
                    <a:pt x="19295" y="0"/>
                  </a:moveTo>
                  <a:cubicBezTo>
                    <a:pt x="11427" y="2586"/>
                    <a:pt x="6599" y="8903"/>
                    <a:pt x="3934" y="13731"/>
                  </a:cubicBezTo>
                  <a:cubicBezTo>
                    <a:pt x="1050" y="18966"/>
                    <a:pt x="0" y="23653"/>
                    <a:pt x="0" y="23700"/>
                  </a:cubicBezTo>
                  <a:lnTo>
                    <a:pt x="251" y="23762"/>
                  </a:lnTo>
                  <a:cubicBezTo>
                    <a:pt x="298" y="23574"/>
                    <a:pt x="4452" y="5157"/>
                    <a:pt x="19389" y="251"/>
                  </a:cubicBezTo>
                  <a:lnTo>
                    <a:pt x="1929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9"/>
            <p:cNvSpPr/>
            <p:nvPr/>
          </p:nvSpPr>
          <p:spPr>
            <a:xfrm>
              <a:off x="2568000" y="3447425"/>
              <a:ext cx="240625" cy="704600"/>
            </a:xfrm>
            <a:custGeom>
              <a:avLst/>
              <a:gdLst/>
              <a:ahLst/>
              <a:cxnLst/>
              <a:rect l="l" t="t" r="r" b="b"/>
              <a:pathLst>
                <a:path w="9625" h="28184" extrusionOk="0">
                  <a:moveTo>
                    <a:pt x="220" y="1"/>
                  </a:moveTo>
                  <a:lnTo>
                    <a:pt x="0" y="142"/>
                  </a:lnTo>
                  <a:cubicBezTo>
                    <a:pt x="94" y="283"/>
                    <a:pt x="9358" y="15017"/>
                    <a:pt x="9311" y="28183"/>
                  </a:cubicBezTo>
                  <a:lnTo>
                    <a:pt x="9562" y="28183"/>
                  </a:lnTo>
                  <a:cubicBezTo>
                    <a:pt x="9624" y="14954"/>
                    <a:pt x="314" y="142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2" name="Google Shape;582;p59"/>
          <p:cNvPicPr preferRelativeResize="0"/>
          <p:nvPr/>
        </p:nvPicPr>
        <p:blipFill rotWithShape="1">
          <a:blip r:embed="rId4">
            <a:alphaModFix amt="84000"/>
          </a:blip>
          <a:srcRect/>
          <a:stretch/>
        </p:blipFill>
        <p:spPr>
          <a:xfrm rot="-487120">
            <a:off x="6387117" y="2096067"/>
            <a:ext cx="369555" cy="369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59"/>
          <p:cNvPicPr preferRelativeResize="0"/>
          <p:nvPr/>
        </p:nvPicPr>
        <p:blipFill rotWithShape="1">
          <a:blip r:embed="rId4">
            <a:alphaModFix amt="66000"/>
          </a:blip>
          <a:srcRect/>
          <a:stretch/>
        </p:blipFill>
        <p:spPr>
          <a:xfrm rot="-487117">
            <a:off x="4988572" y="1247720"/>
            <a:ext cx="223202" cy="22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59"/>
          <p:cNvPicPr preferRelativeResize="0"/>
          <p:nvPr/>
        </p:nvPicPr>
        <p:blipFill rotWithShape="1">
          <a:blip r:embed="rId5">
            <a:alphaModFix amt="60000"/>
          </a:blip>
          <a:srcRect/>
          <a:stretch/>
        </p:blipFill>
        <p:spPr>
          <a:xfrm rot="-487117">
            <a:off x="6315305" y="634794"/>
            <a:ext cx="223202" cy="22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59"/>
          <p:cNvPicPr preferRelativeResize="0"/>
          <p:nvPr/>
        </p:nvPicPr>
        <p:blipFill rotWithShape="1">
          <a:blip r:embed="rId6">
            <a:alphaModFix amt="75000"/>
          </a:blip>
          <a:srcRect/>
          <a:stretch/>
        </p:blipFill>
        <p:spPr>
          <a:xfrm rot="-487125">
            <a:off x="6004275" y="2649194"/>
            <a:ext cx="877613" cy="877598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59"/>
          <p:cNvSpPr txBox="1">
            <a:spLocks noGrp="1"/>
          </p:cNvSpPr>
          <p:nvPr>
            <p:ph type="ctrTitle"/>
          </p:nvPr>
        </p:nvSpPr>
        <p:spPr>
          <a:xfrm>
            <a:off x="713100" y="993875"/>
            <a:ext cx="4651200" cy="23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4000" b="0" dirty="0" smtClean="0">
                <a:solidFill>
                  <a:schemeClr val="dk2"/>
                </a:solidFill>
              </a:rPr>
              <a:t>STRUKTURIRANJE SEANSI</a:t>
            </a:r>
            <a:br>
              <a:rPr lang="hr-HR" sz="4000" b="0" dirty="0" smtClean="0">
                <a:solidFill>
                  <a:schemeClr val="dk2"/>
                </a:solidFill>
              </a:rPr>
            </a:br>
            <a:r>
              <a:rPr lang="hr-HR" sz="4000" dirty="0" smtClean="0">
                <a:solidFill>
                  <a:schemeClr val="lt2"/>
                </a:solidFill>
              </a:rPr>
              <a:t>PROBLEMI U STRUKTURIRANJU SEANSE</a:t>
            </a:r>
            <a:endParaRPr sz="4000" dirty="0">
              <a:solidFill>
                <a:schemeClr val="lt2"/>
              </a:solidFill>
            </a:endParaRPr>
          </a:p>
        </p:txBody>
      </p:sp>
      <p:sp>
        <p:nvSpPr>
          <p:cNvPr id="587" name="Google Shape;587;p59"/>
          <p:cNvSpPr txBox="1">
            <a:spLocks noGrp="1"/>
          </p:cNvSpPr>
          <p:nvPr>
            <p:ph type="subTitle" idx="1"/>
          </p:nvPr>
        </p:nvSpPr>
        <p:spPr>
          <a:xfrm>
            <a:off x="3848892" y="4411132"/>
            <a:ext cx="46512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Ivana Jerčić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Split, Praktikum II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3.6.2023.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3" name="Google Shape;2423;p123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6442725" y="1242175"/>
            <a:ext cx="1988175" cy="160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5" name="Google Shape;2425;p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8024" y="2916325"/>
            <a:ext cx="1657575" cy="1770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8" name="Google Shape;2428;p123"/>
          <p:cNvGrpSpPr/>
          <p:nvPr/>
        </p:nvGrpSpPr>
        <p:grpSpPr>
          <a:xfrm>
            <a:off x="4940143" y="3031741"/>
            <a:ext cx="1086731" cy="1572321"/>
            <a:chOff x="5695800" y="1513475"/>
            <a:chExt cx="980450" cy="1418550"/>
          </a:xfrm>
        </p:grpSpPr>
        <p:sp>
          <p:nvSpPr>
            <p:cNvPr id="2429" name="Google Shape;2429;p123"/>
            <p:cNvSpPr/>
            <p:nvPr/>
          </p:nvSpPr>
          <p:spPr>
            <a:xfrm>
              <a:off x="5943850" y="2493125"/>
              <a:ext cx="217500" cy="438525"/>
            </a:xfrm>
            <a:custGeom>
              <a:avLst/>
              <a:gdLst/>
              <a:ahLst/>
              <a:cxnLst/>
              <a:rect l="l" t="t" r="r" b="b"/>
              <a:pathLst>
                <a:path w="8700" h="17541" extrusionOk="0">
                  <a:moveTo>
                    <a:pt x="8449" y="1"/>
                  </a:moveTo>
                  <a:lnTo>
                    <a:pt x="8449" y="1"/>
                  </a:lnTo>
                  <a:cubicBezTo>
                    <a:pt x="8370" y="2211"/>
                    <a:pt x="7414" y="4358"/>
                    <a:pt x="6489" y="6380"/>
                  </a:cubicBezTo>
                  <a:cubicBezTo>
                    <a:pt x="4593" y="10252"/>
                    <a:pt x="2085" y="13763"/>
                    <a:pt x="0" y="17525"/>
                  </a:cubicBezTo>
                  <a:lnTo>
                    <a:pt x="16" y="17540"/>
                  </a:lnTo>
                  <a:cubicBezTo>
                    <a:pt x="2383" y="14233"/>
                    <a:pt x="4483" y="10628"/>
                    <a:pt x="6301" y="6976"/>
                  </a:cubicBezTo>
                  <a:cubicBezTo>
                    <a:pt x="7445" y="4828"/>
                    <a:pt x="8699" y="2509"/>
                    <a:pt x="844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23"/>
            <p:cNvSpPr/>
            <p:nvPr/>
          </p:nvSpPr>
          <p:spPr>
            <a:xfrm>
              <a:off x="5695800" y="1513475"/>
              <a:ext cx="424000" cy="868000"/>
            </a:xfrm>
            <a:custGeom>
              <a:avLst/>
              <a:gdLst/>
              <a:ahLst/>
              <a:cxnLst/>
              <a:rect l="l" t="t" r="r" b="b"/>
              <a:pathLst>
                <a:path w="16960" h="34720" extrusionOk="0">
                  <a:moveTo>
                    <a:pt x="6787" y="1"/>
                  </a:moveTo>
                  <a:cubicBezTo>
                    <a:pt x="5502" y="1192"/>
                    <a:pt x="4797" y="3104"/>
                    <a:pt x="4530" y="4860"/>
                  </a:cubicBezTo>
                  <a:cubicBezTo>
                    <a:pt x="4405" y="5769"/>
                    <a:pt x="4373" y="6678"/>
                    <a:pt x="4405" y="7587"/>
                  </a:cubicBezTo>
                  <a:cubicBezTo>
                    <a:pt x="4420" y="8465"/>
                    <a:pt x="4609" y="9484"/>
                    <a:pt x="4201" y="10205"/>
                  </a:cubicBezTo>
                  <a:cubicBezTo>
                    <a:pt x="3919" y="10738"/>
                    <a:pt x="3480" y="11192"/>
                    <a:pt x="3072" y="11694"/>
                  </a:cubicBezTo>
                  <a:cubicBezTo>
                    <a:pt x="2085" y="12917"/>
                    <a:pt x="1176" y="14233"/>
                    <a:pt x="518" y="15675"/>
                  </a:cubicBezTo>
                  <a:cubicBezTo>
                    <a:pt x="251" y="16271"/>
                    <a:pt x="314" y="17086"/>
                    <a:pt x="1003" y="17352"/>
                  </a:cubicBezTo>
                  <a:cubicBezTo>
                    <a:pt x="1772" y="17713"/>
                    <a:pt x="3151" y="17446"/>
                    <a:pt x="3308" y="18544"/>
                  </a:cubicBezTo>
                  <a:cubicBezTo>
                    <a:pt x="3370" y="19155"/>
                    <a:pt x="3025" y="19735"/>
                    <a:pt x="2963" y="20377"/>
                  </a:cubicBezTo>
                  <a:cubicBezTo>
                    <a:pt x="2931" y="20707"/>
                    <a:pt x="3041" y="21083"/>
                    <a:pt x="3292" y="21302"/>
                  </a:cubicBezTo>
                  <a:cubicBezTo>
                    <a:pt x="3503" y="21499"/>
                    <a:pt x="3764" y="21633"/>
                    <a:pt x="3884" y="21851"/>
                  </a:cubicBezTo>
                  <a:lnTo>
                    <a:pt x="3884" y="21851"/>
                  </a:lnTo>
                  <a:cubicBezTo>
                    <a:pt x="3573" y="21969"/>
                    <a:pt x="3344" y="22242"/>
                    <a:pt x="3245" y="22541"/>
                  </a:cubicBezTo>
                  <a:cubicBezTo>
                    <a:pt x="3057" y="23042"/>
                    <a:pt x="3214" y="23700"/>
                    <a:pt x="3715" y="23967"/>
                  </a:cubicBezTo>
                  <a:cubicBezTo>
                    <a:pt x="4107" y="24186"/>
                    <a:pt x="4609" y="24374"/>
                    <a:pt x="4656" y="24892"/>
                  </a:cubicBezTo>
                  <a:cubicBezTo>
                    <a:pt x="4734" y="25801"/>
                    <a:pt x="4091" y="26945"/>
                    <a:pt x="4687" y="27854"/>
                  </a:cubicBezTo>
                  <a:cubicBezTo>
                    <a:pt x="5400" y="28861"/>
                    <a:pt x="6440" y="29165"/>
                    <a:pt x="7562" y="29165"/>
                  </a:cubicBezTo>
                  <a:cubicBezTo>
                    <a:pt x="8833" y="29165"/>
                    <a:pt x="10209" y="28775"/>
                    <a:pt x="11333" y="28575"/>
                  </a:cubicBezTo>
                  <a:lnTo>
                    <a:pt x="12305" y="28387"/>
                  </a:lnTo>
                  <a:cubicBezTo>
                    <a:pt x="12461" y="28356"/>
                    <a:pt x="12634" y="28309"/>
                    <a:pt x="12775" y="28293"/>
                  </a:cubicBezTo>
                  <a:cubicBezTo>
                    <a:pt x="12795" y="28291"/>
                    <a:pt x="12814" y="28290"/>
                    <a:pt x="12832" y="28290"/>
                  </a:cubicBezTo>
                  <a:cubicBezTo>
                    <a:pt x="12957" y="28290"/>
                    <a:pt x="13046" y="28336"/>
                    <a:pt x="13182" y="28418"/>
                  </a:cubicBezTo>
                  <a:lnTo>
                    <a:pt x="13151" y="28403"/>
                  </a:lnTo>
                  <a:lnTo>
                    <a:pt x="13151" y="28403"/>
                  </a:lnTo>
                  <a:cubicBezTo>
                    <a:pt x="14577" y="30393"/>
                    <a:pt x="15800" y="32619"/>
                    <a:pt x="16960" y="34719"/>
                  </a:cubicBezTo>
                  <a:cubicBezTo>
                    <a:pt x="15925" y="32478"/>
                    <a:pt x="14703" y="30331"/>
                    <a:pt x="13323" y="28277"/>
                  </a:cubicBezTo>
                  <a:lnTo>
                    <a:pt x="13308" y="28262"/>
                  </a:lnTo>
                  <a:cubicBezTo>
                    <a:pt x="13229" y="28215"/>
                    <a:pt x="13151" y="28152"/>
                    <a:pt x="13057" y="28121"/>
                  </a:cubicBezTo>
                  <a:cubicBezTo>
                    <a:pt x="12973" y="28091"/>
                    <a:pt x="12887" y="28080"/>
                    <a:pt x="12800" y="28080"/>
                  </a:cubicBezTo>
                  <a:cubicBezTo>
                    <a:pt x="12615" y="28080"/>
                    <a:pt x="12429" y="28131"/>
                    <a:pt x="12258" y="28152"/>
                  </a:cubicBezTo>
                  <a:lnTo>
                    <a:pt x="11286" y="28340"/>
                  </a:lnTo>
                  <a:lnTo>
                    <a:pt x="9327" y="28701"/>
                  </a:lnTo>
                  <a:cubicBezTo>
                    <a:pt x="8767" y="28812"/>
                    <a:pt x="8183" y="28902"/>
                    <a:pt x="7608" y="28902"/>
                  </a:cubicBezTo>
                  <a:cubicBezTo>
                    <a:pt x="6895" y="28902"/>
                    <a:pt x="6197" y="28764"/>
                    <a:pt x="5580" y="28356"/>
                  </a:cubicBezTo>
                  <a:cubicBezTo>
                    <a:pt x="5032" y="28042"/>
                    <a:pt x="4671" y="27478"/>
                    <a:pt x="4687" y="26835"/>
                  </a:cubicBezTo>
                  <a:cubicBezTo>
                    <a:pt x="4671" y="26177"/>
                    <a:pt x="4985" y="25534"/>
                    <a:pt x="4891" y="24860"/>
                  </a:cubicBezTo>
                  <a:cubicBezTo>
                    <a:pt x="4844" y="24484"/>
                    <a:pt x="4577" y="24155"/>
                    <a:pt x="4264" y="23998"/>
                  </a:cubicBezTo>
                  <a:cubicBezTo>
                    <a:pt x="3950" y="23842"/>
                    <a:pt x="3652" y="23732"/>
                    <a:pt x="3496" y="23481"/>
                  </a:cubicBezTo>
                  <a:cubicBezTo>
                    <a:pt x="3182" y="22979"/>
                    <a:pt x="3433" y="22149"/>
                    <a:pt x="4029" y="21976"/>
                  </a:cubicBezTo>
                  <a:lnTo>
                    <a:pt x="4123" y="21961"/>
                  </a:lnTo>
                  <a:lnTo>
                    <a:pt x="4091" y="21867"/>
                  </a:lnTo>
                  <a:cubicBezTo>
                    <a:pt x="3935" y="21522"/>
                    <a:pt x="3605" y="21381"/>
                    <a:pt x="3402" y="21177"/>
                  </a:cubicBezTo>
                  <a:cubicBezTo>
                    <a:pt x="2649" y="20440"/>
                    <a:pt x="3543" y="19437"/>
                    <a:pt x="3417" y="18528"/>
                  </a:cubicBezTo>
                  <a:cubicBezTo>
                    <a:pt x="3245" y="17384"/>
                    <a:pt x="1819" y="17634"/>
                    <a:pt x="1035" y="17274"/>
                  </a:cubicBezTo>
                  <a:cubicBezTo>
                    <a:pt x="0" y="16819"/>
                    <a:pt x="596" y="15565"/>
                    <a:pt x="1035" y="14876"/>
                  </a:cubicBezTo>
                  <a:cubicBezTo>
                    <a:pt x="1677" y="13794"/>
                    <a:pt x="2414" y="12775"/>
                    <a:pt x="3229" y="11819"/>
                  </a:cubicBezTo>
                  <a:cubicBezTo>
                    <a:pt x="3637" y="11333"/>
                    <a:pt x="4091" y="10879"/>
                    <a:pt x="4405" y="10299"/>
                  </a:cubicBezTo>
                  <a:cubicBezTo>
                    <a:pt x="4844" y="9452"/>
                    <a:pt x="4656" y="8481"/>
                    <a:pt x="4624" y="7572"/>
                  </a:cubicBezTo>
                  <a:cubicBezTo>
                    <a:pt x="4499" y="4907"/>
                    <a:pt x="4953" y="2039"/>
                    <a:pt x="678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23"/>
            <p:cNvSpPr/>
            <p:nvPr/>
          </p:nvSpPr>
          <p:spPr>
            <a:xfrm>
              <a:off x="6514375" y="2471575"/>
              <a:ext cx="161875" cy="460450"/>
            </a:xfrm>
            <a:custGeom>
              <a:avLst/>
              <a:gdLst/>
              <a:ahLst/>
              <a:cxnLst/>
              <a:rect l="l" t="t" r="r" b="b"/>
              <a:pathLst>
                <a:path w="6475" h="18418" extrusionOk="0">
                  <a:moveTo>
                    <a:pt x="1" y="1"/>
                  </a:moveTo>
                  <a:cubicBezTo>
                    <a:pt x="1788" y="2775"/>
                    <a:pt x="3543" y="5581"/>
                    <a:pt x="4672" y="8700"/>
                  </a:cubicBezTo>
                  <a:cubicBezTo>
                    <a:pt x="5268" y="10236"/>
                    <a:pt x="5659" y="11866"/>
                    <a:pt x="5879" y="13496"/>
                  </a:cubicBezTo>
                  <a:cubicBezTo>
                    <a:pt x="6130" y="15126"/>
                    <a:pt x="6349" y="16772"/>
                    <a:pt x="6255" y="18418"/>
                  </a:cubicBezTo>
                  <a:cubicBezTo>
                    <a:pt x="6474" y="17681"/>
                    <a:pt x="6412" y="16741"/>
                    <a:pt x="6396" y="15926"/>
                  </a:cubicBezTo>
                  <a:cubicBezTo>
                    <a:pt x="6318" y="14264"/>
                    <a:pt x="5957" y="12634"/>
                    <a:pt x="5503" y="11035"/>
                  </a:cubicBezTo>
                  <a:cubicBezTo>
                    <a:pt x="4688" y="7822"/>
                    <a:pt x="3449" y="4672"/>
                    <a:pt x="1490" y="1976"/>
                  </a:cubicBezTo>
                  <a:cubicBezTo>
                    <a:pt x="1004" y="1333"/>
                    <a:pt x="518" y="565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2" name="Google Shape;2432;p123"/>
          <p:cNvGrpSpPr/>
          <p:nvPr/>
        </p:nvGrpSpPr>
        <p:grpSpPr>
          <a:xfrm>
            <a:off x="4929516" y="1290008"/>
            <a:ext cx="1108012" cy="1460705"/>
            <a:chOff x="4645225" y="1614175"/>
            <a:chExt cx="999650" cy="1317850"/>
          </a:xfrm>
        </p:grpSpPr>
        <p:sp>
          <p:nvSpPr>
            <p:cNvPr id="2433" name="Google Shape;2433;p123"/>
            <p:cNvSpPr/>
            <p:nvPr/>
          </p:nvSpPr>
          <p:spPr>
            <a:xfrm>
              <a:off x="4899925" y="2375950"/>
              <a:ext cx="226525" cy="556075"/>
            </a:xfrm>
            <a:custGeom>
              <a:avLst/>
              <a:gdLst/>
              <a:ahLst/>
              <a:cxnLst/>
              <a:rect l="l" t="t" r="r" b="b"/>
              <a:pathLst>
                <a:path w="9061" h="22243" extrusionOk="0">
                  <a:moveTo>
                    <a:pt x="7164" y="1"/>
                  </a:moveTo>
                  <a:lnTo>
                    <a:pt x="7164" y="1"/>
                  </a:lnTo>
                  <a:cubicBezTo>
                    <a:pt x="7477" y="910"/>
                    <a:pt x="7979" y="1897"/>
                    <a:pt x="8198" y="2885"/>
                  </a:cubicBezTo>
                  <a:cubicBezTo>
                    <a:pt x="9061" y="5926"/>
                    <a:pt x="7713" y="8982"/>
                    <a:pt x="6270" y="11631"/>
                  </a:cubicBezTo>
                  <a:cubicBezTo>
                    <a:pt x="4311" y="15236"/>
                    <a:pt x="2054" y="18685"/>
                    <a:pt x="1" y="22243"/>
                  </a:cubicBezTo>
                  <a:cubicBezTo>
                    <a:pt x="1772" y="19797"/>
                    <a:pt x="3449" y="17101"/>
                    <a:pt x="4970" y="14421"/>
                  </a:cubicBezTo>
                  <a:cubicBezTo>
                    <a:pt x="5973" y="12634"/>
                    <a:pt x="6866" y="10769"/>
                    <a:pt x="7697" y="8888"/>
                  </a:cubicBezTo>
                  <a:cubicBezTo>
                    <a:pt x="8089" y="7932"/>
                    <a:pt x="8465" y="6960"/>
                    <a:pt x="8622" y="5926"/>
                  </a:cubicBezTo>
                  <a:cubicBezTo>
                    <a:pt x="8966" y="3841"/>
                    <a:pt x="8151" y="1788"/>
                    <a:pt x="716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23"/>
            <p:cNvSpPr/>
            <p:nvPr/>
          </p:nvSpPr>
          <p:spPr>
            <a:xfrm>
              <a:off x="4645225" y="1614175"/>
              <a:ext cx="281775" cy="648675"/>
            </a:xfrm>
            <a:custGeom>
              <a:avLst/>
              <a:gdLst/>
              <a:ahLst/>
              <a:cxnLst/>
              <a:rect l="l" t="t" r="r" b="b"/>
              <a:pathLst>
                <a:path w="11271" h="25947" extrusionOk="0">
                  <a:moveTo>
                    <a:pt x="4687" y="1"/>
                  </a:moveTo>
                  <a:lnTo>
                    <a:pt x="4687" y="1"/>
                  </a:lnTo>
                  <a:cubicBezTo>
                    <a:pt x="3088" y="2039"/>
                    <a:pt x="2352" y="4891"/>
                    <a:pt x="2649" y="7493"/>
                  </a:cubicBezTo>
                  <a:cubicBezTo>
                    <a:pt x="2739" y="8347"/>
                    <a:pt x="3015" y="9158"/>
                    <a:pt x="3081" y="9980"/>
                  </a:cubicBezTo>
                  <a:lnTo>
                    <a:pt x="3081" y="9980"/>
                  </a:lnTo>
                  <a:cubicBezTo>
                    <a:pt x="2810" y="9958"/>
                    <a:pt x="2549" y="9864"/>
                    <a:pt x="2289" y="9782"/>
                  </a:cubicBezTo>
                  <a:lnTo>
                    <a:pt x="1944" y="9656"/>
                  </a:lnTo>
                  <a:lnTo>
                    <a:pt x="1944" y="9656"/>
                  </a:lnTo>
                  <a:cubicBezTo>
                    <a:pt x="2262" y="10019"/>
                    <a:pt x="2637" y="10353"/>
                    <a:pt x="3099" y="10517"/>
                  </a:cubicBezTo>
                  <a:lnTo>
                    <a:pt x="3099" y="10517"/>
                  </a:lnTo>
                  <a:cubicBezTo>
                    <a:pt x="3043" y="11032"/>
                    <a:pt x="2796" y="11502"/>
                    <a:pt x="2461" y="11913"/>
                  </a:cubicBezTo>
                  <a:cubicBezTo>
                    <a:pt x="1944" y="12556"/>
                    <a:pt x="1160" y="12916"/>
                    <a:pt x="612" y="13512"/>
                  </a:cubicBezTo>
                  <a:cubicBezTo>
                    <a:pt x="16" y="14123"/>
                    <a:pt x="0" y="15299"/>
                    <a:pt x="831" y="15722"/>
                  </a:cubicBezTo>
                  <a:cubicBezTo>
                    <a:pt x="1239" y="15973"/>
                    <a:pt x="1944" y="16098"/>
                    <a:pt x="1960" y="16663"/>
                  </a:cubicBezTo>
                  <a:cubicBezTo>
                    <a:pt x="1866" y="17227"/>
                    <a:pt x="1082" y="17196"/>
                    <a:pt x="737" y="17619"/>
                  </a:cubicBezTo>
                  <a:cubicBezTo>
                    <a:pt x="330" y="18089"/>
                    <a:pt x="455" y="18810"/>
                    <a:pt x="831" y="19265"/>
                  </a:cubicBezTo>
                  <a:cubicBezTo>
                    <a:pt x="1159" y="19661"/>
                    <a:pt x="1606" y="19890"/>
                    <a:pt x="2047" y="20088"/>
                  </a:cubicBezTo>
                  <a:lnTo>
                    <a:pt x="2047" y="20088"/>
                  </a:lnTo>
                  <a:cubicBezTo>
                    <a:pt x="1487" y="20574"/>
                    <a:pt x="955" y="21340"/>
                    <a:pt x="1427" y="22055"/>
                  </a:cubicBezTo>
                  <a:cubicBezTo>
                    <a:pt x="1521" y="22196"/>
                    <a:pt x="1678" y="22321"/>
                    <a:pt x="1850" y="22384"/>
                  </a:cubicBezTo>
                  <a:cubicBezTo>
                    <a:pt x="1919" y="22409"/>
                    <a:pt x="1989" y="22418"/>
                    <a:pt x="2060" y="22418"/>
                  </a:cubicBezTo>
                  <a:cubicBezTo>
                    <a:pt x="2209" y="22418"/>
                    <a:pt x="2358" y="22379"/>
                    <a:pt x="2490" y="22379"/>
                  </a:cubicBezTo>
                  <a:cubicBezTo>
                    <a:pt x="2566" y="22379"/>
                    <a:pt x="2635" y="22391"/>
                    <a:pt x="2696" y="22431"/>
                  </a:cubicBezTo>
                  <a:cubicBezTo>
                    <a:pt x="2775" y="22493"/>
                    <a:pt x="2838" y="22603"/>
                    <a:pt x="2853" y="22744"/>
                  </a:cubicBezTo>
                  <a:cubicBezTo>
                    <a:pt x="2900" y="23183"/>
                    <a:pt x="2947" y="23669"/>
                    <a:pt x="3088" y="24092"/>
                  </a:cubicBezTo>
                  <a:cubicBezTo>
                    <a:pt x="3394" y="25174"/>
                    <a:pt x="4175" y="25946"/>
                    <a:pt x="5213" y="25946"/>
                  </a:cubicBezTo>
                  <a:cubicBezTo>
                    <a:pt x="5453" y="25946"/>
                    <a:pt x="5707" y="25905"/>
                    <a:pt x="5972" y="25816"/>
                  </a:cubicBezTo>
                  <a:lnTo>
                    <a:pt x="7712" y="25315"/>
                  </a:lnTo>
                  <a:cubicBezTo>
                    <a:pt x="8872" y="24986"/>
                    <a:pt x="10126" y="24751"/>
                    <a:pt x="11270" y="24563"/>
                  </a:cubicBezTo>
                  <a:lnTo>
                    <a:pt x="11270" y="24563"/>
                  </a:lnTo>
                  <a:cubicBezTo>
                    <a:pt x="9515" y="24657"/>
                    <a:pt x="7618" y="25174"/>
                    <a:pt x="5925" y="25628"/>
                  </a:cubicBezTo>
                  <a:cubicBezTo>
                    <a:pt x="5689" y="25703"/>
                    <a:pt x="5467" y="25737"/>
                    <a:pt x="5260" y="25737"/>
                  </a:cubicBezTo>
                  <a:cubicBezTo>
                    <a:pt x="3986" y="25737"/>
                    <a:pt x="3275" y="24433"/>
                    <a:pt x="3167" y="23152"/>
                  </a:cubicBezTo>
                  <a:cubicBezTo>
                    <a:pt x="3135" y="22838"/>
                    <a:pt x="3167" y="22446"/>
                    <a:pt x="2869" y="22211"/>
                  </a:cubicBezTo>
                  <a:cubicBezTo>
                    <a:pt x="2755" y="22132"/>
                    <a:pt x="2637" y="22110"/>
                    <a:pt x="2520" y="22110"/>
                  </a:cubicBezTo>
                  <a:cubicBezTo>
                    <a:pt x="2379" y="22110"/>
                    <a:pt x="2238" y="22142"/>
                    <a:pt x="2109" y="22142"/>
                  </a:cubicBezTo>
                  <a:cubicBezTo>
                    <a:pt x="2052" y="22142"/>
                    <a:pt x="1996" y="22136"/>
                    <a:pt x="1944" y="22117"/>
                  </a:cubicBezTo>
                  <a:cubicBezTo>
                    <a:pt x="1709" y="22055"/>
                    <a:pt x="1568" y="21788"/>
                    <a:pt x="1537" y="21537"/>
                  </a:cubicBezTo>
                  <a:cubicBezTo>
                    <a:pt x="1458" y="20879"/>
                    <a:pt x="2085" y="20424"/>
                    <a:pt x="2524" y="20017"/>
                  </a:cubicBezTo>
                  <a:cubicBezTo>
                    <a:pt x="1975" y="19782"/>
                    <a:pt x="1380" y="19562"/>
                    <a:pt x="1004" y="19108"/>
                  </a:cubicBezTo>
                  <a:cubicBezTo>
                    <a:pt x="690" y="18747"/>
                    <a:pt x="565" y="18120"/>
                    <a:pt x="894" y="17744"/>
                  </a:cubicBezTo>
                  <a:cubicBezTo>
                    <a:pt x="1051" y="17556"/>
                    <a:pt x="1301" y="17462"/>
                    <a:pt x="1552" y="17337"/>
                  </a:cubicBezTo>
                  <a:cubicBezTo>
                    <a:pt x="2007" y="17149"/>
                    <a:pt x="2320" y="16694"/>
                    <a:pt x="1960" y="16239"/>
                  </a:cubicBezTo>
                  <a:cubicBezTo>
                    <a:pt x="1521" y="15707"/>
                    <a:pt x="627" y="15754"/>
                    <a:pt x="361" y="15048"/>
                  </a:cubicBezTo>
                  <a:cubicBezTo>
                    <a:pt x="47" y="14249"/>
                    <a:pt x="612" y="13465"/>
                    <a:pt x="1270" y="13042"/>
                  </a:cubicBezTo>
                  <a:cubicBezTo>
                    <a:pt x="2179" y="12415"/>
                    <a:pt x="3151" y="11600"/>
                    <a:pt x="3245" y="10424"/>
                  </a:cubicBezTo>
                  <a:cubicBezTo>
                    <a:pt x="3030" y="10346"/>
                    <a:pt x="2820" y="10231"/>
                    <a:pt x="2632" y="10087"/>
                  </a:cubicBezTo>
                  <a:lnTo>
                    <a:pt x="2632" y="10087"/>
                  </a:lnTo>
                  <a:cubicBezTo>
                    <a:pt x="2844" y="10149"/>
                    <a:pt x="3065" y="10189"/>
                    <a:pt x="3292" y="10189"/>
                  </a:cubicBezTo>
                  <a:cubicBezTo>
                    <a:pt x="3292" y="9264"/>
                    <a:pt x="2963" y="8387"/>
                    <a:pt x="2885" y="7477"/>
                  </a:cubicBezTo>
                  <a:cubicBezTo>
                    <a:pt x="2555" y="4876"/>
                    <a:pt x="3276" y="2195"/>
                    <a:pt x="468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23"/>
            <p:cNvSpPr/>
            <p:nvPr/>
          </p:nvSpPr>
          <p:spPr>
            <a:xfrm>
              <a:off x="5313725" y="2162775"/>
              <a:ext cx="331150" cy="769250"/>
            </a:xfrm>
            <a:custGeom>
              <a:avLst/>
              <a:gdLst/>
              <a:ahLst/>
              <a:cxnLst/>
              <a:rect l="l" t="t" r="r" b="b"/>
              <a:pathLst>
                <a:path w="13246" h="30770" extrusionOk="0">
                  <a:moveTo>
                    <a:pt x="1" y="1"/>
                  </a:moveTo>
                  <a:lnTo>
                    <a:pt x="1" y="1"/>
                  </a:lnTo>
                  <a:cubicBezTo>
                    <a:pt x="111" y="1349"/>
                    <a:pt x="581" y="2807"/>
                    <a:pt x="1192" y="4092"/>
                  </a:cubicBezTo>
                  <a:cubicBezTo>
                    <a:pt x="1803" y="5377"/>
                    <a:pt x="2618" y="6553"/>
                    <a:pt x="3418" y="7728"/>
                  </a:cubicBezTo>
                  <a:cubicBezTo>
                    <a:pt x="5001" y="10079"/>
                    <a:pt x="6631" y="12399"/>
                    <a:pt x="8261" y="14719"/>
                  </a:cubicBezTo>
                  <a:cubicBezTo>
                    <a:pt x="9844" y="17070"/>
                    <a:pt x="11036" y="19688"/>
                    <a:pt x="11757" y="22415"/>
                  </a:cubicBezTo>
                  <a:cubicBezTo>
                    <a:pt x="12493" y="25127"/>
                    <a:pt x="13152" y="27948"/>
                    <a:pt x="12964" y="30770"/>
                  </a:cubicBezTo>
                  <a:cubicBezTo>
                    <a:pt x="13246" y="29437"/>
                    <a:pt x="13058" y="27901"/>
                    <a:pt x="12901" y="26522"/>
                  </a:cubicBezTo>
                  <a:cubicBezTo>
                    <a:pt x="12493" y="23700"/>
                    <a:pt x="11631" y="20957"/>
                    <a:pt x="10409" y="18387"/>
                  </a:cubicBezTo>
                  <a:cubicBezTo>
                    <a:pt x="8606" y="14515"/>
                    <a:pt x="5988" y="11114"/>
                    <a:pt x="3637" y="7572"/>
                  </a:cubicBezTo>
                  <a:cubicBezTo>
                    <a:pt x="2838" y="6412"/>
                    <a:pt x="2007" y="5252"/>
                    <a:pt x="1365" y="3998"/>
                  </a:cubicBezTo>
                  <a:cubicBezTo>
                    <a:pt x="706" y="2744"/>
                    <a:pt x="283" y="139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63873" y="679600"/>
            <a:ext cx="7704000" cy="572700"/>
          </a:xfrm>
        </p:spPr>
        <p:txBody>
          <a:bodyPr/>
          <a:lstStyle/>
          <a:p>
            <a:r>
              <a:rPr lang="hr-HR" sz="2400" dirty="0" smtClean="0"/>
              <a:t>Odstupanje od dnevnog reda</a:t>
            </a:r>
            <a:endParaRPr lang="hr-HR" sz="24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-701464" y="253388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DM Serif Text"/>
              <a:buNone/>
              <a:defRPr sz="3500" b="1" i="0" u="none" strike="noStrike" cap="none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>
            <a:r>
              <a:rPr lang="hr-HR" sz="2400" dirty="0" smtClean="0"/>
              <a:t>Uznemirenost klijenta pred kraj seanse</a:t>
            </a:r>
            <a:endParaRPr lang="hr-HR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18984" y="1290008"/>
            <a:ext cx="4275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 smtClean="0"/>
              <a:t>Ako je klijent u opasnosti ili druge izlaže riziku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Nedostatak fokusa zbog prevelikog stresa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Ako se pojavi problem relevantniji u odnosu na onaj u dnevnom redu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545224" y="3182431"/>
            <a:ext cx="438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   Preusmjeravanje razgovora prema nečem ugodnijem</a:t>
            </a:r>
            <a:endParaRPr lang="hr-H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p104"/>
          <p:cNvSpPr/>
          <p:nvPr/>
        </p:nvSpPr>
        <p:spPr>
          <a:xfrm>
            <a:off x="713100" y="2791650"/>
            <a:ext cx="7717800" cy="181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1" name="Google Shape;1651;p104"/>
          <p:cNvPicPr preferRelativeResize="0"/>
          <p:nvPr/>
        </p:nvPicPr>
        <p:blipFill rotWithShape="1">
          <a:blip r:embed="rId3">
            <a:alphaModFix amt="82000"/>
          </a:blip>
          <a:srcRect t="41314" b="23449"/>
          <a:stretch/>
        </p:blipFill>
        <p:spPr>
          <a:xfrm>
            <a:off x="713214" y="2791650"/>
            <a:ext cx="7717565" cy="181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2" name="Google Shape;1652;p104"/>
          <p:cNvSpPr txBox="1">
            <a:spLocks noGrp="1"/>
          </p:cNvSpPr>
          <p:nvPr>
            <p:ph type="title"/>
          </p:nvPr>
        </p:nvSpPr>
        <p:spPr>
          <a:xfrm>
            <a:off x="2349257" y="1372153"/>
            <a:ext cx="4670700" cy="105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HVALA NA PAŽNJI!</a:t>
            </a:r>
            <a:endParaRPr dirty="0"/>
          </a:p>
        </p:txBody>
      </p:sp>
      <p:sp>
        <p:nvSpPr>
          <p:cNvPr id="1654" name="Google Shape;1654;p104">
            <a:hlinkClick r:id="rId4" action="ppaction://hlinksldjump"/>
          </p:cNvPr>
          <p:cNvSpPr/>
          <p:nvPr/>
        </p:nvSpPr>
        <p:spPr>
          <a:xfrm>
            <a:off x="4459398" y="134651"/>
            <a:ext cx="225209" cy="207616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04">
            <a:hlinkClick r:id="" action="ppaction://hlinkshowjump?jump=nextslide"/>
          </p:cNvPr>
          <p:cNvSpPr/>
          <p:nvPr/>
        </p:nvSpPr>
        <p:spPr>
          <a:xfrm>
            <a:off x="4868757" y="18007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04">
            <a:hlinkClick r:id="" action="ppaction://hlinkshowjump?jump=nextslide"/>
          </p:cNvPr>
          <p:cNvSpPr/>
          <p:nvPr/>
        </p:nvSpPr>
        <p:spPr>
          <a:xfrm flipH="1">
            <a:off x="4107432" y="18007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7" name="Google Shape;1657;p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378848" y="3362248"/>
            <a:ext cx="2705501" cy="21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8" name="Google Shape;1658;p1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47423" y="4433497"/>
            <a:ext cx="1317074" cy="10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9" name="Google Shape;1659;p10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-570879" y="4035752"/>
            <a:ext cx="2038475" cy="1645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6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 smtClean="0"/>
              <a:t>STRUKTURIRANJE SEANSI</a:t>
            </a:r>
            <a:endParaRPr dirty="0"/>
          </a:p>
        </p:txBody>
      </p:sp>
      <p:sp>
        <p:nvSpPr>
          <p:cNvPr id="593" name="Google Shape;593;p60">
            <a:hlinkClick r:id="rId3" action="ppaction://hlinksldjump"/>
          </p:cNvPr>
          <p:cNvSpPr/>
          <p:nvPr/>
        </p:nvSpPr>
        <p:spPr>
          <a:xfrm>
            <a:off x="4459398" y="134651"/>
            <a:ext cx="225209" cy="207616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60">
            <a:hlinkClick r:id="" action="ppaction://hlinkshowjump?jump=nextslide"/>
          </p:cNvPr>
          <p:cNvSpPr/>
          <p:nvPr/>
        </p:nvSpPr>
        <p:spPr>
          <a:xfrm>
            <a:off x="4868757" y="18007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60">
            <a:hlinkClick r:id="" action="ppaction://hlinkshowjump?jump=nextslide"/>
          </p:cNvPr>
          <p:cNvSpPr/>
          <p:nvPr/>
        </p:nvSpPr>
        <p:spPr>
          <a:xfrm flipH="1">
            <a:off x="4107432" y="18007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60"/>
          <p:cNvSpPr txBox="1"/>
          <p:nvPr/>
        </p:nvSpPr>
        <p:spPr>
          <a:xfrm>
            <a:off x="832607" y="3184061"/>
            <a:ext cx="7704000" cy="510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1600"/>
              </a:spcBef>
              <a:spcAft>
                <a:spcPts val="0"/>
              </a:spcAft>
              <a:buFontTx/>
              <a:buChar char="-"/>
            </a:pPr>
            <a:r>
              <a:rPr lang="hr-HR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određeno problemima, ciljevima, fazom terapije (ista forma, drugačiji sadržaj)</a:t>
            </a:r>
          </a:p>
          <a:p>
            <a:pPr marL="285750" lvl="0" indent="-285750" algn="l" rtl="0">
              <a:spcBef>
                <a:spcPts val="1600"/>
              </a:spcBef>
              <a:spcAft>
                <a:spcPts val="0"/>
              </a:spcAft>
              <a:buFontTx/>
              <a:buChar char="-"/>
            </a:pPr>
            <a:r>
              <a:rPr lang="hr-HR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važnost vođenja bilješki (održavati kontakt očima!)</a:t>
            </a:r>
          </a:p>
          <a:p>
            <a:pPr marL="285750" lvl="0" indent="-285750" algn="l" rtl="0">
              <a:spcBef>
                <a:spcPts val="1600"/>
              </a:spcBef>
              <a:spcAft>
                <a:spcPts val="0"/>
              </a:spcAft>
              <a:buFontTx/>
              <a:buChar char="-"/>
            </a:pPr>
            <a:r>
              <a:rPr lang="hr-HR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kontinuirano buditi nadu, osnaživati terapijski odnos, biti podrška klijentu u povećanju razine njegove funkcionalnosti</a:t>
            </a:r>
          </a:p>
          <a:p>
            <a:pPr marL="285750" lvl="0" indent="-285750" algn="l" rtl="0">
              <a:spcBef>
                <a:spcPts val="1600"/>
              </a:spcBef>
              <a:spcAft>
                <a:spcPts val="0"/>
              </a:spcAft>
              <a:buFontTx/>
              <a:buChar char="-"/>
            </a:pPr>
            <a:endParaRPr lang="hr-HR" sz="1600" dirty="0" smtClean="0">
              <a:solidFill>
                <a:schemeClr val="dk1"/>
              </a:solidFill>
              <a:latin typeface="Times New Roman" panose="02020603050405020304" pitchFamily="18" charset="0"/>
              <a:ea typeface="Cambay"/>
              <a:cs typeface="Times New Roman" panose="02020603050405020304" pitchFamily="18" charset="0"/>
              <a:sym typeface="Cambay"/>
            </a:endParaRPr>
          </a:p>
          <a:p>
            <a:pPr marL="285750" lvl="0" indent="-285750" algn="l" rtl="0">
              <a:spcBef>
                <a:spcPts val="1600"/>
              </a:spcBef>
              <a:spcAft>
                <a:spcPts val="0"/>
              </a:spcAft>
              <a:buFontTx/>
              <a:buChar char="-"/>
            </a:pPr>
            <a:endParaRPr lang="hr-HR" sz="1600" dirty="0">
              <a:solidFill>
                <a:schemeClr val="dk1"/>
              </a:solidFill>
              <a:latin typeface="Times New Roman" panose="02020603050405020304" pitchFamily="18" charset="0"/>
              <a:ea typeface="Cambay"/>
              <a:cs typeface="Times New Roman" panose="02020603050405020304" pitchFamily="18" charset="0"/>
              <a:sym typeface="Camb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9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STRUKTURIRANJE SEANSI</a:t>
            </a:r>
            <a:endParaRPr dirty="0"/>
          </a:p>
        </p:txBody>
      </p:sp>
      <p:sp>
        <p:nvSpPr>
          <p:cNvPr id="1523" name="Google Shape;1523;p99"/>
          <p:cNvSpPr txBox="1">
            <a:spLocks noGrp="1"/>
          </p:cNvSpPr>
          <p:nvPr>
            <p:ph type="title" idx="2"/>
          </p:nvPr>
        </p:nvSpPr>
        <p:spPr>
          <a:xfrm>
            <a:off x="720000" y="2713450"/>
            <a:ext cx="2159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Početni dio</a:t>
            </a:r>
            <a:endParaRPr dirty="0"/>
          </a:p>
        </p:txBody>
      </p:sp>
      <p:sp>
        <p:nvSpPr>
          <p:cNvPr id="1524" name="Google Shape;1524;p99"/>
          <p:cNvSpPr txBox="1">
            <a:spLocks noGrp="1"/>
          </p:cNvSpPr>
          <p:nvPr>
            <p:ph type="subTitle" idx="1"/>
          </p:nvPr>
        </p:nvSpPr>
        <p:spPr>
          <a:xfrm>
            <a:off x="138685" y="3584950"/>
            <a:ext cx="3112158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hr-HR" dirty="0" smtClean="0"/>
              <a:t>Provjera raspoloženja/lijekovi/drugo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hr-HR" dirty="0" smtClean="0"/>
              <a:t>Postavljanje početnog dnevnog reda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hr-HR" dirty="0" smtClean="0"/>
              <a:t>Najnovije informacije  (+/-), pregled akcijskog plana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hr-HR" dirty="0" smtClean="0"/>
              <a:t>Prioriteti dnevnog reda</a:t>
            </a:r>
            <a:endParaRPr dirty="0"/>
          </a:p>
        </p:txBody>
      </p:sp>
      <p:sp>
        <p:nvSpPr>
          <p:cNvPr id="1525" name="Google Shape;1525;p99"/>
          <p:cNvSpPr txBox="1">
            <a:spLocks noGrp="1"/>
          </p:cNvSpPr>
          <p:nvPr>
            <p:ph type="title" idx="3"/>
          </p:nvPr>
        </p:nvSpPr>
        <p:spPr>
          <a:xfrm>
            <a:off x="3518387" y="2393824"/>
            <a:ext cx="2159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Središnji dio</a:t>
            </a:r>
            <a:endParaRPr dirty="0"/>
          </a:p>
        </p:txBody>
      </p:sp>
      <p:sp>
        <p:nvSpPr>
          <p:cNvPr id="1526" name="Google Shape;1526;p99"/>
          <p:cNvSpPr txBox="1">
            <a:spLocks noGrp="1"/>
          </p:cNvSpPr>
          <p:nvPr>
            <p:ph type="subTitle" idx="4"/>
          </p:nvPr>
        </p:nvSpPr>
        <p:spPr>
          <a:xfrm>
            <a:off x="3518387" y="2874524"/>
            <a:ext cx="2159400" cy="19023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hr-HR" dirty="0" smtClean="0"/>
              <a:t>5. Rad na problemu 1 (periodično sumiranje, intervencije, procjena potreba za daljnjim intervencijama, rasprava o dijelovima akcijskog plana)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hr-HR" dirty="0" smtClean="0"/>
              <a:t>6. Rad na problemu 2,3...</a:t>
            </a:r>
            <a:endParaRPr dirty="0"/>
          </a:p>
        </p:txBody>
      </p:sp>
      <p:sp>
        <p:nvSpPr>
          <p:cNvPr id="1527" name="Google Shape;1527;p99"/>
          <p:cNvSpPr txBox="1">
            <a:spLocks noGrp="1"/>
          </p:cNvSpPr>
          <p:nvPr>
            <p:ph type="title" idx="5"/>
          </p:nvPr>
        </p:nvSpPr>
        <p:spPr>
          <a:xfrm>
            <a:off x="6264545" y="2713450"/>
            <a:ext cx="2159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Završetak</a:t>
            </a:r>
            <a:endParaRPr dirty="0"/>
          </a:p>
        </p:txBody>
      </p:sp>
      <p:sp>
        <p:nvSpPr>
          <p:cNvPr id="1528" name="Google Shape;1528;p99"/>
          <p:cNvSpPr txBox="1">
            <a:spLocks noGrp="1"/>
          </p:cNvSpPr>
          <p:nvPr>
            <p:ph type="subTitle" idx="6"/>
          </p:nvPr>
        </p:nvSpPr>
        <p:spPr>
          <a:xfrm>
            <a:off x="6280303" y="3376532"/>
            <a:ext cx="21594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7. Završno sumiranje seanse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8. Pregled akcijskog plana za naredni tjedan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9. Povratna informacija</a:t>
            </a:r>
            <a:endParaRPr dirty="0"/>
          </a:p>
        </p:txBody>
      </p:sp>
      <p:pic>
        <p:nvPicPr>
          <p:cNvPr id="1529" name="Google Shape;1529;p99"/>
          <p:cNvPicPr preferRelativeResize="0"/>
          <p:nvPr/>
        </p:nvPicPr>
        <p:blipFill rotWithShape="1">
          <a:blip r:embed="rId3">
            <a:alphaModFix amt="75000"/>
          </a:blip>
          <a:srcRect/>
          <a:stretch/>
        </p:blipFill>
        <p:spPr>
          <a:xfrm rot="-487120">
            <a:off x="1287245" y="1616986"/>
            <a:ext cx="1024907" cy="1024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0" name="Google Shape;1530;p99"/>
          <p:cNvPicPr preferRelativeResize="0"/>
          <p:nvPr/>
        </p:nvPicPr>
        <p:blipFill rotWithShape="1">
          <a:blip r:embed="rId3">
            <a:alphaModFix amt="75000"/>
          </a:blip>
          <a:srcRect/>
          <a:stretch/>
        </p:blipFill>
        <p:spPr>
          <a:xfrm rot="-487120">
            <a:off x="6831808" y="1616986"/>
            <a:ext cx="1024907" cy="1024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1" name="Google Shape;1531;p99"/>
          <p:cNvPicPr preferRelativeResize="0"/>
          <p:nvPr/>
        </p:nvPicPr>
        <p:blipFill rotWithShape="1">
          <a:blip r:embed="rId3">
            <a:alphaModFix amt="75000"/>
          </a:blip>
          <a:srcRect/>
          <a:stretch/>
        </p:blipFill>
        <p:spPr>
          <a:xfrm rot="-487120">
            <a:off x="4059526" y="1357484"/>
            <a:ext cx="1024907" cy="10248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2" name="Google Shape;1532;p99"/>
          <p:cNvGrpSpPr/>
          <p:nvPr/>
        </p:nvGrpSpPr>
        <p:grpSpPr>
          <a:xfrm>
            <a:off x="4341247" y="1747771"/>
            <a:ext cx="461444" cy="461476"/>
            <a:chOff x="7121669" y="1533610"/>
            <a:chExt cx="321362" cy="321362"/>
          </a:xfrm>
        </p:grpSpPr>
        <p:sp>
          <p:nvSpPr>
            <p:cNvPr id="1533" name="Google Shape;1533;p99"/>
            <p:cNvSpPr/>
            <p:nvPr/>
          </p:nvSpPr>
          <p:spPr>
            <a:xfrm>
              <a:off x="7121669" y="1600289"/>
              <a:ext cx="142142" cy="192556"/>
            </a:xfrm>
            <a:custGeom>
              <a:avLst/>
              <a:gdLst/>
              <a:ahLst/>
              <a:cxnLst/>
              <a:rect l="l" t="t" r="r" b="b"/>
              <a:pathLst>
                <a:path w="4466" h="6050" extrusionOk="0">
                  <a:moveTo>
                    <a:pt x="2346" y="275"/>
                  </a:moveTo>
                  <a:cubicBezTo>
                    <a:pt x="2929" y="275"/>
                    <a:pt x="3406" y="751"/>
                    <a:pt x="3406" y="1322"/>
                  </a:cubicBezTo>
                  <a:lnTo>
                    <a:pt x="3406" y="1608"/>
                  </a:lnTo>
                  <a:lnTo>
                    <a:pt x="3382" y="1608"/>
                  </a:lnTo>
                  <a:cubicBezTo>
                    <a:pt x="3048" y="1537"/>
                    <a:pt x="2941" y="1108"/>
                    <a:pt x="2941" y="1108"/>
                  </a:cubicBezTo>
                  <a:cubicBezTo>
                    <a:pt x="2929" y="1049"/>
                    <a:pt x="2882" y="1001"/>
                    <a:pt x="2822" y="989"/>
                  </a:cubicBezTo>
                  <a:cubicBezTo>
                    <a:pt x="2809" y="984"/>
                    <a:pt x="2796" y="981"/>
                    <a:pt x="2783" y="981"/>
                  </a:cubicBezTo>
                  <a:cubicBezTo>
                    <a:pt x="2738" y="981"/>
                    <a:pt x="2695" y="1011"/>
                    <a:pt x="2667" y="1049"/>
                  </a:cubicBezTo>
                  <a:cubicBezTo>
                    <a:pt x="2155" y="1608"/>
                    <a:pt x="1262" y="1608"/>
                    <a:pt x="1250" y="1608"/>
                  </a:cubicBezTo>
                  <a:lnTo>
                    <a:pt x="1191" y="1608"/>
                  </a:lnTo>
                  <a:lnTo>
                    <a:pt x="1191" y="1322"/>
                  </a:lnTo>
                  <a:cubicBezTo>
                    <a:pt x="1191" y="751"/>
                    <a:pt x="1667" y="275"/>
                    <a:pt x="2251" y="275"/>
                  </a:cubicBezTo>
                  <a:close/>
                  <a:moveTo>
                    <a:pt x="1096" y="2049"/>
                  </a:moveTo>
                  <a:lnTo>
                    <a:pt x="1096" y="2382"/>
                  </a:lnTo>
                  <a:cubicBezTo>
                    <a:pt x="1060" y="2358"/>
                    <a:pt x="1012" y="2287"/>
                    <a:pt x="1012" y="2215"/>
                  </a:cubicBezTo>
                  <a:cubicBezTo>
                    <a:pt x="1012" y="2144"/>
                    <a:pt x="1036" y="2084"/>
                    <a:pt x="1096" y="2049"/>
                  </a:cubicBezTo>
                  <a:close/>
                  <a:moveTo>
                    <a:pt x="3394" y="2061"/>
                  </a:moveTo>
                  <a:cubicBezTo>
                    <a:pt x="3441" y="2084"/>
                    <a:pt x="3477" y="2144"/>
                    <a:pt x="3477" y="2215"/>
                  </a:cubicBezTo>
                  <a:cubicBezTo>
                    <a:pt x="3477" y="2299"/>
                    <a:pt x="3453" y="2358"/>
                    <a:pt x="3394" y="2382"/>
                  </a:cubicBezTo>
                  <a:lnTo>
                    <a:pt x="3394" y="2061"/>
                  </a:lnTo>
                  <a:close/>
                  <a:moveTo>
                    <a:pt x="2632" y="1442"/>
                  </a:moveTo>
                  <a:cubicBezTo>
                    <a:pt x="2727" y="1608"/>
                    <a:pt x="2858" y="1787"/>
                    <a:pt x="3084" y="1894"/>
                  </a:cubicBezTo>
                  <a:lnTo>
                    <a:pt x="3084" y="2537"/>
                  </a:lnTo>
                  <a:cubicBezTo>
                    <a:pt x="3084" y="2930"/>
                    <a:pt x="2751" y="3263"/>
                    <a:pt x="2346" y="3263"/>
                  </a:cubicBezTo>
                  <a:lnTo>
                    <a:pt x="2155" y="3263"/>
                  </a:lnTo>
                  <a:cubicBezTo>
                    <a:pt x="1739" y="3263"/>
                    <a:pt x="1417" y="2930"/>
                    <a:pt x="1417" y="2537"/>
                  </a:cubicBezTo>
                  <a:lnTo>
                    <a:pt x="1417" y="1918"/>
                  </a:lnTo>
                  <a:cubicBezTo>
                    <a:pt x="1679" y="1894"/>
                    <a:pt x="2227" y="1799"/>
                    <a:pt x="2632" y="1442"/>
                  </a:cubicBezTo>
                  <a:close/>
                  <a:moveTo>
                    <a:pt x="2536" y="3573"/>
                  </a:moveTo>
                  <a:lnTo>
                    <a:pt x="2536" y="3775"/>
                  </a:lnTo>
                  <a:lnTo>
                    <a:pt x="2251" y="4073"/>
                  </a:lnTo>
                  <a:lnTo>
                    <a:pt x="1965" y="3811"/>
                  </a:lnTo>
                  <a:lnTo>
                    <a:pt x="1965" y="3632"/>
                  </a:lnTo>
                  <a:lnTo>
                    <a:pt x="1965" y="3573"/>
                  </a:lnTo>
                  <a:cubicBezTo>
                    <a:pt x="2024" y="3585"/>
                    <a:pt x="2084" y="3585"/>
                    <a:pt x="2155" y="3585"/>
                  </a:cubicBezTo>
                  <a:lnTo>
                    <a:pt x="2346" y="3585"/>
                  </a:lnTo>
                  <a:cubicBezTo>
                    <a:pt x="2405" y="3585"/>
                    <a:pt x="2465" y="3585"/>
                    <a:pt x="2536" y="3573"/>
                  </a:cubicBezTo>
                  <a:close/>
                  <a:moveTo>
                    <a:pt x="2846" y="3906"/>
                  </a:moveTo>
                  <a:lnTo>
                    <a:pt x="2941" y="3989"/>
                  </a:lnTo>
                  <a:lnTo>
                    <a:pt x="2727" y="4454"/>
                  </a:lnTo>
                  <a:lnTo>
                    <a:pt x="2667" y="4406"/>
                  </a:lnTo>
                  <a:lnTo>
                    <a:pt x="2489" y="4275"/>
                  </a:lnTo>
                  <a:lnTo>
                    <a:pt x="2810" y="3930"/>
                  </a:lnTo>
                  <a:lnTo>
                    <a:pt x="2846" y="3906"/>
                  </a:lnTo>
                  <a:close/>
                  <a:moveTo>
                    <a:pt x="1655" y="3918"/>
                  </a:moveTo>
                  <a:cubicBezTo>
                    <a:pt x="1655" y="3942"/>
                    <a:pt x="1667" y="3966"/>
                    <a:pt x="1691" y="3989"/>
                  </a:cubicBezTo>
                  <a:lnTo>
                    <a:pt x="2012" y="4287"/>
                  </a:lnTo>
                  <a:lnTo>
                    <a:pt x="1774" y="4466"/>
                  </a:lnTo>
                  <a:lnTo>
                    <a:pt x="1536" y="3989"/>
                  </a:lnTo>
                  <a:lnTo>
                    <a:pt x="1655" y="3918"/>
                  </a:lnTo>
                  <a:close/>
                  <a:moveTo>
                    <a:pt x="2227" y="4490"/>
                  </a:moveTo>
                  <a:lnTo>
                    <a:pt x="2370" y="4597"/>
                  </a:lnTo>
                  <a:lnTo>
                    <a:pt x="2322" y="4704"/>
                  </a:lnTo>
                  <a:lnTo>
                    <a:pt x="2155" y="4704"/>
                  </a:lnTo>
                  <a:lnTo>
                    <a:pt x="2108" y="4585"/>
                  </a:lnTo>
                  <a:lnTo>
                    <a:pt x="2227" y="4490"/>
                  </a:lnTo>
                  <a:close/>
                  <a:moveTo>
                    <a:pt x="1846" y="4799"/>
                  </a:moveTo>
                  <a:lnTo>
                    <a:pt x="1893" y="4894"/>
                  </a:lnTo>
                  <a:lnTo>
                    <a:pt x="1846" y="5156"/>
                  </a:lnTo>
                  <a:lnTo>
                    <a:pt x="1751" y="4835"/>
                  </a:lnTo>
                  <a:cubicBezTo>
                    <a:pt x="1774" y="4835"/>
                    <a:pt x="1786" y="4823"/>
                    <a:pt x="1798" y="4823"/>
                  </a:cubicBezTo>
                  <a:lnTo>
                    <a:pt x="1846" y="4799"/>
                  </a:lnTo>
                  <a:close/>
                  <a:moveTo>
                    <a:pt x="2632" y="4799"/>
                  </a:moveTo>
                  <a:lnTo>
                    <a:pt x="2679" y="4823"/>
                  </a:lnTo>
                  <a:cubicBezTo>
                    <a:pt x="2691" y="4835"/>
                    <a:pt x="2703" y="4835"/>
                    <a:pt x="2739" y="4847"/>
                  </a:cubicBezTo>
                  <a:lnTo>
                    <a:pt x="2644" y="5156"/>
                  </a:lnTo>
                  <a:lnTo>
                    <a:pt x="2608" y="4882"/>
                  </a:lnTo>
                  <a:lnTo>
                    <a:pt x="2632" y="4799"/>
                  </a:lnTo>
                  <a:close/>
                  <a:moveTo>
                    <a:pt x="2322" y="5037"/>
                  </a:moveTo>
                  <a:lnTo>
                    <a:pt x="2441" y="5728"/>
                  </a:lnTo>
                  <a:lnTo>
                    <a:pt x="2084" y="5728"/>
                  </a:lnTo>
                  <a:lnTo>
                    <a:pt x="2203" y="5037"/>
                  </a:lnTo>
                  <a:close/>
                  <a:moveTo>
                    <a:pt x="3263" y="4156"/>
                  </a:moveTo>
                  <a:lnTo>
                    <a:pt x="3620" y="4299"/>
                  </a:lnTo>
                  <a:lnTo>
                    <a:pt x="3632" y="4299"/>
                  </a:lnTo>
                  <a:cubicBezTo>
                    <a:pt x="3644" y="4323"/>
                    <a:pt x="4156" y="4501"/>
                    <a:pt x="4156" y="5121"/>
                  </a:cubicBezTo>
                  <a:lnTo>
                    <a:pt x="4156" y="5728"/>
                  </a:lnTo>
                  <a:lnTo>
                    <a:pt x="3739" y="5728"/>
                  </a:lnTo>
                  <a:lnTo>
                    <a:pt x="3739" y="5097"/>
                  </a:lnTo>
                  <a:cubicBezTo>
                    <a:pt x="3739" y="5001"/>
                    <a:pt x="3656" y="4930"/>
                    <a:pt x="3572" y="4930"/>
                  </a:cubicBezTo>
                  <a:cubicBezTo>
                    <a:pt x="3477" y="4930"/>
                    <a:pt x="3406" y="5001"/>
                    <a:pt x="3406" y="5097"/>
                  </a:cubicBezTo>
                  <a:lnTo>
                    <a:pt x="3406" y="5728"/>
                  </a:lnTo>
                  <a:lnTo>
                    <a:pt x="2810" y="5728"/>
                  </a:lnTo>
                  <a:lnTo>
                    <a:pt x="3263" y="4156"/>
                  </a:lnTo>
                  <a:close/>
                  <a:moveTo>
                    <a:pt x="2179" y="1"/>
                  </a:moveTo>
                  <a:cubicBezTo>
                    <a:pt x="1429" y="1"/>
                    <a:pt x="810" y="608"/>
                    <a:pt x="810" y="1370"/>
                  </a:cubicBezTo>
                  <a:lnTo>
                    <a:pt x="810" y="1870"/>
                  </a:lnTo>
                  <a:cubicBezTo>
                    <a:pt x="739" y="1965"/>
                    <a:pt x="679" y="2084"/>
                    <a:pt x="679" y="2215"/>
                  </a:cubicBezTo>
                  <a:cubicBezTo>
                    <a:pt x="679" y="2465"/>
                    <a:pt x="858" y="2680"/>
                    <a:pt x="1096" y="2727"/>
                  </a:cubicBezTo>
                  <a:cubicBezTo>
                    <a:pt x="1155" y="3037"/>
                    <a:pt x="1346" y="3299"/>
                    <a:pt x="1631" y="3454"/>
                  </a:cubicBezTo>
                  <a:lnTo>
                    <a:pt x="1631" y="3525"/>
                  </a:lnTo>
                  <a:lnTo>
                    <a:pt x="1274" y="3763"/>
                  </a:lnTo>
                  <a:lnTo>
                    <a:pt x="1262" y="3763"/>
                  </a:lnTo>
                  <a:lnTo>
                    <a:pt x="727" y="3989"/>
                  </a:lnTo>
                  <a:cubicBezTo>
                    <a:pt x="477" y="4073"/>
                    <a:pt x="0" y="4418"/>
                    <a:pt x="0" y="5109"/>
                  </a:cubicBezTo>
                  <a:lnTo>
                    <a:pt x="0" y="5859"/>
                  </a:lnTo>
                  <a:cubicBezTo>
                    <a:pt x="0" y="5954"/>
                    <a:pt x="72" y="6025"/>
                    <a:pt x="155" y="6025"/>
                  </a:cubicBezTo>
                  <a:lnTo>
                    <a:pt x="1203" y="6025"/>
                  </a:lnTo>
                  <a:cubicBezTo>
                    <a:pt x="1286" y="6025"/>
                    <a:pt x="1370" y="5954"/>
                    <a:pt x="1370" y="5859"/>
                  </a:cubicBezTo>
                  <a:cubicBezTo>
                    <a:pt x="1370" y="5775"/>
                    <a:pt x="1286" y="5704"/>
                    <a:pt x="1203" y="5704"/>
                  </a:cubicBezTo>
                  <a:lnTo>
                    <a:pt x="1048" y="5704"/>
                  </a:lnTo>
                  <a:lnTo>
                    <a:pt x="1048" y="5061"/>
                  </a:lnTo>
                  <a:cubicBezTo>
                    <a:pt x="1048" y="4966"/>
                    <a:pt x="977" y="4894"/>
                    <a:pt x="893" y="4894"/>
                  </a:cubicBezTo>
                  <a:cubicBezTo>
                    <a:pt x="798" y="4894"/>
                    <a:pt x="727" y="4966"/>
                    <a:pt x="727" y="5061"/>
                  </a:cubicBezTo>
                  <a:lnTo>
                    <a:pt x="727" y="5704"/>
                  </a:lnTo>
                  <a:lnTo>
                    <a:pt x="310" y="5704"/>
                  </a:lnTo>
                  <a:lnTo>
                    <a:pt x="310" y="5085"/>
                  </a:lnTo>
                  <a:cubicBezTo>
                    <a:pt x="310" y="4454"/>
                    <a:pt x="798" y="4275"/>
                    <a:pt x="834" y="4275"/>
                  </a:cubicBezTo>
                  <a:lnTo>
                    <a:pt x="846" y="4275"/>
                  </a:lnTo>
                  <a:lnTo>
                    <a:pt x="1227" y="4109"/>
                  </a:lnTo>
                  <a:lnTo>
                    <a:pt x="1679" y="5704"/>
                  </a:lnTo>
                  <a:cubicBezTo>
                    <a:pt x="1608" y="5716"/>
                    <a:pt x="1560" y="5775"/>
                    <a:pt x="1560" y="5847"/>
                  </a:cubicBezTo>
                  <a:cubicBezTo>
                    <a:pt x="1560" y="5942"/>
                    <a:pt x="1631" y="6013"/>
                    <a:pt x="1727" y="6013"/>
                  </a:cubicBezTo>
                  <a:lnTo>
                    <a:pt x="1893" y="6049"/>
                  </a:lnTo>
                  <a:lnTo>
                    <a:pt x="4298" y="6049"/>
                  </a:lnTo>
                  <a:cubicBezTo>
                    <a:pt x="4394" y="6049"/>
                    <a:pt x="4465" y="5966"/>
                    <a:pt x="4465" y="5883"/>
                  </a:cubicBezTo>
                  <a:lnTo>
                    <a:pt x="4465" y="5121"/>
                  </a:lnTo>
                  <a:cubicBezTo>
                    <a:pt x="4465" y="4430"/>
                    <a:pt x="3989" y="4097"/>
                    <a:pt x="3727" y="4001"/>
                  </a:cubicBezTo>
                  <a:lnTo>
                    <a:pt x="3203" y="3775"/>
                  </a:lnTo>
                  <a:lnTo>
                    <a:pt x="2834" y="3537"/>
                  </a:lnTo>
                  <a:lnTo>
                    <a:pt x="2834" y="3454"/>
                  </a:lnTo>
                  <a:cubicBezTo>
                    <a:pt x="3108" y="3299"/>
                    <a:pt x="3310" y="3037"/>
                    <a:pt x="3370" y="2727"/>
                  </a:cubicBezTo>
                  <a:cubicBezTo>
                    <a:pt x="3608" y="2680"/>
                    <a:pt x="3787" y="2465"/>
                    <a:pt x="3787" y="2215"/>
                  </a:cubicBezTo>
                  <a:cubicBezTo>
                    <a:pt x="3787" y="2084"/>
                    <a:pt x="3751" y="1965"/>
                    <a:pt x="3656" y="1870"/>
                  </a:cubicBezTo>
                  <a:lnTo>
                    <a:pt x="3656" y="1370"/>
                  </a:lnTo>
                  <a:cubicBezTo>
                    <a:pt x="3656" y="608"/>
                    <a:pt x="3048" y="1"/>
                    <a:pt x="2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99"/>
            <p:cNvSpPr/>
            <p:nvPr/>
          </p:nvSpPr>
          <p:spPr>
            <a:xfrm>
              <a:off x="7170938" y="1533610"/>
              <a:ext cx="223206" cy="53852"/>
            </a:xfrm>
            <a:custGeom>
              <a:avLst/>
              <a:gdLst/>
              <a:ahLst/>
              <a:cxnLst/>
              <a:rect l="l" t="t" r="r" b="b"/>
              <a:pathLst>
                <a:path w="7013" h="1692" extrusionOk="0">
                  <a:moveTo>
                    <a:pt x="3512" y="0"/>
                  </a:moveTo>
                  <a:cubicBezTo>
                    <a:pt x="2227" y="0"/>
                    <a:pt x="1000" y="477"/>
                    <a:pt x="72" y="1358"/>
                  </a:cubicBezTo>
                  <a:cubicBezTo>
                    <a:pt x="12" y="1405"/>
                    <a:pt x="0" y="1512"/>
                    <a:pt x="72" y="1572"/>
                  </a:cubicBezTo>
                  <a:cubicBezTo>
                    <a:pt x="92" y="1625"/>
                    <a:pt x="130" y="1649"/>
                    <a:pt x="171" y="1649"/>
                  </a:cubicBezTo>
                  <a:cubicBezTo>
                    <a:pt x="203" y="1649"/>
                    <a:pt x="236" y="1634"/>
                    <a:pt x="262" y="1608"/>
                  </a:cubicBezTo>
                  <a:cubicBezTo>
                    <a:pt x="1143" y="786"/>
                    <a:pt x="2286" y="322"/>
                    <a:pt x="3501" y="322"/>
                  </a:cubicBezTo>
                  <a:cubicBezTo>
                    <a:pt x="4584" y="322"/>
                    <a:pt x="5608" y="691"/>
                    <a:pt x="6453" y="1370"/>
                  </a:cubicBezTo>
                  <a:lnTo>
                    <a:pt x="6203" y="1370"/>
                  </a:lnTo>
                  <a:cubicBezTo>
                    <a:pt x="6120" y="1370"/>
                    <a:pt x="6037" y="1441"/>
                    <a:pt x="6037" y="1536"/>
                  </a:cubicBezTo>
                  <a:cubicBezTo>
                    <a:pt x="6037" y="1620"/>
                    <a:pt x="6120" y="1691"/>
                    <a:pt x="6203" y="1691"/>
                  </a:cubicBezTo>
                  <a:lnTo>
                    <a:pt x="6846" y="1691"/>
                  </a:lnTo>
                  <a:cubicBezTo>
                    <a:pt x="6930" y="1691"/>
                    <a:pt x="7013" y="1620"/>
                    <a:pt x="7013" y="1536"/>
                  </a:cubicBezTo>
                  <a:lnTo>
                    <a:pt x="7013" y="953"/>
                  </a:lnTo>
                  <a:cubicBezTo>
                    <a:pt x="7013" y="858"/>
                    <a:pt x="6930" y="786"/>
                    <a:pt x="6846" y="786"/>
                  </a:cubicBezTo>
                  <a:cubicBezTo>
                    <a:pt x="6751" y="786"/>
                    <a:pt x="6680" y="858"/>
                    <a:pt x="6680" y="953"/>
                  </a:cubicBezTo>
                  <a:lnTo>
                    <a:pt x="6680" y="1131"/>
                  </a:lnTo>
                  <a:cubicBezTo>
                    <a:pt x="5787" y="405"/>
                    <a:pt x="4667" y="0"/>
                    <a:pt x="3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99"/>
            <p:cNvSpPr/>
            <p:nvPr/>
          </p:nvSpPr>
          <p:spPr>
            <a:xfrm>
              <a:off x="7175107" y="1804558"/>
              <a:ext cx="215249" cy="50415"/>
            </a:xfrm>
            <a:custGeom>
              <a:avLst/>
              <a:gdLst/>
              <a:ahLst/>
              <a:cxnLst/>
              <a:rect l="l" t="t" r="r" b="b"/>
              <a:pathLst>
                <a:path w="6763" h="158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738"/>
                  </a:lnTo>
                  <a:cubicBezTo>
                    <a:pt x="0" y="834"/>
                    <a:pt x="72" y="905"/>
                    <a:pt x="167" y="905"/>
                  </a:cubicBezTo>
                  <a:cubicBezTo>
                    <a:pt x="250" y="905"/>
                    <a:pt x="333" y="834"/>
                    <a:pt x="333" y="738"/>
                  </a:cubicBezTo>
                  <a:lnTo>
                    <a:pt x="333" y="560"/>
                  </a:lnTo>
                  <a:cubicBezTo>
                    <a:pt x="1203" y="1215"/>
                    <a:pt x="2262" y="1584"/>
                    <a:pt x="3381" y="1584"/>
                  </a:cubicBezTo>
                  <a:cubicBezTo>
                    <a:pt x="4596" y="1584"/>
                    <a:pt x="5775" y="1143"/>
                    <a:pt x="6680" y="357"/>
                  </a:cubicBezTo>
                  <a:cubicBezTo>
                    <a:pt x="6739" y="298"/>
                    <a:pt x="6763" y="191"/>
                    <a:pt x="6691" y="131"/>
                  </a:cubicBezTo>
                  <a:cubicBezTo>
                    <a:pt x="6652" y="92"/>
                    <a:pt x="6609" y="74"/>
                    <a:pt x="6567" y="74"/>
                  </a:cubicBezTo>
                  <a:cubicBezTo>
                    <a:pt x="6532" y="74"/>
                    <a:pt x="6497" y="86"/>
                    <a:pt x="6465" y="107"/>
                  </a:cubicBezTo>
                  <a:cubicBezTo>
                    <a:pt x="5596" y="846"/>
                    <a:pt x="4501" y="1262"/>
                    <a:pt x="3370" y="1262"/>
                  </a:cubicBezTo>
                  <a:cubicBezTo>
                    <a:pt x="2334" y="1262"/>
                    <a:pt x="1346" y="941"/>
                    <a:pt x="536" y="322"/>
                  </a:cubicBezTo>
                  <a:lnTo>
                    <a:pt x="810" y="322"/>
                  </a:lnTo>
                  <a:cubicBezTo>
                    <a:pt x="893" y="322"/>
                    <a:pt x="965" y="250"/>
                    <a:pt x="965" y="167"/>
                  </a:cubicBezTo>
                  <a:cubicBezTo>
                    <a:pt x="965" y="72"/>
                    <a:pt x="893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99"/>
            <p:cNvSpPr/>
            <p:nvPr/>
          </p:nvSpPr>
          <p:spPr>
            <a:xfrm>
              <a:off x="7300539" y="1600289"/>
              <a:ext cx="142492" cy="191793"/>
            </a:xfrm>
            <a:custGeom>
              <a:avLst/>
              <a:gdLst/>
              <a:ahLst/>
              <a:cxnLst/>
              <a:rect l="l" t="t" r="r" b="b"/>
              <a:pathLst>
                <a:path w="4477" h="6026" extrusionOk="0">
                  <a:moveTo>
                    <a:pt x="2358" y="275"/>
                  </a:moveTo>
                  <a:cubicBezTo>
                    <a:pt x="2941" y="275"/>
                    <a:pt x="3417" y="751"/>
                    <a:pt x="3417" y="1322"/>
                  </a:cubicBezTo>
                  <a:lnTo>
                    <a:pt x="3417" y="1608"/>
                  </a:lnTo>
                  <a:lnTo>
                    <a:pt x="3381" y="1608"/>
                  </a:lnTo>
                  <a:cubicBezTo>
                    <a:pt x="3060" y="1537"/>
                    <a:pt x="2953" y="1108"/>
                    <a:pt x="2953" y="1108"/>
                  </a:cubicBezTo>
                  <a:cubicBezTo>
                    <a:pt x="2941" y="1049"/>
                    <a:pt x="2893" y="1001"/>
                    <a:pt x="2834" y="989"/>
                  </a:cubicBezTo>
                  <a:cubicBezTo>
                    <a:pt x="2821" y="984"/>
                    <a:pt x="2808" y="981"/>
                    <a:pt x="2795" y="981"/>
                  </a:cubicBezTo>
                  <a:cubicBezTo>
                    <a:pt x="2749" y="981"/>
                    <a:pt x="2704" y="1011"/>
                    <a:pt x="2667" y="1049"/>
                  </a:cubicBezTo>
                  <a:cubicBezTo>
                    <a:pt x="2167" y="1608"/>
                    <a:pt x="1274" y="1608"/>
                    <a:pt x="1250" y="1608"/>
                  </a:cubicBezTo>
                  <a:lnTo>
                    <a:pt x="1191" y="1608"/>
                  </a:lnTo>
                  <a:lnTo>
                    <a:pt x="1191" y="1322"/>
                  </a:lnTo>
                  <a:cubicBezTo>
                    <a:pt x="1191" y="751"/>
                    <a:pt x="1667" y="275"/>
                    <a:pt x="2250" y="275"/>
                  </a:cubicBezTo>
                  <a:close/>
                  <a:moveTo>
                    <a:pt x="1107" y="2049"/>
                  </a:moveTo>
                  <a:lnTo>
                    <a:pt x="1107" y="2382"/>
                  </a:lnTo>
                  <a:cubicBezTo>
                    <a:pt x="1060" y="2358"/>
                    <a:pt x="1012" y="2287"/>
                    <a:pt x="1012" y="2215"/>
                  </a:cubicBezTo>
                  <a:cubicBezTo>
                    <a:pt x="1012" y="2144"/>
                    <a:pt x="1048" y="2084"/>
                    <a:pt x="1107" y="2049"/>
                  </a:cubicBezTo>
                  <a:close/>
                  <a:moveTo>
                    <a:pt x="3393" y="2061"/>
                  </a:moveTo>
                  <a:cubicBezTo>
                    <a:pt x="3441" y="2084"/>
                    <a:pt x="3489" y="2144"/>
                    <a:pt x="3489" y="2215"/>
                  </a:cubicBezTo>
                  <a:cubicBezTo>
                    <a:pt x="3489" y="2299"/>
                    <a:pt x="3453" y="2358"/>
                    <a:pt x="3393" y="2382"/>
                  </a:cubicBezTo>
                  <a:lnTo>
                    <a:pt x="3393" y="2061"/>
                  </a:lnTo>
                  <a:close/>
                  <a:moveTo>
                    <a:pt x="2643" y="1442"/>
                  </a:moveTo>
                  <a:cubicBezTo>
                    <a:pt x="2727" y="1608"/>
                    <a:pt x="2858" y="1787"/>
                    <a:pt x="3084" y="1894"/>
                  </a:cubicBezTo>
                  <a:lnTo>
                    <a:pt x="3084" y="2537"/>
                  </a:lnTo>
                  <a:cubicBezTo>
                    <a:pt x="3084" y="2930"/>
                    <a:pt x="2762" y="3263"/>
                    <a:pt x="2358" y="3263"/>
                  </a:cubicBezTo>
                  <a:lnTo>
                    <a:pt x="2167" y="3263"/>
                  </a:lnTo>
                  <a:cubicBezTo>
                    <a:pt x="1750" y="3263"/>
                    <a:pt x="1417" y="2930"/>
                    <a:pt x="1417" y="2537"/>
                  </a:cubicBezTo>
                  <a:lnTo>
                    <a:pt x="1417" y="1918"/>
                  </a:lnTo>
                  <a:cubicBezTo>
                    <a:pt x="1691" y="1894"/>
                    <a:pt x="2238" y="1799"/>
                    <a:pt x="2643" y="1442"/>
                  </a:cubicBezTo>
                  <a:close/>
                  <a:moveTo>
                    <a:pt x="2548" y="3573"/>
                  </a:moveTo>
                  <a:lnTo>
                    <a:pt x="2548" y="3775"/>
                  </a:lnTo>
                  <a:lnTo>
                    <a:pt x="2250" y="4073"/>
                  </a:lnTo>
                  <a:lnTo>
                    <a:pt x="1965" y="3811"/>
                  </a:lnTo>
                  <a:lnTo>
                    <a:pt x="1965" y="3632"/>
                  </a:lnTo>
                  <a:lnTo>
                    <a:pt x="1965" y="3573"/>
                  </a:lnTo>
                  <a:cubicBezTo>
                    <a:pt x="2024" y="3585"/>
                    <a:pt x="2084" y="3585"/>
                    <a:pt x="2155" y="3585"/>
                  </a:cubicBezTo>
                  <a:lnTo>
                    <a:pt x="2358" y="3585"/>
                  </a:lnTo>
                  <a:cubicBezTo>
                    <a:pt x="2417" y="3585"/>
                    <a:pt x="2477" y="3585"/>
                    <a:pt x="2548" y="3573"/>
                  </a:cubicBezTo>
                  <a:close/>
                  <a:moveTo>
                    <a:pt x="1667" y="3918"/>
                  </a:moveTo>
                  <a:cubicBezTo>
                    <a:pt x="1667" y="3942"/>
                    <a:pt x="1679" y="3954"/>
                    <a:pt x="1715" y="3989"/>
                  </a:cubicBezTo>
                  <a:lnTo>
                    <a:pt x="2024" y="4287"/>
                  </a:lnTo>
                  <a:lnTo>
                    <a:pt x="1774" y="4454"/>
                  </a:lnTo>
                  <a:lnTo>
                    <a:pt x="1548" y="3989"/>
                  </a:lnTo>
                  <a:lnTo>
                    <a:pt x="1667" y="3918"/>
                  </a:lnTo>
                  <a:close/>
                  <a:moveTo>
                    <a:pt x="2834" y="3918"/>
                  </a:moveTo>
                  <a:lnTo>
                    <a:pt x="2941" y="3989"/>
                  </a:lnTo>
                  <a:lnTo>
                    <a:pt x="2715" y="4454"/>
                  </a:lnTo>
                  <a:lnTo>
                    <a:pt x="2655" y="4406"/>
                  </a:lnTo>
                  <a:lnTo>
                    <a:pt x="2477" y="4275"/>
                  </a:lnTo>
                  <a:lnTo>
                    <a:pt x="2798" y="3942"/>
                  </a:lnTo>
                  <a:lnTo>
                    <a:pt x="2834" y="3918"/>
                  </a:lnTo>
                  <a:close/>
                  <a:moveTo>
                    <a:pt x="2238" y="4501"/>
                  </a:moveTo>
                  <a:lnTo>
                    <a:pt x="2369" y="4585"/>
                  </a:lnTo>
                  <a:lnTo>
                    <a:pt x="2322" y="4692"/>
                  </a:lnTo>
                  <a:lnTo>
                    <a:pt x="2167" y="4692"/>
                  </a:lnTo>
                  <a:lnTo>
                    <a:pt x="2119" y="4585"/>
                  </a:lnTo>
                  <a:lnTo>
                    <a:pt x="2238" y="4501"/>
                  </a:lnTo>
                  <a:close/>
                  <a:moveTo>
                    <a:pt x="1846" y="4799"/>
                  </a:moveTo>
                  <a:lnTo>
                    <a:pt x="1893" y="4894"/>
                  </a:lnTo>
                  <a:lnTo>
                    <a:pt x="1846" y="5156"/>
                  </a:lnTo>
                  <a:lnTo>
                    <a:pt x="1762" y="4835"/>
                  </a:lnTo>
                  <a:cubicBezTo>
                    <a:pt x="1774" y="4835"/>
                    <a:pt x="1786" y="4823"/>
                    <a:pt x="1810" y="4823"/>
                  </a:cubicBezTo>
                  <a:lnTo>
                    <a:pt x="1846" y="4799"/>
                  </a:lnTo>
                  <a:close/>
                  <a:moveTo>
                    <a:pt x="2643" y="4799"/>
                  </a:moveTo>
                  <a:lnTo>
                    <a:pt x="2679" y="4823"/>
                  </a:lnTo>
                  <a:cubicBezTo>
                    <a:pt x="2703" y="4835"/>
                    <a:pt x="2715" y="4835"/>
                    <a:pt x="2739" y="4847"/>
                  </a:cubicBezTo>
                  <a:lnTo>
                    <a:pt x="2655" y="5156"/>
                  </a:lnTo>
                  <a:lnTo>
                    <a:pt x="2608" y="4882"/>
                  </a:lnTo>
                  <a:lnTo>
                    <a:pt x="2643" y="4799"/>
                  </a:lnTo>
                  <a:close/>
                  <a:moveTo>
                    <a:pt x="2322" y="5037"/>
                  </a:moveTo>
                  <a:lnTo>
                    <a:pt x="2441" y="5728"/>
                  </a:lnTo>
                  <a:lnTo>
                    <a:pt x="2084" y="5728"/>
                  </a:lnTo>
                  <a:lnTo>
                    <a:pt x="2203" y="5037"/>
                  </a:lnTo>
                  <a:close/>
                  <a:moveTo>
                    <a:pt x="3262" y="4156"/>
                  </a:moveTo>
                  <a:lnTo>
                    <a:pt x="3620" y="4299"/>
                  </a:lnTo>
                  <a:lnTo>
                    <a:pt x="3631" y="4299"/>
                  </a:lnTo>
                  <a:cubicBezTo>
                    <a:pt x="3655" y="4323"/>
                    <a:pt x="4155" y="4501"/>
                    <a:pt x="4155" y="5121"/>
                  </a:cubicBezTo>
                  <a:lnTo>
                    <a:pt x="4155" y="5728"/>
                  </a:lnTo>
                  <a:lnTo>
                    <a:pt x="3739" y="5728"/>
                  </a:lnTo>
                  <a:lnTo>
                    <a:pt x="3739" y="5097"/>
                  </a:lnTo>
                  <a:cubicBezTo>
                    <a:pt x="3739" y="5001"/>
                    <a:pt x="3667" y="4930"/>
                    <a:pt x="3572" y="4930"/>
                  </a:cubicBezTo>
                  <a:cubicBezTo>
                    <a:pt x="3489" y="4930"/>
                    <a:pt x="3417" y="5001"/>
                    <a:pt x="3417" y="5097"/>
                  </a:cubicBezTo>
                  <a:lnTo>
                    <a:pt x="3417" y="5728"/>
                  </a:lnTo>
                  <a:lnTo>
                    <a:pt x="2822" y="5728"/>
                  </a:lnTo>
                  <a:lnTo>
                    <a:pt x="3262" y="4156"/>
                  </a:lnTo>
                  <a:close/>
                  <a:moveTo>
                    <a:pt x="2191" y="1"/>
                  </a:moveTo>
                  <a:cubicBezTo>
                    <a:pt x="1429" y="1"/>
                    <a:pt x="822" y="608"/>
                    <a:pt x="822" y="1370"/>
                  </a:cubicBezTo>
                  <a:lnTo>
                    <a:pt x="822" y="1870"/>
                  </a:lnTo>
                  <a:cubicBezTo>
                    <a:pt x="750" y="1965"/>
                    <a:pt x="691" y="2084"/>
                    <a:pt x="691" y="2215"/>
                  </a:cubicBezTo>
                  <a:cubicBezTo>
                    <a:pt x="691" y="2465"/>
                    <a:pt x="869" y="2680"/>
                    <a:pt x="1107" y="2727"/>
                  </a:cubicBezTo>
                  <a:cubicBezTo>
                    <a:pt x="1167" y="3037"/>
                    <a:pt x="1357" y="3299"/>
                    <a:pt x="1643" y="3454"/>
                  </a:cubicBezTo>
                  <a:lnTo>
                    <a:pt x="1643" y="3525"/>
                  </a:lnTo>
                  <a:lnTo>
                    <a:pt x="1286" y="3763"/>
                  </a:lnTo>
                  <a:lnTo>
                    <a:pt x="1262" y="3763"/>
                  </a:lnTo>
                  <a:lnTo>
                    <a:pt x="726" y="3989"/>
                  </a:lnTo>
                  <a:cubicBezTo>
                    <a:pt x="476" y="4073"/>
                    <a:pt x="0" y="4418"/>
                    <a:pt x="0" y="5109"/>
                  </a:cubicBezTo>
                  <a:lnTo>
                    <a:pt x="0" y="5859"/>
                  </a:lnTo>
                  <a:cubicBezTo>
                    <a:pt x="0" y="5954"/>
                    <a:pt x="72" y="6025"/>
                    <a:pt x="167" y="6025"/>
                  </a:cubicBezTo>
                  <a:lnTo>
                    <a:pt x="1203" y="6025"/>
                  </a:lnTo>
                  <a:cubicBezTo>
                    <a:pt x="1298" y="6025"/>
                    <a:pt x="1369" y="5954"/>
                    <a:pt x="1369" y="5859"/>
                  </a:cubicBezTo>
                  <a:cubicBezTo>
                    <a:pt x="1369" y="5775"/>
                    <a:pt x="1298" y="5704"/>
                    <a:pt x="1203" y="5704"/>
                  </a:cubicBezTo>
                  <a:lnTo>
                    <a:pt x="1060" y="5704"/>
                  </a:lnTo>
                  <a:lnTo>
                    <a:pt x="1060" y="5061"/>
                  </a:lnTo>
                  <a:cubicBezTo>
                    <a:pt x="1060" y="4966"/>
                    <a:pt x="988" y="4894"/>
                    <a:pt x="893" y="4894"/>
                  </a:cubicBezTo>
                  <a:cubicBezTo>
                    <a:pt x="810" y="4894"/>
                    <a:pt x="726" y="4966"/>
                    <a:pt x="726" y="5061"/>
                  </a:cubicBezTo>
                  <a:lnTo>
                    <a:pt x="726" y="5704"/>
                  </a:lnTo>
                  <a:lnTo>
                    <a:pt x="310" y="5704"/>
                  </a:lnTo>
                  <a:lnTo>
                    <a:pt x="310" y="5085"/>
                  </a:lnTo>
                  <a:cubicBezTo>
                    <a:pt x="310" y="4454"/>
                    <a:pt x="810" y="4275"/>
                    <a:pt x="834" y="4275"/>
                  </a:cubicBezTo>
                  <a:lnTo>
                    <a:pt x="845" y="4275"/>
                  </a:lnTo>
                  <a:lnTo>
                    <a:pt x="1238" y="4109"/>
                  </a:lnTo>
                  <a:lnTo>
                    <a:pt x="1679" y="5704"/>
                  </a:lnTo>
                  <a:cubicBezTo>
                    <a:pt x="1607" y="5716"/>
                    <a:pt x="1560" y="5775"/>
                    <a:pt x="1560" y="5847"/>
                  </a:cubicBezTo>
                  <a:cubicBezTo>
                    <a:pt x="1560" y="5942"/>
                    <a:pt x="1643" y="6013"/>
                    <a:pt x="1726" y="6013"/>
                  </a:cubicBezTo>
                  <a:lnTo>
                    <a:pt x="4322" y="6013"/>
                  </a:lnTo>
                  <a:cubicBezTo>
                    <a:pt x="4405" y="6013"/>
                    <a:pt x="4477" y="5942"/>
                    <a:pt x="4477" y="5847"/>
                  </a:cubicBezTo>
                  <a:lnTo>
                    <a:pt x="4477" y="5085"/>
                  </a:lnTo>
                  <a:cubicBezTo>
                    <a:pt x="4465" y="4442"/>
                    <a:pt x="3989" y="4097"/>
                    <a:pt x="3739" y="4001"/>
                  </a:cubicBezTo>
                  <a:lnTo>
                    <a:pt x="3203" y="3775"/>
                  </a:lnTo>
                  <a:lnTo>
                    <a:pt x="2846" y="3537"/>
                  </a:lnTo>
                  <a:lnTo>
                    <a:pt x="2846" y="3454"/>
                  </a:lnTo>
                  <a:cubicBezTo>
                    <a:pt x="3120" y="3299"/>
                    <a:pt x="3322" y="3037"/>
                    <a:pt x="3381" y="2727"/>
                  </a:cubicBezTo>
                  <a:cubicBezTo>
                    <a:pt x="3620" y="2680"/>
                    <a:pt x="3798" y="2465"/>
                    <a:pt x="3798" y="2215"/>
                  </a:cubicBezTo>
                  <a:cubicBezTo>
                    <a:pt x="3798" y="2084"/>
                    <a:pt x="3751" y="1965"/>
                    <a:pt x="3667" y="1870"/>
                  </a:cubicBezTo>
                  <a:lnTo>
                    <a:pt x="3667" y="1370"/>
                  </a:lnTo>
                  <a:cubicBezTo>
                    <a:pt x="3667" y="608"/>
                    <a:pt x="3048" y="1"/>
                    <a:pt x="2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7" name="Google Shape;1537;p99"/>
          <p:cNvGrpSpPr/>
          <p:nvPr/>
        </p:nvGrpSpPr>
        <p:grpSpPr>
          <a:xfrm>
            <a:off x="7136585" y="1978509"/>
            <a:ext cx="415354" cy="415315"/>
            <a:chOff x="7976174" y="2925108"/>
            <a:chExt cx="334666" cy="334634"/>
          </a:xfrm>
        </p:grpSpPr>
        <p:sp>
          <p:nvSpPr>
            <p:cNvPr id="1538" name="Google Shape;1538;p99"/>
            <p:cNvSpPr/>
            <p:nvPr/>
          </p:nvSpPr>
          <p:spPr>
            <a:xfrm>
              <a:off x="8003100" y="3064545"/>
              <a:ext cx="10630" cy="14068"/>
            </a:xfrm>
            <a:custGeom>
              <a:avLst/>
              <a:gdLst/>
              <a:ahLst/>
              <a:cxnLst/>
              <a:rect l="l" t="t" r="r" b="b"/>
              <a:pathLst>
                <a:path w="334" h="442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286"/>
                  </a:lnTo>
                  <a:cubicBezTo>
                    <a:pt x="0" y="370"/>
                    <a:pt x="72" y="441"/>
                    <a:pt x="167" y="441"/>
                  </a:cubicBezTo>
                  <a:cubicBezTo>
                    <a:pt x="250" y="441"/>
                    <a:pt x="322" y="370"/>
                    <a:pt x="322" y="286"/>
                  </a:cubicBezTo>
                  <a:lnTo>
                    <a:pt x="322" y="167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99"/>
            <p:cNvSpPr/>
            <p:nvPr/>
          </p:nvSpPr>
          <p:spPr>
            <a:xfrm>
              <a:off x="8003100" y="3046371"/>
              <a:ext cx="10630" cy="14418"/>
            </a:xfrm>
            <a:custGeom>
              <a:avLst/>
              <a:gdLst/>
              <a:ahLst/>
              <a:cxnLst/>
              <a:rect l="l" t="t" r="r" b="b"/>
              <a:pathLst>
                <a:path w="334" h="453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286"/>
                  </a:lnTo>
                  <a:cubicBezTo>
                    <a:pt x="0" y="369"/>
                    <a:pt x="72" y="452"/>
                    <a:pt x="167" y="452"/>
                  </a:cubicBezTo>
                  <a:cubicBezTo>
                    <a:pt x="250" y="452"/>
                    <a:pt x="322" y="369"/>
                    <a:pt x="322" y="286"/>
                  </a:cubicBezTo>
                  <a:lnTo>
                    <a:pt x="322" y="167"/>
                  </a:lnTo>
                  <a:cubicBezTo>
                    <a:pt x="334" y="71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99"/>
            <p:cNvSpPr/>
            <p:nvPr/>
          </p:nvSpPr>
          <p:spPr>
            <a:xfrm>
              <a:off x="8272519" y="3105093"/>
              <a:ext cx="10630" cy="14418"/>
            </a:xfrm>
            <a:custGeom>
              <a:avLst/>
              <a:gdLst/>
              <a:ahLst/>
              <a:cxnLst/>
              <a:rect l="l" t="t" r="r" b="b"/>
              <a:pathLst>
                <a:path w="334" h="453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286"/>
                  </a:lnTo>
                  <a:cubicBezTo>
                    <a:pt x="1" y="370"/>
                    <a:pt x="84" y="453"/>
                    <a:pt x="167" y="453"/>
                  </a:cubicBezTo>
                  <a:cubicBezTo>
                    <a:pt x="263" y="453"/>
                    <a:pt x="334" y="370"/>
                    <a:pt x="334" y="28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99"/>
            <p:cNvSpPr/>
            <p:nvPr/>
          </p:nvSpPr>
          <p:spPr>
            <a:xfrm>
              <a:off x="8272519" y="3123266"/>
              <a:ext cx="10630" cy="14068"/>
            </a:xfrm>
            <a:custGeom>
              <a:avLst/>
              <a:gdLst/>
              <a:ahLst/>
              <a:cxnLst/>
              <a:rect l="l" t="t" r="r" b="b"/>
              <a:pathLst>
                <a:path w="334" h="442" extrusionOk="0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287"/>
                  </a:lnTo>
                  <a:cubicBezTo>
                    <a:pt x="1" y="370"/>
                    <a:pt x="84" y="442"/>
                    <a:pt x="167" y="442"/>
                  </a:cubicBezTo>
                  <a:cubicBezTo>
                    <a:pt x="263" y="442"/>
                    <a:pt x="334" y="370"/>
                    <a:pt x="334" y="287"/>
                  </a:cubicBezTo>
                  <a:lnTo>
                    <a:pt x="334" y="168"/>
                  </a:lnTo>
                  <a:cubicBezTo>
                    <a:pt x="334" y="72"/>
                    <a:pt x="263" y="1"/>
                    <a:pt x="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99"/>
            <p:cNvSpPr/>
            <p:nvPr/>
          </p:nvSpPr>
          <p:spPr>
            <a:xfrm>
              <a:off x="7976174" y="2925108"/>
              <a:ext cx="334666" cy="334634"/>
            </a:xfrm>
            <a:custGeom>
              <a:avLst/>
              <a:gdLst/>
              <a:ahLst/>
              <a:cxnLst/>
              <a:rect l="l" t="t" r="r" b="b"/>
              <a:pathLst>
                <a:path w="10515" h="10514" extrusionOk="0">
                  <a:moveTo>
                    <a:pt x="5109" y="655"/>
                  </a:moveTo>
                  <a:lnTo>
                    <a:pt x="5109" y="2762"/>
                  </a:lnTo>
                  <a:lnTo>
                    <a:pt x="4704" y="2762"/>
                  </a:lnTo>
                  <a:lnTo>
                    <a:pt x="4704" y="655"/>
                  </a:lnTo>
                  <a:close/>
                  <a:moveTo>
                    <a:pt x="7549" y="655"/>
                  </a:moveTo>
                  <a:lnTo>
                    <a:pt x="7549" y="738"/>
                  </a:lnTo>
                  <a:lnTo>
                    <a:pt x="7549" y="750"/>
                  </a:lnTo>
                  <a:lnTo>
                    <a:pt x="7549" y="1584"/>
                  </a:lnTo>
                  <a:lnTo>
                    <a:pt x="7549" y="1774"/>
                  </a:lnTo>
                  <a:cubicBezTo>
                    <a:pt x="7442" y="1667"/>
                    <a:pt x="7311" y="1572"/>
                    <a:pt x="7157" y="1536"/>
                  </a:cubicBezTo>
                  <a:cubicBezTo>
                    <a:pt x="7122" y="1527"/>
                    <a:pt x="7085" y="1523"/>
                    <a:pt x="7048" y="1523"/>
                  </a:cubicBezTo>
                  <a:cubicBezTo>
                    <a:pt x="6935" y="1523"/>
                    <a:pt x="6818" y="1565"/>
                    <a:pt x="6728" y="1655"/>
                  </a:cubicBezTo>
                  <a:cubicBezTo>
                    <a:pt x="6716" y="1667"/>
                    <a:pt x="6371" y="1965"/>
                    <a:pt x="6811" y="2584"/>
                  </a:cubicBezTo>
                  <a:cubicBezTo>
                    <a:pt x="6859" y="2643"/>
                    <a:pt x="6907" y="2691"/>
                    <a:pt x="6918" y="2762"/>
                  </a:cubicBezTo>
                  <a:lnTo>
                    <a:pt x="5430" y="2762"/>
                  </a:lnTo>
                  <a:lnTo>
                    <a:pt x="5430" y="655"/>
                  </a:lnTo>
                  <a:close/>
                  <a:moveTo>
                    <a:pt x="2359" y="523"/>
                  </a:moveTo>
                  <a:cubicBezTo>
                    <a:pt x="2823" y="523"/>
                    <a:pt x="3485" y="630"/>
                    <a:pt x="3620" y="833"/>
                  </a:cubicBezTo>
                  <a:cubicBezTo>
                    <a:pt x="3644" y="881"/>
                    <a:pt x="3704" y="917"/>
                    <a:pt x="3763" y="917"/>
                  </a:cubicBezTo>
                  <a:lnTo>
                    <a:pt x="4359" y="917"/>
                  </a:lnTo>
                  <a:lnTo>
                    <a:pt x="4359" y="2500"/>
                  </a:lnTo>
                  <a:lnTo>
                    <a:pt x="3954" y="2500"/>
                  </a:lnTo>
                  <a:cubicBezTo>
                    <a:pt x="3894" y="2500"/>
                    <a:pt x="3847" y="2536"/>
                    <a:pt x="3823" y="2560"/>
                  </a:cubicBezTo>
                  <a:cubicBezTo>
                    <a:pt x="3466" y="3024"/>
                    <a:pt x="3275" y="3072"/>
                    <a:pt x="3037" y="3119"/>
                  </a:cubicBezTo>
                  <a:cubicBezTo>
                    <a:pt x="2858" y="3143"/>
                    <a:pt x="2644" y="3191"/>
                    <a:pt x="2358" y="3381"/>
                  </a:cubicBezTo>
                  <a:cubicBezTo>
                    <a:pt x="2174" y="3515"/>
                    <a:pt x="2037" y="3549"/>
                    <a:pt x="1955" y="3549"/>
                  </a:cubicBezTo>
                  <a:cubicBezTo>
                    <a:pt x="1921" y="3549"/>
                    <a:pt x="1896" y="3543"/>
                    <a:pt x="1882" y="3536"/>
                  </a:cubicBezTo>
                  <a:cubicBezTo>
                    <a:pt x="1846" y="3477"/>
                    <a:pt x="1846" y="3417"/>
                    <a:pt x="1846" y="3381"/>
                  </a:cubicBezTo>
                  <a:cubicBezTo>
                    <a:pt x="1882" y="3203"/>
                    <a:pt x="2168" y="3000"/>
                    <a:pt x="2346" y="2905"/>
                  </a:cubicBezTo>
                  <a:cubicBezTo>
                    <a:pt x="2442" y="2858"/>
                    <a:pt x="2466" y="2762"/>
                    <a:pt x="2430" y="2679"/>
                  </a:cubicBezTo>
                  <a:cubicBezTo>
                    <a:pt x="2394" y="2619"/>
                    <a:pt x="2335" y="2596"/>
                    <a:pt x="2263" y="2596"/>
                  </a:cubicBezTo>
                  <a:lnTo>
                    <a:pt x="715" y="2596"/>
                  </a:lnTo>
                  <a:cubicBezTo>
                    <a:pt x="644" y="2596"/>
                    <a:pt x="584" y="2536"/>
                    <a:pt x="584" y="2465"/>
                  </a:cubicBezTo>
                  <a:lnTo>
                    <a:pt x="584" y="2441"/>
                  </a:lnTo>
                  <a:cubicBezTo>
                    <a:pt x="584" y="2369"/>
                    <a:pt x="644" y="2310"/>
                    <a:pt x="715" y="2310"/>
                  </a:cubicBezTo>
                  <a:lnTo>
                    <a:pt x="2132" y="2310"/>
                  </a:lnTo>
                  <a:cubicBezTo>
                    <a:pt x="2215" y="2310"/>
                    <a:pt x="2287" y="2238"/>
                    <a:pt x="2287" y="2143"/>
                  </a:cubicBezTo>
                  <a:cubicBezTo>
                    <a:pt x="2287" y="2060"/>
                    <a:pt x="2215" y="1988"/>
                    <a:pt x="2132" y="1988"/>
                  </a:cubicBezTo>
                  <a:lnTo>
                    <a:pt x="715" y="1988"/>
                  </a:lnTo>
                  <a:lnTo>
                    <a:pt x="441" y="2012"/>
                  </a:lnTo>
                  <a:cubicBezTo>
                    <a:pt x="370" y="2012"/>
                    <a:pt x="310" y="1953"/>
                    <a:pt x="310" y="1881"/>
                  </a:cubicBezTo>
                  <a:lnTo>
                    <a:pt x="310" y="1869"/>
                  </a:lnTo>
                  <a:cubicBezTo>
                    <a:pt x="310" y="1786"/>
                    <a:pt x="370" y="1726"/>
                    <a:pt x="441" y="1726"/>
                  </a:cubicBezTo>
                  <a:lnTo>
                    <a:pt x="2156" y="1726"/>
                  </a:lnTo>
                  <a:cubicBezTo>
                    <a:pt x="2251" y="1726"/>
                    <a:pt x="2323" y="1655"/>
                    <a:pt x="2323" y="1572"/>
                  </a:cubicBezTo>
                  <a:cubicBezTo>
                    <a:pt x="2323" y="1476"/>
                    <a:pt x="2251" y="1405"/>
                    <a:pt x="2156" y="1405"/>
                  </a:cubicBezTo>
                  <a:lnTo>
                    <a:pt x="691" y="1405"/>
                  </a:lnTo>
                  <a:cubicBezTo>
                    <a:pt x="632" y="1393"/>
                    <a:pt x="596" y="1345"/>
                    <a:pt x="596" y="1286"/>
                  </a:cubicBezTo>
                  <a:lnTo>
                    <a:pt x="596" y="1274"/>
                  </a:lnTo>
                  <a:cubicBezTo>
                    <a:pt x="596" y="1191"/>
                    <a:pt x="656" y="1131"/>
                    <a:pt x="727" y="1131"/>
                  </a:cubicBezTo>
                  <a:lnTo>
                    <a:pt x="2156" y="1131"/>
                  </a:lnTo>
                  <a:cubicBezTo>
                    <a:pt x="2239" y="1131"/>
                    <a:pt x="2323" y="1060"/>
                    <a:pt x="2323" y="976"/>
                  </a:cubicBezTo>
                  <a:cubicBezTo>
                    <a:pt x="2323" y="881"/>
                    <a:pt x="2239" y="810"/>
                    <a:pt x="2156" y="810"/>
                  </a:cubicBezTo>
                  <a:lnTo>
                    <a:pt x="1442" y="810"/>
                  </a:lnTo>
                  <a:cubicBezTo>
                    <a:pt x="1370" y="810"/>
                    <a:pt x="1311" y="750"/>
                    <a:pt x="1311" y="679"/>
                  </a:cubicBezTo>
                  <a:lnTo>
                    <a:pt x="1311" y="655"/>
                  </a:lnTo>
                  <a:cubicBezTo>
                    <a:pt x="1311" y="583"/>
                    <a:pt x="1370" y="524"/>
                    <a:pt x="1442" y="524"/>
                  </a:cubicBezTo>
                  <a:lnTo>
                    <a:pt x="2287" y="524"/>
                  </a:lnTo>
                  <a:cubicBezTo>
                    <a:pt x="2310" y="523"/>
                    <a:pt x="2334" y="523"/>
                    <a:pt x="2359" y="523"/>
                  </a:cubicBezTo>
                  <a:close/>
                  <a:moveTo>
                    <a:pt x="8633" y="310"/>
                  </a:moveTo>
                  <a:cubicBezTo>
                    <a:pt x="8704" y="310"/>
                    <a:pt x="8764" y="369"/>
                    <a:pt x="8764" y="452"/>
                  </a:cubicBezTo>
                  <a:lnTo>
                    <a:pt x="8764" y="691"/>
                  </a:lnTo>
                  <a:lnTo>
                    <a:pt x="8764" y="726"/>
                  </a:lnTo>
                  <a:lnTo>
                    <a:pt x="8764" y="1107"/>
                  </a:lnTo>
                  <a:lnTo>
                    <a:pt x="8764" y="1131"/>
                  </a:lnTo>
                  <a:lnTo>
                    <a:pt x="8764" y="2155"/>
                  </a:lnTo>
                  <a:cubicBezTo>
                    <a:pt x="8764" y="2250"/>
                    <a:pt x="8835" y="2322"/>
                    <a:pt x="8931" y="2322"/>
                  </a:cubicBezTo>
                  <a:cubicBezTo>
                    <a:pt x="9014" y="2322"/>
                    <a:pt x="9085" y="2250"/>
                    <a:pt x="9085" y="2155"/>
                  </a:cubicBezTo>
                  <a:lnTo>
                    <a:pt x="9085" y="1012"/>
                  </a:lnTo>
                  <a:lnTo>
                    <a:pt x="9085" y="988"/>
                  </a:lnTo>
                  <a:lnTo>
                    <a:pt x="9085" y="953"/>
                  </a:lnTo>
                  <a:lnTo>
                    <a:pt x="9085" y="702"/>
                  </a:lnTo>
                  <a:cubicBezTo>
                    <a:pt x="9109" y="643"/>
                    <a:pt x="9145" y="595"/>
                    <a:pt x="9204" y="595"/>
                  </a:cubicBezTo>
                  <a:lnTo>
                    <a:pt x="9228" y="595"/>
                  </a:lnTo>
                  <a:cubicBezTo>
                    <a:pt x="9300" y="595"/>
                    <a:pt x="9359" y="655"/>
                    <a:pt x="9359" y="726"/>
                  </a:cubicBezTo>
                  <a:lnTo>
                    <a:pt x="9359" y="1322"/>
                  </a:lnTo>
                  <a:lnTo>
                    <a:pt x="9359" y="1441"/>
                  </a:lnTo>
                  <a:lnTo>
                    <a:pt x="9359" y="2155"/>
                  </a:lnTo>
                  <a:cubicBezTo>
                    <a:pt x="9359" y="2250"/>
                    <a:pt x="9431" y="2322"/>
                    <a:pt x="9526" y="2322"/>
                  </a:cubicBezTo>
                  <a:cubicBezTo>
                    <a:pt x="9609" y="2322"/>
                    <a:pt x="9681" y="2250"/>
                    <a:pt x="9681" y="2155"/>
                  </a:cubicBezTo>
                  <a:lnTo>
                    <a:pt x="9681" y="1441"/>
                  </a:lnTo>
                  <a:cubicBezTo>
                    <a:pt x="9681" y="1369"/>
                    <a:pt x="9740" y="1310"/>
                    <a:pt x="9824" y="1310"/>
                  </a:cubicBezTo>
                  <a:lnTo>
                    <a:pt x="9835" y="1310"/>
                  </a:lnTo>
                  <a:cubicBezTo>
                    <a:pt x="9907" y="1310"/>
                    <a:pt x="9966" y="1369"/>
                    <a:pt x="9966" y="1441"/>
                  </a:cubicBezTo>
                  <a:lnTo>
                    <a:pt x="9966" y="2298"/>
                  </a:lnTo>
                  <a:cubicBezTo>
                    <a:pt x="9978" y="2750"/>
                    <a:pt x="9883" y="3489"/>
                    <a:pt x="9657" y="3620"/>
                  </a:cubicBezTo>
                  <a:cubicBezTo>
                    <a:pt x="9609" y="3643"/>
                    <a:pt x="9585" y="3703"/>
                    <a:pt x="9585" y="3762"/>
                  </a:cubicBezTo>
                  <a:lnTo>
                    <a:pt x="9585" y="4358"/>
                  </a:lnTo>
                  <a:lnTo>
                    <a:pt x="7990" y="4358"/>
                  </a:lnTo>
                  <a:lnTo>
                    <a:pt x="7990" y="3965"/>
                  </a:lnTo>
                  <a:cubicBezTo>
                    <a:pt x="7990" y="3905"/>
                    <a:pt x="7954" y="3858"/>
                    <a:pt x="7930" y="3822"/>
                  </a:cubicBezTo>
                  <a:cubicBezTo>
                    <a:pt x="7466" y="3465"/>
                    <a:pt x="7419" y="3274"/>
                    <a:pt x="7383" y="3036"/>
                  </a:cubicBezTo>
                  <a:cubicBezTo>
                    <a:pt x="7347" y="2858"/>
                    <a:pt x="7299" y="2655"/>
                    <a:pt x="7109" y="2369"/>
                  </a:cubicBezTo>
                  <a:cubicBezTo>
                    <a:pt x="6918" y="2096"/>
                    <a:pt x="6930" y="1941"/>
                    <a:pt x="6966" y="1893"/>
                  </a:cubicBezTo>
                  <a:cubicBezTo>
                    <a:pt x="7026" y="1845"/>
                    <a:pt x="7085" y="1845"/>
                    <a:pt x="7109" y="1845"/>
                  </a:cubicBezTo>
                  <a:cubicBezTo>
                    <a:pt x="7288" y="1893"/>
                    <a:pt x="7502" y="2179"/>
                    <a:pt x="7585" y="2357"/>
                  </a:cubicBezTo>
                  <a:cubicBezTo>
                    <a:pt x="7603" y="2418"/>
                    <a:pt x="7658" y="2460"/>
                    <a:pt x="7718" y="2460"/>
                  </a:cubicBezTo>
                  <a:cubicBezTo>
                    <a:pt x="7741" y="2460"/>
                    <a:pt x="7765" y="2454"/>
                    <a:pt x="7788" y="2441"/>
                  </a:cubicBezTo>
                  <a:cubicBezTo>
                    <a:pt x="7847" y="2417"/>
                    <a:pt x="7871" y="2357"/>
                    <a:pt x="7871" y="2286"/>
                  </a:cubicBezTo>
                  <a:lnTo>
                    <a:pt x="7871" y="2262"/>
                  </a:lnTo>
                  <a:lnTo>
                    <a:pt x="7871" y="1584"/>
                  </a:lnTo>
                  <a:lnTo>
                    <a:pt x="7871" y="750"/>
                  </a:lnTo>
                  <a:lnTo>
                    <a:pt x="7871" y="726"/>
                  </a:lnTo>
                  <a:cubicBezTo>
                    <a:pt x="7871" y="655"/>
                    <a:pt x="7930" y="595"/>
                    <a:pt x="8002" y="595"/>
                  </a:cubicBezTo>
                  <a:lnTo>
                    <a:pt x="8014" y="595"/>
                  </a:lnTo>
                  <a:cubicBezTo>
                    <a:pt x="8097" y="595"/>
                    <a:pt x="8157" y="655"/>
                    <a:pt x="8157" y="726"/>
                  </a:cubicBezTo>
                  <a:lnTo>
                    <a:pt x="8157" y="2143"/>
                  </a:lnTo>
                  <a:cubicBezTo>
                    <a:pt x="8157" y="2238"/>
                    <a:pt x="8228" y="2310"/>
                    <a:pt x="8311" y="2310"/>
                  </a:cubicBezTo>
                  <a:cubicBezTo>
                    <a:pt x="8407" y="2310"/>
                    <a:pt x="8478" y="2238"/>
                    <a:pt x="8478" y="2143"/>
                  </a:cubicBezTo>
                  <a:lnTo>
                    <a:pt x="8478" y="726"/>
                  </a:lnTo>
                  <a:lnTo>
                    <a:pt x="8478" y="452"/>
                  </a:lnTo>
                  <a:cubicBezTo>
                    <a:pt x="8478" y="369"/>
                    <a:pt x="8538" y="310"/>
                    <a:pt x="8609" y="310"/>
                  </a:cubicBezTo>
                  <a:close/>
                  <a:moveTo>
                    <a:pt x="1763" y="2941"/>
                  </a:moveTo>
                  <a:cubicBezTo>
                    <a:pt x="1668" y="3036"/>
                    <a:pt x="1561" y="3179"/>
                    <a:pt x="1537" y="3322"/>
                  </a:cubicBezTo>
                  <a:cubicBezTo>
                    <a:pt x="1501" y="3477"/>
                    <a:pt x="1537" y="3631"/>
                    <a:pt x="1656" y="3750"/>
                  </a:cubicBezTo>
                  <a:cubicBezTo>
                    <a:pt x="1668" y="3774"/>
                    <a:pt x="1763" y="3881"/>
                    <a:pt x="1989" y="3881"/>
                  </a:cubicBezTo>
                  <a:cubicBezTo>
                    <a:pt x="2144" y="3881"/>
                    <a:pt x="2335" y="3834"/>
                    <a:pt x="2573" y="3667"/>
                  </a:cubicBezTo>
                  <a:cubicBezTo>
                    <a:pt x="2632" y="3620"/>
                    <a:pt x="2692" y="3572"/>
                    <a:pt x="2751" y="3560"/>
                  </a:cubicBezTo>
                  <a:lnTo>
                    <a:pt x="2751" y="5048"/>
                  </a:lnTo>
                  <a:lnTo>
                    <a:pt x="656" y="5048"/>
                  </a:lnTo>
                  <a:lnTo>
                    <a:pt x="656" y="2941"/>
                  </a:lnTo>
                  <a:close/>
                  <a:moveTo>
                    <a:pt x="9824" y="4703"/>
                  </a:moveTo>
                  <a:lnTo>
                    <a:pt x="9824" y="5108"/>
                  </a:lnTo>
                  <a:lnTo>
                    <a:pt x="7728" y="5108"/>
                  </a:lnTo>
                  <a:lnTo>
                    <a:pt x="7728" y="4703"/>
                  </a:lnTo>
                  <a:close/>
                  <a:moveTo>
                    <a:pt x="2751" y="5370"/>
                  </a:moveTo>
                  <a:lnTo>
                    <a:pt x="2751" y="5775"/>
                  </a:lnTo>
                  <a:lnTo>
                    <a:pt x="656" y="5775"/>
                  </a:lnTo>
                  <a:lnTo>
                    <a:pt x="656" y="5370"/>
                  </a:lnTo>
                  <a:close/>
                  <a:moveTo>
                    <a:pt x="4359" y="2858"/>
                  </a:moveTo>
                  <a:lnTo>
                    <a:pt x="4359" y="2917"/>
                  </a:lnTo>
                  <a:cubicBezTo>
                    <a:pt x="4359" y="3012"/>
                    <a:pt x="4430" y="3084"/>
                    <a:pt x="4525" y="3084"/>
                  </a:cubicBezTo>
                  <a:lnTo>
                    <a:pt x="7014" y="3084"/>
                  </a:lnTo>
                  <a:lnTo>
                    <a:pt x="7014" y="3096"/>
                  </a:lnTo>
                  <a:cubicBezTo>
                    <a:pt x="7049" y="3369"/>
                    <a:pt x="7109" y="3655"/>
                    <a:pt x="7621" y="4048"/>
                  </a:cubicBezTo>
                  <a:lnTo>
                    <a:pt x="7621" y="4370"/>
                  </a:lnTo>
                  <a:lnTo>
                    <a:pt x="7561" y="4370"/>
                  </a:lnTo>
                  <a:cubicBezTo>
                    <a:pt x="7466" y="4370"/>
                    <a:pt x="7395" y="4441"/>
                    <a:pt x="7395" y="4524"/>
                  </a:cubicBezTo>
                  <a:lnTo>
                    <a:pt x="7395" y="7013"/>
                  </a:lnTo>
                  <a:lnTo>
                    <a:pt x="7383" y="7013"/>
                  </a:lnTo>
                  <a:cubicBezTo>
                    <a:pt x="7109" y="7060"/>
                    <a:pt x="6823" y="7120"/>
                    <a:pt x="6430" y="7620"/>
                  </a:cubicBezTo>
                  <a:lnTo>
                    <a:pt x="6121" y="7620"/>
                  </a:lnTo>
                  <a:lnTo>
                    <a:pt x="6121" y="7560"/>
                  </a:lnTo>
                  <a:cubicBezTo>
                    <a:pt x="6121" y="7477"/>
                    <a:pt x="6037" y="7406"/>
                    <a:pt x="5954" y="7406"/>
                  </a:cubicBezTo>
                  <a:lnTo>
                    <a:pt x="3466" y="7406"/>
                  </a:lnTo>
                  <a:lnTo>
                    <a:pt x="3466" y="7382"/>
                  </a:lnTo>
                  <a:cubicBezTo>
                    <a:pt x="3418" y="7120"/>
                    <a:pt x="3358" y="6834"/>
                    <a:pt x="2858" y="6429"/>
                  </a:cubicBezTo>
                  <a:lnTo>
                    <a:pt x="2858" y="6120"/>
                  </a:lnTo>
                  <a:lnTo>
                    <a:pt x="2918" y="6120"/>
                  </a:lnTo>
                  <a:cubicBezTo>
                    <a:pt x="3001" y="6120"/>
                    <a:pt x="3085" y="6048"/>
                    <a:pt x="3085" y="5953"/>
                  </a:cubicBezTo>
                  <a:lnTo>
                    <a:pt x="3085" y="3477"/>
                  </a:lnTo>
                  <a:lnTo>
                    <a:pt x="3097" y="3477"/>
                  </a:lnTo>
                  <a:cubicBezTo>
                    <a:pt x="3358" y="3429"/>
                    <a:pt x="3644" y="3369"/>
                    <a:pt x="4049" y="2858"/>
                  </a:cubicBezTo>
                  <a:close/>
                  <a:moveTo>
                    <a:pt x="5787" y="7727"/>
                  </a:moveTo>
                  <a:lnTo>
                    <a:pt x="5787" y="9823"/>
                  </a:lnTo>
                  <a:lnTo>
                    <a:pt x="5383" y="9823"/>
                  </a:lnTo>
                  <a:lnTo>
                    <a:pt x="5383" y="7727"/>
                  </a:lnTo>
                  <a:close/>
                  <a:moveTo>
                    <a:pt x="8490" y="6933"/>
                  </a:moveTo>
                  <a:cubicBezTo>
                    <a:pt x="8530" y="6933"/>
                    <a:pt x="8558" y="6942"/>
                    <a:pt x="8573" y="6953"/>
                  </a:cubicBezTo>
                  <a:cubicBezTo>
                    <a:pt x="8621" y="7013"/>
                    <a:pt x="8621" y="7072"/>
                    <a:pt x="8621" y="7108"/>
                  </a:cubicBezTo>
                  <a:cubicBezTo>
                    <a:pt x="8573" y="7287"/>
                    <a:pt x="8288" y="7489"/>
                    <a:pt x="8109" y="7584"/>
                  </a:cubicBezTo>
                  <a:cubicBezTo>
                    <a:pt x="8026" y="7620"/>
                    <a:pt x="7990" y="7727"/>
                    <a:pt x="8038" y="7799"/>
                  </a:cubicBezTo>
                  <a:cubicBezTo>
                    <a:pt x="8061" y="7858"/>
                    <a:pt x="8121" y="7894"/>
                    <a:pt x="8204" y="7894"/>
                  </a:cubicBezTo>
                  <a:lnTo>
                    <a:pt x="9740" y="7894"/>
                  </a:lnTo>
                  <a:cubicBezTo>
                    <a:pt x="9824" y="7894"/>
                    <a:pt x="9883" y="7953"/>
                    <a:pt x="9883" y="8025"/>
                  </a:cubicBezTo>
                  <a:lnTo>
                    <a:pt x="9883" y="8037"/>
                  </a:lnTo>
                  <a:cubicBezTo>
                    <a:pt x="9883" y="8120"/>
                    <a:pt x="9824" y="8180"/>
                    <a:pt x="9740" y="8180"/>
                  </a:cubicBezTo>
                  <a:lnTo>
                    <a:pt x="8335" y="8180"/>
                  </a:lnTo>
                  <a:cubicBezTo>
                    <a:pt x="8240" y="8180"/>
                    <a:pt x="8169" y="8251"/>
                    <a:pt x="8169" y="8334"/>
                  </a:cubicBezTo>
                  <a:cubicBezTo>
                    <a:pt x="8169" y="8430"/>
                    <a:pt x="8240" y="8501"/>
                    <a:pt x="8335" y="8501"/>
                  </a:cubicBezTo>
                  <a:lnTo>
                    <a:pt x="10026" y="8501"/>
                  </a:lnTo>
                  <a:cubicBezTo>
                    <a:pt x="10034" y="8500"/>
                    <a:pt x="10043" y="8499"/>
                    <a:pt x="10051" y="8499"/>
                  </a:cubicBezTo>
                  <a:cubicBezTo>
                    <a:pt x="10121" y="8499"/>
                    <a:pt x="10169" y="8545"/>
                    <a:pt x="10169" y="8620"/>
                  </a:cubicBezTo>
                  <a:cubicBezTo>
                    <a:pt x="10169" y="8692"/>
                    <a:pt x="10097" y="8751"/>
                    <a:pt x="10026" y="8751"/>
                  </a:cubicBezTo>
                  <a:lnTo>
                    <a:pt x="8311" y="8751"/>
                  </a:lnTo>
                  <a:cubicBezTo>
                    <a:pt x="8228" y="8751"/>
                    <a:pt x="8157" y="8834"/>
                    <a:pt x="8157" y="8918"/>
                  </a:cubicBezTo>
                  <a:cubicBezTo>
                    <a:pt x="8157" y="9013"/>
                    <a:pt x="8228" y="9084"/>
                    <a:pt x="8311" y="9084"/>
                  </a:cubicBezTo>
                  <a:lnTo>
                    <a:pt x="9776" y="9084"/>
                  </a:lnTo>
                  <a:cubicBezTo>
                    <a:pt x="9835" y="9096"/>
                    <a:pt x="9883" y="9144"/>
                    <a:pt x="9883" y="9204"/>
                  </a:cubicBezTo>
                  <a:lnTo>
                    <a:pt x="9883" y="9215"/>
                  </a:lnTo>
                  <a:cubicBezTo>
                    <a:pt x="9883" y="9287"/>
                    <a:pt x="9824" y="9346"/>
                    <a:pt x="9752" y="9346"/>
                  </a:cubicBezTo>
                  <a:lnTo>
                    <a:pt x="8323" y="9346"/>
                  </a:lnTo>
                  <a:cubicBezTo>
                    <a:pt x="8228" y="9346"/>
                    <a:pt x="8157" y="9430"/>
                    <a:pt x="8157" y="9513"/>
                  </a:cubicBezTo>
                  <a:cubicBezTo>
                    <a:pt x="8157" y="9608"/>
                    <a:pt x="8228" y="9680"/>
                    <a:pt x="8323" y="9680"/>
                  </a:cubicBezTo>
                  <a:lnTo>
                    <a:pt x="9038" y="9680"/>
                  </a:lnTo>
                  <a:cubicBezTo>
                    <a:pt x="9109" y="9680"/>
                    <a:pt x="9169" y="9739"/>
                    <a:pt x="9169" y="9811"/>
                  </a:cubicBezTo>
                  <a:lnTo>
                    <a:pt x="9169" y="9823"/>
                  </a:lnTo>
                  <a:cubicBezTo>
                    <a:pt x="9169" y="9906"/>
                    <a:pt x="9109" y="9966"/>
                    <a:pt x="9038" y="9966"/>
                  </a:cubicBezTo>
                  <a:lnTo>
                    <a:pt x="8181" y="9966"/>
                  </a:lnTo>
                  <a:cubicBezTo>
                    <a:pt x="8151" y="9967"/>
                    <a:pt x="8120" y="9967"/>
                    <a:pt x="8088" y="9967"/>
                  </a:cubicBezTo>
                  <a:cubicBezTo>
                    <a:pt x="7740" y="9967"/>
                    <a:pt x="7288" y="9907"/>
                    <a:pt x="7026" y="9787"/>
                  </a:cubicBezTo>
                  <a:lnTo>
                    <a:pt x="7014" y="9763"/>
                  </a:lnTo>
                  <a:cubicBezTo>
                    <a:pt x="6978" y="9727"/>
                    <a:pt x="6930" y="9704"/>
                    <a:pt x="6895" y="9704"/>
                  </a:cubicBezTo>
                  <a:cubicBezTo>
                    <a:pt x="6871" y="9692"/>
                    <a:pt x="6859" y="9680"/>
                    <a:pt x="6847" y="9644"/>
                  </a:cubicBezTo>
                  <a:cubicBezTo>
                    <a:pt x="6811" y="9608"/>
                    <a:pt x="6752" y="9573"/>
                    <a:pt x="6692" y="9573"/>
                  </a:cubicBezTo>
                  <a:lnTo>
                    <a:pt x="6097" y="9573"/>
                  </a:lnTo>
                  <a:lnTo>
                    <a:pt x="6097" y="7977"/>
                  </a:lnTo>
                  <a:lnTo>
                    <a:pt x="6502" y="7977"/>
                  </a:lnTo>
                  <a:cubicBezTo>
                    <a:pt x="6561" y="7977"/>
                    <a:pt x="6609" y="7953"/>
                    <a:pt x="6633" y="7918"/>
                  </a:cubicBezTo>
                  <a:cubicBezTo>
                    <a:pt x="6990" y="7453"/>
                    <a:pt x="7192" y="7418"/>
                    <a:pt x="7430" y="7370"/>
                  </a:cubicBezTo>
                  <a:cubicBezTo>
                    <a:pt x="7609" y="7334"/>
                    <a:pt x="7811" y="7299"/>
                    <a:pt x="8097" y="7108"/>
                  </a:cubicBezTo>
                  <a:cubicBezTo>
                    <a:pt x="8274" y="6972"/>
                    <a:pt x="8407" y="6933"/>
                    <a:pt x="8490" y="6933"/>
                  </a:cubicBezTo>
                  <a:close/>
                  <a:moveTo>
                    <a:pt x="2501" y="6132"/>
                  </a:moveTo>
                  <a:lnTo>
                    <a:pt x="2501" y="6537"/>
                  </a:lnTo>
                  <a:cubicBezTo>
                    <a:pt x="2501" y="6596"/>
                    <a:pt x="2525" y="6644"/>
                    <a:pt x="2561" y="6668"/>
                  </a:cubicBezTo>
                  <a:cubicBezTo>
                    <a:pt x="3025" y="7025"/>
                    <a:pt x="3061" y="7227"/>
                    <a:pt x="3108" y="7465"/>
                  </a:cubicBezTo>
                  <a:cubicBezTo>
                    <a:pt x="3120" y="7501"/>
                    <a:pt x="3120" y="7560"/>
                    <a:pt x="3144" y="7608"/>
                  </a:cubicBezTo>
                  <a:cubicBezTo>
                    <a:pt x="3168" y="7763"/>
                    <a:pt x="3228" y="7918"/>
                    <a:pt x="3382" y="8120"/>
                  </a:cubicBezTo>
                  <a:cubicBezTo>
                    <a:pt x="3597" y="8382"/>
                    <a:pt x="3585" y="8537"/>
                    <a:pt x="3561" y="8596"/>
                  </a:cubicBezTo>
                  <a:cubicBezTo>
                    <a:pt x="3501" y="8632"/>
                    <a:pt x="3442" y="8632"/>
                    <a:pt x="3406" y="8632"/>
                  </a:cubicBezTo>
                  <a:cubicBezTo>
                    <a:pt x="3228" y="8596"/>
                    <a:pt x="3025" y="8311"/>
                    <a:pt x="2930" y="8132"/>
                  </a:cubicBezTo>
                  <a:cubicBezTo>
                    <a:pt x="2896" y="8064"/>
                    <a:pt x="2838" y="8033"/>
                    <a:pt x="2778" y="8033"/>
                  </a:cubicBezTo>
                  <a:cubicBezTo>
                    <a:pt x="2753" y="8033"/>
                    <a:pt x="2728" y="8038"/>
                    <a:pt x="2704" y="8049"/>
                  </a:cubicBezTo>
                  <a:cubicBezTo>
                    <a:pt x="2644" y="8084"/>
                    <a:pt x="2620" y="8144"/>
                    <a:pt x="2620" y="8215"/>
                  </a:cubicBezTo>
                  <a:lnTo>
                    <a:pt x="2620" y="8239"/>
                  </a:lnTo>
                  <a:lnTo>
                    <a:pt x="2620" y="8918"/>
                  </a:lnTo>
                  <a:lnTo>
                    <a:pt x="2620" y="9751"/>
                  </a:lnTo>
                  <a:lnTo>
                    <a:pt x="2620" y="9763"/>
                  </a:lnTo>
                  <a:cubicBezTo>
                    <a:pt x="2620" y="9846"/>
                    <a:pt x="2561" y="9906"/>
                    <a:pt x="2489" y="9906"/>
                  </a:cubicBezTo>
                  <a:lnTo>
                    <a:pt x="2466" y="9906"/>
                  </a:lnTo>
                  <a:cubicBezTo>
                    <a:pt x="2394" y="9906"/>
                    <a:pt x="2335" y="9846"/>
                    <a:pt x="2335" y="9763"/>
                  </a:cubicBezTo>
                  <a:lnTo>
                    <a:pt x="2335" y="8358"/>
                  </a:lnTo>
                  <a:cubicBezTo>
                    <a:pt x="2335" y="8263"/>
                    <a:pt x="2263" y="8191"/>
                    <a:pt x="2168" y="8191"/>
                  </a:cubicBezTo>
                  <a:cubicBezTo>
                    <a:pt x="2085" y="8191"/>
                    <a:pt x="2013" y="8263"/>
                    <a:pt x="2013" y="8358"/>
                  </a:cubicBezTo>
                  <a:lnTo>
                    <a:pt x="2013" y="9763"/>
                  </a:lnTo>
                  <a:lnTo>
                    <a:pt x="2013" y="10049"/>
                  </a:lnTo>
                  <a:cubicBezTo>
                    <a:pt x="2013" y="10120"/>
                    <a:pt x="1954" y="10180"/>
                    <a:pt x="1870" y="10180"/>
                  </a:cubicBezTo>
                  <a:lnTo>
                    <a:pt x="1858" y="10180"/>
                  </a:lnTo>
                  <a:cubicBezTo>
                    <a:pt x="1787" y="10180"/>
                    <a:pt x="1727" y="10120"/>
                    <a:pt x="1727" y="10049"/>
                  </a:cubicBezTo>
                  <a:lnTo>
                    <a:pt x="1727" y="9811"/>
                  </a:lnTo>
                  <a:lnTo>
                    <a:pt x="1727" y="9763"/>
                  </a:lnTo>
                  <a:lnTo>
                    <a:pt x="1727" y="9394"/>
                  </a:lnTo>
                  <a:lnTo>
                    <a:pt x="1727" y="9370"/>
                  </a:lnTo>
                  <a:lnTo>
                    <a:pt x="1727" y="8334"/>
                  </a:lnTo>
                  <a:cubicBezTo>
                    <a:pt x="1727" y="8251"/>
                    <a:pt x="1656" y="8180"/>
                    <a:pt x="1561" y="8180"/>
                  </a:cubicBezTo>
                  <a:cubicBezTo>
                    <a:pt x="1477" y="8180"/>
                    <a:pt x="1394" y="8251"/>
                    <a:pt x="1394" y="8334"/>
                  </a:cubicBezTo>
                  <a:lnTo>
                    <a:pt x="1394" y="9489"/>
                  </a:lnTo>
                  <a:lnTo>
                    <a:pt x="1394" y="9513"/>
                  </a:lnTo>
                  <a:lnTo>
                    <a:pt x="1394" y="9549"/>
                  </a:lnTo>
                  <a:lnTo>
                    <a:pt x="1394" y="9799"/>
                  </a:lnTo>
                  <a:cubicBezTo>
                    <a:pt x="1382" y="9858"/>
                    <a:pt x="1334" y="9906"/>
                    <a:pt x="1275" y="9906"/>
                  </a:cubicBezTo>
                  <a:lnTo>
                    <a:pt x="1263" y="9906"/>
                  </a:lnTo>
                  <a:cubicBezTo>
                    <a:pt x="1192" y="9906"/>
                    <a:pt x="1132" y="9846"/>
                    <a:pt x="1132" y="9763"/>
                  </a:cubicBezTo>
                  <a:lnTo>
                    <a:pt x="1132" y="9168"/>
                  </a:lnTo>
                  <a:lnTo>
                    <a:pt x="1132" y="9049"/>
                  </a:lnTo>
                  <a:lnTo>
                    <a:pt x="1132" y="8334"/>
                  </a:lnTo>
                  <a:cubicBezTo>
                    <a:pt x="1132" y="8251"/>
                    <a:pt x="1061" y="8180"/>
                    <a:pt x="965" y="8180"/>
                  </a:cubicBezTo>
                  <a:cubicBezTo>
                    <a:pt x="882" y="8180"/>
                    <a:pt x="799" y="8251"/>
                    <a:pt x="799" y="8334"/>
                  </a:cubicBezTo>
                  <a:lnTo>
                    <a:pt x="799" y="9049"/>
                  </a:lnTo>
                  <a:cubicBezTo>
                    <a:pt x="799" y="9132"/>
                    <a:pt x="739" y="9192"/>
                    <a:pt x="668" y="9192"/>
                  </a:cubicBezTo>
                  <a:lnTo>
                    <a:pt x="656" y="9192"/>
                  </a:lnTo>
                  <a:cubicBezTo>
                    <a:pt x="584" y="9192"/>
                    <a:pt x="525" y="9132"/>
                    <a:pt x="525" y="9049"/>
                  </a:cubicBezTo>
                  <a:lnTo>
                    <a:pt x="525" y="8203"/>
                  </a:lnTo>
                  <a:cubicBezTo>
                    <a:pt x="501" y="7739"/>
                    <a:pt x="608" y="7013"/>
                    <a:pt x="834" y="6882"/>
                  </a:cubicBezTo>
                  <a:cubicBezTo>
                    <a:pt x="882" y="6846"/>
                    <a:pt x="906" y="6787"/>
                    <a:pt x="906" y="6727"/>
                  </a:cubicBezTo>
                  <a:lnTo>
                    <a:pt x="906" y="6132"/>
                  </a:lnTo>
                  <a:close/>
                  <a:moveTo>
                    <a:pt x="8621" y="0"/>
                  </a:moveTo>
                  <a:cubicBezTo>
                    <a:pt x="8407" y="0"/>
                    <a:pt x="8240" y="143"/>
                    <a:pt x="8181" y="321"/>
                  </a:cubicBezTo>
                  <a:cubicBezTo>
                    <a:pt x="8145" y="298"/>
                    <a:pt x="8085" y="286"/>
                    <a:pt x="8038" y="286"/>
                  </a:cubicBezTo>
                  <a:lnTo>
                    <a:pt x="8026" y="286"/>
                  </a:lnTo>
                  <a:cubicBezTo>
                    <a:pt x="7942" y="286"/>
                    <a:pt x="7859" y="298"/>
                    <a:pt x="7800" y="345"/>
                  </a:cubicBezTo>
                  <a:lnTo>
                    <a:pt x="4549" y="345"/>
                  </a:lnTo>
                  <a:cubicBezTo>
                    <a:pt x="4466" y="345"/>
                    <a:pt x="4394" y="417"/>
                    <a:pt x="4394" y="512"/>
                  </a:cubicBezTo>
                  <a:lnTo>
                    <a:pt x="4394" y="619"/>
                  </a:lnTo>
                  <a:lnTo>
                    <a:pt x="3870" y="619"/>
                  </a:lnTo>
                  <a:cubicBezTo>
                    <a:pt x="3704" y="441"/>
                    <a:pt x="3418" y="321"/>
                    <a:pt x="2977" y="262"/>
                  </a:cubicBezTo>
                  <a:cubicBezTo>
                    <a:pt x="2632" y="214"/>
                    <a:pt x="2335" y="214"/>
                    <a:pt x="2311" y="214"/>
                  </a:cubicBezTo>
                  <a:lnTo>
                    <a:pt x="1453" y="214"/>
                  </a:lnTo>
                  <a:cubicBezTo>
                    <a:pt x="1203" y="214"/>
                    <a:pt x="1001" y="417"/>
                    <a:pt x="1001" y="679"/>
                  </a:cubicBezTo>
                  <a:lnTo>
                    <a:pt x="1001" y="691"/>
                  </a:lnTo>
                  <a:cubicBezTo>
                    <a:pt x="1001" y="738"/>
                    <a:pt x="1001" y="774"/>
                    <a:pt x="1013" y="822"/>
                  </a:cubicBezTo>
                  <a:lnTo>
                    <a:pt x="739" y="822"/>
                  </a:lnTo>
                  <a:cubicBezTo>
                    <a:pt x="489" y="822"/>
                    <a:pt x="287" y="1036"/>
                    <a:pt x="287" y="1286"/>
                  </a:cubicBezTo>
                  <a:lnTo>
                    <a:pt x="287" y="1298"/>
                  </a:lnTo>
                  <a:cubicBezTo>
                    <a:pt x="287" y="1357"/>
                    <a:pt x="299" y="1405"/>
                    <a:pt x="310" y="1453"/>
                  </a:cubicBezTo>
                  <a:cubicBezTo>
                    <a:pt x="132" y="1512"/>
                    <a:pt x="1" y="1691"/>
                    <a:pt x="1" y="1881"/>
                  </a:cubicBezTo>
                  <a:lnTo>
                    <a:pt x="1" y="1893"/>
                  </a:lnTo>
                  <a:cubicBezTo>
                    <a:pt x="1" y="2107"/>
                    <a:pt x="132" y="2262"/>
                    <a:pt x="310" y="2322"/>
                  </a:cubicBezTo>
                  <a:cubicBezTo>
                    <a:pt x="299" y="2369"/>
                    <a:pt x="287" y="2429"/>
                    <a:pt x="287" y="2477"/>
                  </a:cubicBezTo>
                  <a:lnTo>
                    <a:pt x="287" y="2488"/>
                  </a:lnTo>
                  <a:cubicBezTo>
                    <a:pt x="287" y="2560"/>
                    <a:pt x="299" y="2655"/>
                    <a:pt x="346" y="2715"/>
                  </a:cubicBezTo>
                  <a:lnTo>
                    <a:pt x="346" y="5953"/>
                  </a:lnTo>
                  <a:cubicBezTo>
                    <a:pt x="346" y="6048"/>
                    <a:pt x="418" y="6120"/>
                    <a:pt x="501" y="6120"/>
                  </a:cubicBezTo>
                  <a:lnTo>
                    <a:pt x="608" y="6120"/>
                  </a:lnTo>
                  <a:lnTo>
                    <a:pt x="608" y="6644"/>
                  </a:lnTo>
                  <a:cubicBezTo>
                    <a:pt x="430" y="6810"/>
                    <a:pt x="310" y="7084"/>
                    <a:pt x="251" y="7537"/>
                  </a:cubicBezTo>
                  <a:cubicBezTo>
                    <a:pt x="203" y="7882"/>
                    <a:pt x="203" y="8180"/>
                    <a:pt x="203" y="8203"/>
                  </a:cubicBezTo>
                  <a:lnTo>
                    <a:pt x="203" y="9049"/>
                  </a:lnTo>
                  <a:cubicBezTo>
                    <a:pt x="203" y="9311"/>
                    <a:pt x="418" y="9513"/>
                    <a:pt x="668" y="9513"/>
                  </a:cubicBezTo>
                  <a:lnTo>
                    <a:pt x="680" y="9513"/>
                  </a:lnTo>
                  <a:cubicBezTo>
                    <a:pt x="727" y="9513"/>
                    <a:pt x="775" y="9513"/>
                    <a:pt x="822" y="9501"/>
                  </a:cubicBezTo>
                  <a:lnTo>
                    <a:pt x="822" y="9763"/>
                  </a:lnTo>
                  <a:cubicBezTo>
                    <a:pt x="822" y="10025"/>
                    <a:pt x="1025" y="10227"/>
                    <a:pt x="1275" y="10227"/>
                  </a:cubicBezTo>
                  <a:lnTo>
                    <a:pt x="1299" y="10227"/>
                  </a:lnTo>
                  <a:cubicBezTo>
                    <a:pt x="1358" y="10227"/>
                    <a:pt x="1394" y="10216"/>
                    <a:pt x="1442" y="10204"/>
                  </a:cubicBezTo>
                  <a:cubicBezTo>
                    <a:pt x="1501" y="10382"/>
                    <a:pt x="1680" y="10513"/>
                    <a:pt x="1870" y="10513"/>
                  </a:cubicBezTo>
                  <a:lnTo>
                    <a:pt x="1894" y="10513"/>
                  </a:lnTo>
                  <a:cubicBezTo>
                    <a:pt x="2096" y="10513"/>
                    <a:pt x="2263" y="10382"/>
                    <a:pt x="2323" y="10204"/>
                  </a:cubicBezTo>
                  <a:cubicBezTo>
                    <a:pt x="2370" y="10216"/>
                    <a:pt x="2430" y="10227"/>
                    <a:pt x="2466" y="10227"/>
                  </a:cubicBezTo>
                  <a:lnTo>
                    <a:pt x="2489" y="10227"/>
                  </a:lnTo>
                  <a:cubicBezTo>
                    <a:pt x="2561" y="10227"/>
                    <a:pt x="2644" y="10216"/>
                    <a:pt x="2704" y="10168"/>
                  </a:cubicBezTo>
                  <a:lnTo>
                    <a:pt x="3323" y="10168"/>
                  </a:lnTo>
                  <a:cubicBezTo>
                    <a:pt x="3406" y="10168"/>
                    <a:pt x="3478" y="10096"/>
                    <a:pt x="3478" y="10001"/>
                  </a:cubicBezTo>
                  <a:cubicBezTo>
                    <a:pt x="3478" y="9918"/>
                    <a:pt x="3406" y="9846"/>
                    <a:pt x="3323" y="9846"/>
                  </a:cubicBezTo>
                  <a:lnTo>
                    <a:pt x="2942" y="9846"/>
                  </a:lnTo>
                  <a:lnTo>
                    <a:pt x="2942" y="9763"/>
                  </a:lnTo>
                  <a:lnTo>
                    <a:pt x="2942" y="9751"/>
                  </a:lnTo>
                  <a:lnTo>
                    <a:pt x="2942" y="8918"/>
                  </a:lnTo>
                  <a:lnTo>
                    <a:pt x="2942" y="8727"/>
                  </a:lnTo>
                  <a:cubicBezTo>
                    <a:pt x="3049" y="8834"/>
                    <a:pt x="3180" y="8930"/>
                    <a:pt x="3335" y="8965"/>
                  </a:cubicBezTo>
                  <a:cubicBezTo>
                    <a:pt x="3358" y="8977"/>
                    <a:pt x="3406" y="8977"/>
                    <a:pt x="3442" y="8977"/>
                  </a:cubicBezTo>
                  <a:cubicBezTo>
                    <a:pt x="3561" y="8977"/>
                    <a:pt x="3656" y="8930"/>
                    <a:pt x="3763" y="8858"/>
                  </a:cubicBezTo>
                  <a:cubicBezTo>
                    <a:pt x="3775" y="8846"/>
                    <a:pt x="4120" y="8549"/>
                    <a:pt x="3680" y="7941"/>
                  </a:cubicBezTo>
                  <a:cubicBezTo>
                    <a:pt x="3632" y="7882"/>
                    <a:pt x="3585" y="7822"/>
                    <a:pt x="3573" y="7763"/>
                  </a:cubicBezTo>
                  <a:lnTo>
                    <a:pt x="5061" y="7763"/>
                  </a:lnTo>
                  <a:lnTo>
                    <a:pt x="5061" y="9858"/>
                  </a:lnTo>
                  <a:lnTo>
                    <a:pt x="3835" y="9858"/>
                  </a:lnTo>
                  <a:cubicBezTo>
                    <a:pt x="3751" y="9858"/>
                    <a:pt x="3680" y="9930"/>
                    <a:pt x="3680" y="10025"/>
                  </a:cubicBezTo>
                  <a:cubicBezTo>
                    <a:pt x="3680" y="10108"/>
                    <a:pt x="3751" y="10180"/>
                    <a:pt x="3835" y="10180"/>
                  </a:cubicBezTo>
                  <a:lnTo>
                    <a:pt x="5966" y="10180"/>
                  </a:lnTo>
                  <a:cubicBezTo>
                    <a:pt x="6061" y="10180"/>
                    <a:pt x="6133" y="10108"/>
                    <a:pt x="6133" y="10025"/>
                  </a:cubicBezTo>
                  <a:lnTo>
                    <a:pt x="6133" y="9918"/>
                  </a:lnTo>
                  <a:lnTo>
                    <a:pt x="6657" y="9918"/>
                  </a:lnTo>
                  <a:cubicBezTo>
                    <a:pt x="6811" y="10096"/>
                    <a:pt x="7097" y="10216"/>
                    <a:pt x="7549" y="10275"/>
                  </a:cubicBezTo>
                  <a:cubicBezTo>
                    <a:pt x="7811" y="10323"/>
                    <a:pt x="8061" y="10323"/>
                    <a:pt x="8169" y="10323"/>
                  </a:cubicBezTo>
                  <a:lnTo>
                    <a:pt x="9062" y="10323"/>
                  </a:lnTo>
                  <a:cubicBezTo>
                    <a:pt x="9312" y="10323"/>
                    <a:pt x="9526" y="10108"/>
                    <a:pt x="9526" y="9858"/>
                  </a:cubicBezTo>
                  <a:lnTo>
                    <a:pt x="9526" y="9846"/>
                  </a:lnTo>
                  <a:cubicBezTo>
                    <a:pt x="9526" y="9799"/>
                    <a:pt x="9526" y="9751"/>
                    <a:pt x="9514" y="9704"/>
                  </a:cubicBezTo>
                  <a:lnTo>
                    <a:pt x="9776" y="9704"/>
                  </a:lnTo>
                  <a:cubicBezTo>
                    <a:pt x="10026" y="9704"/>
                    <a:pt x="10240" y="9501"/>
                    <a:pt x="10240" y="9251"/>
                  </a:cubicBezTo>
                  <a:lnTo>
                    <a:pt x="10240" y="9227"/>
                  </a:lnTo>
                  <a:cubicBezTo>
                    <a:pt x="10240" y="9168"/>
                    <a:pt x="10228" y="9132"/>
                    <a:pt x="10205" y="9084"/>
                  </a:cubicBezTo>
                  <a:cubicBezTo>
                    <a:pt x="10383" y="9025"/>
                    <a:pt x="10514" y="8846"/>
                    <a:pt x="10514" y="8656"/>
                  </a:cubicBezTo>
                  <a:lnTo>
                    <a:pt x="10514" y="8632"/>
                  </a:lnTo>
                  <a:cubicBezTo>
                    <a:pt x="10502" y="8418"/>
                    <a:pt x="10371" y="8239"/>
                    <a:pt x="10193" y="8180"/>
                  </a:cubicBezTo>
                  <a:cubicBezTo>
                    <a:pt x="10205" y="8132"/>
                    <a:pt x="10228" y="8072"/>
                    <a:pt x="10228" y="8025"/>
                  </a:cubicBezTo>
                  <a:lnTo>
                    <a:pt x="10228" y="8013"/>
                  </a:lnTo>
                  <a:cubicBezTo>
                    <a:pt x="10228" y="7941"/>
                    <a:pt x="10205" y="7846"/>
                    <a:pt x="10169" y="7787"/>
                  </a:cubicBezTo>
                  <a:lnTo>
                    <a:pt x="10169" y="6263"/>
                  </a:lnTo>
                  <a:cubicBezTo>
                    <a:pt x="10169" y="6179"/>
                    <a:pt x="10086" y="6108"/>
                    <a:pt x="10002" y="6108"/>
                  </a:cubicBezTo>
                  <a:cubicBezTo>
                    <a:pt x="9907" y="6108"/>
                    <a:pt x="9835" y="6179"/>
                    <a:pt x="9835" y="6263"/>
                  </a:cubicBezTo>
                  <a:lnTo>
                    <a:pt x="9835" y="7560"/>
                  </a:lnTo>
                  <a:lnTo>
                    <a:pt x="8716" y="7560"/>
                  </a:lnTo>
                  <a:cubicBezTo>
                    <a:pt x="8823" y="7453"/>
                    <a:pt x="8931" y="7322"/>
                    <a:pt x="8954" y="7179"/>
                  </a:cubicBezTo>
                  <a:cubicBezTo>
                    <a:pt x="8990" y="7025"/>
                    <a:pt x="8954" y="6858"/>
                    <a:pt x="8835" y="6751"/>
                  </a:cubicBezTo>
                  <a:cubicBezTo>
                    <a:pt x="8828" y="6736"/>
                    <a:pt x="8715" y="6608"/>
                    <a:pt x="8492" y="6608"/>
                  </a:cubicBezTo>
                  <a:cubicBezTo>
                    <a:pt x="8347" y="6608"/>
                    <a:pt x="8157" y="6661"/>
                    <a:pt x="7919" y="6834"/>
                  </a:cubicBezTo>
                  <a:cubicBezTo>
                    <a:pt x="7859" y="6882"/>
                    <a:pt x="7800" y="6929"/>
                    <a:pt x="7740" y="6941"/>
                  </a:cubicBezTo>
                  <a:lnTo>
                    <a:pt x="7740" y="5453"/>
                  </a:lnTo>
                  <a:lnTo>
                    <a:pt x="9835" y="5453"/>
                  </a:lnTo>
                  <a:lnTo>
                    <a:pt x="9835" y="5703"/>
                  </a:lnTo>
                  <a:cubicBezTo>
                    <a:pt x="9835" y="5798"/>
                    <a:pt x="9907" y="5870"/>
                    <a:pt x="10002" y="5870"/>
                  </a:cubicBezTo>
                  <a:cubicBezTo>
                    <a:pt x="10086" y="5870"/>
                    <a:pt x="10169" y="5798"/>
                    <a:pt x="10169" y="5703"/>
                  </a:cubicBezTo>
                  <a:lnTo>
                    <a:pt x="10169" y="4560"/>
                  </a:lnTo>
                  <a:cubicBezTo>
                    <a:pt x="10169" y="4465"/>
                    <a:pt x="10086" y="4393"/>
                    <a:pt x="10002" y="4393"/>
                  </a:cubicBezTo>
                  <a:lnTo>
                    <a:pt x="9895" y="4393"/>
                  </a:lnTo>
                  <a:lnTo>
                    <a:pt x="9895" y="3870"/>
                  </a:lnTo>
                  <a:cubicBezTo>
                    <a:pt x="10074" y="3715"/>
                    <a:pt x="10193" y="3429"/>
                    <a:pt x="10252" y="2977"/>
                  </a:cubicBezTo>
                  <a:cubicBezTo>
                    <a:pt x="10300" y="2643"/>
                    <a:pt x="10300" y="2346"/>
                    <a:pt x="10300" y="2310"/>
                  </a:cubicBezTo>
                  <a:lnTo>
                    <a:pt x="10300" y="1464"/>
                  </a:lnTo>
                  <a:cubicBezTo>
                    <a:pt x="10300" y="1203"/>
                    <a:pt x="10086" y="1000"/>
                    <a:pt x="9835" y="1000"/>
                  </a:cubicBezTo>
                  <a:lnTo>
                    <a:pt x="9824" y="1000"/>
                  </a:lnTo>
                  <a:cubicBezTo>
                    <a:pt x="9776" y="1000"/>
                    <a:pt x="9728" y="1000"/>
                    <a:pt x="9693" y="1012"/>
                  </a:cubicBezTo>
                  <a:lnTo>
                    <a:pt x="9693" y="750"/>
                  </a:lnTo>
                  <a:cubicBezTo>
                    <a:pt x="9693" y="500"/>
                    <a:pt x="9478" y="286"/>
                    <a:pt x="9228" y="286"/>
                  </a:cubicBezTo>
                  <a:lnTo>
                    <a:pt x="9216" y="286"/>
                  </a:lnTo>
                  <a:cubicBezTo>
                    <a:pt x="9157" y="286"/>
                    <a:pt x="9109" y="298"/>
                    <a:pt x="9062" y="321"/>
                  </a:cubicBezTo>
                  <a:cubicBezTo>
                    <a:pt x="9002" y="143"/>
                    <a:pt x="8823" y="0"/>
                    <a:pt x="8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99"/>
            <p:cNvSpPr/>
            <p:nvPr/>
          </p:nvSpPr>
          <p:spPr>
            <a:xfrm>
              <a:off x="8116024" y="3221804"/>
              <a:ext cx="14036" cy="10280"/>
            </a:xfrm>
            <a:custGeom>
              <a:avLst/>
              <a:gdLst/>
              <a:ahLst/>
              <a:cxnLst/>
              <a:rect l="l" t="t" r="r" b="b"/>
              <a:pathLst>
                <a:path w="441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274" y="322"/>
                  </a:lnTo>
                  <a:cubicBezTo>
                    <a:pt x="369" y="322"/>
                    <a:pt x="441" y="251"/>
                    <a:pt x="441" y="167"/>
                  </a:cubicBezTo>
                  <a:cubicBezTo>
                    <a:pt x="441" y="72"/>
                    <a:pt x="369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99"/>
            <p:cNvSpPr/>
            <p:nvPr/>
          </p:nvSpPr>
          <p:spPr>
            <a:xfrm>
              <a:off x="8097818" y="3221804"/>
              <a:ext cx="14068" cy="10280"/>
            </a:xfrm>
            <a:custGeom>
              <a:avLst/>
              <a:gdLst/>
              <a:ahLst/>
              <a:cxnLst/>
              <a:rect l="l" t="t" r="r" b="b"/>
              <a:pathLst>
                <a:path w="442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87" y="322"/>
                  </a:lnTo>
                  <a:cubicBezTo>
                    <a:pt x="370" y="322"/>
                    <a:pt x="441" y="251"/>
                    <a:pt x="441" y="167"/>
                  </a:cubicBezTo>
                  <a:cubicBezTo>
                    <a:pt x="441" y="72"/>
                    <a:pt x="370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99"/>
            <p:cNvSpPr/>
            <p:nvPr/>
          </p:nvSpPr>
          <p:spPr>
            <a:xfrm>
              <a:off x="8156190" y="2951621"/>
              <a:ext cx="14036" cy="10630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86" y="334"/>
                  </a:lnTo>
                  <a:cubicBezTo>
                    <a:pt x="369" y="334"/>
                    <a:pt x="441" y="262"/>
                    <a:pt x="441" y="167"/>
                  </a:cubicBezTo>
                  <a:cubicBezTo>
                    <a:pt x="441" y="72"/>
                    <a:pt x="369" y="0"/>
                    <a:pt x="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99"/>
            <p:cNvSpPr/>
            <p:nvPr/>
          </p:nvSpPr>
          <p:spPr>
            <a:xfrm>
              <a:off x="8173982" y="2952385"/>
              <a:ext cx="14450" cy="10248"/>
            </a:xfrm>
            <a:custGeom>
              <a:avLst/>
              <a:gdLst/>
              <a:ahLst/>
              <a:cxnLst/>
              <a:rect l="l" t="t" r="r" b="b"/>
              <a:pathLst>
                <a:path w="454" h="32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287" y="322"/>
                  </a:lnTo>
                  <a:cubicBezTo>
                    <a:pt x="382" y="322"/>
                    <a:pt x="453" y="250"/>
                    <a:pt x="453" y="155"/>
                  </a:cubicBezTo>
                  <a:cubicBezTo>
                    <a:pt x="453" y="72"/>
                    <a:pt x="382" y="0"/>
                    <a:pt x="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7" name="Google Shape;1547;p99"/>
          <p:cNvGrpSpPr/>
          <p:nvPr/>
        </p:nvGrpSpPr>
        <p:grpSpPr>
          <a:xfrm>
            <a:off x="1643747" y="1992382"/>
            <a:ext cx="405966" cy="387567"/>
            <a:chOff x="1299146" y="3806507"/>
            <a:chExt cx="367990" cy="351312"/>
          </a:xfrm>
        </p:grpSpPr>
        <p:sp>
          <p:nvSpPr>
            <p:cNvPr id="1548" name="Google Shape;1548;p99"/>
            <p:cNvSpPr/>
            <p:nvPr/>
          </p:nvSpPr>
          <p:spPr>
            <a:xfrm>
              <a:off x="1299146" y="3844414"/>
              <a:ext cx="321012" cy="313405"/>
            </a:xfrm>
            <a:custGeom>
              <a:avLst/>
              <a:gdLst/>
              <a:ahLst/>
              <a:cxnLst/>
              <a:rect l="l" t="t" r="r" b="b"/>
              <a:pathLst>
                <a:path w="10086" h="9847" extrusionOk="0">
                  <a:moveTo>
                    <a:pt x="8728" y="1"/>
                  </a:moveTo>
                  <a:cubicBezTo>
                    <a:pt x="8383" y="1"/>
                    <a:pt x="8038" y="143"/>
                    <a:pt x="7787" y="405"/>
                  </a:cubicBezTo>
                  <a:lnTo>
                    <a:pt x="6847" y="1346"/>
                  </a:lnTo>
                  <a:cubicBezTo>
                    <a:pt x="6775" y="1417"/>
                    <a:pt x="6775" y="1525"/>
                    <a:pt x="6847" y="1596"/>
                  </a:cubicBezTo>
                  <a:cubicBezTo>
                    <a:pt x="6883" y="1632"/>
                    <a:pt x="6927" y="1650"/>
                    <a:pt x="6972" y="1650"/>
                  </a:cubicBezTo>
                  <a:cubicBezTo>
                    <a:pt x="7017" y="1650"/>
                    <a:pt x="7061" y="1632"/>
                    <a:pt x="7097" y="1596"/>
                  </a:cubicBezTo>
                  <a:lnTo>
                    <a:pt x="8038" y="667"/>
                  </a:lnTo>
                  <a:cubicBezTo>
                    <a:pt x="8228" y="465"/>
                    <a:pt x="8478" y="370"/>
                    <a:pt x="8728" y="370"/>
                  </a:cubicBezTo>
                  <a:cubicBezTo>
                    <a:pt x="8990" y="370"/>
                    <a:pt x="9252" y="465"/>
                    <a:pt x="9431" y="667"/>
                  </a:cubicBezTo>
                  <a:cubicBezTo>
                    <a:pt x="9633" y="858"/>
                    <a:pt x="9728" y="1108"/>
                    <a:pt x="9728" y="1358"/>
                  </a:cubicBezTo>
                  <a:cubicBezTo>
                    <a:pt x="9728" y="1620"/>
                    <a:pt x="9633" y="1882"/>
                    <a:pt x="9431" y="2060"/>
                  </a:cubicBezTo>
                  <a:lnTo>
                    <a:pt x="8157" y="3346"/>
                  </a:lnTo>
                  <a:cubicBezTo>
                    <a:pt x="8014" y="3025"/>
                    <a:pt x="7835" y="2751"/>
                    <a:pt x="7585" y="2489"/>
                  </a:cubicBezTo>
                  <a:cubicBezTo>
                    <a:pt x="7085" y="1995"/>
                    <a:pt x="6427" y="1748"/>
                    <a:pt x="5769" y="1748"/>
                  </a:cubicBezTo>
                  <a:cubicBezTo>
                    <a:pt x="5112" y="1748"/>
                    <a:pt x="4454" y="1995"/>
                    <a:pt x="3954" y="2489"/>
                  </a:cubicBezTo>
                  <a:lnTo>
                    <a:pt x="989" y="5454"/>
                  </a:lnTo>
                  <a:cubicBezTo>
                    <a:pt x="1" y="6454"/>
                    <a:pt x="1" y="8085"/>
                    <a:pt x="989" y="9085"/>
                  </a:cubicBezTo>
                  <a:cubicBezTo>
                    <a:pt x="1501" y="9597"/>
                    <a:pt x="2156" y="9847"/>
                    <a:pt x="2811" y="9847"/>
                  </a:cubicBezTo>
                  <a:cubicBezTo>
                    <a:pt x="3466" y="9847"/>
                    <a:pt x="4120" y="9597"/>
                    <a:pt x="4620" y="9085"/>
                  </a:cubicBezTo>
                  <a:lnTo>
                    <a:pt x="6204" y="7513"/>
                  </a:lnTo>
                  <a:cubicBezTo>
                    <a:pt x="6275" y="7430"/>
                    <a:pt x="6275" y="7323"/>
                    <a:pt x="6204" y="7251"/>
                  </a:cubicBezTo>
                  <a:cubicBezTo>
                    <a:pt x="6182" y="7243"/>
                    <a:pt x="6152" y="7237"/>
                    <a:pt x="6120" y="7237"/>
                  </a:cubicBezTo>
                  <a:cubicBezTo>
                    <a:pt x="6064" y="7237"/>
                    <a:pt x="5999" y="7254"/>
                    <a:pt x="5954" y="7299"/>
                  </a:cubicBezTo>
                  <a:lnTo>
                    <a:pt x="4370" y="8883"/>
                  </a:lnTo>
                  <a:cubicBezTo>
                    <a:pt x="3954" y="9299"/>
                    <a:pt x="3394" y="9537"/>
                    <a:pt x="2811" y="9537"/>
                  </a:cubicBezTo>
                  <a:cubicBezTo>
                    <a:pt x="2215" y="9537"/>
                    <a:pt x="1668" y="9311"/>
                    <a:pt x="1251" y="8883"/>
                  </a:cubicBezTo>
                  <a:cubicBezTo>
                    <a:pt x="382" y="8013"/>
                    <a:pt x="382" y="6597"/>
                    <a:pt x="1251" y="5739"/>
                  </a:cubicBezTo>
                  <a:lnTo>
                    <a:pt x="4204" y="2775"/>
                  </a:lnTo>
                  <a:cubicBezTo>
                    <a:pt x="4620" y="2358"/>
                    <a:pt x="5192" y="2120"/>
                    <a:pt x="5775" y="2120"/>
                  </a:cubicBezTo>
                  <a:cubicBezTo>
                    <a:pt x="6371" y="2120"/>
                    <a:pt x="6918" y="2346"/>
                    <a:pt x="7335" y="2775"/>
                  </a:cubicBezTo>
                  <a:cubicBezTo>
                    <a:pt x="7573" y="3013"/>
                    <a:pt x="7764" y="3310"/>
                    <a:pt x="7871" y="3644"/>
                  </a:cubicBezTo>
                  <a:lnTo>
                    <a:pt x="6478" y="5037"/>
                  </a:lnTo>
                  <a:cubicBezTo>
                    <a:pt x="6275" y="5227"/>
                    <a:pt x="6025" y="5335"/>
                    <a:pt x="5775" y="5335"/>
                  </a:cubicBezTo>
                  <a:cubicBezTo>
                    <a:pt x="5501" y="5335"/>
                    <a:pt x="5251" y="5227"/>
                    <a:pt x="5073" y="5037"/>
                  </a:cubicBezTo>
                  <a:cubicBezTo>
                    <a:pt x="4990" y="4942"/>
                    <a:pt x="4906" y="4834"/>
                    <a:pt x="4847" y="4703"/>
                  </a:cubicBezTo>
                  <a:cubicBezTo>
                    <a:pt x="4828" y="4639"/>
                    <a:pt x="4760" y="4596"/>
                    <a:pt x="4692" y="4596"/>
                  </a:cubicBezTo>
                  <a:cubicBezTo>
                    <a:pt x="4672" y="4596"/>
                    <a:pt x="4651" y="4600"/>
                    <a:pt x="4632" y="4608"/>
                  </a:cubicBezTo>
                  <a:cubicBezTo>
                    <a:pt x="4537" y="4632"/>
                    <a:pt x="4489" y="4739"/>
                    <a:pt x="4525" y="4823"/>
                  </a:cubicBezTo>
                  <a:cubicBezTo>
                    <a:pt x="4597" y="4989"/>
                    <a:pt x="4692" y="5144"/>
                    <a:pt x="4823" y="5275"/>
                  </a:cubicBezTo>
                  <a:cubicBezTo>
                    <a:pt x="5073" y="5525"/>
                    <a:pt x="5418" y="5680"/>
                    <a:pt x="5775" y="5680"/>
                  </a:cubicBezTo>
                  <a:cubicBezTo>
                    <a:pt x="6133" y="5680"/>
                    <a:pt x="6478" y="5537"/>
                    <a:pt x="6728" y="5275"/>
                  </a:cubicBezTo>
                  <a:lnTo>
                    <a:pt x="9681" y="2310"/>
                  </a:lnTo>
                  <a:cubicBezTo>
                    <a:pt x="9943" y="2060"/>
                    <a:pt x="10085" y="1715"/>
                    <a:pt x="10085" y="1358"/>
                  </a:cubicBezTo>
                  <a:cubicBezTo>
                    <a:pt x="10085" y="1001"/>
                    <a:pt x="9954" y="655"/>
                    <a:pt x="9681" y="405"/>
                  </a:cubicBezTo>
                  <a:cubicBezTo>
                    <a:pt x="9431" y="155"/>
                    <a:pt x="9085" y="1"/>
                    <a:pt x="8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99"/>
            <p:cNvSpPr/>
            <p:nvPr/>
          </p:nvSpPr>
          <p:spPr>
            <a:xfrm>
              <a:off x="1345391" y="3806507"/>
              <a:ext cx="321744" cy="313819"/>
            </a:xfrm>
            <a:custGeom>
              <a:avLst/>
              <a:gdLst/>
              <a:ahLst/>
              <a:cxnLst/>
              <a:rect l="l" t="t" r="r" b="b"/>
              <a:pathLst>
                <a:path w="10109" h="9860" extrusionOk="0">
                  <a:moveTo>
                    <a:pt x="7281" y="1"/>
                  </a:moveTo>
                  <a:cubicBezTo>
                    <a:pt x="6623" y="1"/>
                    <a:pt x="5965" y="251"/>
                    <a:pt x="5465" y="751"/>
                  </a:cubicBezTo>
                  <a:lnTo>
                    <a:pt x="3894" y="2335"/>
                  </a:lnTo>
                  <a:cubicBezTo>
                    <a:pt x="3810" y="2406"/>
                    <a:pt x="3810" y="2513"/>
                    <a:pt x="3894" y="2585"/>
                  </a:cubicBezTo>
                  <a:cubicBezTo>
                    <a:pt x="3929" y="2620"/>
                    <a:pt x="3974" y="2638"/>
                    <a:pt x="4019" y="2638"/>
                  </a:cubicBezTo>
                  <a:cubicBezTo>
                    <a:pt x="4063" y="2638"/>
                    <a:pt x="4108" y="2620"/>
                    <a:pt x="4144" y="2585"/>
                  </a:cubicBezTo>
                  <a:lnTo>
                    <a:pt x="5715" y="1001"/>
                  </a:lnTo>
                  <a:cubicBezTo>
                    <a:pt x="6150" y="572"/>
                    <a:pt x="6721" y="358"/>
                    <a:pt x="7291" y="358"/>
                  </a:cubicBezTo>
                  <a:cubicBezTo>
                    <a:pt x="7861" y="358"/>
                    <a:pt x="8430" y="572"/>
                    <a:pt x="8859" y="1001"/>
                  </a:cubicBezTo>
                  <a:cubicBezTo>
                    <a:pt x="9728" y="1870"/>
                    <a:pt x="9728" y="3287"/>
                    <a:pt x="8859" y="4144"/>
                  </a:cubicBezTo>
                  <a:lnTo>
                    <a:pt x="5882" y="7097"/>
                  </a:lnTo>
                  <a:cubicBezTo>
                    <a:pt x="5465" y="7514"/>
                    <a:pt x="4894" y="7752"/>
                    <a:pt x="4322" y="7752"/>
                  </a:cubicBezTo>
                  <a:cubicBezTo>
                    <a:pt x="3727" y="7752"/>
                    <a:pt x="3179" y="7526"/>
                    <a:pt x="2763" y="7097"/>
                  </a:cubicBezTo>
                  <a:cubicBezTo>
                    <a:pt x="2513" y="6859"/>
                    <a:pt x="2322" y="6561"/>
                    <a:pt x="2215" y="6228"/>
                  </a:cubicBezTo>
                  <a:lnTo>
                    <a:pt x="3620" y="4835"/>
                  </a:lnTo>
                  <a:cubicBezTo>
                    <a:pt x="3810" y="4632"/>
                    <a:pt x="4060" y="4537"/>
                    <a:pt x="4322" y="4537"/>
                  </a:cubicBezTo>
                  <a:cubicBezTo>
                    <a:pt x="4584" y="4537"/>
                    <a:pt x="4834" y="4632"/>
                    <a:pt x="5013" y="4835"/>
                  </a:cubicBezTo>
                  <a:cubicBezTo>
                    <a:pt x="5108" y="4918"/>
                    <a:pt x="5180" y="5037"/>
                    <a:pt x="5239" y="5156"/>
                  </a:cubicBezTo>
                  <a:cubicBezTo>
                    <a:pt x="5268" y="5232"/>
                    <a:pt x="5334" y="5271"/>
                    <a:pt x="5409" y="5271"/>
                  </a:cubicBezTo>
                  <a:cubicBezTo>
                    <a:pt x="5427" y="5271"/>
                    <a:pt x="5446" y="5268"/>
                    <a:pt x="5465" y="5263"/>
                  </a:cubicBezTo>
                  <a:cubicBezTo>
                    <a:pt x="5549" y="5228"/>
                    <a:pt x="5596" y="5132"/>
                    <a:pt x="5572" y="5037"/>
                  </a:cubicBezTo>
                  <a:cubicBezTo>
                    <a:pt x="5489" y="4871"/>
                    <a:pt x="5406" y="4728"/>
                    <a:pt x="5275" y="4597"/>
                  </a:cubicBezTo>
                  <a:cubicBezTo>
                    <a:pt x="5013" y="4335"/>
                    <a:pt x="4680" y="4192"/>
                    <a:pt x="4322" y="4192"/>
                  </a:cubicBezTo>
                  <a:cubicBezTo>
                    <a:pt x="3965" y="4192"/>
                    <a:pt x="3620" y="4323"/>
                    <a:pt x="3370" y="4597"/>
                  </a:cubicBezTo>
                  <a:lnTo>
                    <a:pt x="1917" y="6037"/>
                  </a:lnTo>
                  <a:cubicBezTo>
                    <a:pt x="1893" y="6049"/>
                    <a:pt x="1882" y="6061"/>
                    <a:pt x="1870" y="6097"/>
                  </a:cubicBezTo>
                  <a:lnTo>
                    <a:pt x="405" y="7549"/>
                  </a:lnTo>
                  <a:cubicBezTo>
                    <a:pt x="155" y="7811"/>
                    <a:pt x="0" y="8145"/>
                    <a:pt x="0" y="8502"/>
                  </a:cubicBezTo>
                  <a:cubicBezTo>
                    <a:pt x="0" y="8859"/>
                    <a:pt x="131" y="9204"/>
                    <a:pt x="405" y="9454"/>
                  </a:cubicBezTo>
                  <a:cubicBezTo>
                    <a:pt x="655" y="9716"/>
                    <a:pt x="1000" y="9859"/>
                    <a:pt x="1358" y="9859"/>
                  </a:cubicBezTo>
                  <a:cubicBezTo>
                    <a:pt x="1715" y="9859"/>
                    <a:pt x="2060" y="9728"/>
                    <a:pt x="2310" y="9454"/>
                  </a:cubicBezTo>
                  <a:lnTo>
                    <a:pt x="3251" y="8526"/>
                  </a:lnTo>
                  <a:cubicBezTo>
                    <a:pt x="3322" y="8442"/>
                    <a:pt x="3322" y="8347"/>
                    <a:pt x="3251" y="8264"/>
                  </a:cubicBezTo>
                  <a:cubicBezTo>
                    <a:pt x="3209" y="8228"/>
                    <a:pt x="3164" y="8210"/>
                    <a:pt x="3120" y="8210"/>
                  </a:cubicBezTo>
                  <a:cubicBezTo>
                    <a:pt x="3075" y="8210"/>
                    <a:pt x="3030" y="8228"/>
                    <a:pt x="2989" y="8264"/>
                  </a:cubicBezTo>
                  <a:lnTo>
                    <a:pt x="2060" y="9204"/>
                  </a:lnTo>
                  <a:cubicBezTo>
                    <a:pt x="1858" y="9395"/>
                    <a:pt x="1608" y="9502"/>
                    <a:pt x="1358" y="9502"/>
                  </a:cubicBezTo>
                  <a:cubicBezTo>
                    <a:pt x="1108" y="9502"/>
                    <a:pt x="834" y="9395"/>
                    <a:pt x="655" y="9204"/>
                  </a:cubicBezTo>
                  <a:cubicBezTo>
                    <a:pt x="465" y="9014"/>
                    <a:pt x="358" y="8764"/>
                    <a:pt x="358" y="8502"/>
                  </a:cubicBezTo>
                  <a:cubicBezTo>
                    <a:pt x="358" y="8252"/>
                    <a:pt x="465" y="7990"/>
                    <a:pt x="655" y="7811"/>
                  </a:cubicBezTo>
                  <a:lnTo>
                    <a:pt x="1941" y="6526"/>
                  </a:lnTo>
                  <a:cubicBezTo>
                    <a:pt x="2072" y="6835"/>
                    <a:pt x="2251" y="7121"/>
                    <a:pt x="2501" y="7371"/>
                  </a:cubicBezTo>
                  <a:cubicBezTo>
                    <a:pt x="3001" y="7859"/>
                    <a:pt x="3632" y="8133"/>
                    <a:pt x="4322" y="8133"/>
                  </a:cubicBezTo>
                  <a:cubicBezTo>
                    <a:pt x="5001" y="8133"/>
                    <a:pt x="5656" y="7871"/>
                    <a:pt x="6132" y="7371"/>
                  </a:cubicBezTo>
                  <a:lnTo>
                    <a:pt x="9097" y="4418"/>
                  </a:lnTo>
                  <a:cubicBezTo>
                    <a:pt x="10109" y="3382"/>
                    <a:pt x="10109" y="1751"/>
                    <a:pt x="9097" y="751"/>
                  </a:cubicBezTo>
                  <a:cubicBezTo>
                    <a:pt x="8597" y="251"/>
                    <a:pt x="7939" y="1"/>
                    <a:pt x="7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0" name="Google Shape;1550;p99">
            <a:hlinkClick r:id="rId4" action="ppaction://hlinksldjump"/>
          </p:cNvPr>
          <p:cNvSpPr/>
          <p:nvPr/>
        </p:nvSpPr>
        <p:spPr>
          <a:xfrm>
            <a:off x="4459398" y="134651"/>
            <a:ext cx="225209" cy="207616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99">
            <a:hlinkClick r:id="" action="ppaction://hlinkshowjump?jump=nextslide"/>
          </p:cNvPr>
          <p:cNvSpPr/>
          <p:nvPr/>
        </p:nvSpPr>
        <p:spPr>
          <a:xfrm>
            <a:off x="4868757" y="18007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99">
            <a:hlinkClick r:id="" action="ppaction://hlinkshowjump?jump=nextslide"/>
          </p:cNvPr>
          <p:cNvSpPr/>
          <p:nvPr/>
        </p:nvSpPr>
        <p:spPr>
          <a:xfrm flipH="1">
            <a:off x="4107432" y="18007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62"/>
          <p:cNvPicPr preferRelativeResize="0"/>
          <p:nvPr/>
        </p:nvPicPr>
        <p:blipFill rotWithShape="1">
          <a:blip r:embed="rId3">
            <a:alphaModFix/>
          </a:blip>
          <a:srcRect l="15266" t="3832" r="9641" b="5125"/>
          <a:stretch/>
        </p:blipFill>
        <p:spPr>
          <a:xfrm>
            <a:off x="5206750" y="1710588"/>
            <a:ext cx="642700" cy="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62"/>
          <p:cNvPicPr preferRelativeResize="0"/>
          <p:nvPr/>
        </p:nvPicPr>
        <p:blipFill rotWithShape="1">
          <a:blip r:embed="rId3">
            <a:alphaModFix/>
          </a:blip>
          <a:srcRect l="15266" t="3832" r="9641" b="5125"/>
          <a:stretch/>
        </p:blipFill>
        <p:spPr>
          <a:xfrm>
            <a:off x="3401803" y="2185259"/>
            <a:ext cx="642700" cy="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62"/>
          <p:cNvPicPr preferRelativeResize="0"/>
          <p:nvPr/>
        </p:nvPicPr>
        <p:blipFill rotWithShape="1">
          <a:blip r:embed="rId3">
            <a:alphaModFix/>
          </a:blip>
          <a:srcRect l="15266" t="3832" r="9641" b="5125"/>
          <a:stretch/>
        </p:blipFill>
        <p:spPr>
          <a:xfrm>
            <a:off x="7182100" y="2176788"/>
            <a:ext cx="642700" cy="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62"/>
          <p:cNvPicPr preferRelativeResize="0"/>
          <p:nvPr/>
        </p:nvPicPr>
        <p:blipFill rotWithShape="1">
          <a:blip r:embed="rId3">
            <a:alphaModFix/>
          </a:blip>
          <a:srcRect l="15266" t="3832" r="9641" b="5125"/>
          <a:stretch/>
        </p:blipFill>
        <p:spPr>
          <a:xfrm>
            <a:off x="1354750" y="1710588"/>
            <a:ext cx="642700" cy="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62">
            <a:hlinkClick r:id="rId4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377800" y="2187056"/>
            <a:ext cx="2418346" cy="12284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r-HR" sz="1800" dirty="0"/>
              <a:t>Provjera raspoloženja/lijekovi/drugo</a:t>
            </a:r>
          </a:p>
        </p:txBody>
      </p:sp>
      <p:sp>
        <p:nvSpPr>
          <p:cNvPr id="630" name="Google Shape;630;p62">
            <a:hlinkClick r:id="" action="ppaction://noaction"/>
          </p:cNvPr>
          <p:cNvSpPr txBox="1">
            <a:spLocks noGrp="1"/>
          </p:cNvSpPr>
          <p:nvPr>
            <p:ph type="title" idx="6"/>
          </p:nvPr>
        </p:nvSpPr>
        <p:spPr>
          <a:xfrm>
            <a:off x="4335061" y="2578841"/>
            <a:ext cx="2491339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r-HR" sz="1800" dirty="0"/>
              <a:t>Najnovije informacije  (+/-), pregled akcijskog plana</a:t>
            </a:r>
          </a:p>
        </p:txBody>
      </p:sp>
      <p:sp>
        <p:nvSpPr>
          <p:cNvPr id="631" name="Google Shape;631;p62"/>
          <p:cNvSpPr txBox="1">
            <a:spLocks noGrp="1"/>
          </p:cNvSpPr>
          <p:nvPr>
            <p:ph type="subTitle" idx="8"/>
          </p:nvPr>
        </p:nvSpPr>
        <p:spPr>
          <a:xfrm>
            <a:off x="4479729" y="4171001"/>
            <a:ext cx="19260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hr-HR" dirty="0" smtClean="0"/>
              <a:t>„Što se (dobro) dogodilo prethodnog tjedna, a važno je znati?”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hr-HR" dirty="0" smtClean="0"/>
              <a:t>-povezivanje dobivenih informacija s akcijskim planom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hr-HR" dirty="0" smtClean="0"/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dirty="0"/>
          </a:p>
        </p:txBody>
      </p:sp>
      <p:sp>
        <p:nvSpPr>
          <p:cNvPr id="632" name="Google Shape;632;p62">
            <a:hlinkClick r:id="" action="ppaction://noaction"/>
          </p:cNvPr>
          <p:cNvSpPr txBox="1">
            <a:spLocks noGrp="1"/>
          </p:cNvSpPr>
          <p:nvPr>
            <p:ph type="title" idx="9"/>
          </p:nvPr>
        </p:nvSpPr>
        <p:spPr>
          <a:xfrm>
            <a:off x="6486462" y="3081500"/>
            <a:ext cx="19260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r-HR" sz="1800" dirty="0"/>
              <a:t>Prioriteti dnevnog reda</a:t>
            </a:r>
            <a:r>
              <a:rPr lang="hr-HR" dirty="0"/>
              <a:t/>
            </a:r>
            <a:br>
              <a:rPr lang="hr-HR" dirty="0"/>
            </a:br>
            <a:r>
              <a:rPr lang="en" dirty="0" smtClean="0"/>
              <a:t> </a:t>
            </a:r>
            <a:endParaRPr dirty="0"/>
          </a:p>
        </p:txBody>
      </p:sp>
      <p:sp>
        <p:nvSpPr>
          <p:cNvPr id="633" name="Google Shape;633;p62"/>
          <p:cNvSpPr txBox="1">
            <a:spLocks noGrp="1"/>
          </p:cNvSpPr>
          <p:nvPr>
            <p:ph type="subTitle" idx="14"/>
          </p:nvPr>
        </p:nvSpPr>
        <p:spPr>
          <a:xfrm>
            <a:off x="6336041" y="3588747"/>
            <a:ext cx="19260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hr-HR" dirty="0" smtClean="0"/>
              <a:t>Ciljevi (klijentu važni!)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hr-HR" dirty="0" smtClean="0"/>
              <a:t>Određivanje prioriteta</a:t>
            </a:r>
          </a:p>
        </p:txBody>
      </p:sp>
      <p:sp>
        <p:nvSpPr>
          <p:cNvPr id="634" name="Google Shape;634;p62">
            <a:hlinkClick r:id="rId4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1213500" y="1796838"/>
            <a:ext cx="8940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635" name="Google Shape;635;p62"/>
          <p:cNvSpPr txBox="1">
            <a:spLocks noGrp="1"/>
          </p:cNvSpPr>
          <p:nvPr>
            <p:ph type="subTitle" idx="1"/>
          </p:nvPr>
        </p:nvSpPr>
        <p:spPr>
          <a:xfrm>
            <a:off x="311211" y="3813145"/>
            <a:ext cx="244255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dirty="0" smtClean="0"/>
              <a:t>Zanimanje za klijenta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dirty="0" smtClean="0"/>
              <a:t>Praćenje napretka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dirty="0" smtClean="0"/>
              <a:t>identifikacija objašnjenja napretka/nedostatka napretka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dirty="0" smtClean="0"/>
              <a:t>Osnaživanje kognitivnog modela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dirty="0" smtClean="0"/>
              <a:t>Procjena rizika</a:t>
            </a:r>
            <a:endParaRPr dirty="0"/>
          </a:p>
        </p:txBody>
      </p:sp>
      <p:sp>
        <p:nvSpPr>
          <p:cNvPr id="636" name="Google Shape;636;p62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2828005" y="2760208"/>
            <a:ext cx="1926000" cy="13247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r-HR" sz="1800" dirty="0"/>
              <a:t>Postavljanje početnog dnevnog reda</a:t>
            </a:r>
            <a:r>
              <a:rPr lang="hr-HR" dirty="0"/>
              <a:t/>
            </a:r>
            <a:br>
              <a:rPr lang="hr-HR" dirty="0"/>
            </a:br>
            <a:r>
              <a:rPr lang="en" dirty="0" smtClean="0"/>
              <a:t> </a:t>
            </a:r>
            <a:endParaRPr dirty="0"/>
          </a:p>
        </p:txBody>
      </p:sp>
      <p:sp>
        <p:nvSpPr>
          <p:cNvPr id="637" name="Google Shape;637;p62"/>
          <p:cNvSpPr txBox="1">
            <a:spLocks noGrp="1"/>
          </p:cNvSpPr>
          <p:nvPr>
            <p:ph type="subTitle" idx="5"/>
          </p:nvPr>
        </p:nvSpPr>
        <p:spPr>
          <a:xfrm>
            <a:off x="2602000" y="4103976"/>
            <a:ext cx="2089461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hr-HR" dirty="0" smtClean="0"/>
              <a:t>- Očekivanja klijenta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hr-HR" dirty="0" smtClean="0"/>
              <a:t>relevantne informacije koje nisu ranije spomenute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hr-HR" dirty="0" smtClean="0"/>
              <a:t>Prijedlog tema od strane terapeuta</a:t>
            </a:r>
            <a:endParaRPr dirty="0"/>
          </a:p>
        </p:txBody>
      </p:sp>
      <p:sp>
        <p:nvSpPr>
          <p:cNvPr id="638" name="Google Shape;638;p62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3262250" y="2268709"/>
            <a:ext cx="8940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639" name="Google Shape;639;p62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5081100" y="1792463"/>
            <a:ext cx="8940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640" name="Google Shape;640;p62">
            <a:hlinkClick r:id="" action="ppaction://noaction"/>
          </p:cNvPr>
          <p:cNvSpPr txBox="1">
            <a:spLocks noGrp="1"/>
          </p:cNvSpPr>
          <p:nvPr>
            <p:ph type="title" idx="13"/>
          </p:nvPr>
        </p:nvSpPr>
        <p:spPr>
          <a:xfrm>
            <a:off x="7056438" y="2260125"/>
            <a:ext cx="8940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641" name="Google Shape;641;p62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DM Serif Text"/>
                <a:ea typeface="DM Serif Text"/>
                <a:cs typeface="DM Serif Text"/>
                <a:sym typeface="DM Serif Text"/>
              </a:rPr>
              <a:t>Početni dio</a:t>
            </a:r>
            <a:endParaRPr dirty="0">
              <a:solidFill>
                <a:schemeClr val="tx2">
                  <a:lumMod val="75000"/>
                </a:schemeClr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pic>
        <p:nvPicPr>
          <p:cNvPr id="642" name="Google Shape;642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63459" y="4342675"/>
            <a:ext cx="1230028" cy="99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67584" y="475975"/>
            <a:ext cx="1230028" cy="99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404173" y="-341075"/>
            <a:ext cx="1503225" cy="121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62"/>
          <p:cNvPicPr preferRelativeResize="0"/>
          <p:nvPr/>
        </p:nvPicPr>
        <p:blipFill>
          <a:blip r:embed="rId8">
            <a:alphaModFix amt="35000"/>
          </a:blip>
          <a:stretch>
            <a:fillRect/>
          </a:stretch>
        </p:blipFill>
        <p:spPr>
          <a:xfrm>
            <a:off x="8262041" y="445025"/>
            <a:ext cx="1230028" cy="99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6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50452" y="-290275"/>
            <a:ext cx="1541625" cy="1244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6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4738" y="4342664"/>
            <a:ext cx="856725" cy="691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62"/>
          <p:cNvPicPr preferRelativeResize="0"/>
          <p:nvPr/>
        </p:nvPicPr>
        <p:blipFill>
          <a:blip r:embed="rId11">
            <a:alphaModFix amt="51000"/>
          </a:blip>
          <a:stretch>
            <a:fillRect/>
          </a:stretch>
        </p:blipFill>
        <p:spPr>
          <a:xfrm>
            <a:off x="8417091" y="4342675"/>
            <a:ext cx="1230028" cy="99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62"/>
          <p:cNvPicPr preferRelativeResize="0"/>
          <p:nvPr/>
        </p:nvPicPr>
        <p:blipFill>
          <a:blip r:embed="rId12">
            <a:alphaModFix amt="83000"/>
          </a:blip>
          <a:stretch>
            <a:fillRect/>
          </a:stretch>
        </p:blipFill>
        <p:spPr>
          <a:xfrm>
            <a:off x="8039625" y="4242728"/>
            <a:ext cx="1104375" cy="891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62"/>
          <p:cNvPicPr preferRelativeResize="0"/>
          <p:nvPr/>
        </p:nvPicPr>
        <p:blipFill rotWithShape="1">
          <a:blip r:embed="rId13">
            <a:alphaModFix amt="60000"/>
          </a:blip>
          <a:srcRect/>
          <a:stretch/>
        </p:blipFill>
        <p:spPr>
          <a:xfrm rot="-487117">
            <a:off x="139955" y="2379644"/>
            <a:ext cx="223202" cy="22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62"/>
          <p:cNvPicPr preferRelativeResize="0"/>
          <p:nvPr/>
        </p:nvPicPr>
        <p:blipFill rotWithShape="1">
          <a:blip r:embed="rId13">
            <a:alphaModFix amt="60000"/>
          </a:blip>
          <a:srcRect/>
          <a:stretch/>
        </p:blipFill>
        <p:spPr>
          <a:xfrm rot="-487117">
            <a:off x="5864080" y="4796269"/>
            <a:ext cx="223202" cy="22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62"/>
          <p:cNvPicPr preferRelativeResize="0"/>
          <p:nvPr/>
        </p:nvPicPr>
        <p:blipFill rotWithShape="1">
          <a:blip r:embed="rId14">
            <a:alphaModFix amt="60000"/>
          </a:blip>
          <a:srcRect/>
          <a:stretch/>
        </p:blipFill>
        <p:spPr>
          <a:xfrm rot="-487117">
            <a:off x="8706080" y="2274894"/>
            <a:ext cx="223202" cy="22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62"/>
          <p:cNvPicPr preferRelativeResize="0"/>
          <p:nvPr/>
        </p:nvPicPr>
        <p:blipFill rotWithShape="1">
          <a:blip r:embed="rId14">
            <a:alphaModFix amt="60000"/>
          </a:blip>
          <a:srcRect/>
          <a:stretch/>
        </p:blipFill>
        <p:spPr>
          <a:xfrm rot="-487117">
            <a:off x="2401255" y="4457444"/>
            <a:ext cx="223202" cy="223203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62">
            <a:hlinkClick r:id="rId15" action="ppaction://hlinksldjump"/>
          </p:cNvPr>
          <p:cNvSpPr/>
          <p:nvPr/>
        </p:nvSpPr>
        <p:spPr>
          <a:xfrm>
            <a:off x="4459398" y="134651"/>
            <a:ext cx="225209" cy="207616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62">
            <a:hlinkClick r:id="" action="ppaction://hlinkshowjump?jump=nextslide"/>
          </p:cNvPr>
          <p:cNvSpPr/>
          <p:nvPr/>
        </p:nvSpPr>
        <p:spPr>
          <a:xfrm>
            <a:off x="4868757" y="18007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62">
            <a:hlinkClick r:id="" action="ppaction://hlinkshowjump?jump=nextslide"/>
          </p:cNvPr>
          <p:cNvSpPr/>
          <p:nvPr/>
        </p:nvSpPr>
        <p:spPr>
          <a:xfrm flipH="1">
            <a:off x="4107432" y="18007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Google Shape;695;p65"/>
          <p:cNvPicPr preferRelativeResize="0"/>
          <p:nvPr/>
        </p:nvPicPr>
        <p:blipFill rotWithShape="1">
          <a:blip r:embed="rId3">
            <a:alphaModFix amt="75000"/>
          </a:blip>
          <a:srcRect/>
          <a:stretch/>
        </p:blipFill>
        <p:spPr>
          <a:xfrm rot="-487120">
            <a:off x="2240396" y="577347"/>
            <a:ext cx="1024907" cy="1024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65"/>
          <p:cNvPicPr preferRelativeResize="0"/>
          <p:nvPr/>
        </p:nvPicPr>
        <p:blipFill rotWithShape="1">
          <a:blip r:embed="rId3">
            <a:alphaModFix amt="75000"/>
          </a:blip>
          <a:srcRect/>
          <a:stretch/>
        </p:blipFill>
        <p:spPr>
          <a:xfrm rot="-487120">
            <a:off x="5875614" y="1945257"/>
            <a:ext cx="1024907" cy="1024881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p6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Središnji dio 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98" name="Google Shape;698;p65"/>
          <p:cNvSpPr txBox="1">
            <a:spLocks noGrp="1"/>
          </p:cNvSpPr>
          <p:nvPr>
            <p:ph type="title" idx="2"/>
          </p:nvPr>
        </p:nvSpPr>
        <p:spPr>
          <a:xfrm>
            <a:off x="886200" y="1886762"/>
            <a:ext cx="3573198" cy="4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r-HR" sz="1600" dirty="0" smtClean="0"/>
              <a:t>Rad </a:t>
            </a:r>
            <a:r>
              <a:rPr lang="hr-HR" sz="1600" dirty="0"/>
              <a:t>na problemu 1 </a:t>
            </a:r>
            <a:r>
              <a:rPr lang="hr-HR" sz="1600" dirty="0" smtClean="0"/>
              <a:t>(periodično sumiranje</a:t>
            </a:r>
            <a:r>
              <a:rPr lang="hr-HR" sz="1600" dirty="0"/>
              <a:t>, intervencije, procjena potreba za daljnjim intervencijama, rasprava o dijelovima akcijskog plana)</a:t>
            </a:r>
          </a:p>
        </p:txBody>
      </p:sp>
      <p:sp>
        <p:nvSpPr>
          <p:cNvPr id="699" name="Google Shape;699;p65"/>
          <p:cNvSpPr txBox="1">
            <a:spLocks noGrp="1"/>
          </p:cNvSpPr>
          <p:nvPr>
            <p:ph type="title" idx="3"/>
          </p:nvPr>
        </p:nvSpPr>
        <p:spPr>
          <a:xfrm>
            <a:off x="4952663" y="2938900"/>
            <a:ext cx="2742600" cy="4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r-HR" sz="1800" dirty="0"/>
              <a:t>Rad na problemu 2,3..</a:t>
            </a:r>
            <a:endParaRPr sz="1800" dirty="0"/>
          </a:p>
        </p:txBody>
      </p:sp>
      <p:sp>
        <p:nvSpPr>
          <p:cNvPr id="701" name="Google Shape;701;p65"/>
          <p:cNvSpPr txBox="1">
            <a:spLocks noGrp="1"/>
          </p:cNvSpPr>
          <p:nvPr>
            <p:ph type="subTitle" idx="4"/>
          </p:nvPr>
        </p:nvSpPr>
        <p:spPr>
          <a:xfrm>
            <a:off x="303811" y="3385300"/>
            <a:ext cx="4560163" cy="9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dirty="0" smtClean="0"/>
              <a:t>„Bi li vam bio u redu da započnemo s_____?”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dirty="0" smtClean="0"/>
              <a:t>Koraci do cilja (klijent!); konceptualizacija problema i prepreka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dirty="0" smtClean="0"/>
              <a:t>Odabir dijela kognitivnog modela na kojem će se raditi (klijent!)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hr-HR" dirty="0" smtClean="0"/>
              <a:t>- Intervecija (odabir, objašnjenje)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hr-HR" dirty="0" smtClean="0"/>
              <a:t>-postavljanje akcijskog plana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hr-HR" dirty="0" smtClean="0"/>
              <a:t>- Periodično sumiranje („Možete li sažeti o čemu smo sada razgovarali?”/ „Što biste htjeli zapamtiti?”- K; „Za sada smo razgovarali o__. Hoćemo li razgovarati o___?” - T)</a:t>
            </a:r>
            <a:endParaRPr dirty="0"/>
          </a:p>
        </p:txBody>
      </p:sp>
      <p:grpSp>
        <p:nvGrpSpPr>
          <p:cNvPr id="702" name="Google Shape;702;p65"/>
          <p:cNvGrpSpPr/>
          <p:nvPr/>
        </p:nvGrpSpPr>
        <p:grpSpPr>
          <a:xfrm>
            <a:off x="483697" y="1182100"/>
            <a:ext cx="472606" cy="470937"/>
            <a:chOff x="6203579" y="3348981"/>
            <a:chExt cx="351615" cy="350373"/>
          </a:xfrm>
        </p:grpSpPr>
        <p:sp>
          <p:nvSpPr>
            <p:cNvPr id="703" name="Google Shape;703;p65"/>
            <p:cNvSpPr/>
            <p:nvPr/>
          </p:nvSpPr>
          <p:spPr>
            <a:xfrm>
              <a:off x="6377667" y="3404249"/>
              <a:ext cx="93686" cy="58072"/>
            </a:xfrm>
            <a:custGeom>
              <a:avLst/>
              <a:gdLst/>
              <a:ahLst/>
              <a:cxnLst/>
              <a:rect l="l" t="t" r="r" b="b"/>
              <a:pathLst>
                <a:path w="2941" h="1823" extrusionOk="0">
                  <a:moveTo>
                    <a:pt x="644" y="0"/>
                  </a:moveTo>
                  <a:cubicBezTo>
                    <a:pt x="467" y="0"/>
                    <a:pt x="288" y="39"/>
                    <a:pt x="119" y="120"/>
                  </a:cubicBezTo>
                  <a:cubicBezTo>
                    <a:pt x="36" y="155"/>
                    <a:pt x="0" y="251"/>
                    <a:pt x="36" y="322"/>
                  </a:cubicBezTo>
                  <a:cubicBezTo>
                    <a:pt x="70" y="374"/>
                    <a:pt x="129" y="413"/>
                    <a:pt x="186" y="413"/>
                  </a:cubicBezTo>
                  <a:cubicBezTo>
                    <a:pt x="208" y="413"/>
                    <a:pt x="230" y="407"/>
                    <a:pt x="250" y="394"/>
                  </a:cubicBezTo>
                  <a:cubicBezTo>
                    <a:pt x="370" y="337"/>
                    <a:pt x="498" y="310"/>
                    <a:pt x="625" y="310"/>
                  </a:cubicBezTo>
                  <a:cubicBezTo>
                    <a:pt x="950" y="310"/>
                    <a:pt x="1269" y="487"/>
                    <a:pt x="1441" y="786"/>
                  </a:cubicBezTo>
                  <a:cubicBezTo>
                    <a:pt x="1215" y="1036"/>
                    <a:pt x="1143" y="1406"/>
                    <a:pt x="1286" y="1739"/>
                  </a:cubicBezTo>
                  <a:cubicBezTo>
                    <a:pt x="1322" y="1798"/>
                    <a:pt x="1381" y="1822"/>
                    <a:pt x="1441" y="1822"/>
                  </a:cubicBezTo>
                  <a:cubicBezTo>
                    <a:pt x="1560" y="1822"/>
                    <a:pt x="1631" y="1703"/>
                    <a:pt x="1584" y="1608"/>
                  </a:cubicBezTo>
                  <a:cubicBezTo>
                    <a:pt x="1453" y="1322"/>
                    <a:pt x="1572" y="989"/>
                    <a:pt x="1858" y="858"/>
                  </a:cubicBezTo>
                  <a:cubicBezTo>
                    <a:pt x="1936" y="822"/>
                    <a:pt x="2017" y="805"/>
                    <a:pt x="2096" y="805"/>
                  </a:cubicBezTo>
                  <a:cubicBezTo>
                    <a:pt x="2305" y="805"/>
                    <a:pt x="2501" y="924"/>
                    <a:pt x="2596" y="1132"/>
                  </a:cubicBezTo>
                  <a:cubicBezTo>
                    <a:pt x="2631" y="1193"/>
                    <a:pt x="2699" y="1229"/>
                    <a:pt x="2760" y="1229"/>
                  </a:cubicBezTo>
                  <a:cubicBezTo>
                    <a:pt x="2782" y="1229"/>
                    <a:pt x="2803" y="1224"/>
                    <a:pt x="2822" y="1215"/>
                  </a:cubicBezTo>
                  <a:cubicBezTo>
                    <a:pt x="2893" y="1167"/>
                    <a:pt x="2941" y="1084"/>
                    <a:pt x="2893" y="1013"/>
                  </a:cubicBezTo>
                  <a:cubicBezTo>
                    <a:pt x="2757" y="696"/>
                    <a:pt x="2448" y="503"/>
                    <a:pt x="2108" y="503"/>
                  </a:cubicBezTo>
                  <a:cubicBezTo>
                    <a:pt x="1975" y="503"/>
                    <a:pt x="1837" y="532"/>
                    <a:pt x="1703" y="596"/>
                  </a:cubicBezTo>
                  <a:cubicBezTo>
                    <a:pt x="1476" y="218"/>
                    <a:pt x="1066" y="0"/>
                    <a:pt x="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DCB69"/>
                </a:solidFill>
              </a:endParaRPr>
            </a:p>
          </p:txBody>
        </p:sp>
        <p:sp>
          <p:nvSpPr>
            <p:cNvPr id="704" name="Google Shape;704;p65"/>
            <p:cNvSpPr/>
            <p:nvPr/>
          </p:nvSpPr>
          <p:spPr>
            <a:xfrm>
              <a:off x="6260090" y="3449611"/>
              <a:ext cx="76643" cy="44947"/>
            </a:xfrm>
            <a:custGeom>
              <a:avLst/>
              <a:gdLst/>
              <a:ahLst/>
              <a:cxnLst/>
              <a:rect l="l" t="t" r="r" b="b"/>
              <a:pathLst>
                <a:path w="2406" h="1411" extrusionOk="0">
                  <a:moveTo>
                    <a:pt x="1868" y="0"/>
                  </a:moveTo>
                  <a:cubicBezTo>
                    <a:pt x="1523" y="0"/>
                    <a:pt x="1190" y="178"/>
                    <a:pt x="1012" y="541"/>
                  </a:cubicBezTo>
                  <a:cubicBezTo>
                    <a:pt x="891" y="501"/>
                    <a:pt x="765" y="480"/>
                    <a:pt x="638" y="480"/>
                  </a:cubicBezTo>
                  <a:cubicBezTo>
                    <a:pt x="466" y="480"/>
                    <a:pt x="291" y="518"/>
                    <a:pt x="119" y="601"/>
                  </a:cubicBezTo>
                  <a:cubicBezTo>
                    <a:pt x="36" y="636"/>
                    <a:pt x="0" y="732"/>
                    <a:pt x="36" y="803"/>
                  </a:cubicBezTo>
                  <a:cubicBezTo>
                    <a:pt x="70" y="855"/>
                    <a:pt x="129" y="894"/>
                    <a:pt x="186" y="894"/>
                  </a:cubicBezTo>
                  <a:cubicBezTo>
                    <a:pt x="209" y="894"/>
                    <a:pt x="230" y="888"/>
                    <a:pt x="250" y="875"/>
                  </a:cubicBezTo>
                  <a:cubicBezTo>
                    <a:pt x="375" y="820"/>
                    <a:pt x="506" y="794"/>
                    <a:pt x="636" y="794"/>
                  </a:cubicBezTo>
                  <a:cubicBezTo>
                    <a:pt x="990" y="794"/>
                    <a:pt x="1332" y="987"/>
                    <a:pt x="1489" y="1327"/>
                  </a:cubicBezTo>
                  <a:cubicBezTo>
                    <a:pt x="1512" y="1386"/>
                    <a:pt x="1572" y="1410"/>
                    <a:pt x="1631" y="1410"/>
                  </a:cubicBezTo>
                  <a:cubicBezTo>
                    <a:pt x="1750" y="1410"/>
                    <a:pt x="1822" y="1291"/>
                    <a:pt x="1786" y="1196"/>
                  </a:cubicBezTo>
                  <a:cubicBezTo>
                    <a:pt x="1679" y="970"/>
                    <a:pt x="1500" y="779"/>
                    <a:pt x="1310" y="660"/>
                  </a:cubicBezTo>
                  <a:cubicBezTo>
                    <a:pt x="1435" y="426"/>
                    <a:pt x="1654" y="315"/>
                    <a:pt x="1877" y="315"/>
                  </a:cubicBezTo>
                  <a:cubicBezTo>
                    <a:pt x="1971" y="315"/>
                    <a:pt x="2067" y="335"/>
                    <a:pt x="2155" y="374"/>
                  </a:cubicBezTo>
                  <a:cubicBezTo>
                    <a:pt x="2175" y="388"/>
                    <a:pt x="2198" y="394"/>
                    <a:pt x="2221" y="394"/>
                  </a:cubicBezTo>
                  <a:cubicBezTo>
                    <a:pt x="2280" y="394"/>
                    <a:pt x="2341" y="355"/>
                    <a:pt x="2358" y="303"/>
                  </a:cubicBezTo>
                  <a:cubicBezTo>
                    <a:pt x="2405" y="220"/>
                    <a:pt x="2358" y="124"/>
                    <a:pt x="2286" y="89"/>
                  </a:cubicBezTo>
                  <a:cubicBezTo>
                    <a:pt x="2151" y="30"/>
                    <a:pt x="2009" y="0"/>
                    <a:pt x="18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DCB69"/>
                </a:solidFill>
              </a:endParaRPr>
            </a:p>
          </p:txBody>
        </p:sp>
        <p:sp>
          <p:nvSpPr>
            <p:cNvPr id="705" name="Google Shape;705;p65"/>
            <p:cNvSpPr/>
            <p:nvPr/>
          </p:nvSpPr>
          <p:spPr>
            <a:xfrm>
              <a:off x="6415574" y="3498349"/>
              <a:ext cx="49343" cy="21598"/>
            </a:xfrm>
            <a:custGeom>
              <a:avLst/>
              <a:gdLst/>
              <a:ahLst/>
              <a:cxnLst/>
              <a:rect l="l" t="t" r="r" b="b"/>
              <a:pathLst>
                <a:path w="1549" h="678" extrusionOk="0">
                  <a:moveTo>
                    <a:pt x="642" y="1"/>
                  </a:moveTo>
                  <a:cubicBezTo>
                    <a:pt x="446" y="1"/>
                    <a:pt x="250" y="58"/>
                    <a:pt x="84" y="178"/>
                  </a:cubicBezTo>
                  <a:cubicBezTo>
                    <a:pt x="13" y="237"/>
                    <a:pt x="1" y="333"/>
                    <a:pt x="37" y="404"/>
                  </a:cubicBezTo>
                  <a:cubicBezTo>
                    <a:pt x="75" y="450"/>
                    <a:pt x="128" y="477"/>
                    <a:pt x="180" y="477"/>
                  </a:cubicBezTo>
                  <a:cubicBezTo>
                    <a:pt x="209" y="477"/>
                    <a:pt x="237" y="469"/>
                    <a:pt x="263" y="452"/>
                  </a:cubicBezTo>
                  <a:cubicBezTo>
                    <a:pt x="382" y="366"/>
                    <a:pt x="521" y="324"/>
                    <a:pt x="659" y="324"/>
                  </a:cubicBezTo>
                  <a:cubicBezTo>
                    <a:pt x="865" y="324"/>
                    <a:pt x="1068" y="417"/>
                    <a:pt x="1203" y="595"/>
                  </a:cubicBezTo>
                  <a:cubicBezTo>
                    <a:pt x="1227" y="642"/>
                    <a:pt x="1275" y="678"/>
                    <a:pt x="1334" y="678"/>
                  </a:cubicBezTo>
                  <a:cubicBezTo>
                    <a:pt x="1465" y="678"/>
                    <a:pt x="1549" y="523"/>
                    <a:pt x="1465" y="416"/>
                  </a:cubicBezTo>
                  <a:cubicBezTo>
                    <a:pt x="1268" y="146"/>
                    <a:pt x="954" y="1"/>
                    <a:pt x="6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DCB69"/>
                </a:solidFill>
              </a:endParaRPr>
            </a:p>
          </p:txBody>
        </p:sp>
        <p:sp>
          <p:nvSpPr>
            <p:cNvPr id="706" name="Google Shape;706;p65"/>
            <p:cNvSpPr/>
            <p:nvPr/>
          </p:nvSpPr>
          <p:spPr>
            <a:xfrm>
              <a:off x="6344283" y="3473247"/>
              <a:ext cx="41380" cy="32301"/>
            </a:xfrm>
            <a:custGeom>
              <a:avLst/>
              <a:gdLst/>
              <a:ahLst/>
              <a:cxnLst/>
              <a:rect l="l" t="t" r="r" b="b"/>
              <a:pathLst>
                <a:path w="1299" h="1014" extrusionOk="0">
                  <a:moveTo>
                    <a:pt x="1122" y="0"/>
                  </a:moveTo>
                  <a:cubicBezTo>
                    <a:pt x="1048" y="0"/>
                    <a:pt x="986" y="56"/>
                    <a:pt x="953" y="133"/>
                  </a:cubicBezTo>
                  <a:cubicBezTo>
                    <a:pt x="899" y="455"/>
                    <a:pt x="612" y="701"/>
                    <a:pt x="293" y="701"/>
                  </a:cubicBezTo>
                  <a:cubicBezTo>
                    <a:pt x="259" y="701"/>
                    <a:pt x="225" y="698"/>
                    <a:pt x="191" y="692"/>
                  </a:cubicBezTo>
                  <a:cubicBezTo>
                    <a:pt x="178" y="689"/>
                    <a:pt x="166" y="687"/>
                    <a:pt x="155" y="687"/>
                  </a:cubicBezTo>
                  <a:cubicBezTo>
                    <a:pt x="87" y="687"/>
                    <a:pt x="33" y="742"/>
                    <a:pt x="12" y="823"/>
                  </a:cubicBezTo>
                  <a:cubicBezTo>
                    <a:pt x="0" y="906"/>
                    <a:pt x="60" y="990"/>
                    <a:pt x="155" y="1002"/>
                  </a:cubicBezTo>
                  <a:cubicBezTo>
                    <a:pt x="215" y="1014"/>
                    <a:pt x="250" y="1014"/>
                    <a:pt x="310" y="1014"/>
                  </a:cubicBezTo>
                  <a:cubicBezTo>
                    <a:pt x="774" y="1014"/>
                    <a:pt x="1203" y="668"/>
                    <a:pt x="1286" y="180"/>
                  </a:cubicBezTo>
                  <a:cubicBezTo>
                    <a:pt x="1298" y="97"/>
                    <a:pt x="1239" y="13"/>
                    <a:pt x="1143" y="2"/>
                  </a:cubicBezTo>
                  <a:cubicBezTo>
                    <a:pt x="1136" y="1"/>
                    <a:pt x="1129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DCB69"/>
                </a:solidFill>
              </a:endParaRPr>
            </a:p>
          </p:txBody>
        </p:sp>
        <p:sp>
          <p:nvSpPr>
            <p:cNvPr id="707" name="Google Shape;707;p65"/>
            <p:cNvSpPr/>
            <p:nvPr/>
          </p:nvSpPr>
          <p:spPr>
            <a:xfrm>
              <a:off x="6203579" y="3348981"/>
              <a:ext cx="351615" cy="350373"/>
            </a:xfrm>
            <a:custGeom>
              <a:avLst/>
              <a:gdLst/>
              <a:ahLst/>
              <a:cxnLst/>
              <a:rect l="l" t="t" r="r" b="b"/>
              <a:pathLst>
                <a:path w="11038" h="10999" extrusionOk="0">
                  <a:moveTo>
                    <a:pt x="4995" y="1"/>
                  </a:moveTo>
                  <a:cubicBezTo>
                    <a:pt x="4687" y="1"/>
                    <a:pt x="4370" y="111"/>
                    <a:pt x="4132" y="331"/>
                  </a:cubicBezTo>
                  <a:cubicBezTo>
                    <a:pt x="3987" y="258"/>
                    <a:pt x="3828" y="224"/>
                    <a:pt x="3666" y="224"/>
                  </a:cubicBezTo>
                  <a:cubicBezTo>
                    <a:pt x="3298" y="224"/>
                    <a:pt x="2919" y="402"/>
                    <a:pt x="2679" y="700"/>
                  </a:cubicBezTo>
                  <a:cubicBezTo>
                    <a:pt x="2642" y="695"/>
                    <a:pt x="2604" y="692"/>
                    <a:pt x="2566" y="692"/>
                  </a:cubicBezTo>
                  <a:cubicBezTo>
                    <a:pt x="2064" y="692"/>
                    <a:pt x="1551" y="1122"/>
                    <a:pt x="1429" y="1676"/>
                  </a:cubicBezTo>
                  <a:cubicBezTo>
                    <a:pt x="881" y="1795"/>
                    <a:pt x="488" y="2462"/>
                    <a:pt x="643" y="3081"/>
                  </a:cubicBezTo>
                  <a:cubicBezTo>
                    <a:pt x="84" y="3379"/>
                    <a:pt x="0" y="4248"/>
                    <a:pt x="441" y="4784"/>
                  </a:cubicBezTo>
                  <a:cubicBezTo>
                    <a:pt x="336" y="5477"/>
                    <a:pt x="852" y="6142"/>
                    <a:pt x="1432" y="6142"/>
                  </a:cubicBezTo>
                  <a:cubicBezTo>
                    <a:pt x="1510" y="6142"/>
                    <a:pt x="1589" y="6130"/>
                    <a:pt x="1667" y="6105"/>
                  </a:cubicBezTo>
                  <a:cubicBezTo>
                    <a:pt x="1827" y="6308"/>
                    <a:pt x="2150" y="6444"/>
                    <a:pt x="2456" y="6444"/>
                  </a:cubicBezTo>
                  <a:cubicBezTo>
                    <a:pt x="2491" y="6444"/>
                    <a:pt x="2526" y="6442"/>
                    <a:pt x="2560" y="6439"/>
                  </a:cubicBezTo>
                  <a:cubicBezTo>
                    <a:pt x="3002" y="7378"/>
                    <a:pt x="3681" y="7769"/>
                    <a:pt x="4568" y="7769"/>
                  </a:cubicBezTo>
                  <a:cubicBezTo>
                    <a:pt x="4805" y="7769"/>
                    <a:pt x="5056" y="7741"/>
                    <a:pt x="5322" y="7689"/>
                  </a:cubicBezTo>
                  <a:cubicBezTo>
                    <a:pt x="5429" y="8070"/>
                    <a:pt x="5715" y="8534"/>
                    <a:pt x="6382" y="8915"/>
                  </a:cubicBezTo>
                  <a:cubicBezTo>
                    <a:pt x="7454" y="9534"/>
                    <a:pt x="7965" y="10022"/>
                    <a:pt x="8037" y="10487"/>
                  </a:cubicBezTo>
                  <a:cubicBezTo>
                    <a:pt x="8085" y="10796"/>
                    <a:pt x="8346" y="10999"/>
                    <a:pt x="8644" y="10999"/>
                  </a:cubicBezTo>
                  <a:cubicBezTo>
                    <a:pt x="9049" y="10999"/>
                    <a:pt x="9323" y="10630"/>
                    <a:pt x="9251" y="10260"/>
                  </a:cubicBezTo>
                  <a:lnTo>
                    <a:pt x="8835" y="8355"/>
                  </a:lnTo>
                  <a:cubicBezTo>
                    <a:pt x="9275" y="8260"/>
                    <a:pt x="9573" y="7927"/>
                    <a:pt x="9620" y="7593"/>
                  </a:cubicBezTo>
                  <a:cubicBezTo>
                    <a:pt x="9656" y="7308"/>
                    <a:pt x="9763" y="7177"/>
                    <a:pt x="9644" y="6867"/>
                  </a:cubicBezTo>
                  <a:cubicBezTo>
                    <a:pt x="10299" y="6808"/>
                    <a:pt x="10752" y="6081"/>
                    <a:pt x="10609" y="5427"/>
                  </a:cubicBezTo>
                  <a:cubicBezTo>
                    <a:pt x="11025" y="5034"/>
                    <a:pt x="11037" y="4212"/>
                    <a:pt x="10585" y="3831"/>
                  </a:cubicBezTo>
                  <a:cubicBezTo>
                    <a:pt x="10656" y="3307"/>
                    <a:pt x="10323" y="2760"/>
                    <a:pt x="9823" y="2545"/>
                  </a:cubicBezTo>
                  <a:cubicBezTo>
                    <a:pt x="9835" y="2355"/>
                    <a:pt x="9787" y="2164"/>
                    <a:pt x="9704" y="1974"/>
                  </a:cubicBezTo>
                  <a:cubicBezTo>
                    <a:pt x="9673" y="1919"/>
                    <a:pt x="9616" y="1890"/>
                    <a:pt x="9560" y="1890"/>
                  </a:cubicBezTo>
                  <a:cubicBezTo>
                    <a:pt x="9531" y="1890"/>
                    <a:pt x="9502" y="1898"/>
                    <a:pt x="9478" y="1914"/>
                  </a:cubicBezTo>
                  <a:cubicBezTo>
                    <a:pt x="9406" y="1950"/>
                    <a:pt x="9370" y="2057"/>
                    <a:pt x="9418" y="2129"/>
                  </a:cubicBezTo>
                  <a:cubicBezTo>
                    <a:pt x="9513" y="2295"/>
                    <a:pt x="9537" y="2474"/>
                    <a:pt x="9489" y="2605"/>
                  </a:cubicBezTo>
                  <a:cubicBezTo>
                    <a:pt x="9466" y="2700"/>
                    <a:pt x="9525" y="2783"/>
                    <a:pt x="9609" y="2819"/>
                  </a:cubicBezTo>
                  <a:cubicBezTo>
                    <a:pt x="10061" y="2926"/>
                    <a:pt x="10371" y="3438"/>
                    <a:pt x="10251" y="3855"/>
                  </a:cubicBezTo>
                  <a:cubicBezTo>
                    <a:pt x="10240" y="3938"/>
                    <a:pt x="10263" y="4010"/>
                    <a:pt x="10323" y="4034"/>
                  </a:cubicBezTo>
                  <a:cubicBezTo>
                    <a:pt x="10609" y="4212"/>
                    <a:pt x="10716" y="4724"/>
                    <a:pt x="10490" y="5105"/>
                  </a:cubicBezTo>
                  <a:cubicBezTo>
                    <a:pt x="10418" y="4950"/>
                    <a:pt x="10299" y="4748"/>
                    <a:pt x="10085" y="4557"/>
                  </a:cubicBezTo>
                  <a:cubicBezTo>
                    <a:pt x="10051" y="4529"/>
                    <a:pt x="10014" y="4514"/>
                    <a:pt x="9978" y="4514"/>
                  </a:cubicBezTo>
                  <a:cubicBezTo>
                    <a:pt x="9939" y="4514"/>
                    <a:pt x="9902" y="4532"/>
                    <a:pt x="9870" y="4569"/>
                  </a:cubicBezTo>
                  <a:cubicBezTo>
                    <a:pt x="9799" y="4653"/>
                    <a:pt x="9799" y="4736"/>
                    <a:pt x="9882" y="4796"/>
                  </a:cubicBezTo>
                  <a:cubicBezTo>
                    <a:pt x="10085" y="4974"/>
                    <a:pt x="10216" y="5200"/>
                    <a:pt x="10287" y="5462"/>
                  </a:cubicBezTo>
                  <a:lnTo>
                    <a:pt x="10287" y="5498"/>
                  </a:lnTo>
                  <a:cubicBezTo>
                    <a:pt x="10463" y="6016"/>
                    <a:pt x="10035" y="6624"/>
                    <a:pt x="9592" y="6624"/>
                  </a:cubicBezTo>
                  <a:cubicBezTo>
                    <a:pt x="9526" y="6624"/>
                    <a:pt x="9459" y="6611"/>
                    <a:pt x="9394" y="6581"/>
                  </a:cubicBezTo>
                  <a:lnTo>
                    <a:pt x="9359" y="6581"/>
                  </a:lnTo>
                  <a:cubicBezTo>
                    <a:pt x="9251" y="6510"/>
                    <a:pt x="9120" y="6462"/>
                    <a:pt x="8989" y="6462"/>
                  </a:cubicBezTo>
                  <a:lnTo>
                    <a:pt x="8180" y="6462"/>
                  </a:lnTo>
                  <a:cubicBezTo>
                    <a:pt x="8096" y="6462"/>
                    <a:pt x="8013" y="6534"/>
                    <a:pt x="8013" y="6629"/>
                  </a:cubicBezTo>
                  <a:cubicBezTo>
                    <a:pt x="8013" y="6712"/>
                    <a:pt x="8096" y="6796"/>
                    <a:pt x="8180" y="6796"/>
                  </a:cubicBezTo>
                  <a:lnTo>
                    <a:pt x="8989" y="6796"/>
                  </a:lnTo>
                  <a:cubicBezTo>
                    <a:pt x="9251" y="6796"/>
                    <a:pt x="9442" y="7046"/>
                    <a:pt x="9370" y="7296"/>
                  </a:cubicBezTo>
                  <a:cubicBezTo>
                    <a:pt x="9370" y="7308"/>
                    <a:pt x="9359" y="7367"/>
                    <a:pt x="9311" y="7605"/>
                  </a:cubicBezTo>
                  <a:cubicBezTo>
                    <a:pt x="9228" y="7927"/>
                    <a:pt x="8942" y="8141"/>
                    <a:pt x="8632" y="8141"/>
                  </a:cubicBezTo>
                  <a:lnTo>
                    <a:pt x="7596" y="8141"/>
                  </a:lnTo>
                  <a:cubicBezTo>
                    <a:pt x="7275" y="8141"/>
                    <a:pt x="6989" y="7927"/>
                    <a:pt x="6918" y="7605"/>
                  </a:cubicBezTo>
                  <a:cubicBezTo>
                    <a:pt x="6870" y="7355"/>
                    <a:pt x="6858" y="7296"/>
                    <a:pt x="6858" y="7296"/>
                  </a:cubicBezTo>
                  <a:cubicBezTo>
                    <a:pt x="6799" y="7046"/>
                    <a:pt x="6977" y="6796"/>
                    <a:pt x="7239" y="6796"/>
                  </a:cubicBezTo>
                  <a:lnTo>
                    <a:pt x="7501" y="6796"/>
                  </a:lnTo>
                  <a:cubicBezTo>
                    <a:pt x="7584" y="6796"/>
                    <a:pt x="7656" y="6712"/>
                    <a:pt x="7656" y="6629"/>
                  </a:cubicBezTo>
                  <a:cubicBezTo>
                    <a:pt x="7656" y="6534"/>
                    <a:pt x="7584" y="6462"/>
                    <a:pt x="7501" y="6462"/>
                  </a:cubicBezTo>
                  <a:lnTo>
                    <a:pt x="7239" y="6462"/>
                  </a:lnTo>
                  <a:cubicBezTo>
                    <a:pt x="6763" y="6462"/>
                    <a:pt x="6430" y="6915"/>
                    <a:pt x="6549" y="7355"/>
                  </a:cubicBezTo>
                  <a:cubicBezTo>
                    <a:pt x="6584" y="7593"/>
                    <a:pt x="6608" y="7665"/>
                    <a:pt x="6608" y="7665"/>
                  </a:cubicBezTo>
                  <a:cubicBezTo>
                    <a:pt x="6727" y="8129"/>
                    <a:pt x="7144" y="8439"/>
                    <a:pt x="7596" y="8439"/>
                  </a:cubicBezTo>
                  <a:lnTo>
                    <a:pt x="8525" y="8439"/>
                  </a:lnTo>
                  <a:lnTo>
                    <a:pt x="8942" y="10380"/>
                  </a:lnTo>
                  <a:cubicBezTo>
                    <a:pt x="8954" y="10463"/>
                    <a:pt x="8942" y="10558"/>
                    <a:pt x="8882" y="10630"/>
                  </a:cubicBezTo>
                  <a:cubicBezTo>
                    <a:pt x="8818" y="10703"/>
                    <a:pt x="8733" y="10737"/>
                    <a:pt x="8650" y="10737"/>
                  </a:cubicBezTo>
                  <a:cubicBezTo>
                    <a:pt x="8517" y="10737"/>
                    <a:pt x="8388" y="10648"/>
                    <a:pt x="8358" y="10487"/>
                  </a:cubicBezTo>
                  <a:cubicBezTo>
                    <a:pt x="8275" y="9903"/>
                    <a:pt x="7739" y="9368"/>
                    <a:pt x="6561" y="8677"/>
                  </a:cubicBezTo>
                  <a:cubicBezTo>
                    <a:pt x="5751" y="8225"/>
                    <a:pt x="5513" y="7570"/>
                    <a:pt x="5620" y="6998"/>
                  </a:cubicBezTo>
                  <a:lnTo>
                    <a:pt x="5620" y="6998"/>
                  </a:lnTo>
                  <a:cubicBezTo>
                    <a:pt x="5918" y="7129"/>
                    <a:pt x="5870" y="7272"/>
                    <a:pt x="6025" y="7272"/>
                  </a:cubicBezTo>
                  <a:cubicBezTo>
                    <a:pt x="6156" y="7272"/>
                    <a:pt x="6227" y="7117"/>
                    <a:pt x="6156" y="7010"/>
                  </a:cubicBezTo>
                  <a:cubicBezTo>
                    <a:pt x="6025" y="6820"/>
                    <a:pt x="5834" y="6712"/>
                    <a:pt x="5620" y="6653"/>
                  </a:cubicBezTo>
                  <a:lnTo>
                    <a:pt x="5584" y="6617"/>
                  </a:lnTo>
                  <a:cubicBezTo>
                    <a:pt x="5560" y="6605"/>
                    <a:pt x="5537" y="6599"/>
                    <a:pt x="5516" y="6599"/>
                  </a:cubicBezTo>
                  <a:cubicBezTo>
                    <a:pt x="5495" y="6599"/>
                    <a:pt x="5477" y="6605"/>
                    <a:pt x="5465" y="6617"/>
                  </a:cubicBezTo>
                  <a:cubicBezTo>
                    <a:pt x="5422" y="6610"/>
                    <a:pt x="5377" y="6607"/>
                    <a:pt x="5333" y="6607"/>
                  </a:cubicBezTo>
                  <a:cubicBezTo>
                    <a:pt x="5145" y="6607"/>
                    <a:pt x="4950" y="6666"/>
                    <a:pt x="4787" y="6772"/>
                  </a:cubicBezTo>
                  <a:cubicBezTo>
                    <a:pt x="4715" y="6831"/>
                    <a:pt x="4703" y="6927"/>
                    <a:pt x="4751" y="6998"/>
                  </a:cubicBezTo>
                  <a:cubicBezTo>
                    <a:pt x="4789" y="7044"/>
                    <a:pt x="4838" y="7071"/>
                    <a:pt x="4886" y="7071"/>
                  </a:cubicBezTo>
                  <a:cubicBezTo>
                    <a:pt x="4913" y="7071"/>
                    <a:pt x="4940" y="7063"/>
                    <a:pt x="4965" y="7046"/>
                  </a:cubicBezTo>
                  <a:cubicBezTo>
                    <a:pt x="5072" y="6974"/>
                    <a:pt x="5191" y="6939"/>
                    <a:pt x="5310" y="6939"/>
                  </a:cubicBezTo>
                  <a:cubicBezTo>
                    <a:pt x="5298" y="7058"/>
                    <a:pt x="5287" y="7224"/>
                    <a:pt x="5298" y="7403"/>
                  </a:cubicBezTo>
                  <a:cubicBezTo>
                    <a:pt x="5049" y="7450"/>
                    <a:pt x="4820" y="7475"/>
                    <a:pt x="4609" y="7475"/>
                  </a:cubicBezTo>
                  <a:cubicBezTo>
                    <a:pt x="3761" y="7475"/>
                    <a:pt x="3208" y="7082"/>
                    <a:pt x="2846" y="6224"/>
                  </a:cubicBezTo>
                  <a:cubicBezTo>
                    <a:pt x="2798" y="6058"/>
                    <a:pt x="2762" y="5796"/>
                    <a:pt x="2798" y="5688"/>
                  </a:cubicBezTo>
                  <a:cubicBezTo>
                    <a:pt x="2822" y="5605"/>
                    <a:pt x="2786" y="5510"/>
                    <a:pt x="2691" y="5486"/>
                  </a:cubicBezTo>
                  <a:cubicBezTo>
                    <a:pt x="2672" y="5478"/>
                    <a:pt x="2652" y="5474"/>
                    <a:pt x="2633" y="5474"/>
                  </a:cubicBezTo>
                  <a:cubicBezTo>
                    <a:pt x="2568" y="5474"/>
                    <a:pt x="2507" y="5517"/>
                    <a:pt x="2489" y="5581"/>
                  </a:cubicBezTo>
                  <a:cubicBezTo>
                    <a:pt x="2429" y="5748"/>
                    <a:pt x="2453" y="5974"/>
                    <a:pt x="2489" y="6141"/>
                  </a:cubicBezTo>
                  <a:cubicBezTo>
                    <a:pt x="2469" y="6142"/>
                    <a:pt x="2450" y="6143"/>
                    <a:pt x="2431" y="6143"/>
                  </a:cubicBezTo>
                  <a:cubicBezTo>
                    <a:pt x="2141" y="6143"/>
                    <a:pt x="1950" y="5980"/>
                    <a:pt x="1905" y="5879"/>
                  </a:cubicBezTo>
                  <a:cubicBezTo>
                    <a:pt x="1893" y="5843"/>
                    <a:pt x="1858" y="5808"/>
                    <a:pt x="1810" y="5796"/>
                  </a:cubicBezTo>
                  <a:cubicBezTo>
                    <a:pt x="1789" y="5787"/>
                    <a:pt x="1771" y="5783"/>
                    <a:pt x="1753" y="5783"/>
                  </a:cubicBezTo>
                  <a:cubicBezTo>
                    <a:pt x="1701" y="5783"/>
                    <a:pt x="1658" y="5816"/>
                    <a:pt x="1596" y="5843"/>
                  </a:cubicBezTo>
                  <a:cubicBezTo>
                    <a:pt x="1552" y="5855"/>
                    <a:pt x="1509" y="5861"/>
                    <a:pt x="1466" y="5861"/>
                  </a:cubicBezTo>
                  <a:cubicBezTo>
                    <a:pt x="1050" y="5861"/>
                    <a:pt x="679" y="5315"/>
                    <a:pt x="798" y="4807"/>
                  </a:cubicBezTo>
                  <a:cubicBezTo>
                    <a:pt x="846" y="4653"/>
                    <a:pt x="643" y="4653"/>
                    <a:pt x="536" y="4260"/>
                  </a:cubicBezTo>
                  <a:cubicBezTo>
                    <a:pt x="417" y="3855"/>
                    <a:pt x="584" y="3462"/>
                    <a:pt x="893" y="3367"/>
                  </a:cubicBezTo>
                  <a:cubicBezTo>
                    <a:pt x="977" y="3343"/>
                    <a:pt x="1036" y="3248"/>
                    <a:pt x="1000" y="3164"/>
                  </a:cubicBezTo>
                  <a:cubicBezTo>
                    <a:pt x="798" y="2664"/>
                    <a:pt x="1131" y="2045"/>
                    <a:pt x="1596" y="2009"/>
                  </a:cubicBezTo>
                  <a:cubicBezTo>
                    <a:pt x="1667" y="2009"/>
                    <a:pt x="1739" y="1950"/>
                    <a:pt x="1739" y="1867"/>
                  </a:cubicBezTo>
                  <a:cubicBezTo>
                    <a:pt x="1781" y="1436"/>
                    <a:pt x="2175" y="1060"/>
                    <a:pt x="2570" y="1060"/>
                  </a:cubicBezTo>
                  <a:cubicBezTo>
                    <a:pt x="2623" y="1060"/>
                    <a:pt x="2675" y="1067"/>
                    <a:pt x="2727" y="1081"/>
                  </a:cubicBezTo>
                  <a:cubicBezTo>
                    <a:pt x="2736" y="1082"/>
                    <a:pt x="2745" y="1083"/>
                    <a:pt x="2754" y="1083"/>
                  </a:cubicBezTo>
                  <a:cubicBezTo>
                    <a:pt x="2816" y="1083"/>
                    <a:pt x="2874" y="1049"/>
                    <a:pt x="2905" y="997"/>
                  </a:cubicBezTo>
                  <a:cubicBezTo>
                    <a:pt x="3065" y="744"/>
                    <a:pt x="3387" y="579"/>
                    <a:pt x="3692" y="579"/>
                  </a:cubicBezTo>
                  <a:cubicBezTo>
                    <a:pt x="3773" y="579"/>
                    <a:pt x="3854" y="591"/>
                    <a:pt x="3929" y="616"/>
                  </a:cubicBezTo>
                  <a:cubicBezTo>
                    <a:pt x="3870" y="700"/>
                    <a:pt x="3810" y="819"/>
                    <a:pt x="3810" y="962"/>
                  </a:cubicBezTo>
                  <a:cubicBezTo>
                    <a:pt x="3774" y="962"/>
                    <a:pt x="3739" y="974"/>
                    <a:pt x="3703" y="974"/>
                  </a:cubicBezTo>
                  <a:cubicBezTo>
                    <a:pt x="3465" y="1045"/>
                    <a:pt x="3298" y="1212"/>
                    <a:pt x="3298" y="1212"/>
                  </a:cubicBezTo>
                  <a:cubicBezTo>
                    <a:pt x="3239" y="1271"/>
                    <a:pt x="3239" y="1378"/>
                    <a:pt x="3298" y="1438"/>
                  </a:cubicBezTo>
                  <a:cubicBezTo>
                    <a:pt x="3328" y="1468"/>
                    <a:pt x="3370" y="1483"/>
                    <a:pt x="3411" y="1483"/>
                  </a:cubicBezTo>
                  <a:cubicBezTo>
                    <a:pt x="3453" y="1483"/>
                    <a:pt x="3495" y="1468"/>
                    <a:pt x="3524" y="1438"/>
                  </a:cubicBezTo>
                  <a:cubicBezTo>
                    <a:pt x="3532" y="1422"/>
                    <a:pt x="3715" y="1247"/>
                    <a:pt x="3964" y="1247"/>
                  </a:cubicBezTo>
                  <a:cubicBezTo>
                    <a:pt x="4094" y="1247"/>
                    <a:pt x="4243" y="1295"/>
                    <a:pt x="4394" y="1438"/>
                  </a:cubicBezTo>
                  <a:cubicBezTo>
                    <a:pt x="4417" y="1462"/>
                    <a:pt x="4465" y="1474"/>
                    <a:pt x="4513" y="1474"/>
                  </a:cubicBezTo>
                  <a:cubicBezTo>
                    <a:pt x="4656" y="1474"/>
                    <a:pt x="4715" y="1295"/>
                    <a:pt x="4632" y="1200"/>
                  </a:cubicBezTo>
                  <a:cubicBezTo>
                    <a:pt x="4465" y="1033"/>
                    <a:pt x="4286" y="962"/>
                    <a:pt x="4132" y="926"/>
                  </a:cubicBezTo>
                  <a:cubicBezTo>
                    <a:pt x="4155" y="819"/>
                    <a:pt x="4251" y="688"/>
                    <a:pt x="4298" y="664"/>
                  </a:cubicBezTo>
                  <a:lnTo>
                    <a:pt x="4298" y="640"/>
                  </a:lnTo>
                  <a:cubicBezTo>
                    <a:pt x="4502" y="424"/>
                    <a:pt x="4770" y="329"/>
                    <a:pt x="5016" y="329"/>
                  </a:cubicBezTo>
                  <a:cubicBezTo>
                    <a:pt x="5257" y="329"/>
                    <a:pt x="5478" y="421"/>
                    <a:pt x="5596" y="581"/>
                  </a:cubicBezTo>
                  <a:cubicBezTo>
                    <a:pt x="5620" y="628"/>
                    <a:pt x="5668" y="640"/>
                    <a:pt x="5715" y="664"/>
                  </a:cubicBezTo>
                  <a:cubicBezTo>
                    <a:pt x="5763" y="664"/>
                    <a:pt x="5799" y="640"/>
                    <a:pt x="5834" y="616"/>
                  </a:cubicBezTo>
                  <a:cubicBezTo>
                    <a:pt x="5984" y="476"/>
                    <a:pt x="6190" y="411"/>
                    <a:pt x="6397" y="411"/>
                  </a:cubicBezTo>
                  <a:cubicBezTo>
                    <a:pt x="6700" y="411"/>
                    <a:pt x="7005" y="552"/>
                    <a:pt x="7132" y="807"/>
                  </a:cubicBezTo>
                  <a:cubicBezTo>
                    <a:pt x="7153" y="869"/>
                    <a:pt x="7210" y="904"/>
                    <a:pt x="7287" y="904"/>
                  </a:cubicBezTo>
                  <a:cubicBezTo>
                    <a:pt x="7299" y="904"/>
                    <a:pt x="7310" y="904"/>
                    <a:pt x="7323" y="902"/>
                  </a:cubicBezTo>
                  <a:cubicBezTo>
                    <a:pt x="7391" y="883"/>
                    <a:pt x="7462" y="874"/>
                    <a:pt x="7533" y="874"/>
                  </a:cubicBezTo>
                  <a:cubicBezTo>
                    <a:pt x="7908" y="874"/>
                    <a:pt x="8292" y="1123"/>
                    <a:pt x="8382" y="1474"/>
                  </a:cubicBezTo>
                  <a:cubicBezTo>
                    <a:pt x="8392" y="1544"/>
                    <a:pt x="8445" y="1598"/>
                    <a:pt x="8519" y="1598"/>
                  </a:cubicBezTo>
                  <a:cubicBezTo>
                    <a:pt x="8533" y="1598"/>
                    <a:pt x="8546" y="1596"/>
                    <a:pt x="8561" y="1593"/>
                  </a:cubicBezTo>
                  <a:cubicBezTo>
                    <a:pt x="8578" y="1591"/>
                    <a:pt x="8595" y="1590"/>
                    <a:pt x="8612" y="1590"/>
                  </a:cubicBezTo>
                  <a:cubicBezTo>
                    <a:pt x="8726" y="1590"/>
                    <a:pt x="8843" y="1624"/>
                    <a:pt x="8978" y="1676"/>
                  </a:cubicBezTo>
                  <a:cubicBezTo>
                    <a:pt x="8994" y="1682"/>
                    <a:pt x="9013" y="1685"/>
                    <a:pt x="9033" y="1685"/>
                  </a:cubicBezTo>
                  <a:cubicBezTo>
                    <a:pt x="9095" y="1685"/>
                    <a:pt x="9162" y="1654"/>
                    <a:pt x="9180" y="1581"/>
                  </a:cubicBezTo>
                  <a:cubicBezTo>
                    <a:pt x="9216" y="1497"/>
                    <a:pt x="9180" y="1402"/>
                    <a:pt x="9097" y="1378"/>
                  </a:cubicBezTo>
                  <a:cubicBezTo>
                    <a:pt x="8942" y="1319"/>
                    <a:pt x="8799" y="1271"/>
                    <a:pt x="8644" y="1271"/>
                  </a:cubicBezTo>
                  <a:cubicBezTo>
                    <a:pt x="8472" y="841"/>
                    <a:pt x="7989" y="547"/>
                    <a:pt x="7502" y="547"/>
                  </a:cubicBezTo>
                  <a:cubicBezTo>
                    <a:pt x="7450" y="547"/>
                    <a:pt x="7398" y="550"/>
                    <a:pt x="7346" y="557"/>
                  </a:cubicBezTo>
                  <a:cubicBezTo>
                    <a:pt x="7145" y="251"/>
                    <a:pt x="6767" y="81"/>
                    <a:pt x="6386" y="81"/>
                  </a:cubicBezTo>
                  <a:cubicBezTo>
                    <a:pt x="6159" y="81"/>
                    <a:pt x="5931" y="142"/>
                    <a:pt x="5739" y="271"/>
                  </a:cubicBezTo>
                  <a:cubicBezTo>
                    <a:pt x="5542" y="91"/>
                    <a:pt x="5272" y="1"/>
                    <a:pt x="49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DCB69"/>
                </a:solidFill>
              </a:endParaRPr>
            </a:p>
          </p:txBody>
        </p:sp>
      </p:grpSp>
      <p:grpSp>
        <p:nvGrpSpPr>
          <p:cNvPr id="708" name="Google Shape;708;p65"/>
          <p:cNvGrpSpPr/>
          <p:nvPr/>
        </p:nvGrpSpPr>
        <p:grpSpPr>
          <a:xfrm>
            <a:off x="8424000" y="3638856"/>
            <a:ext cx="427735" cy="477787"/>
            <a:chOff x="6219124" y="2902788"/>
            <a:chExt cx="318231" cy="355470"/>
          </a:xfrm>
        </p:grpSpPr>
        <p:sp>
          <p:nvSpPr>
            <p:cNvPr id="709" name="Google Shape;709;p65"/>
            <p:cNvSpPr/>
            <p:nvPr/>
          </p:nvSpPr>
          <p:spPr>
            <a:xfrm>
              <a:off x="6219124" y="2990994"/>
              <a:ext cx="140353" cy="267263"/>
            </a:xfrm>
            <a:custGeom>
              <a:avLst/>
              <a:gdLst/>
              <a:ahLst/>
              <a:cxnLst/>
              <a:rect l="l" t="t" r="r" b="b"/>
              <a:pathLst>
                <a:path w="4406" h="8390" extrusionOk="0">
                  <a:moveTo>
                    <a:pt x="1303" y="0"/>
                  </a:moveTo>
                  <a:cubicBezTo>
                    <a:pt x="1243" y="0"/>
                    <a:pt x="1178" y="40"/>
                    <a:pt x="1143" y="91"/>
                  </a:cubicBezTo>
                  <a:cubicBezTo>
                    <a:pt x="858" y="686"/>
                    <a:pt x="715" y="1329"/>
                    <a:pt x="715" y="1984"/>
                  </a:cubicBezTo>
                  <a:cubicBezTo>
                    <a:pt x="715" y="2222"/>
                    <a:pt x="774" y="2627"/>
                    <a:pt x="786" y="2758"/>
                  </a:cubicBezTo>
                  <a:lnTo>
                    <a:pt x="191" y="3806"/>
                  </a:lnTo>
                  <a:cubicBezTo>
                    <a:pt x="0" y="4127"/>
                    <a:pt x="143" y="4544"/>
                    <a:pt x="500" y="4699"/>
                  </a:cubicBezTo>
                  <a:lnTo>
                    <a:pt x="1143" y="4961"/>
                  </a:lnTo>
                  <a:lnTo>
                    <a:pt x="1143" y="6104"/>
                  </a:lnTo>
                  <a:cubicBezTo>
                    <a:pt x="1143" y="6628"/>
                    <a:pt x="1572" y="7056"/>
                    <a:pt x="2096" y="7056"/>
                  </a:cubicBezTo>
                  <a:lnTo>
                    <a:pt x="2965" y="7056"/>
                  </a:lnTo>
                  <a:lnTo>
                    <a:pt x="2965" y="8223"/>
                  </a:lnTo>
                  <a:cubicBezTo>
                    <a:pt x="2965" y="8306"/>
                    <a:pt x="3036" y="8390"/>
                    <a:pt x="3120" y="8390"/>
                  </a:cubicBezTo>
                  <a:cubicBezTo>
                    <a:pt x="3215" y="8390"/>
                    <a:pt x="3286" y="8306"/>
                    <a:pt x="3286" y="8223"/>
                  </a:cubicBezTo>
                  <a:lnTo>
                    <a:pt x="3286" y="7044"/>
                  </a:lnTo>
                  <a:cubicBezTo>
                    <a:pt x="3525" y="7032"/>
                    <a:pt x="4001" y="6937"/>
                    <a:pt x="4334" y="6663"/>
                  </a:cubicBezTo>
                  <a:cubicBezTo>
                    <a:pt x="4406" y="6604"/>
                    <a:pt x="4406" y="6497"/>
                    <a:pt x="4346" y="6437"/>
                  </a:cubicBezTo>
                  <a:cubicBezTo>
                    <a:pt x="4320" y="6398"/>
                    <a:pt x="4279" y="6380"/>
                    <a:pt x="4234" y="6380"/>
                  </a:cubicBezTo>
                  <a:cubicBezTo>
                    <a:pt x="4197" y="6380"/>
                    <a:pt x="4157" y="6392"/>
                    <a:pt x="4120" y="6413"/>
                  </a:cubicBezTo>
                  <a:cubicBezTo>
                    <a:pt x="3763" y="6735"/>
                    <a:pt x="3144" y="6735"/>
                    <a:pt x="3132" y="6735"/>
                  </a:cubicBezTo>
                  <a:lnTo>
                    <a:pt x="2096" y="6735"/>
                  </a:lnTo>
                  <a:cubicBezTo>
                    <a:pt x="1762" y="6735"/>
                    <a:pt x="1477" y="6449"/>
                    <a:pt x="1477" y="6104"/>
                  </a:cubicBezTo>
                  <a:lnTo>
                    <a:pt x="1477" y="4854"/>
                  </a:lnTo>
                  <a:cubicBezTo>
                    <a:pt x="1477" y="4782"/>
                    <a:pt x="1429" y="4723"/>
                    <a:pt x="1370" y="4711"/>
                  </a:cubicBezTo>
                  <a:lnTo>
                    <a:pt x="619" y="4389"/>
                  </a:lnTo>
                  <a:cubicBezTo>
                    <a:pt x="465" y="4318"/>
                    <a:pt x="381" y="4127"/>
                    <a:pt x="477" y="3961"/>
                  </a:cubicBezTo>
                  <a:cubicBezTo>
                    <a:pt x="1120" y="2818"/>
                    <a:pt x="1131" y="2865"/>
                    <a:pt x="1120" y="2770"/>
                  </a:cubicBezTo>
                  <a:cubicBezTo>
                    <a:pt x="1120" y="2770"/>
                    <a:pt x="1036" y="2246"/>
                    <a:pt x="1036" y="1984"/>
                  </a:cubicBezTo>
                  <a:cubicBezTo>
                    <a:pt x="1036" y="1377"/>
                    <a:pt x="1179" y="782"/>
                    <a:pt x="1441" y="246"/>
                  </a:cubicBezTo>
                  <a:cubicBezTo>
                    <a:pt x="1489" y="163"/>
                    <a:pt x="1441" y="67"/>
                    <a:pt x="1370" y="20"/>
                  </a:cubicBezTo>
                  <a:cubicBezTo>
                    <a:pt x="1350" y="6"/>
                    <a:pt x="1327" y="0"/>
                    <a:pt x="1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65"/>
            <p:cNvSpPr/>
            <p:nvPr/>
          </p:nvSpPr>
          <p:spPr>
            <a:xfrm>
              <a:off x="6268054" y="2902788"/>
              <a:ext cx="269302" cy="354705"/>
            </a:xfrm>
            <a:custGeom>
              <a:avLst/>
              <a:gdLst/>
              <a:ahLst/>
              <a:cxnLst/>
              <a:rect l="l" t="t" r="r" b="b"/>
              <a:pathLst>
                <a:path w="8454" h="11135" extrusionOk="0">
                  <a:moveTo>
                    <a:pt x="8246" y="1"/>
                  </a:moveTo>
                  <a:cubicBezTo>
                    <a:pt x="8218" y="1"/>
                    <a:pt x="8187" y="9"/>
                    <a:pt x="8156" y="26"/>
                  </a:cubicBezTo>
                  <a:lnTo>
                    <a:pt x="5930" y="1098"/>
                  </a:lnTo>
                  <a:cubicBezTo>
                    <a:pt x="5192" y="610"/>
                    <a:pt x="4366" y="377"/>
                    <a:pt x="3549" y="377"/>
                  </a:cubicBezTo>
                  <a:cubicBezTo>
                    <a:pt x="2216" y="377"/>
                    <a:pt x="909" y="997"/>
                    <a:pt x="60" y="2134"/>
                  </a:cubicBezTo>
                  <a:cubicBezTo>
                    <a:pt x="0" y="2205"/>
                    <a:pt x="12" y="2312"/>
                    <a:pt x="84" y="2360"/>
                  </a:cubicBezTo>
                  <a:cubicBezTo>
                    <a:pt x="113" y="2385"/>
                    <a:pt x="149" y="2397"/>
                    <a:pt x="185" y="2397"/>
                  </a:cubicBezTo>
                  <a:cubicBezTo>
                    <a:pt x="234" y="2397"/>
                    <a:pt x="282" y="2373"/>
                    <a:pt x="310" y="2324"/>
                  </a:cubicBezTo>
                  <a:cubicBezTo>
                    <a:pt x="1125" y="1233"/>
                    <a:pt x="2334" y="704"/>
                    <a:pt x="3540" y="704"/>
                  </a:cubicBezTo>
                  <a:cubicBezTo>
                    <a:pt x="4255" y="704"/>
                    <a:pt x="4967" y="890"/>
                    <a:pt x="5596" y="1253"/>
                  </a:cubicBezTo>
                  <a:lnTo>
                    <a:pt x="5596" y="1277"/>
                  </a:lnTo>
                  <a:cubicBezTo>
                    <a:pt x="5513" y="1336"/>
                    <a:pt x="5513" y="1396"/>
                    <a:pt x="5513" y="1396"/>
                  </a:cubicBezTo>
                  <a:cubicBezTo>
                    <a:pt x="5513" y="1396"/>
                    <a:pt x="5501" y="1479"/>
                    <a:pt x="5596" y="1538"/>
                  </a:cubicBezTo>
                  <a:lnTo>
                    <a:pt x="6370" y="2050"/>
                  </a:lnTo>
                  <a:lnTo>
                    <a:pt x="4989" y="3253"/>
                  </a:lnTo>
                  <a:cubicBezTo>
                    <a:pt x="4906" y="3324"/>
                    <a:pt x="4906" y="3455"/>
                    <a:pt x="5025" y="3515"/>
                  </a:cubicBezTo>
                  <a:cubicBezTo>
                    <a:pt x="5046" y="3524"/>
                    <a:pt x="5059" y="3531"/>
                    <a:pt x="5082" y="3531"/>
                  </a:cubicBezTo>
                  <a:cubicBezTo>
                    <a:pt x="5175" y="3531"/>
                    <a:pt x="5438" y="3414"/>
                    <a:pt x="7120" y="2860"/>
                  </a:cubicBezTo>
                  <a:lnTo>
                    <a:pt x="7120" y="2860"/>
                  </a:lnTo>
                  <a:cubicBezTo>
                    <a:pt x="7989" y="4515"/>
                    <a:pt x="7632" y="6611"/>
                    <a:pt x="6108" y="7849"/>
                  </a:cubicBezTo>
                  <a:cubicBezTo>
                    <a:pt x="5775" y="8135"/>
                    <a:pt x="5584" y="8551"/>
                    <a:pt x="5584" y="8992"/>
                  </a:cubicBezTo>
                  <a:lnTo>
                    <a:pt x="5584" y="10980"/>
                  </a:lnTo>
                  <a:cubicBezTo>
                    <a:pt x="5584" y="11063"/>
                    <a:pt x="5656" y="11135"/>
                    <a:pt x="5739" y="11135"/>
                  </a:cubicBezTo>
                  <a:cubicBezTo>
                    <a:pt x="5834" y="11135"/>
                    <a:pt x="5906" y="11063"/>
                    <a:pt x="5906" y="10980"/>
                  </a:cubicBezTo>
                  <a:lnTo>
                    <a:pt x="5906" y="8992"/>
                  </a:lnTo>
                  <a:cubicBezTo>
                    <a:pt x="5906" y="8635"/>
                    <a:pt x="6049" y="8313"/>
                    <a:pt x="6322" y="8099"/>
                  </a:cubicBezTo>
                  <a:cubicBezTo>
                    <a:pt x="7870" y="6825"/>
                    <a:pt x="8394" y="4634"/>
                    <a:pt x="7442" y="2765"/>
                  </a:cubicBezTo>
                  <a:lnTo>
                    <a:pt x="8347" y="2467"/>
                  </a:lnTo>
                  <a:cubicBezTo>
                    <a:pt x="8406" y="2443"/>
                    <a:pt x="8454" y="2384"/>
                    <a:pt x="8454" y="2324"/>
                  </a:cubicBezTo>
                  <a:cubicBezTo>
                    <a:pt x="8454" y="2265"/>
                    <a:pt x="8418" y="2205"/>
                    <a:pt x="8382" y="2181"/>
                  </a:cubicBezTo>
                  <a:lnTo>
                    <a:pt x="8085" y="1955"/>
                  </a:lnTo>
                  <a:cubicBezTo>
                    <a:pt x="8050" y="1930"/>
                    <a:pt x="8013" y="1918"/>
                    <a:pt x="7979" y="1918"/>
                  </a:cubicBezTo>
                  <a:cubicBezTo>
                    <a:pt x="7930" y="1918"/>
                    <a:pt x="7886" y="1942"/>
                    <a:pt x="7858" y="1991"/>
                  </a:cubicBezTo>
                  <a:cubicBezTo>
                    <a:pt x="7799" y="2062"/>
                    <a:pt x="7811" y="2170"/>
                    <a:pt x="7882" y="2205"/>
                  </a:cubicBezTo>
                  <a:lnTo>
                    <a:pt x="7930" y="2241"/>
                  </a:lnTo>
                  <a:lnTo>
                    <a:pt x="7144" y="2503"/>
                  </a:lnTo>
                  <a:lnTo>
                    <a:pt x="5822" y="2955"/>
                  </a:lnTo>
                  <a:lnTo>
                    <a:pt x="5822" y="2955"/>
                  </a:lnTo>
                  <a:lnTo>
                    <a:pt x="6751" y="2134"/>
                  </a:lnTo>
                  <a:cubicBezTo>
                    <a:pt x="6834" y="2062"/>
                    <a:pt x="6834" y="1931"/>
                    <a:pt x="6739" y="1872"/>
                  </a:cubicBezTo>
                  <a:lnTo>
                    <a:pt x="6025" y="1408"/>
                  </a:lnTo>
                  <a:lnTo>
                    <a:pt x="7692" y="598"/>
                  </a:lnTo>
                  <a:lnTo>
                    <a:pt x="7692" y="598"/>
                  </a:lnTo>
                  <a:cubicBezTo>
                    <a:pt x="7096" y="1419"/>
                    <a:pt x="7037" y="1408"/>
                    <a:pt x="7049" y="1527"/>
                  </a:cubicBezTo>
                  <a:cubicBezTo>
                    <a:pt x="7073" y="1634"/>
                    <a:pt x="7156" y="1658"/>
                    <a:pt x="7323" y="1777"/>
                  </a:cubicBezTo>
                  <a:cubicBezTo>
                    <a:pt x="7353" y="1802"/>
                    <a:pt x="7391" y="1815"/>
                    <a:pt x="7428" y="1815"/>
                  </a:cubicBezTo>
                  <a:cubicBezTo>
                    <a:pt x="7476" y="1815"/>
                    <a:pt x="7522" y="1793"/>
                    <a:pt x="7549" y="1753"/>
                  </a:cubicBezTo>
                  <a:cubicBezTo>
                    <a:pt x="7608" y="1669"/>
                    <a:pt x="7585" y="1574"/>
                    <a:pt x="7513" y="1527"/>
                  </a:cubicBezTo>
                  <a:lnTo>
                    <a:pt x="7454" y="1479"/>
                  </a:lnTo>
                  <a:lnTo>
                    <a:pt x="8358" y="265"/>
                  </a:lnTo>
                  <a:cubicBezTo>
                    <a:pt x="8446" y="148"/>
                    <a:pt x="8367" y="1"/>
                    <a:pt x="8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65"/>
            <p:cNvSpPr/>
            <p:nvPr/>
          </p:nvSpPr>
          <p:spPr>
            <a:xfrm>
              <a:off x="6407993" y="2995773"/>
              <a:ext cx="31505" cy="37207"/>
            </a:xfrm>
            <a:custGeom>
              <a:avLst/>
              <a:gdLst/>
              <a:ahLst/>
              <a:cxnLst/>
              <a:rect l="l" t="t" r="r" b="b"/>
              <a:pathLst>
                <a:path w="989" h="1168" extrusionOk="0">
                  <a:moveTo>
                    <a:pt x="179" y="1"/>
                  </a:moveTo>
                  <a:cubicBezTo>
                    <a:pt x="84" y="1"/>
                    <a:pt x="13" y="84"/>
                    <a:pt x="13" y="167"/>
                  </a:cubicBezTo>
                  <a:cubicBezTo>
                    <a:pt x="1" y="763"/>
                    <a:pt x="263" y="1120"/>
                    <a:pt x="798" y="1167"/>
                  </a:cubicBezTo>
                  <a:cubicBezTo>
                    <a:pt x="894" y="1167"/>
                    <a:pt x="965" y="1108"/>
                    <a:pt x="977" y="1013"/>
                  </a:cubicBezTo>
                  <a:cubicBezTo>
                    <a:pt x="989" y="905"/>
                    <a:pt x="917" y="822"/>
                    <a:pt x="834" y="822"/>
                  </a:cubicBezTo>
                  <a:cubicBezTo>
                    <a:pt x="596" y="810"/>
                    <a:pt x="322" y="703"/>
                    <a:pt x="334" y="167"/>
                  </a:cubicBezTo>
                  <a:cubicBezTo>
                    <a:pt x="334" y="84"/>
                    <a:pt x="263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2" name="Google Shape;712;p65">
            <a:hlinkClick r:id="rId4" action="ppaction://hlinksldjump"/>
          </p:cNvPr>
          <p:cNvSpPr/>
          <p:nvPr/>
        </p:nvSpPr>
        <p:spPr>
          <a:xfrm>
            <a:off x="4459398" y="134651"/>
            <a:ext cx="225209" cy="207616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65">
            <a:hlinkClick r:id="" action="ppaction://hlinkshowjump?jump=nextslide"/>
          </p:cNvPr>
          <p:cNvSpPr/>
          <p:nvPr/>
        </p:nvSpPr>
        <p:spPr>
          <a:xfrm>
            <a:off x="4868757" y="18007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65">
            <a:hlinkClick r:id="" action="ppaction://hlinkshowjump?jump=nextslide"/>
          </p:cNvPr>
          <p:cNvSpPr/>
          <p:nvPr/>
        </p:nvSpPr>
        <p:spPr>
          <a:xfrm flipH="1">
            <a:off x="4107432" y="18007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409466" y="858934"/>
            <a:ext cx="748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rgbClr val="0070C0"/>
                </a:solidFill>
                <a:latin typeface="DM Serif Text" panose="020B0604020202020204" charset="0"/>
              </a:rPr>
              <a:t>05</a:t>
            </a:r>
            <a:endParaRPr lang="hr-HR" sz="3600" b="1" dirty="0">
              <a:solidFill>
                <a:srgbClr val="0070C0"/>
              </a:solidFill>
              <a:latin typeface="DM Serif Text" panose="020B060402020202020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3773" y="2194245"/>
            <a:ext cx="748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rgbClr val="0070C0"/>
                </a:solidFill>
                <a:latin typeface="DM Serif Text" panose="020B0604020202020204" charset="0"/>
              </a:rPr>
              <a:t>06</a:t>
            </a:r>
            <a:endParaRPr lang="hr-HR" sz="3600" b="1" dirty="0">
              <a:solidFill>
                <a:srgbClr val="0070C0"/>
              </a:solidFill>
              <a:latin typeface="DM Serif Text" panose="020B0604020202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62"/>
          <p:cNvPicPr preferRelativeResize="0"/>
          <p:nvPr/>
        </p:nvPicPr>
        <p:blipFill rotWithShape="1">
          <a:blip r:embed="rId3">
            <a:alphaModFix/>
          </a:blip>
          <a:srcRect l="15266" t="3832" r="9641" b="5125"/>
          <a:stretch/>
        </p:blipFill>
        <p:spPr>
          <a:xfrm>
            <a:off x="7136743" y="1715944"/>
            <a:ext cx="642700" cy="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62"/>
          <p:cNvPicPr preferRelativeResize="0"/>
          <p:nvPr/>
        </p:nvPicPr>
        <p:blipFill rotWithShape="1">
          <a:blip r:embed="rId3">
            <a:alphaModFix/>
          </a:blip>
          <a:srcRect l="15266" t="3832" r="9641" b="5125"/>
          <a:stretch/>
        </p:blipFill>
        <p:spPr>
          <a:xfrm>
            <a:off x="4208361" y="2239985"/>
            <a:ext cx="642700" cy="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62"/>
          <p:cNvPicPr preferRelativeResize="0"/>
          <p:nvPr/>
        </p:nvPicPr>
        <p:blipFill rotWithShape="1">
          <a:blip r:embed="rId3">
            <a:alphaModFix/>
          </a:blip>
          <a:srcRect l="15266" t="3832" r="9641" b="5125"/>
          <a:stretch/>
        </p:blipFill>
        <p:spPr>
          <a:xfrm>
            <a:off x="1354750" y="1710588"/>
            <a:ext cx="642700" cy="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62">
            <a:hlinkClick r:id="rId4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377800" y="2187056"/>
            <a:ext cx="2418346" cy="12284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r-HR" sz="1800" dirty="0" smtClean="0"/>
              <a:t>Završno sumiranje </a:t>
            </a:r>
            <a:r>
              <a:rPr lang="hr-HR" sz="1800" dirty="0"/>
              <a:t>seanse</a:t>
            </a:r>
            <a:br>
              <a:rPr lang="hr-HR" sz="1800" dirty="0"/>
            </a:br>
            <a:endParaRPr lang="hr-HR" sz="1800" dirty="0"/>
          </a:p>
        </p:txBody>
      </p:sp>
      <p:sp>
        <p:nvSpPr>
          <p:cNvPr id="630" name="Google Shape;630;p62">
            <a:hlinkClick r:id="" action="ppaction://noaction"/>
          </p:cNvPr>
          <p:cNvSpPr txBox="1">
            <a:spLocks noGrp="1"/>
          </p:cNvSpPr>
          <p:nvPr>
            <p:ph type="title" idx="6"/>
          </p:nvPr>
        </p:nvSpPr>
        <p:spPr>
          <a:xfrm>
            <a:off x="6060200" y="2430723"/>
            <a:ext cx="2491339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r-HR" sz="1800" dirty="0" smtClean="0"/>
              <a:t>Povratna informacija</a:t>
            </a:r>
            <a:endParaRPr lang="hr-HR" sz="1800" dirty="0"/>
          </a:p>
        </p:txBody>
      </p:sp>
      <p:sp>
        <p:nvSpPr>
          <p:cNvPr id="631" name="Google Shape;631;p62"/>
          <p:cNvSpPr txBox="1">
            <a:spLocks noGrp="1"/>
          </p:cNvSpPr>
          <p:nvPr>
            <p:ph type="subTitle" idx="8"/>
          </p:nvPr>
        </p:nvSpPr>
        <p:spPr>
          <a:xfrm>
            <a:off x="4479729" y="4171001"/>
            <a:ext cx="19260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hr-HR" dirty="0" smtClean="0"/>
              <a:t>„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dirty="0"/>
          </a:p>
        </p:txBody>
      </p:sp>
      <p:sp>
        <p:nvSpPr>
          <p:cNvPr id="634" name="Google Shape;634;p62">
            <a:hlinkClick r:id="rId4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1213500" y="1796838"/>
            <a:ext cx="8940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hr-HR" dirty="0"/>
              <a:t>7</a:t>
            </a:r>
            <a:endParaRPr dirty="0"/>
          </a:p>
        </p:txBody>
      </p:sp>
      <p:sp>
        <p:nvSpPr>
          <p:cNvPr id="635" name="Google Shape;635;p62"/>
          <p:cNvSpPr txBox="1">
            <a:spLocks noGrp="1"/>
          </p:cNvSpPr>
          <p:nvPr>
            <p:ph type="subTitle" idx="1"/>
          </p:nvPr>
        </p:nvSpPr>
        <p:spPr>
          <a:xfrm>
            <a:off x="272767" y="3235764"/>
            <a:ext cx="244255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dirty="0" smtClean="0"/>
              <a:t>Usmjeravanje pažnje na najbitnije trenutke seanse (+)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hr-HR" dirty="0"/>
              <a:t>-</a:t>
            </a:r>
            <a:r>
              <a:rPr lang="hr-HR" dirty="0" smtClean="0"/>
              <a:t> teškoće izvršavanja akcijskog plana</a:t>
            </a:r>
            <a:endParaRPr dirty="0"/>
          </a:p>
        </p:txBody>
      </p:sp>
      <p:sp>
        <p:nvSpPr>
          <p:cNvPr id="636" name="Google Shape;636;p62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3609000" y="2760208"/>
            <a:ext cx="1926000" cy="13247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r-HR" dirty="0"/>
              <a:t/>
            </a:r>
            <a:br>
              <a:rPr lang="hr-HR" dirty="0"/>
            </a:br>
            <a:r>
              <a:rPr lang="en" dirty="0" smtClean="0"/>
              <a:t> </a:t>
            </a:r>
            <a:endParaRPr dirty="0"/>
          </a:p>
        </p:txBody>
      </p:sp>
      <p:sp>
        <p:nvSpPr>
          <p:cNvPr id="637" name="Google Shape;637;p62"/>
          <p:cNvSpPr txBox="1">
            <a:spLocks noGrp="1"/>
          </p:cNvSpPr>
          <p:nvPr>
            <p:ph type="subTitle" idx="5"/>
          </p:nvPr>
        </p:nvSpPr>
        <p:spPr>
          <a:xfrm>
            <a:off x="3244321" y="4103976"/>
            <a:ext cx="2410655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hr-HR" dirty="0" smtClean="0"/>
              <a:t>Povezivanje s prethodnim akcijskim planom; procjena vjerojatnosti izvršavanja dogovorenog</a:t>
            </a:r>
            <a:endParaRPr dirty="0"/>
          </a:p>
        </p:txBody>
      </p:sp>
      <p:sp>
        <p:nvSpPr>
          <p:cNvPr id="638" name="Google Shape;638;p62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4049100" y="2305502"/>
            <a:ext cx="8940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hr-HR" dirty="0" smtClean="0"/>
              <a:t>8</a:t>
            </a:r>
            <a:endParaRPr dirty="0"/>
          </a:p>
        </p:txBody>
      </p:sp>
      <p:sp>
        <p:nvSpPr>
          <p:cNvPr id="639" name="Google Shape;639;p62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7011093" y="1862450"/>
            <a:ext cx="8940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hr-HR" dirty="0" smtClean="0"/>
              <a:t>9</a:t>
            </a:r>
            <a:endParaRPr dirty="0"/>
          </a:p>
        </p:txBody>
      </p:sp>
      <p:sp>
        <p:nvSpPr>
          <p:cNvPr id="641" name="Google Shape;641;p62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Završetak</a:t>
            </a:r>
            <a:endParaRPr dirty="0">
              <a:solidFill>
                <a:schemeClr val="tx2">
                  <a:lumMod val="75000"/>
                </a:schemeClr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pic>
        <p:nvPicPr>
          <p:cNvPr id="642" name="Google Shape;642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63459" y="4342675"/>
            <a:ext cx="1230028" cy="99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67584" y="475975"/>
            <a:ext cx="1230028" cy="99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404173" y="-341075"/>
            <a:ext cx="1503225" cy="121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62"/>
          <p:cNvPicPr preferRelativeResize="0"/>
          <p:nvPr/>
        </p:nvPicPr>
        <p:blipFill>
          <a:blip r:embed="rId8">
            <a:alphaModFix amt="35000"/>
          </a:blip>
          <a:stretch>
            <a:fillRect/>
          </a:stretch>
        </p:blipFill>
        <p:spPr>
          <a:xfrm>
            <a:off x="8262041" y="445025"/>
            <a:ext cx="1230028" cy="99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6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50452" y="-290275"/>
            <a:ext cx="1541625" cy="1244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6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4738" y="4342664"/>
            <a:ext cx="856725" cy="691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62"/>
          <p:cNvPicPr preferRelativeResize="0"/>
          <p:nvPr/>
        </p:nvPicPr>
        <p:blipFill>
          <a:blip r:embed="rId11">
            <a:alphaModFix amt="51000"/>
          </a:blip>
          <a:stretch>
            <a:fillRect/>
          </a:stretch>
        </p:blipFill>
        <p:spPr>
          <a:xfrm>
            <a:off x="8417091" y="4342675"/>
            <a:ext cx="1230028" cy="99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62"/>
          <p:cNvPicPr preferRelativeResize="0"/>
          <p:nvPr/>
        </p:nvPicPr>
        <p:blipFill>
          <a:blip r:embed="rId12">
            <a:alphaModFix amt="83000"/>
          </a:blip>
          <a:stretch>
            <a:fillRect/>
          </a:stretch>
        </p:blipFill>
        <p:spPr>
          <a:xfrm>
            <a:off x="8039625" y="4242728"/>
            <a:ext cx="1104375" cy="891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62"/>
          <p:cNvPicPr preferRelativeResize="0"/>
          <p:nvPr/>
        </p:nvPicPr>
        <p:blipFill rotWithShape="1">
          <a:blip r:embed="rId13">
            <a:alphaModFix amt="60000"/>
          </a:blip>
          <a:srcRect/>
          <a:stretch/>
        </p:blipFill>
        <p:spPr>
          <a:xfrm rot="-487117">
            <a:off x="139955" y="2379644"/>
            <a:ext cx="223202" cy="22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62"/>
          <p:cNvPicPr preferRelativeResize="0"/>
          <p:nvPr/>
        </p:nvPicPr>
        <p:blipFill rotWithShape="1">
          <a:blip r:embed="rId13">
            <a:alphaModFix amt="60000"/>
          </a:blip>
          <a:srcRect/>
          <a:stretch/>
        </p:blipFill>
        <p:spPr>
          <a:xfrm rot="-487117">
            <a:off x="5864080" y="4796269"/>
            <a:ext cx="223202" cy="22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62"/>
          <p:cNvPicPr preferRelativeResize="0"/>
          <p:nvPr/>
        </p:nvPicPr>
        <p:blipFill rotWithShape="1">
          <a:blip r:embed="rId14">
            <a:alphaModFix amt="60000"/>
          </a:blip>
          <a:srcRect/>
          <a:stretch/>
        </p:blipFill>
        <p:spPr>
          <a:xfrm rot="-487117">
            <a:off x="8706080" y="2274894"/>
            <a:ext cx="223202" cy="22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62"/>
          <p:cNvPicPr preferRelativeResize="0"/>
          <p:nvPr/>
        </p:nvPicPr>
        <p:blipFill rotWithShape="1">
          <a:blip r:embed="rId14">
            <a:alphaModFix amt="60000"/>
          </a:blip>
          <a:srcRect/>
          <a:stretch/>
        </p:blipFill>
        <p:spPr>
          <a:xfrm rot="-487117">
            <a:off x="2401255" y="4457444"/>
            <a:ext cx="223202" cy="223203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62">
            <a:hlinkClick r:id="rId15" action="ppaction://hlinksldjump"/>
          </p:cNvPr>
          <p:cNvSpPr/>
          <p:nvPr/>
        </p:nvSpPr>
        <p:spPr>
          <a:xfrm>
            <a:off x="4459398" y="134651"/>
            <a:ext cx="225209" cy="207616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62">
            <a:hlinkClick r:id="" action="ppaction://hlinkshowjump?jump=nextslide"/>
          </p:cNvPr>
          <p:cNvSpPr/>
          <p:nvPr/>
        </p:nvSpPr>
        <p:spPr>
          <a:xfrm>
            <a:off x="4868757" y="18007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62">
            <a:hlinkClick r:id="" action="ppaction://hlinkshowjump?jump=nextslide"/>
          </p:cNvPr>
          <p:cNvSpPr/>
          <p:nvPr/>
        </p:nvSpPr>
        <p:spPr>
          <a:xfrm flipH="1">
            <a:off x="4107432" y="18007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629;p62">
            <a:hlinkClick r:id="rId4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3320538" y="3014265"/>
            <a:ext cx="2418346" cy="12284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r-HR" sz="1800" dirty="0"/>
              <a:t>Pregled akcijskog plana za naredni tjedan</a:t>
            </a:r>
            <a:br>
              <a:rPr lang="hr-HR" sz="1800" dirty="0"/>
            </a:br>
            <a:r>
              <a:rPr lang="hr-HR" sz="1800" dirty="0"/>
              <a:t/>
            </a:r>
            <a:br>
              <a:rPr lang="hr-HR" sz="1800" dirty="0"/>
            </a:br>
            <a:endParaRPr lang="hr-HR" sz="1800" dirty="0"/>
          </a:p>
        </p:txBody>
      </p:sp>
      <p:sp>
        <p:nvSpPr>
          <p:cNvPr id="38" name="Google Shape;637;p62"/>
          <p:cNvSpPr txBox="1">
            <a:spLocks noGrp="1"/>
          </p:cNvSpPr>
          <p:nvPr>
            <p:ph type="subTitle" idx="5"/>
          </p:nvPr>
        </p:nvSpPr>
        <p:spPr>
          <a:xfrm>
            <a:off x="6140221" y="2976934"/>
            <a:ext cx="2410655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hr-HR" dirty="0" smtClean="0"/>
              <a:t>Npr. „Kako Vam je danas bilo?”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390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63"/>
          <p:cNvSpPr txBox="1">
            <a:spLocks noGrp="1"/>
          </p:cNvSpPr>
          <p:nvPr>
            <p:ph type="title"/>
          </p:nvPr>
        </p:nvSpPr>
        <p:spPr>
          <a:xfrm>
            <a:off x="3868540" y="2187046"/>
            <a:ext cx="465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r-HR" sz="4000" dirty="0">
                <a:solidFill>
                  <a:schemeClr val="lt2"/>
                </a:solidFill>
              </a:rPr>
              <a:t>PROBLEMI U STRUKTURIRANJU </a:t>
            </a:r>
            <a:r>
              <a:rPr lang="hr-HR" sz="4000" dirty="0" smtClean="0">
                <a:solidFill>
                  <a:schemeClr val="lt2"/>
                </a:solidFill>
              </a:rPr>
              <a:t>SEANSE</a:t>
            </a:r>
            <a:br>
              <a:rPr lang="hr-HR" sz="4000" dirty="0" smtClean="0">
                <a:solidFill>
                  <a:schemeClr val="lt2"/>
                </a:solidFill>
              </a:rPr>
            </a:br>
            <a:r>
              <a:rPr lang="hr-HR" sz="2800" dirty="0" smtClean="0">
                <a:solidFill>
                  <a:schemeClr val="lt2"/>
                </a:solidFill>
              </a:rPr>
              <a:t>-općeniti i oni vezani za pojedine dijelove seansi-</a:t>
            </a:r>
            <a:endParaRPr sz="2800" dirty="0"/>
          </a:p>
        </p:txBody>
      </p:sp>
      <p:grpSp>
        <p:nvGrpSpPr>
          <p:cNvPr id="663" name="Google Shape;663;p63"/>
          <p:cNvGrpSpPr/>
          <p:nvPr/>
        </p:nvGrpSpPr>
        <p:grpSpPr>
          <a:xfrm flipH="1">
            <a:off x="48267" y="1347692"/>
            <a:ext cx="3047485" cy="4814387"/>
            <a:chOff x="1559166" y="1445635"/>
            <a:chExt cx="2474009" cy="3908417"/>
          </a:xfrm>
        </p:grpSpPr>
        <p:sp>
          <p:nvSpPr>
            <p:cNvPr id="664" name="Google Shape;664;p63"/>
            <p:cNvSpPr/>
            <p:nvPr/>
          </p:nvSpPr>
          <p:spPr>
            <a:xfrm>
              <a:off x="2691425" y="4288177"/>
              <a:ext cx="375025" cy="650500"/>
            </a:xfrm>
            <a:custGeom>
              <a:avLst/>
              <a:gdLst/>
              <a:ahLst/>
              <a:cxnLst/>
              <a:rect l="l" t="t" r="r" b="b"/>
              <a:pathLst>
                <a:path w="15001" h="26020" extrusionOk="0">
                  <a:moveTo>
                    <a:pt x="14970" y="1"/>
                  </a:moveTo>
                  <a:cubicBezTo>
                    <a:pt x="12807" y="1443"/>
                    <a:pt x="10863" y="3167"/>
                    <a:pt x="9076" y="5063"/>
                  </a:cubicBezTo>
                  <a:cubicBezTo>
                    <a:pt x="8183" y="6004"/>
                    <a:pt x="7336" y="6991"/>
                    <a:pt x="6537" y="8010"/>
                  </a:cubicBezTo>
                  <a:cubicBezTo>
                    <a:pt x="5753" y="9045"/>
                    <a:pt x="5016" y="10126"/>
                    <a:pt x="4327" y="11223"/>
                  </a:cubicBezTo>
                  <a:cubicBezTo>
                    <a:pt x="3668" y="12336"/>
                    <a:pt x="3041" y="13496"/>
                    <a:pt x="2509" y="14672"/>
                  </a:cubicBezTo>
                  <a:cubicBezTo>
                    <a:pt x="1976" y="15863"/>
                    <a:pt x="1505" y="17086"/>
                    <a:pt x="1129" y="18324"/>
                  </a:cubicBezTo>
                  <a:cubicBezTo>
                    <a:pt x="753" y="19578"/>
                    <a:pt x="471" y="20847"/>
                    <a:pt x="283" y="22133"/>
                  </a:cubicBezTo>
                  <a:cubicBezTo>
                    <a:pt x="95" y="23418"/>
                    <a:pt x="1" y="24719"/>
                    <a:pt x="16" y="26020"/>
                  </a:cubicBezTo>
                  <a:lnTo>
                    <a:pt x="126" y="26020"/>
                  </a:lnTo>
                  <a:cubicBezTo>
                    <a:pt x="142" y="25691"/>
                    <a:pt x="173" y="25377"/>
                    <a:pt x="204" y="25048"/>
                  </a:cubicBezTo>
                  <a:cubicBezTo>
                    <a:pt x="236" y="24735"/>
                    <a:pt x="267" y="24421"/>
                    <a:pt x="314" y="24092"/>
                  </a:cubicBezTo>
                  <a:cubicBezTo>
                    <a:pt x="393" y="23449"/>
                    <a:pt x="487" y="22822"/>
                    <a:pt x="612" y="22195"/>
                  </a:cubicBezTo>
                  <a:cubicBezTo>
                    <a:pt x="863" y="20926"/>
                    <a:pt x="1176" y="19688"/>
                    <a:pt x="1584" y="18481"/>
                  </a:cubicBezTo>
                  <a:cubicBezTo>
                    <a:pt x="1991" y="17258"/>
                    <a:pt x="2462" y="16067"/>
                    <a:pt x="3010" y="14907"/>
                  </a:cubicBezTo>
                  <a:cubicBezTo>
                    <a:pt x="3543" y="13747"/>
                    <a:pt x="4154" y="12618"/>
                    <a:pt x="4813" y="11521"/>
                  </a:cubicBezTo>
                  <a:cubicBezTo>
                    <a:pt x="5487" y="10424"/>
                    <a:pt x="6208" y="9374"/>
                    <a:pt x="6976" y="8339"/>
                  </a:cubicBezTo>
                  <a:cubicBezTo>
                    <a:pt x="7728" y="7305"/>
                    <a:pt x="8559" y="6317"/>
                    <a:pt x="9405" y="5361"/>
                  </a:cubicBezTo>
                  <a:cubicBezTo>
                    <a:pt x="10267" y="4405"/>
                    <a:pt x="11145" y="3480"/>
                    <a:pt x="12086" y="2587"/>
                  </a:cubicBezTo>
                  <a:cubicBezTo>
                    <a:pt x="13010" y="1693"/>
                    <a:pt x="13982" y="847"/>
                    <a:pt x="15001" y="48"/>
                  </a:cubicBezTo>
                  <a:lnTo>
                    <a:pt x="1497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63"/>
            <p:cNvSpPr/>
            <p:nvPr/>
          </p:nvSpPr>
          <p:spPr>
            <a:xfrm>
              <a:off x="2261950" y="4377127"/>
              <a:ext cx="541975" cy="976925"/>
            </a:xfrm>
            <a:custGeom>
              <a:avLst/>
              <a:gdLst/>
              <a:ahLst/>
              <a:cxnLst/>
              <a:rect l="l" t="t" r="r" b="b"/>
              <a:pathLst>
                <a:path w="21679" h="39077" extrusionOk="0">
                  <a:moveTo>
                    <a:pt x="21615" y="1"/>
                  </a:moveTo>
                  <a:cubicBezTo>
                    <a:pt x="20894" y="1740"/>
                    <a:pt x="20158" y="3465"/>
                    <a:pt x="19374" y="5173"/>
                  </a:cubicBezTo>
                  <a:cubicBezTo>
                    <a:pt x="18606" y="6882"/>
                    <a:pt x="17807" y="8590"/>
                    <a:pt x="16976" y="10267"/>
                  </a:cubicBezTo>
                  <a:cubicBezTo>
                    <a:pt x="16145" y="11960"/>
                    <a:pt x="15283" y="13622"/>
                    <a:pt x="14358" y="15252"/>
                  </a:cubicBezTo>
                  <a:cubicBezTo>
                    <a:pt x="13433" y="16882"/>
                    <a:pt x="12462" y="18481"/>
                    <a:pt x="11333" y="19954"/>
                  </a:cubicBezTo>
                  <a:cubicBezTo>
                    <a:pt x="11051" y="20330"/>
                    <a:pt x="10753" y="20691"/>
                    <a:pt x="10455" y="21020"/>
                  </a:cubicBezTo>
                  <a:cubicBezTo>
                    <a:pt x="10299" y="21192"/>
                    <a:pt x="10142" y="21365"/>
                    <a:pt x="9985" y="21537"/>
                  </a:cubicBezTo>
                  <a:cubicBezTo>
                    <a:pt x="9891" y="21616"/>
                    <a:pt x="9813" y="21694"/>
                    <a:pt x="9734" y="21772"/>
                  </a:cubicBezTo>
                  <a:cubicBezTo>
                    <a:pt x="9640" y="21851"/>
                    <a:pt x="9562" y="21929"/>
                    <a:pt x="9468" y="22023"/>
                  </a:cubicBezTo>
                  <a:cubicBezTo>
                    <a:pt x="8794" y="22681"/>
                    <a:pt x="8151" y="23371"/>
                    <a:pt x="7524" y="24092"/>
                  </a:cubicBezTo>
                  <a:cubicBezTo>
                    <a:pt x="6286" y="25518"/>
                    <a:pt x="5126" y="27023"/>
                    <a:pt x="4092" y="28606"/>
                  </a:cubicBezTo>
                  <a:cubicBezTo>
                    <a:pt x="3057" y="30189"/>
                    <a:pt x="2148" y="31851"/>
                    <a:pt x="1411" y="33591"/>
                  </a:cubicBezTo>
                  <a:cubicBezTo>
                    <a:pt x="1051" y="34468"/>
                    <a:pt x="753" y="35362"/>
                    <a:pt x="502" y="36287"/>
                  </a:cubicBezTo>
                  <a:cubicBezTo>
                    <a:pt x="251" y="37196"/>
                    <a:pt x="79" y="38136"/>
                    <a:pt x="1" y="39077"/>
                  </a:cubicBezTo>
                  <a:lnTo>
                    <a:pt x="110" y="39077"/>
                  </a:lnTo>
                  <a:cubicBezTo>
                    <a:pt x="377" y="37227"/>
                    <a:pt x="957" y="35425"/>
                    <a:pt x="1725" y="33732"/>
                  </a:cubicBezTo>
                  <a:cubicBezTo>
                    <a:pt x="2493" y="32023"/>
                    <a:pt x="3449" y="30409"/>
                    <a:pt x="4499" y="28857"/>
                  </a:cubicBezTo>
                  <a:cubicBezTo>
                    <a:pt x="5549" y="27321"/>
                    <a:pt x="6694" y="25848"/>
                    <a:pt x="7947" y="24453"/>
                  </a:cubicBezTo>
                  <a:cubicBezTo>
                    <a:pt x="8559" y="23747"/>
                    <a:pt x="9201" y="23073"/>
                    <a:pt x="9860" y="22415"/>
                  </a:cubicBezTo>
                  <a:cubicBezTo>
                    <a:pt x="9954" y="22337"/>
                    <a:pt x="10032" y="22258"/>
                    <a:pt x="10111" y="22180"/>
                  </a:cubicBezTo>
                  <a:cubicBezTo>
                    <a:pt x="10205" y="22101"/>
                    <a:pt x="10283" y="22007"/>
                    <a:pt x="10377" y="21929"/>
                  </a:cubicBezTo>
                  <a:cubicBezTo>
                    <a:pt x="10549" y="21757"/>
                    <a:pt x="10706" y="21584"/>
                    <a:pt x="10863" y="21412"/>
                  </a:cubicBezTo>
                  <a:cubicBezTo>
                    <a:pt x="11192" y="21051"/>
                    <a:pt x="11490" y="20675"/>
                    <a:pt x="11788" y="20299"/>
                  </a:cubicBezTo>
                  <a:cubicBezTo>
                    <a:pt x="12932" y="18778"/>
                    <a:pt x="13904" y="17164"/>
                    <a:pt x="14829" y="15518"/>
                  </a:cubicBezTo>
                  <a:cubicBezTo>
                    <a:pt x="15738" y="13857"/>
                    <a:pt x="16584" y="12180"/>
                    <a:pt x="17383" y="10471"/>
                  </a:cubicBezTo>
                  <a:cubicBezTo>
                    <a:pt x="18982" y="7054"/>
                    <a:pt x="20409" y="3574"/>
                    <a:pt x="21678" y="32"/>
                  </a:cubicBezTo>
                  <a:lnTo>
                    <a:pt x="21615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63"/>
            <p:cNvSpPr/>
            <p:nvPr/>
          </p:nvSpPr>
          <p:spPr>
            <a:xfrm>
              <a:off x="3622875" y="3374550"/>
              <a:ext cx="410300" cy="1275900"/>
            </a:xfrm>
            <a:custGeom>
              <a:avLst/>
              <a:gdLst/>
              <a:ahLst/>
              <a:cxnLst/>
              <a:rect l="l" t="t" r="r" b="b"/>
              <a:pathLst>
                <a:path w="16412" h="51036" extrusionOk="0">
                  <a:moveTo>
                    <a:pt x="424" y="0"/>
                  </a:moveTo>
                  <a:cubicBezTo>
                    <a:pt x="189" y="1113"/>
                    <a:pt x="95" y="2257"/>
                    <a:pt x="48" y="3386"/>
                  </a:cubicBezTo>
                  <a:cubicBezTo>
                    <a:pt x="1" y="4514"/>
                    <a:pt x="1" y="5659"/>
                    <a:pt x="48" y="6787"/>
                  </a:cubicBezTo>
                  <a:cubicBezTo>
                    <a:pt x="142" y="9060"/>
                    <a:pt x="408" y="11317"/>
                    <a:pt x="769" y="13559"/>
                  </a:cubicBezTo>
                  <a:cubicBezTo>
                    <a:pt x="1521" y="18041"/>
                    <a:pt x="2744" y="22430"/>
                    <a:pt x="4248" y="26709"/>
                  </a:cubicBezTo>
                  <a:cubicBezTo>
                    <a:pt x="5753" y="30988"/>
                    <a:pt x="7556" y="35173"/>
                    <a:pt x="9593" y="39217"/>
                  </a:cubicBezTo>
                  <a:cubicBezTo>
                    <a:pt x="10612" y="41239"/>
                    <a:pt x="11678" y="43246"/>
                    <a:pt x="12791" y="45221"/>
                  </a:cubicBezTo>
                  <a:cubicBezTo>
                    <a:pt x="13919" y="47180"/>
                    <a:pt x="15079" y="49124"/>
                    <a:pt x="16302" y="51036"/>
                  </a:cubicBezTo>
                  <a:lnTo>
                    <a:pt x="16412" y="50973"/>
                  </a:lnTo>
                  <a:cubicBezTo>
                    <a:pt x="15267" y="49014"/>
                    <a:pt x="14154" y="47055"/>
                    <a:pt x="13104" y="45048"/>
                  </a:cubicBezTo>
                  <a:cubicBezTo>
                    <a:pt x="12023" y="43058"/>
                    <a:pt x="10988" y="41051"/>
                    <a:pt x="10016" y="39014"/>
                  </a:cubicBezTo>
                  <a:cubicBezTo>
                    <a:pt x="9045" y="36976"/>
                    <a:pt x="8104" y="34923"/>
                    <a:pt x="7226" y="32838"/>
                  </a:cubicBezTo>
                  <a:cubicBezTo>
                    <a:pt x="6349" y="30753"/>
                    <a:pt x="5534" y="28653"/>
                    <a:pt x="4781" y="26521"/>
                  </a:cubicBezTo>
                  <a:cubicBezTo>
                    <a:pt x="4029" y="24405"/>
                    <a:pt x="3339" y="22242"/>
                    <a:pt x="2744" y="20079"/>
                  </a:cubicBezTo>
                  <a:cubicBezTo>
                    <a:pt x="2132" y="17900"/>
                    <a:pt x="1631" y="15706"/>
                    <a:pt x="1207" y="13480"/>
                  </a:cubicBezTo>
                  <a:cubicBezTo>
                    <a:pt x="800" y="11270"/>
                    <a:pt x="486" y="9029"/>
                    <a:pt x="345" y="6772"/>
                  </a:cubicBezTo>
                  <a:cubicBezTo>
                    <a:pt x="267" y="5643"/>
                    <a:pt x="220" y="4514"/>
                    <a:pt x="236" y="3386"/>
                  </a:cubicBezTo>
                  <a:cubicBezTo>
                    <a:pt x="236" y="2822"/>
                    <a:pt x="251" y="2257"/>
                    <a:pt x="298" y="1709"/>
                  </a:cubicBezTo>
                  <a:cubicBezTo>
                    <a:pt x="330" y="1145"/>
                    <a:pt x="377" y="580"/>
                    <a:pt x="471" y="16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63"/>
            <p:cNvSpPr/>
            <p:nvPr/>
          </p:nvSpPr>
          <p:spPr>
            <a:xfrm>
              <a:off x="1673375" y="2774600"/>
              <a:ext cx="85075" cy="217525"/>
            </a:xfrm>
            <a:custGeom>
              <a:avLst/>
              <a:gdLst/>
              <a:ahLst/>
              <a:cxnLst/>
              <a:rect l="l" t="t" r="r" b="b"/>
              <a:pathLst>
                <a:path w="3403" h="8701" extrusionOk="0">
                  <a:moveTo>
                    <a:pt x="2634" y="1"/>
                  </a:moveTo>
                  <a:lnTo>
                    <a:pt x="2524" y="17"/>
                  </a:lnTo>
                  <a:cubicBezTo>
                    <a:pt x="2524" y="455"/>
                    <a:pt x="2477" y="894"/>
                    <a:pt x="2352" y="1302"/>
                  </a:cubicBezTo>
                  <a:cubicBezTo>
                    <a:pt x="2227" y="1725"/>
                    <a:pt x="2038" y="2101"/>
                    <a:pt x="1756" y="2383"/>
                  </a:cubicBezTo>
                  <a:cubicBezTo>
                    <a:pt x="1694" y="2462"/>
                    <a:pt x="1615" y="2524"/>
                    <a:pt x="1537" y="2587"/>
                  </a:cubicBezTo>
                  <a:cubicBezTo>
                    <a:pt x="1490" y="2618"/>
                    <a:pt x="1474" y="2634"/>
                    <a:pt x="1411" y="2666"/>
                  </a:cubicBezTo>
                  <a:cubicBezTo>
                    <a:pt x="1349" y="2713"/>
                    <a:pt x="1317" y="2760"/>
                    <a:pt x="1270" y="2791"/>
                  </a:cubicBezTo>
                  <a:cubicBezTo>
                    <a:pt x="1082" y="2948"/>
                    <a:pt x="910" y="3120"/>
                    <a:pt x="769" y="3308"/>
                  </a:cubicBezTo>
                  <a:cubicBezTo>
                    <a:pt x="471" y="3684"/>
                    <a:pt x="236" y="4123"/>
                    <a:pt x="110" y="4609"/>
                  </a:cubicBezTo>
                  <a:cubicBezTo>
                    <a:pt x="1" y="5095"/>
                    <a:pt x="48" y="5628"/>
                    <a:pt x="236" y="6083"/>
                  </a:cubicBezTo>
                  <a:cubicBezTo>
                    <a:pt x="424" y="6553"/>
                    <a:pt x="706" y="6945"/>
                    <a:pt x="1051" y="7274"/>
                  </a:cubicBezTo>
                  <a:cubicBezTo>
                    <a:pt x="1725" y="7932"/>
                    <a:pt x="2540" y="8371"/>
                    <a:pt x="3371" y="8700"/>
                  </a:cubicBezTo>
                  <a:lnTo>
                    <a:pt x="3402" y="8653"/>
                  </a:lnTo>
                  <a:cubicBezTo>
                    <a:pt x="2665" y="8136"/>
                    <a:pt x="1929" y="7619"/>
                    <a:pt x="1380" y="6960"/>
                  </a:cubicBezTo>
                  <a:cubicBezTo>
                    <a:pt x="1098" y="6647"/>
                    <a:pt x="863" y="6286"/>
                    <a:pt x="737" y="5910"/>
                  </a:cubicBezTo>
                  <a:cubicBezTo>
                    <a:pt x="596" y="5518"/>
                    <a:pt x="581" y="5126"/>
                    <a:pt x="675" y="4735"/>
                  </a:cubicBezTo>
                  <a:cubicBezTo>
                    <a:pt x="753" y="4343"/>
                    <a:pt x="957" y="3982"/>
                    <a:pt x="1192" y="3653"/>
                  </a:cubicBezTo>
                  <a:cubicBezTo>
                    <a:pt x="1317" y="3481"/>
                    <a:pt x="1458" y="3324"/>
                    <a:pt x="1615" y="3183"/>
                  </a:cubicBezTo>
                  <a:cubicBezTo>
                    <a:pt x="1647" y="3151"/>
                    <a:pt x="1694" y="3104"/>
                    <a:pt x="1709" y="3089"/>
                  </a:cubicBezTo>
                  <a:cubicBezTo>
                    <a:pt x="1756" y="3057"/>
                    <a:pt x="1819" y="3010"/>
                    <a:pt x="1866" y="2963"/>
                  </a:cubicBezTo>
                  <a:cubicBezTo>
                    <a:pt x="1960" y="2885"/>
                    <a:pt x="2038" y="2791"/>
                    <a:pt x="2117" y="2697"/>
                  </a:cubicBezTo>
                  <a:cubicBezTo>
                    <a:pt x="2446" y="2321"/>
                    <a:pt x="2603" y="1850"/>
                    <a:pt x="2681" y="1380"/>
                  </a:cubicBezTo>
                  <a:cubicBezTo>
                    <a:pt x="2744" y="910"/>
                    <a:pt x="2744" y="455"/>
                    <a:pt x="26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63"/>
            <p:cNvSpPr/>
            <p:nvPr/>
          </p:nvSpPr>
          <p:spPr>
            <a:xfrm>
              <a:off x="1698450" y="2987775"/>
              <a:ext cx="228875" cy="326850"/>
            </a:xfrm>
            <a:custGeom>
              <a:avLst/>
              <a:gdLst/>
              <a:ahLst/>
              <a:cxnLst/>
              <a:rect l="l" t="t" r="r" b="b"/>
              <a:pathLst>
                <a:path w="9155" h="13074" extrusionOk="0">
                  <a:moveTo>
                    <a:pt x="2274" y="1"/>
                  </a:moveTo>
                  <a:cubicBezTo>
                    <a:pt x="2054" y="16"/>
                    <a:pt x="1835" y="63"/>
                    <a:pt x="1615" y="142"/>
                  </a:cubicBezTo>
                  <a:cubicBezTo>
                    <a:pt x="1176" y="283"/>
                    <a:pt x="785" y="596"/>
                    <a:pt x="534" y="988"/>
                  </a:cubicBezTo>
                  <a:cubicBezTo>
                    <a:pt x="283" y="1380"/>
                    <a:pt x="158" y="1819"/>
                    <a:pt x="79" y="2242"/>
                  </a:cubicBezTo>
                  <a:cubicBezTo>
                    <a:pt x="17" y="2665"/>
                    <a:pt x="1" y="3104"/>
                    <a:pt x="17" y="3527"/>
                  </a:cubicBezTo>
                  <a:lnTo>
                    <a:pt x="17" y="3543"/>
                  </a:lnTo>
                  <a:cubicBezTo>
                    <a:pt x="48" y="3716"/>
                    <a:pt x="79" y="3841"/>
                    <a:pt x="126" y="3982"/>
                  </a:cubicBezTo>
                  <a:cubicBezTo>
                    <a:pt x="173" y="4107"/>
                    <a:pt x="220" y="4248"/>
                    <a:pt x="283" y="4374"/>
                  </a:cubicBezTo>
                  <a:cubicBezTo>
                    <a:pt x="393" y="4640"/>
                    <a:pt x="534" y="4875"/>
                    <a:pt x="706" y="5111"/>
                  </a:cubicBezTo>
                  <a:cubicBezTo>
                    <a:pt x="1051" y="5565"/>
                    <a:pt x="1490" y="5941"/>
                    <a:pt x="1976" y="6223"/>
                  </a:cubicBezTo>
                  <a:cubicBezTo>
                    <a:pt x="2101" y="6286"/>
                    <a:pt x="2227" y="6349"/>
                    <a:pt x="2352" y="6412"/>
                  </a:cubicBezTo>
                  <a:cubicBezTo>
                    <a:pt x="2493" y="6459"/>
                    <a:pt x="2587" y="6506"/>
                    <a:pt x="2713" y="6553"/>
                  </a:cubicBezTo>
                  <a:cubicBezTo>
                    <a:pt x="2932" y="6662"/>
                    <a:pt x="3151" y="6788"/>
                    <a:pt x="3355" y="6929"/>
                  </a:cubicBezTo>
                  <a:cubicBezTo>
                    <a:pt x="3559" y="7070"/>
                    <a:pt x="3747" y="7227"/>
                    <a:pt x="3857" y="7399"/>
                  </a:cubicBezTo>
                  <a:cubicBezTo>
                    <a:pt x="3920" y="7477"/>
                    <a:pt x="3967" y="7571"/>
                    <a:pt x="3967" y="7650"/>
                  </a:cubicBezTo>
                  <a:cubicBezTo>
                    <a:pt x="3981" y="7722"/>
                    <a:pt x="3969" y="7793"/>
                    <a:pt x="3943" y="7865"/>
                  </a:cubicBezTo>
                  <a:lnTo>
                    <a:pt x="3943" y="7865"/>
                  </a:lnTo>
                  <a:cubicBezTo>
                    <a:pt x="3622" y="8233"/>
                    <a:pt x="3317" y="8616"/>
                    <a:pt x="3026" y="9013"/>
                  </a:cubicBezTo>
                  <a:cubicBezTo>
                    <a:pt x="2744" y="9405"/>
                    <a:pt x="2477" y="9829"/>
                    <a:pt x="2227" y="10252"/>
                  </a:cubicBezTo>
                  <a:cubicBezTo>
                    <a:pt x="1976" y="10691"/>
                    <a:pt x="1756" y="11129"/>
                    <a:pt x="1584" y="11600"/>
                  </a:cubicBezTo>
                  <a:cubicBezTo>
                    <a:pt x="1412" y="12070"/>
                    <a:pt x="1286" y="12572"/>
                    <a:pt x="1286" y="13073"/>
                  </a:cubicBezTo>
                  <a:lnTo>
                    <a:pt x="1396" y="13073"/>
                  </a:lnTo>
                  <a:cubicBezTo>
                    <a:pt x="1427" y="12838"/>
                    <a:pt x="1474" y="12603"/>
                    <a:pt x="1553" y="12368"/>
                  </a:cubicBezTo>
                  <a:cubicBezTo>
                    <a:pt x="1615" y="12133"/>
                    <a:pt x="1709" y="11913"/>
                    <a:pt x="1803" y="11694"/>
                  </a:cubicBezTo>
                  <a:cubicBezTo>
                    <a:pt x="2007" y="11255"/>
                    <a:pt x="2242" y="10832"/>
                    <a:pt x="2509" y="10440"/>
                  </a:cubicBezTo>
                  <a:cubicBezTo>
                    <a:pt x="2775" y="10032"/>
                    <a:pt x="3057" y="9640"/>
                    <a:pt x="3371" y="9264"/>
                  </a:cubicBezTo>
                  <a:cubicBezTo>
                    <a:pt x="3669" y="8888"/>
                    <a:pt x="3982" y="8512"/>
                    <a:pt x="4311" y="8167"/>
                  </a:cubicBezTo>
                  <a:lnTo>
                    <a:pt x="4327" y="8151"/>
                  </a:lnTo>
                  <a:lnTo>
                    <a:pt x="4343" y="8120"/>
                  </a:lnTo>
                  <a:cubicBezTo>
                    <a:pt x="4437" y="7963"/>
                    <a:pt x="4484" y="7775"/>
                    <a:pt x="4452" y="7603"/>
                  </a:cubicBezTo>
                  <a:cubicBezTo>
                    <a:pt x="4437" y="7415"/>
                    <a:pt x="4374" y="7258"/>
                    <a:pt x="4280" y="7117"/>
                  </a:cubicBezTo>
                  <a:cubicBezTo>
                    <a:pt x="4108" y="6850"/>
                    <a:pt x="3888" y="6662"/>
                    <a:pt x="3653" y="6506"/>
                  </a:cubicBezTo>
                  <a:cubicBezTo>
                    <a:pt x="3418" y="6333"/>
                    <a:pt x="3183" y="6208"/>
                    <a:pt x="2948" y="6082"/>
                  </a:cubicBezTo>
                  <a:cubicBezTo>
                    <a:pt x="2822" y="6020"/>
                    <a:pt x="2681" y="5957"/>
                    <a:pt x="2572" y="5910"/>
                  </a:cubicBezTo>
                  <a:cubicBezTo>
                    <a:pt x="2462" y="5863"/>
                    <a:pt x="2352" y="5800"/>
                    <a:pt x="2242" y="5738"/>
                  </a:cubicBezTo>
                  <a:cubicBezTo>
                    <a:pt x="1819" y="5487"/>
                    <a:pt x="1443" y="5173"/>
                    <a:pt x="1161" y="4766"/>
                  </a:cubicBezTo>
                  <a:cubicBezTo>
                    <a:pt x="1020" y="4578"/>
                    <a:pt x="894" y="4358"/>
                    <a:pt x="800" y="4139"/>
                  </a:cubicBezTo>
                  <a:cubicBezTo>
                    <a:pt x="753" y="4029"/>
                    <a:pt x="706" y="3919"/>
                    <a:pt x="659" y="3810"/>
                  </a:cubicBezTo>
                  <a:cubicBezTo>
                    <a:pt x="628" y="3700"/>
                    <a:pt x="597" y="3559"/>
                    <a:pt x="581" y="3465"/>
                  </a:cubicBezTo>
                  <a:lnTo>
                    <a:pt x="581" y="3496"/>
                  </a:lnTo>
                  <a:cubicBezTo>
                    <a:pt x="565" y="3104"/>
                    <a:pt x="565" y="2697"/>
                    <a:pt x="628" y="2321"/>
                  </a:cubicBezTo>
                  <a:cubicBezTo>
                    <a:pt x="691" y="1944"/>
                    <a:pt x="800" y="1584"/>
                    <a:pt x="988" y="1270"/>
                  </a:cubicBezTo>
                  <a:cubicBezTo>
                    <a:pt x="1176" y="973"/>
                    <a:pt x="1443" y="737"/>
                    <a:pt x="1788" y="612"/>
                  </a:cubicBezTo>
                  <a:cubicBezTo>
                    <a:pt x="1945" y="549"/>
                    <a:pt x="2133" y="502"/>
                    <a:pt x="2305" y="487"/>
                  </a:cubicBezTo>
                  <a:lnTo>
                    <a:pt x="2587" y="487"/>
                  </a:lnTo>
                  <a:cubicBezTo>
                    <a:pt x="2644" y="487"/>
                    <a:pt x="2701" y="492"/>
                    <a:pt x="2755" y="500"/>
                  </a:cubicBezTo>
                  <a:lnTo>
                    <a:pt x="2755" y="500"/>
                  </a:lnTo>
                  <a:cubicBezTo>
                    <a:pt x="2792" y="548"/>
                    <a:pt x="2833" y="585"/>
                    <a:pt x="2869" y="612"/>
                  </a:cubicBezTo>
                  <a:cubicBezTo>
                    <a:pt x="2932" y="675"/>
                    <a:pt x="2995" y="722"/>
                    <a:pt x="3073" y="769"/>
                  </a:cubicBezTo>
                  <a:cubicBezTo>
                    <a:pt x="3198" y="847"/>
                    <a:pt x="3340" y="894"/>
                    <a:pt x="3481" y="941"/>
                  </a:cubicBezTo>
                  <a:cubicBezTo>
                    <a:pt x="3747" y="1035"/>
                    <a:pt x="4014" y="1098"/>
                    <a:pt x="4280" y="1161"/>
                  </a:cubicBezTo>
                  <a:cubicBezTo>
                    <a:pt x="4829" y="1270"/>
                    <a:pt x="5362" y="1333"/>
                    <a:pt x="5910" y="1380"/>
                  </a:cubicBezTo>
                  <a:cubicBezTo>
                    <a:pt x="6443" y="1427"/>
                    <a:pt x="6992" y="1458"/>
                    <a:pt x="7525" y="1474"/>
                  </a:cubicBezTo>
                  <a:cubicBezTo>
                    <a:pt x="8073" y="1505"/>
                    <a:pt x="8606" y="1505"/>
                    <a:pt x="9155" y="1505"/>
                  </a:cubicBezTo>
                  <a:lnTo>
                    <a:pt x="9155" y="1443"/>
                  </a:lnTo>
                  <a:cubicBezTo>
                    <a:pt x="8888" y="1411"/>
                    <a:pt x="8622" y="1396"/>
                    <a:pt x="8355" y="1364"/>
                  </a:cubicBezTo>
                  <a:cubicBezTo>
                    <a:pt x="8089" y="1333"/>
                    <a:pt x="7807" y="1317"/>
                    <a:pt x="7540" y="1286"/>
                  </a:cubicBezTo>
                  <a:cubicBezTo>
                    <a:pt x="7007" y="1223"/>
                    <a:pt x="6474" y="1145"/>
                    <a:pt x="5941" y="1067"/>
                  </a:cubicBezTo>
                  <a:cubicBezTo>
                    <a:pt x="5424" y="988"/>
                    <a:pt x="4891" y="894"/>
                    <a:pt x="4374" y="769"/>
                  </a:cubicBezTo>
                  <a:cubicBezTo>
                    <a:pt x="4123" y="706"/>
                    <a:pt x="3872" y="628"/>
                    <a:pt x="3622" y="534"/>
                  </a:cubicBezTo>
                  <a:cubicBezTo>
                    <a:pt x="3512" y="487"/>
                    <a:pt x="3402" y="440"/>
                    <a:pt x="3308" y="377"/>
                  </a:cubicBezTo>
                  <a:cubicBezTo>
                    <a:pt x="3214" y="314"/>
                    <a:pt x="3136" y="236"/>
                    <a:pt x="3120" y="204"/>
                  </a:cubicBezTo>
                  <a:lnTo>
                    <a:pt x="3104" y="95"/>
                  </a:lnTo>
                  <a:lnTo>
                    <a:pt x="2963" y="63"/>
                  </a:lnTo>
                  <a:cubicBezTo>
                    <a:pt x="2838" y="32"/>
                    <a:pt x="2728" y="16"/>
                    <a:pt x="261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63"/>
            <p:cNvSpPr/>
            <p:nvPr/>
          </p:nvSpPr>
          <p:spPr>
            <a:xfrm>
              <a:off x="1717650" y="3130800"/>
              <a:ext cx="1127800" cy="416975"/>
            </a:xfrm>
            <a:custGeom>
              <a:avLst/>
              <a:gdLst/>
              <a:ahLst/>
              <a:cxnLst/>
              <a:rect l="l" t="t" r="r" b="b"/>
              <a:pathLst>
                <a:path w="45112" h="16679" extrusionOk="0">
                  <a:moveTo>
                    <a:pt x="44861" y="1"/>
                  </a:moveTo>
                  <a:cubicBezTo>
                    <a:pt x="44547" y="4217"/>
                    <a:pt x="42134" y="7885"/>
                    <a:pt x="37854" y="10628"/>
                  </a:cubicBezTo>
                  <a:cubicBezTo>
                    <a:pt x="33152" y="13638"/>
                    <a:pt x="26334" y="15534"/>
                    <a:pt x="17619" y="16255"/>
                  </a:cubicBezTo>
                  <a:cubicBezTo>
                    <a:pt x="16357" y="16359"/>
                    <a:pt x="15157" y="16410"/>
                    <a:pt x="14019" y="16410"/>
                  </a:cubicBezTo>
                  <a:cubicBezTo>
                    <a:pt x="8613" y="16410"/>
                    <a:pt x="4642" y="15248"/>
                    <a:pt x="2415" y="12995"/>
                  </a:cubicBezTo>
                  <a:cubicBezTo>
                    <a:pt x="283" y="10832"/>
                    <a:pt x="503" y="8371"/>
                    <a:pt x="503" y="8340"/>
                  </a:cubicBezTo>
                  <a:lnTo>
                    <a:pt x="236" y="8324"/>
                  </a:lnTo>
                  <a:lnTo>
                    <a:pt x="236" y="8324"/>
                  </a:lnTo>
                  <a:cubicBezTo>
                    <a:pt x="236" y="8418"/>
                    <a:pt x="1" y="10910"/>
                    <a:pt x="2227" y="13183"/>
                  </a:cubicBezTo>
                  <a:cubicBezTo>
                    <a:pt x="4515" y="15503"/>
                    <a:pt x="8434" y="16678"/>
                    <a:pt x="13904" y="16678"/>
                  </a:cubicBezTo>
                  <a:cubicBezTo>
                    <a:pt x="15080" y="16678"/>
                    <a:pt x="16334" y="16631"/>
                    <a:pt x="17650" y="16522"/>
                  </a:cubicBezTo>
                  <a:cubicBezTo>
                    <a:pt x="26397" y="15801"/>
                    <a:pt x="33246" y="13888"/>
                    <a:pt x="37996" y="10847"/>
                  </a:cubicBezTo>
                  <a:cubicBezTo>
                    <a:pt x="42337" y="8057"/>
                    <a:pt x="44814" y="4311"/>
                    <a:pt x="45112" y="17"/>
                  </a:cubicBezTo>
                  <a:lnTo>
                    <a:pt x="4486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63"/>
            <p:cNvSpPr/>
            <p:nvPr/>
          </p:nvSpPr>
          <p:spPr>
            <a:xfrm rot="-839590">
              <a:off x="1608637" y="2217158"/>
              <a:ext cx="286843" cy="444389"/>
            </a:xfrm>
            <a:custGeom>
              <a:avLst/>
              <a:gdLst/>
              <a:ahLst/>
              <a:cxnLst/>
              <a:rect l="l" t="t" r="r" b="b"/>
              <a:pathLst>
                <a:path w="11474" h="17776" extrusionOk="0">
                  <a:moveTo>
                    <a:pt x="11254" y="1"/>
                  </a:moveTo>
                  <a:cubicBezTo>
                    <a:pt x="8966" y="3731"/>
                    <a:pt x="6427" y="6693"/>
                    <a:pt x="4389" y="9060"/>
                  </a:cubicBezTo>
                  <a:cubicBezTo>
                    <a:pt x="3057" y="10612"/>
                    <a:pt x="2007" y="11835"/>
                    <a:pt x="1442" y="12806"/>
                  </a:cubicBezTo>
                  <a:cubicBezTo>
                    <a:pt x="0" y="15267"/>
                    <a:pt x="3041" y="17744"/>
                    <a:pt x="3072" y="17775"/>
                  </a:cubicBezTo>
                  <a:lnTo>
                    <a:pt x="3245" y="17571"/>
                  </a:lnTo>
                  <a:cubicBezTo>
                    <a:pt x="3213" y="17540"/>
                    <a:pt x="345" y="15205"/>
                    <a:pt x="1677" y="12932"/>
                  </a:cubicBezTo>
                  <a:cubicBezTo>
                    <a:pt x="2226" y="11991"/>
                    <a:pt x="3260" y="10769"/>
                    <a:pt x="4593" y="9233"/>
                  </a:cubicBezTo>
                  <a:cubicBezTo>
                    <a:pt x="6630" y="6850"/>
                    <a:pt x="9185" y="3888"/>
                    <a:pt x="11474" y="126"/>
                  </a:cubicBezTo>
                  <a:lnTo>
                    <a:pt x="11254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63"/>
            <p:cNvSpPr/>
            <p:nvPr/>
          </p:nvSpPr>
          <p:spPr>
            <a:xfrm rot="715001">
              <a:off x="1975482" y="1489284"/>
              <a:ext cx="484775" cy="594106"/>
            </a:xfrm>
            <a:custGeom>
              <a:avLst/>
              <a:gdLst/>
              <a:ahLst/>
              <a:cxnLst/>
              <a:rect l="l" t="t" r="r" b="b"/>
              <a:pathLst>
                <a:path w="19390" h="23763" extrusionOk="0">
                  <a:moveTo>
                    <a:pt x="19295" y="0"/>
                  </a:moveTo>
                  <a:cubicBezTo>
                    <a:pt x="11427" y="2586"/>
                    <a:pt x="6599" y="8903"/>
                    <a:pt x="3934" y="13731"/>
                  </a:cubicBezTo>
                  <a:cubicBezTo>
                    <a:pt x="1050" y="18966"/>
                    <a:pt x="0" y="23653"/>
                    <a:pt x="0" y="23700"/>
                  </a:cubicBezTo>
                  <a:lnTo>
                    <a:pt x="251" y="23762"/>
                  </a:lnTo>
                  <a:cubicBezTo>
                    <a:pt x="298" y="23574"/>
                    <a:pt x="4452" y="5157"/>
                    <a:pt x="19389" y="251"/>
                  </a:cubicBezTo>
                  <a:lnTo>
                    <a:pt x="1929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63"/>
            <p:cNvSpPr/>
            <p:nvPr/>
          </p:nvSpPr>
          <p:spPr>
            <a:xfrm>
              <a:off x="2568000" y="3447425"/>
              <a:ext cx="240625" cy="704600"/>
            </a:xfrm>
            <a:custGeom>
              <a:avLst/>
              <a:gdLst/>
              <a:ahLst/>
              <a:cxnLst/>
              <a:rect l="l" t="t" r="r" b="b"/>
              <a:pathLst>
                <a:path w="9625" h="28184" extrusionOk="0">
                  <a:moveTo>
                    <a:pt x="220" y="1"/>
                  </a:moveTo>
                  <a:lnTo>
                    <a:pt x="0" y="142"/>
                  </a:lnTo>
                  <a:cubicBezTo>
                    <a:pt x="94" y="283"/>
                    <a:pt x="9358" y="15017"/>
                    <a:pt x="9311" y="28183"/>
                  </a:cubicBezTo>
                  <a:lnTo>
                    <a:pt x="9562" y="28183"/>
                  </a:lnTo>
                  <a:cubicBezTo>
                    <a:pt x="9624" y="14954"/>
                    <a:pt x="314" y="142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3" name="Google Shape;673;p63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 rot="-4516157">
            <a:off x="-35621" y="585476"/>
            <a:ext cx="2506140" cy="2506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63"/>
          <p:cNvPicPr preferRelativeResize="0"/>
          <p:nvPr/>
        </p:nvPicPr>
        <p:blipFill rotWithShape="1">
          <a:blip r:embed="rId4">
            <a:alphaModFix amt="75000"/>
          </a:blip>
          <a:srcRect/>
          <a:stretch/>
        </p:blipFill>
        <p:spPr>
          <a:xfrm rot="-487108">
            <a:off x="770444" y="3472066"/>
            <a:ext cx="413344" cy="41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63"/>
          <p:cNvPicPr preferRelativeResize="0"/>
          <p:nvPr/>
        </p:nvPicPr>
        <p:blipFill rotWithShape="1">
          <a:blip r:embed="rId5">
            <a:alphaModFix amt="84000"/>
          </a:blip>
          <a:srcRect/>
          <a:stretch/>
        </p:blipFill>
        <p:spPr>
          <a:xfrm rot="-487123">
            <a:off x="132463" y="2304486"/>
            <a:ext cx="1283301" cy="1283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63"/>
          <p:cNvPicPr preferRelativeResize="0"/>
          <p:nvPr/>
        </p:nvPicPr>
        <p:blipFill rotWithShape="1">
          <a:blip r:embed="rId6">
            <a:alphaModFix amt="60000"/>
          </a:blip>
          <a:srcRect/>
          <a:stretch/>
        </p:blipFill>
        <p:spPr>
          <a:xfrm rot="-487117">
            <a:off x="3152180" y="1675731"/>
            <a:ext cx="223202" cy="223203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63">
            <a:hlinkClick r:id="rId7" action="ppaction://hlinksldjump"/>
          </p:cNvPr>
          <p:cNvSpPr/>
          <p:nvPr/>
        </p:nvSpPr>
        <p:spPr>
          <a:xfrm>
            <a:off x="4459398" y="134651"/>
            <a:ext cx="225209" cy="207616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63">
            <a:hlinkClick r:id="" action="ppaction://hlinkshowjump?jump=nextslide"/>
          </p:cNvPr>
          <p:cNvSpPr/>
          <p:nvPr/>
        </p:nvSpPr>
        <p:spPr>
          <a:xfrm>
            <a:off x="4868757" y="18007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63">
            <a:hlinkClick r:id="" action="ppaction://hlinkshowjump?jump=nextslide"/>
          </p:cNvPr>
          <p:cNvSpPr/>
          <p:nvPr/>
        </p:nvSpPr>
        <p:spPr>
          <a:xfrm flipH="1">
            <a:off x="4107432" y="18007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78"/>
          <p:cNvSpPr/>
          <p:nvPr/>
        </p:nvSpPr>
        <p:spPr>
          <a:xfrm>
            <a:off x="713000" y="1263450"/>
            <a:ext cx="2800800" cy="261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2" name="Google Shape;952;p78"/>
          <p:cNvPicPr preferRelativeResize="0"/>
          <p:nvPr/>
        </p:nvPicPr>
        <p:blipFill rotWithShape="1">
          <a:blip r:embed="rId3">
            <a:alphaModFix amt="60000"/>
          </a:blip>
          <a:srcRect/>
          <a:stretch/>
        </p:blipFill>
        <p:spPr>
          <a:xfrm rot="10312883">
            <a:off x="7983842" y="4228427"/>
            <a:ext cx="223202" cy="22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78"/>
          <p:cNvPicPr preferRelativeResize="0"/>
          <p:nvPr/>
        </p:nvPicPr>
        <p:blipFill rotWithShape="1">
          <a:blip r:embed="rId4">
            <a:alphaModFix amt="60000"/>
          </a:blip>
          <a:srcRect/>
          <a:stretch/>
        </p:blipFill>
        <p:spPr>
          <a:xfrm rot="10312883">
            <a:off x="5286217" y="1278102"/>
            <a:ext cx="223202" cy="223203"/>
          </a:xfrm>
          <a:prstGeom prst="rect">
            <a:avLst/>
          </a:prstGeom>
          <a:noFill/>
          <a:ln>
            <a:noFill/>
          </a:ln>
        </p:spPr>
      </p:pic>
      <p:sp>
        <p:nvSpPr>
          <p:cNvPr id="954" name="Google Shape;954;p78"/>
          <p:cNvSpPr txBox="1">
            <a:spLocks noGrp="1"/>
          </p:cNvSpPr>
          <p:nvPr>
            <p:ph type="title"/>
          </p:nvPr>
        </p:nvSpPr>
        <p:spPr>
          <a:xfrm>
            <a:off x="3877800" y="577658"/>
            <a:ext cx="4553100" cy="99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dirty="0" smtClean="0"/>
              <a:t>Općeniti problemi</a:t>
            </a:r>
            <a:endParaRPr sz="4000" dirty="0">
              <a:solidFill>
                <a:schemeClr val="lt2"/>
              </a:solidFill>
            </a:endParaRPr>
          </a:p>
        </p:txBody>
      </p:sp>
      <p:sp>
        <p:nvSpPr>
          <p:cNvPr id="955" name="Google Shape;955;p78"/>
          <p:cNvSpPr txBox="1">
            <a:spLocks noGrp="1"/>
          </p:cNvSpPr>
          <p:nvPr>
            <p:ph type="subTitle" idx="1"/>
          </p:nvPr>
        </p:nvSpPr>
        <p:spPr>
          <a:xfrm>
            <a:off x="3877800" y="2810450"/>
            <a:ext cx="4553100" cy="9059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b="1" dirty="0" smtClean="0"/>
              <a:t>Kognicije terapeuta </a:t>
            </a:r>
            <a:r>
              <a:rPr lang="hr-HR" dirty="0" smtClean="0"/>
              <a:t>(npr. automatske misli tijekom i između seansi) – vježba kroz igranje uloga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b="1" dirty="0" smtClean="0"/>
              <a:t>Prekidanje klijenta </a:t>
            </a:r>
            <a:r>
              <a:rPr lang="hr-HR" dirty="0" smtClean="0"/>
              <a:t>– pratiti reakcije klijenta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b="1" dirty="0" smtClean="0"/>
              <a:t>Socijalizacija klijenta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b="1" dirty="0" smtClean="0"/>
              <a:t>Uključivanje klijenta </a:t>
            </a:r>
            <a:r>
              <a:rPr lang="hr-HR" dirty="0" smtClean="0"/>
              <a:t>(npr. Nerealna očekivanja klijenta)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b="1" dirty="0" smtClean="0"/>
              <a:t>Rješavanje disfunkcionalnih kognicija - </a:t>
            </a:r>
            <a:r>
              <a:rPr lang="hr-HR" dirty="0" smtClean="0"/>
              <a:t>(o sebi, terapiji, terapeutu...)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  <p:sp>
        <p:nvSpPr>
          <p:cNvPr id="956" name="Google Shape;956;p78">
            <a:hlinkClick r:id="rId5" action="ppaction://hlinksldjump"/>
          </p:cNvPr>
          <p:cNvSpPr/>
          <p:nvPr/>
        </p:nvSpPr>
        <p:spPr>
          <a:xfrm>
            <a:off x="4459398" y="134651"/>
            <a:ext cx="225209" cy="207616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78">
            <a:hlinkClick r:id="" action="ppaction://hlinkshowjump?jump=nextslide"/>
          </p:cNvPr>
          <p:cNvSpPr/>
          <p:nvPr/>
        </p:nvSpPr>
        <p:spPr>
          <a:xfrm>
            <a:off x="4868757" y="18007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78">
            <a:hlinkClick r:id="" action="ppaction://hlinkshowjump?jump=nextslide"/>
          </p:cNvPr>
          <p:cNvSpPr/>
          <p:nvPr/>
        </p:nvSpPr>
        <p:spPr>
          <a:xfrm flipH="1">
            <a:off x="4107432" y="18007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9" name="Google Shape;959;p78"/>
          <p:cNvPicPr preferRelativeResize="0"/>
          <p:nvPr/>
        </p:nvPicPr>
        <p:blipFill rotWithShape="1">
          <a:blip r:embed="rId6">
            <a:alphaModFix amt="76000"/>
          </a:blip>
          <a:srcRect l="14383" r="14376"/>
          <a:stretch/>
        </p:blipFill>
        <p:spPr>
          <a:xfrm>
            <a:off x="713100" y="1263450"/>
            <a:ext cx="2800799" cy="261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0" name="Google Shape;960;p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47766" y="718875"/>
            <a:ext cx="1230028" cy="99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7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7950" y="3308500"/>
            <a:ext cx="1434500" cy="1157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7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7945" y="3062971"/>
            <a:ext cx="809650" cy="65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68"/>
          <p:cNvSpPr/>
          <p:nvPr/>
        </p:nvSpPr>
        <p:spPr>
          <a:xfrm>
            <a:off x="5172300" y="1263450"/>
            <a:ext cx="3258600" cy="261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68"/>
          <p:cNvSpPr txBox="1">
            <a:spLocks noGrp="1"/>
          </p:cNvSpPr>
          <p:nvPr>
            <p:ph type="title"/>
          </p:nvPr>
        </p:nvSpPr>
        <p:spPr>
          <a:xfrm>
            <a:off x="611632" y="583822"/>
            <a:ext cx="470811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 smtClean="0"/>
              <a:t>Problemi vezani za dijelove seansi</a:t>
            </a:r>
            <a:endParaRPr sz="3200" dirty="0"/>
          </a:p>
        </p:txBody>
      </p:sp>
      <p:sp>
        <p:nvSpPr>
          <p:cNvPr id="781" name="Google Shape;781;p68"/>
          <p:cNvSpPr txBox="1">
            <a:spLocks noGrp="1"/>
          </p:cNvSpPr>
          <p:nvPr>
            <p:ph type="body" idx="1"/>
          </p:nvPr>
        </p:nvSpPr>
        <p:spPr>
          <a:xfrm>
            <a:off x="0" y="1890581"/>
            <a:ext cx="5133697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Clr>
                <a:srgbClr val="273D40"/>
              </a:buClr>
              <a:buSzPts val="600"/>
              <a:buNone/>
            </a:pPr>
            <a:r>
              <a:rPr lang="hr-HR" b="1" dirty="0" smtClean="0"/>
              <a:t>- Provjera raspoloženja – </a:t>
            </a:r>
            <a:r>
              <a:rPr lang="hr-HR" dirty="0" smtClean="0"/>
              <a:t>klijenta iritira ispunjavanje obrazaca (npr. „Što za tebe znači to što ti ja predlažem da ispuniš ove obrasce?”); teškoće opisivanja raspoloženja </a:t>
            </a:r>
          </a:p>
          <a:p>
            <a:pPr marL="0" lvl="0" indent="0">
              <a:buClr>
                <a:srgbClr val="273D40"/>
              </a:buClr>
              <a:buSzPts val="600"/>
              <a:buNone/>
            </a:pPr>
            <a:endParaRPr lang="hr-HR" b="1" dirty="0" smtClean="0"/>
          </a:p>
          <a:p>
            <a:pPr marL="0" lvl="0" indent="0">
              <a:buClr>
                <a:srgbClr val="273D40"/>
              </a:buClr>
              <a:buSzPts val="600"/>
              <a:buNone/>
            </a:pPr>
            <a:r>
              <a:rPr lang="hr-HR" b="1" dirty="0" smtClean="0"/>
              <a:t>- Postavljanje </a:t>
            </a:r>
            <a:r>
              <a:rPr lang="hr-HR" b="1" dirty="0"/>
              <a:t>početnog dnevnog </a:t>
            </a:r>
            <a:r>
              <a:rPr lang="hr-HR" b="1" dirty="0" smtClean="0"/>
              <a:t>reda – </a:t>
            </a:r>
            <a:r>
              <a:rPr lang="hr-HR" dirty="0" smtClean="0"/>
              <a:t>klijent nepovezano priča / ne sudjeluje / osjeća se beznadno ili preopterećeno...</a:t>
            </a:r>
          </a:p>
          <a:p>
            <a:pPr marL="0" lvl="0" indent="0">
              <a:buClr>
                <a:srgbClr val="273D40"/>
              </a:buClr>
              <a:buSzPts val="600"/>
              <a:buNone/>
            </a:pPr>
            <a:endParaRPr lang="hr-HR" dirty="0"/>
          </a:p>
          <a:p>
            <a:pPr marL="0" lvl="0" indent="0">
              <a:buClr>
                <a:srgbClr val="273D40"/>
              </a:buClr>
              <a:buSzPts val="600"/>
              <a:buNone/>
            </a:pPr>
            <a:r>
              <a:rPr lang="hr-HR" b="1" dirty="0" smtClean="0"/>
              <a:t>- Najnovije </a:t>
            </a:r>
            <a:r>
              <a:rPr lang="hr-HR" b="1" dirty="0"/>
              <a:t>informacije  </a:t>
            </a:r>
            <a:r>
              <a:rPr lang="hr-HR" b="1" dirty="0" smtClean="0"/>
              <a:t>(+/-) – </a:t>
            </a:r>
            <a:r>
              <a:rPr lang="hr-HR" dirty="0" smtClean="0"/>
              <a:t>predetaljne</a:t>
            </a:r>
          </a:p>
          <a:p>
            <a:pPr marL="285750" lvl="0" indent="-285750">
              <a:buClr>
                <a:srgbClr val="273D40"/>
              </a:buClr>
              <a:buSzPts val="600"/>
              <a:buFontTx/>
              <a:buChar char="-"/>
            </a:pPr>
            <a:endParaRPr lang="hr-HR" dirty="0" smtClean="0"/>
          </a:p>
          <a:p>
            <a:pPr marL="0" lvl="0" indent="0">
              <a:buClr>
                <a:srgbClr val="273D40"/>
              </a:buClr>
              <a:buSzPts val="600"/>
              <a:buNone/>
            </a:pPr>
            <a:r>
              <a:rPr lang="hr-HR" b="1" dirty="0" smtClean="0"/>
              <a:t>- pregled </a:t>
            </a:r>
            <a:r>
              <a:rPr lang="hr-HR" b="1" dirty="0"/>
              <a:t>akcijskog </a:t>
            </a:r>
            <a:r>
              <a:rPr lang="hr-HR" b="1" dirty="0" smtClean="0"/>
              <a:t>plana – </a:t>
            </a:r>
            <a:r>
              <a:rPr lang="hr-HR" dirty="0" smtClean="0"/>
              <a:t>terapeut ne pita klijenta za akcijski plan</a:t>
            </a:r>
          </a:p>
          <a:p>
            <a:pPr marL="0" lvl="0" indent="0">
              <a:buClr>
                <a:srgbClr val="273D40"/>
              </a:buClr>
              <a:buSzPts val="600"/>
              <a:buNone/>
            </a:pPr>
            <a:endParaRPr lang="hr-HR" dirty="0"/>
          </a:p>
          <a:p>
            <a:pPr marL="0" lvl="0" indent="0">
              <a:buClr>
                <a:srgbClr val="273D40"/>
              </a:buClr>
              <a:buSzPts val="600"/>
              <a:buNone/>
            </a:pPr>
            <a:r>
              <a:rPr lang="hr-HR" b="1" dirty="0" smtClean="0"/>
              <a:t>-poteškoće u raspravi o točkama </a:t>
            </a:r>
            <a:r>
              <a:rPr lang="hr-HR" b="1" dirty="0"/>
              <a:t>dnevnog </a:t>
            </a:r>
            <a:r>
              <a:rPr lang="hr-HR" b="1" dirty="0" smtClean="0"/>
              <a:t>reda – </a:t>
            </a:r>
            <a:r>
              <a:rPr lang="hr-HR" dirty="0" smtClean="0"/>
              <a:t>nefokusirane rasprave, loša procjena vremena, </a:t>
            </a:r>
            <a:r>
              <a:rPr lang="hr-HR" dirty="0"/>
              <a:t>neuspjeh u provođenju terapijske intervencije i/ili poteškoće u pronalasku načina rješavanja problema klijenta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endParaRPr dirty="0"/>
          </a:p>
        </p:txBody>
      </p:sp>
      <p:pic>
        <p:nvPicPr>
          <p:cNvPr id="782" name="Google Shape;782;p68"/>
          <p:cNvPicPr preferRelativeResize="0"/>
          <p:nvPr/>
        </p:nvPicPr>
        <p:blipFill rotWithShape="1">
          <a:blip r:embed="rId3">
            <a:alphaModFix amt="81000"/>
          </a:blip>
          <a:srcRect l="16936"/>
          <a:stretch/>
        </p:blipFill>
        <p:spPr>
          <a:xfrm>
            <a:off x="5172348" y="1263450"/>
            <a:ext cx="3258501" cy="261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68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-4516159">
            <a:off x="7259304" y="3172076"/>
            <a:ext cx="1993966" cy="1993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68"/>
          <p:cNvPicPr preferRelativeResize="0"/>
          <p:nvPr/>
        </p:nvPicPr>
        <p:blipFill rotWithShape="1">
          <a:blip r:embed="rId5">
            <a:alphaModFix amt="87000"/>
          </a:blip>
          <a:srcRect/>
          <a:stretch/>
        </p:blipFill>
        <p:spPr>
          <a:xfrm rot="117637">
            <a:off x="4706778" y="651404"/>
            <a:ext cx="1318554" cy="1318586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p68">
            <a:hlinkClick r:id="rId6" action="ppaction://hlinksldjump"/>
          </p:cNvPr>
          <p:cNvSpPr/>
          <p:nvPr/>
        </p:nvSpPr>
        <p:spPr>
          <a:xfrm>
            <a:off x="4459398" y="134651"/>
            <a:ext cx="225209" cy="207616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68">
            <a:hlinkClick r:id="" action="ppaction://hlinkshowjump?jump=nextslide"/>
          </p:cNvPr>
          <p:cNvSpPr/>
          <p:nvPr/>
        </p:nvSpPr>
        <p:spPr>
          <a:xfrm>
            <a:off x="4868757" y="18007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68">
            <a:hlinkClick r:id="" action="ppaction://hlinkshowjump?jump=nextslide"/>
          </p:cNvPr>
          <p:cNvSpPr/>
          <p:nvPr/>
        </p:nvSpPr>
        <p:spPr>
          <a:xfrm flipH="1">
            <a:off x="4107432" y="18007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stel Watercolor Mental Health Clinic by Slidesgo">
  <a:themeElements>
    <a:clrScheme name="Simple Light">
      <a:dk1>
        <a:srgbClr val="000000"/>
      </a:dk1>
      <a:lt1>
        <a:srgbClr val="F5F0EC"/>
      </a:lt1>
      <a:dk2>
        <a:srgbClr val="659DA9"/>
      </a:dk2>
      <a:lt2>
        <a:srgbClr val="EDCB69"/>
      </a:lt2>
      <a:accent1>
        <a:srgbClr val="385A93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556</Words>
  <Application>Microsoft Office PowerPoint</Application>
  <PresentationFormat>On-screen Show (16:9)</PresentationFormat>
  <Paragraphs>90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Cambay</vt:lpstr>
      <vt:lpstr>Arial</vt:lpstr>
      <vt:lpstr>Times New Roman</vt:lpstr>
      <vt:lpstr>DM Serif Text</vt:lpstr>
      <vt:lpstr>Averia Libre</vt:lpstr>
      <vt:lpstr>Pastel Watercolor Mental Health Clinic by Slidesgo</vt:lpstr>
      <vt:lpstr>STRUKTURIRANJE SEANSI PROBLEMI U STRUKTURIRANJU SEANSE</vt:lpstr>
      <vt:lpstr>STRUKTURIRANJE SEANSI</vt:lpstr>
      <vt:lpstr>STRUKTURIRANJE SEANSI</vt:lpstr>
      <vt:lpstr>Provjera raspoloženja/lijekovi/drugo</vt:lpstr>
      <vt:lpstr>Središnji dio </vt:lpstr>
      <vt:lpstr>Završno sumiranje seanse </vt:lpstr>
      <vt:lpstr>PROBLEMI U STRUKTURIRANJU SEANSE -općeniti i oni vezani za pojedine dijelove seansi-</vt:lpstr>
      <vt:lpstr>Općeniti problemi</vt:lpstr>
      <vt:lpstr>Problemi vezani za dijelove seansi</vt:lpstr>
      <vt:lpstr>Odstupanje od dnevnog reda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STRUKTURIRANJE SEANSI PROBLEMI U STRUKTURIRANJU SEANSI</dc:title>
  <dc:creator>Ivana</dc:creator>
  <cp:lastModifiedBy>hubikotvr@outlook.com</cp:lastModifiedBy>
  <cp:revision>20</cp:revision>
  <dcterms:modified xsi:type="dcterms:W3CDTF">2023-06-15T20:58:35Z</dcterms:modified>
</cp:coreProperties>
</file>