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E7A74B-55E4-4A95-8027-85F177672C2F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FEAFB82-8F50-46C0-92B4-4D712DCA116D}">
      <dgm:prSet/>
      <dgm:spPr/>
      <dgm:t>
        <a:bodyPr/>
        <a:lstStyle/>
        <a:p>
          <a:r>
            <a:rPr lang="en-US" baseline="0"/>
            <a:t>varira ovisno o klijentovim problemima i ciljevima, kao i terapijskim ciljevima</a:t>
          </a:r>
          <a:endParaRPr lang="en-US"/>
        </a:p>
      </dgm:t>
    </dgm:pt>
    <dgm:pt modelId="{79F84212-F488-450D-884F-6D81EA26F3CC}" type="parTrans" cxnId="{069CE5F2-8A68-4635-94C6-DB2E127F5613}">
      <dgm:prSet/>
      <dgm:spPr/>
      <dgm:t>
        <a:bodyPr/>
        <a:lstStyle/>
        <a:p>
          <a:endParaRPr lang="en-US"/>
        </a:p>
      </dgm:t>
    </dgm:pt>
    <dgm:pt modelId="{B753559C-D8C3-4FDD-A347-C2D4199F3276}" type="sibTrans" cxnId="{069CE5F2-8A68-4635-94C6-DB2E127F5613}">
      <dgm:prSet/>
      <dgm:spPr/>
      <dgm:t>
        <a:bodyPr/>
        <a:lstStyle/>
        <a:p>
          <a:endParaRPr lang="en-US"/>
        </a:p>
      </dgm:t>
    </dgm:pt>
    <dgm:pt modelId="{CBAD6552-4BA9-47A9-B995-5FC7DF4ABDD9}">
      <dgm:prSet/>
      <dgm:spPr/>
      <dgm:t>
        <a:bodyPr/>
        <a:lstStyle/>
        <a:p>
          <a:r>
            <a:rPr lang="en-US" baseline="0"/>
            <a:t>u početnom dijelu razmisliti kako svoje ciljeve uklopiti u dnevni red klijenta</a:t>
          </a:r>
          <a:endParaRPr lang="en-US"/>
        </a:p>
      </dgm:t>
    </dgm:pt>
    <dgm:pt modelId="{04F16739-1E0E-423F-B1D5-AAAE13165C8B}" type="parTrans" cxnId="{2A5DCED0-A3D5-47FC-9D6E-E01F0A1185F8}">
      <dgm:prSet/>
      <dgm:spPr/>
      <dgm:t>
        <a:bodyPr/>
        <a:lstStyle/>
        <a:p>
          <a:endParaRPr lang="en-US"/>
        </a:p>
      </dgm:t>
    </dgm:pt>
    <dgm:pt modelId="{732C0D1B-65FC-4A6C-8ADE-23216F94CA0D}" type="sibTrans" cxnId="{2A5DCED0-A3D5-47FC-9D6E-E01F0A1185F8}">
      <dgm:prSet/>
      <dgm:spPr/>
      <dgm:t>
        <a:bodyPr/>
        <a:lstStyle/>
        <a:p>
          <a:endParaRPr lang="en-US"/>
        </a:p>
      </dgm:t>
    </dgm:pt>
    <dgm:pt modelId="{6B753CA9-665F-472A-849B-73AD496C6381}">
      <dgm:prSet/>
      <dgm:spPr/>
      <dgm:t>
        <a:bodyPr/>
        <a:lstStyle/>
        <a:p>
          <a:r>
            <a:rPr lang="en-US" baseline="0" dirty="0" err="1"/>
            <a:t>neiskusni</a:t>
          </a:r>
          <a:r>
            <a:rPr lang="en-US" baseline="0" dirty="0"/>
            <a:t> </a:t>
          </a:r>
          <a:r>
            <a:rPr lang="en-US" baseline="0" dirty="0" err="1"/>
            <a:t>terapeuti</a:t>
          </a:r>
          <a:r>
            <a:rPr lang="en-US" baseline="0" dirty="0"/>
            <a:t> bi se </a:t>
          </a:r>
          <a:r>
            <a:rPr lang="en-US" baseline="0" dirty="0" err="1"/>
            <a:t>trebali</a:t>
          </a:r>
          <a:r>
            <a:rPr lang="en-US" baseline="0" dirty="0"/>
            <a:t> </a:t>
          </a:r>
          <a:r>
            <a:rPr lang="en-US" baseline="0" dirty="0" err="1"/>
            <a:t>fokusirati</a:t>
          </a:r>
          <a:r>
            <a:rPr lang="en-US" baseline="0" dirty="0"/>
            <a:t> </a:t>
          </a:r>
          <a:r>
            <a:rPr lang="en-US" baseline="0" dirty="0" err="1"/>
            <a:t>na</a:t>
          </a:r>
          <a:r>
            <a:rPr lang="en-US" baseline="0" dirty="0"/>
            <a:t> </a:t>
          </a:r>
          <a:r>
            <a:rPr lang="en-US" baseline="0" dirty="0" err="1"/>
            <a:t>jedan</a:t>
          </a:r>
          <a:r>
            <a:rPr lang="en-US" baseline="0" dirty="0"/>
            <a:t> do </a:t>
          </a:r>
          <a:r>
            <a:rPr lang="en-US" baseline="0" dirty="0" err="1"/>
            <a:t>dva</a:t>
          </a:r>
          <a:r>
            <a:rPr lang="en-US" baseline="0" dirty="0"/>
            <a:t> </a:t>
          </a:r>
          <a:r>
            <a:rPr lang="en-US" baseline="0" dirty="0" err="1"/>
            <a:t>cilja</a:t>
          </a:r>
          <a:r>
            <a:rPr lang="en-US" baseline="0" dirty="0"/>
            <a:t> po </a:t>
          </a:r>
          <a:r>
            <a:rPr lang="en-US" baseline="0" dirty="0" err="1"/>
            <a:t>seansi</a:t>
          </a:r>
          <a:endParaRPr lang="en-US" dirty="0"/>
        </a:p>
      </dgm:t>
    </dgm:pt>
    <dgm:pt modelId="{E7077951-6B10-4D3F-8D4E-104A0B86E6FC}" type="parTrans" cxnId="{FB0585DE-139B-4288-A40A-DADCE25DF476}">
      <dgm:prSet/>
      <dgm:spPr/>
      <dgm:t>
        <a:bodyPr/>
        <a:lstStyle/>
        <a:p>
          <a:endParaRPr lang="en-US"/>
        </a:p>
      </dgm:t>
    </dgm:pt>
    <dgm:pt modelId="{C491262A-2BDD-465A-B457-CC833C3B51ED}" type="sibTrans" cxnId="{FB0585DE-139B-4288-A40A-DADCE25DF476}">
      <dgm:prSet/>
      <dgm:spPr/>
      <dgm:t>
        <a:bodyPr/>
        <a:lstStyle/>
        <a:p>
          <a:endParaRPr lang="en-US"/>
        </a:p>
      </dgm:t>
    </dgm:pt>
    <dgm:pt modelId="{76F5A2CC-2B07-428F-9CA6-A7AF1EE13773}">
      <dgm:prSet/>
      <dgm:spPr/>
      <dgm:t>
        <a:bodyPr/>
        <a:lstStyle/>
        <a:p>
          <a:r>
            <a:rPr lang="en-US" baseline="0"/>
            <a:t>voditi bilješke tijekom seanse</a:t>
          </a:r>
          <a:endParaRPr lang="en-US"/>
        </a:p>
      </dgm:t>
    </dgm:pt>
    <dgm:pt modelId="{5BC4BCB5-B06D-4647-B19E-E253C84F659C}" type="parTrans" cxnId="{DB7B46AD-EC4F-4B45-B9FB-D67107904A28}">
      <dgm:prSet/>
      <dgm:spPr/>
      <dgm:t>
        <a:bodyPr/>
        <a:lstStyle/>
        <a:p>
          <a:endParaRPr lang="en-US"/>
        </a:p>
      </dgm:t>
    </dgm:pt>
    <dgm:pt modelId="{5F2B1139-59C2-4B78-B0CF-287C4FD13C65}" type="sibTrans" cxnId="{DB7B46AD-EC4F-4B45-B9FB-D67107904A28}">
      <dgm:prSet/>
      <dgm:spPr/>
      <dgm:t>
        <a:bodyPr/>
        <a:lstStyle/>
        <a:p>
          <a:endParaRPr lang="en-US"/>
        </a:p>
      </dgm:t>
    </dgm:pt>
    <dgm:pt modelId="{099B0967-DE1E-4803-82E1-AF948E06956C}" type="pres">
      <dgm:prSet presAssocID="{BAE7A74B-55E4-4A95-8027-85F177672C2F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7FC1A78-4D5B-4825-A38E-D23ED5301A60}" type="pres">
      <dgm:prSet presAssocID="{BAE7A74B-55E4-4A95-8027-85F177672C2F}" presName="dummyMaxCanvas" presStyleCnt="0">
        <dgm:presLayoutVars/>
      </dgm:prSet>
      <dgm:spPr/>
    </dgm:pt>
    <dgm:pt modelId="{574FE6FC-8407-4A60-8C16-194233760824}" type="pres">
      <dgm:prSet presAssocID="{BAE7A74B-55E4-4A95-8027-85F177672C2F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54163A-A2DF-4719-AF17-D77B01216CF7}" type="pres">
      <dgm:prSet presAssocID="{BAE7A74B-55E4-4A95-8027-85F177672C2F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A5A0CC-F0A4-4962-AF0D-64D707D94DB2}" type="pres">
      <dgm:prSet presAssocID="{BAE7A74B-55E4-4A95-8027-85F177672C2F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513927-9D47-4F29-9E45-9552AE37A81D}" type="pres">
      <dgm:prSet presAssocID="{BAE7A74B-55E4-4A95-8027-85F177672C2F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793219-A27D-4FB9-890B-E0213731B73B}" type="pres">
      <dgm:prSet presAssocID="{BAE7A74B-55E4-4A95-8027-85F177672C2F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015293-486D-4048-A3F8-17B6A51A39F3}" type="pres">
      <dgm:prSet presAssocID="{BAE7A74B-55E4-4A95-8027-85F177672C2F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EF8F34-18DF-410C-A488-F5758510D0FE}" type="pres">
      <dgm:prSet presAssocID="{BAE7A74B-55E4-4A95-8027-85F177672C2F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78FD1A-C0CC-4392-9062-61088AA0281C}" type="pres">
      <dgm:prSet presAssocID="{BAE7A74B-55E4-4A95-8027-85F177672C2F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5CB5C8-95E7-4356-A6FC-BD2B1DC13BF1}" type="pres">
      <dgm:prSet presAssocID="{BAE7A74B-55E4-4A95-8027-85F177672C2F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AF2A2B-92C2-4BEA-9763-4F85C2149C15}" type="pres">
      <dgm:prSet presAssocID="{BAE7A74B-55E4-4A95-8027-85F177672C2F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23E499-1329-4DB5-ADA7-590B6A707A21}" type="pres">
      <dgm:prSet presAssocID="{BAE7A74B-55E4-4A95-8027-85F177672C2F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B6F829C-4DDE-4670-9D0A-EDB1B6EAD6A0}" type="presOf" srcId="{BAE7A74B-55E4-4A95-8027-85F177672C2F}" destId="{099B0967-DE1E-4803-82E1-AF948E06956C}" srcOrd="0" destOrd="0" presId="urn:microsoft.com/office/officeart/2005/8/layout/vProcess5"/>
    <dgm:cxn modelId="{AB21F2AD-AFD4-4D40-A3FB-C751C816BD32}" type="presOf" srcId="{C491262A-2BDD-465A-B457-CC833C3B51ED}" destId="{BAEF8F34-18DF-410C-A488-F5758510D0FE}" srcOrd="0" destOrd="0" presId="urn:microsoft.com/office/officeart/2005/8/layout/vProcess5"/>
    <dgm:cxn modelId="{2D5CB02D-F9E9-41F7-A853-747EA839F33A}" type="presOf" srcId="{CBAD6552-4BA9-47A9-B995-5FC7DF4ABDD9}" destId="{395CB5C8-95E7-4356-A6FC-BD2B1DC13BF1}" srcOrd="1" destOrd="0" presId="urn:microsoft.com/office/officeart/2005/8/layout/vProcess5"/>
    <dgm:cxn modelId="{2A5DCED0-A3D5-47FC-9D6E-E01F0A1185F8}" srcId="{BAE7A74B-55E4-4A95-8027-85F177672C2F}" destId="{CBAD6552-4BA9-47A9-B995-5FC7DF4ABDD9}" srcOrd="1" destOrd="0" parTransId="{04F16739-1E0E-423F-B1D5-AAAE13165C8B}" sibTransId="{732C0D1B-65FC-4A6C-8ADE-23216F94CA0D}"/>
    <dgm:cxn modelId="{0F5CAA8E-9C39-414A-B555-1E805180ED36}" type="presOf" srcId="{732C0D1B-65FC-4A6C-8ADE-23216F94CA0D}" destId="{21015293-486D-4048-A3F8-17B6A51A39F3}" srcOrd="0" destOrd="0" presId="urn:microsoft.com/office/officeart/2005/8/layout/vProcess5"/>
    <dgm:cxn modelId="{26866061-58FE-4978-858D-60755027F131}" type="presOf" srcId="{1FEAFB82-8F50-46C0-92B4-4D712DCA116D}" destId="{2178FD1A-C0CC-4392-9062-61088AA0281C}" srcOrd="1" destOrd="0" presId="urn:microsoft.com/office/officeart/2005/8/layout/vProcess5"/>
    <dgm:cxn modelId="{76BCF4D7-3795-4DC5-A5A9-AF398D98B87B}" type="presOf" srcId="{6B753CA9-665F-472A-849B-73AD496C6381}" destId="{90AF2A2B-92C2-4BEA-9763-4F85C2149C15}" srcOrd="1" destOrd="0" presId="urn:microsoft.com/office/officeart/2005/8/layout/vProcess5"/>
    <dgm:cxn modelId="{50BB0A64-D44A-4148-9561-8B636196C924}" type="presOf" srcId="{1FEAFB82-8F50-46C0-92B4-4D712DCA116D}" destId="{574FE6FC-8407-4A60-8C16-194233760824}" srcOrd="0" destOrd="0" presId="urn:microsoft.com/office/officeart/2005/8/layout/vProcess5"/>
    <dgm:cxn modelId="{069CE5F2-8A68-4635-94C6-DB2E127F5613}" srcId="{BAE7A74B-55E4-4A95-8027-85F177672C2F}" destId="{1FEAFB82-8F50-46C0-92B4-4D712DCA116D}" srcOrd="0" destOrd="0" parTransId="{79F84212-F488-450D-884F-6D81EA26F3CC}" sibTransId="{B753559C-D8C3-4FDD-A347-C2D4199F3276}"/>
    <dgm:cxn modelId="{2B66F998-44B1-4F05-B20B-5D57A0876655}" type="presOf" srcId="{6B753CA9-665F-472A-849B-73AD496C6381}" destId="{E4A5A0CC-F0A4-4962-AF0D-64D707D94DB2}" srcOrd="0" destOrd="0" presId="urn:microsoft.com/office/officeart/2005/8/layout/vProcess5"/>
    <dgm:cxn modelId="{136588D4-D9B4-4890-B01F-CA2608DA9000}" type="presOf" srcId="{CBAD6552-4BA9-47A9-B995-5FC7DF4ABDD9}" destId="{A254163A-A2DF-4719-AF17-D77B01216CF7}" srcOrd="0" destOrd="0" presId="urn:microsoft.com/office/officeart/2005/8/layout/vProcess5"/>
    <dgm:cxn modelId="{DB7B46AD-EC4F-4B45-B9FB-D67107904A28}" srcId="{BAE7A74B-55E4-4A95-8027-85F177672C2F}" destId="{76F5A2CC-2B07-428F-9CA6-A7AF1EE13773}" srcOrd="3" destOrd="0" parTransId="{5BC4BCB5-B06D-4647-B19E-E253C84F659C}" sibTransId="{5F2B1139-59C2-4B78-B0CF-287C4FD13C65}"/>
    <dgm:cxn modelId="{FA42CF40-9A7A-4222-A9C8-F1B19570C79E}" type="presOf" srcId="{76F5A2CC-2B07-428F-9CA6-A7AF1EE13773}" destId="{5A513927-9D47-4F29-9E45-9552AE37A81D}" srcOrd="0" destOrd="0" presId="urn:microsoft.com/office/officeart/2005/8/layout/vProcess5"/>
    <dgm:cxn modelId="{FB0585DE-139B-4288-A40A-DADCE25DF476}" srcId="{BAE7A74B-55E4-4A95-8027-85F177672C2F}" destId="{6B753CA9-665F-472A-849B-73AD496C6381}" srcOrd="2" destOrd="0" parTransId="{E7077951-6B10-4D3F-8D4E-104A0B86E6FC}" sibTransId="{C491262A-2BDD-465A-B457-CC833C3B51ED}"/>
    <dgm:cxn modelId="{3A212890-8D67-4245-A2D3-DE7CB3138675}" type="presOf" srcId="{76F5A2CC-2B07-428F-9CA6-A7AF1EE13773}" destId="{F223E499-1329-4DB5-ADA7-590B6A707A21}" srcOrd="1" destOrd="0" presId="urn:microsoft.com/office/officeart/2005/8/layout/vProcess5"/>
    <dgm:cxn modelId="{A87660F5-3286-4E5A-8852-41166A2133B6}" type="presOf" srcId="{B753559C-D8C3-4FDD-A347-C2D4199F3276}" destId="{CD793219-A27D-4FB9-890B-E0213731B73B}" srcOrd="0" destOrd="0" presId="urn:microsoft.com/office/officeart/2005/8/layout/vProcess5"/>
    <dgm:cxn modelId="{02132675-1EC2-4DD3-9AD9-42AA07E75F77}" type="presParOf" srcId="{099B0967-DE1E-4803-82E1-AF948E06956C}" destId="{67FC1A78-4D5B-4825-A38E-D23ED5301A60}" srcOrd="0" destOrd="0" presId="urn:microsoft.com/office/officeart/2005/8/layout/vProcess5"/>
    <dgm:cxn modelId="{7359A386-43B6-496E-9D64-6E100C80EE54}" type="presParOf" srcId="{099B0967-DE1E-4803-82E1-AF948E06956C}" destId="{574FE6FC-8407-4A60-8C16-194233760824}" srcOrd="1" destOrd="0" presId="urn:microsoft.com/office/officeart/2005/8/layout/vProcess5"/>
    <dgm:cxn modelId="{3AA90C3E-2ACD-49CB-834B-D5FFD453204B}" type="presParOf" srcId="{099B0967-DE1E-4803-82E1-AF948E06956C}" destId="{A254163A-A2DF-4719-AF17-D77B01216CF7}" srcOrd="2" destOrd="0" presId="urn:microsoft.com/office/officeart/2005/8/layout/vProcess5"/>
    <dgm:cxn modelId="{851EB2EC-11D2-42BF-9244-988B072B936E}" type="presParOf" srcId="{099B0967-DE1E-4803-82E1-AF948E06956C}" destId="{E4A5A0CC-F0A4-4962-AF0D-64D707D94DB2}" srcOrd="3" destOrd="0" presId="urn:microsoft.com/office/officeart/2005/8/layout/vProcess5"/>
    <dgm:cxn modelId="{EFE411AB-CEE9-4E29-B0EA-CA3C9BB103CD}" type="presParOf" srcId="{099B0967-DE1E-4803-82E1-AF948E06956C}" destId="{5A513927-9D47-4F29-9E45-9552AE37A81D}" srcOrd="4" destOrd="0" presId="urn:microsoft.com/office/officeart/2005/8/layout/vProcess5"/>
    <dgm:cxn modelId="{F0950000-62B5-499B-B31A-15DE00C9021E}" type="presParOf" srcId="{099B0967-DE1E-4803-82E1-AF948E06956C}" destId="{CD793219-A27D-4FB9-890B-E0213731B73B}" srcOrd="5" destOrd="0" presId="urn:microsoft.com/office/officeart/2005/8/layout/vProcess5"/>
    <dgm:cxn modelId="{0DDAB2E0-709B-43A9-BD0B-6A9CB15AFA98}" type="presParOf" srcId="{099B0967-DE1E-4803-82E1-AF948E06956C}" destId="{21015293-486D-4048-A3F8-17B6A51A39F3}" srcOrd="6" destOrd="0" presId="urn:microsoft.com/office/officeart/2005/8/layout/vProcess5"/>
    <dgm:cxn modelId="{615CDDF5-F198-4B09-B28D-CD8AED984491}" type="presParOf" srcId="{099B0967-DE1E-4803-82E1-AF948E06956C}" destId="{BAEF8F34-18DF-410C-A488-F5758510D0FE}" srcOrd="7" destOrd="0" presId="urn:microsoft.com/office/officeart/2005/8/layout/vProcess5"/>
    <dgm:cxn modelId="{3777D755-C75E-477C-AC79-B2ABF76D24C7}" type="presParOf" srcId="{099B0967-DE1E-4803-82E1-AF948E06956C}" destId="{2178FD1A-C0CC-4392-9062-61088AA0281C}" srcOrd="8" destOrd="0" presId="urn:microsoft.com/office/officeart/2005/8/layout/vProcess5"/>
    <dgm:cxn modelId="{AA571711-3A02-4A7F-B5BE-24282983635A}" type="presParOf" srcId="{099B0967-DE1E-4803-82E1-AF948E06956C}" destId="{395CB5C8-95E7-4356-A6FC-BD2B1DC13BF1}" srcOrd="9" destOrd="0" presId="urn:microsoft.com/office/officeart/2005/8/layout/vProcess5"/>
    <dgm:cxn modelId="{4E4E3499-32B8-4B09-9F86-7A889B03D487}" type="presParOf" srcId="{099B0967-DE1E-4803-82E1-AF948E06956C}" destId="{90AF2A2B-92C2-4BEA-9763-4F85C2149C15}" srcOrd="10" destOrd="0" presId="urn:microsoft.com/office/officeart/2005/8/layout/vProcess5"/>
    <dgm:cxn modelId="{6D0FC898-4A27-4C73-8EFB-61458E398C2A}" type="presParOf" srcId="{099B0967-DE1E-4803-82E1-AF948E06956C}" destId="{F223E499-1329-4DB5-ADA7-590B6A707A21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E629255-6F89-403A-AA09-0188DBCD7DB3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8655E27-A05C-44B3-BD76-5955109D877D}">
      <dgm:prSet/>
      <dgm:spPr/>
      <dgm:t>
        <a:bodyPr/>
        <a:lstStyle/>
        <a:p>
          <a:r>
            <a:rPr lang="en-US" baseline="0" dirty="0" err="1"/>
            <a:t>provjera</a:t>
          </a:r>
          <a:r>
            <a:rPr lang="en-US" baseline="0" dirty="0"/>
            <a:t> </a:t>
          </a:r>
          <a:r>
            <a:rPr lang="en-US" baseline="0" dirty="0" err="1"/>
            <a:t>raspoloženja</a:t>
          </a:r>
          <a:endParaRPr lang="en-US" dirty="0"/>
        </a:p>
      </dgm:t>
    </dgm:pt>
    <dgm:pt modelId="{BDA5017E-DB89-4296-8ADA-39FFFD6D76DF}" type="parTrans" cxnId="{87835695-445F-4DDE-90FC-E5542DE848E8}">
      <dgm:prSet/>
      <dgm:spPr/>
      <dgm:t>
        <a:bodyPr/>
        <a:lstStyle/>
        <a:p>
          <a:endParaRPr lang="en-US"/>
        </a:p>
      </dgm:t>
    </dgm:pt>
    <dgm:pt modelId="{087F9A18-D70D-4504-8125-DD83FBEB74B2}" type="sibTrans" cxnId="{87835695-445F-4DDE-90FC-E5542DE848E8}">
      <dgm:prSet/>
      <dgm:spPr/>
      <dgm:t>
        <a:bodyPr/>
        <a:lstStyle/>
        <a:p>
          <a:endParaRPr lang="en-US"/>
        </a:p>
      </dgm:t>
    </dgm:pt>
    <dgm:pt modelId="{F3915A1E-0B96-4D1D-A2C2-ED6696B61E53}">
      <dgm:prSet/>
      <dgm:spPr/>
      <dgm:t>
        <a:bodyPr/>
        <a:lstStyle/>
        <a:p>
          <a:r>
            <a:rPr lang="en-US" baseline="0" dirty="0" err="1"/>
            <a:t>postavljanje</a:t>
          </a:r>
          <a:r>
            <a:rPr lang="en-US" baseline="0" dirty="0"/>
            <a:t> </a:t>
          </a:r>
          <a:r>
            <a:rPr lang="en-US" baseline="0" dirty="0" err="1"/>
            <a:t>dnevnog</a:t>
          </a:r>
          <a:r>
            <a:rPr lang="en-US" baseline="0" dirty="0"/>
            <a:t> </a:t>
          </a:r>
          <a:r>
            <a:rPr lang="en-US" baseline="0" dirty="0" err="1"/>
            <a:t>reda</a:t>
          </a:r>
          <a:endParaRPr lang="en-US" dirty="0"/>
        </a:p>
      </dgm:t>
    </dgm:pt>
    <dgm:pt modelId="{EA308647-F81C-4F07-B3D9-BB0CC2DE5D1B}" type="parTrans" cxnId="{A39F8E86-D0CE-4D45-92B5-49CA3AE7C190}">
      <dgm:prSet/>
      <dgm:spPr/>
      <dgm:t>
        <a:bodyPr/>
        <a:lstStyle/>
        <a:p>
          <a:endParaRPr lang="en-US"/>
        </a:p>
      </dgm:t>
    </dgm:pt>
    <dgm:pt modelId="{05A5514F-FD23-4D35-8749-3BBFFF67B31D}" type="sibTrans" cxnId="{A39F8E86-D0CE-4D45-92B5-49CA3AE7C190}">
      <dgm:prSet/>
      <dgm:spPr/>
      <dgm:t>
        <a:bodyPr/>
        <a:lstStyle/>
        <a:p>
          <a:endParaRPr lang="en-US"/>
        </a:p>
      </dgm:t>
    </dgm:pt>
    <dgm:pt modelId="{524C1CE3-03D7-4E0B-AD56-9228A93FD0F1}">
      <dgm:prSet/>
      <dgm:spPr/>
      <dgm:t>
        <a:bodyPr/>
        <a:lstStyle/>
        <a:p>
          <a:r>
            <a:rPr lang="en-US" baseline="0" dirty="0" err="1"/>
            <a:t>provjera</a:t>
          </a:r>
          <a:r>
            <a:rPr lang="en-US" baseline="0" dirty="0"/>
            <a:t> </a:t>
          </a:r>
          <a:r>
            <a:rPr lang="en-US" baseline="0" dirty="0" err="1"/>
            <a:t>situacije</a:t>
          </a:r>
          <a:r>
            <a:rPr lang="en-US" baseline="0" dirty="0"/>
            <a:t> u </a:t>
          </a:r>
          <a:r>
            <a:rPr lang="en-US" baseline="0" dirty="0" err="1"/>
            <a:t>odnosu</a:t>
          </a:r>
          <a:r>
            <a:rPr lang="en-US" baseline="0" dirty="0"/>
            <a:t> </a:t>
          </a:r>
          <a:r>
            <a:rPr lang="en-US" baseline="0" dirty="0" err="1"/>
            <a:t>na</a:t>
          </a:r>
          <a:r>
            <a:rPr lang="en-US" baseline="0" dirty="0"/>
            <a:t> </a:t>
          </a:r>
          <a:r>
            <a:rPr lang="en-US" baseline="0" dirty="0" err="1"/>
            <a:t>prošli</a:t>
          </a:r>
          <a:r>
            <a:rPr lang="en-US" baseline="0" dirty="0"/>
            <a:t> </a:t>
          </a:r>
          <a:r>
            <a:rPr lang="en-US" baseline="0" dirty="0" err="1"/>
            <a:t>tjedan</a:t>
          </a:r>
          <a:endParaRPr lang="en-US" dirty="0"/>
        </a:p>
      </dgm:t>
    </dgm:pt>
    <dgm:pt modelId="{5592F905-840A-4384-932A-748EB570B6D8}" type="parTrans" cxnId="{BCBE2E22-E2A2-45C9-80B4-D34D93FCB9F3}">
      <dgm:prSet/>
      <dgm:spPr/>
      <dgm:t>
        <a:bodyPr/>
        <a:lstStyle/>
        <a:p>
          <a:endParaRPr lang="en-US"/>
        </a:p>
      </dgm:t>
    </dgm:pt>
    <dgm:pt modelId="{0270B88E-A308-4306-8FF1-A8FE6B8D5620}" type="sibTrans" cxnId="{BCBE2E22-E2A2-45C9-80B4-D34D93FCB9F3}">
      <dgm:prSet/>
      <dgm:spPr/>
      <dgm:t>
        <a:bodyPr/>
        <a:lstStyle/>
        <a:p>
          <a:endParaRPr lang="en-US"/>
        </a:p>
      </dgm:t>
    </dgm:pt>
    <dgm:pt modelId="{00754B4B-4F4E-44A3-80A7-971B1640C6D6}">
      <dgm:prSet/>
      <dgm:spPr/>
      <dgm:t>
        <a:bodyPr/>
        <a:lstStyle/>
        <a:p>
          <a:r>
            <a:rPr lang="en-US" baseline="0" dirty="0" err="1"/>
            <a:t>pregled</a:t>
          </a:r>
          <a:r>
            <a:rPr lang="en-US" baseline="0" dirty="0"/>
            <a:t> </a:t>
          </a:r>
          <a:r>
            <a:rPr lang="en-US" baseline="0" dirty="0" err="1"/>
            <a:t>akcijskog</a:t>
          </a:r>
          <a:r>
            <a:rPr lang="en-US" baseline="0" dirty="0"/>
            <a:t> plana</a:t>
          </a:r>
          <a:endParaRPr lang="en-US" dirty="0"/>
        </a:p>
      </dgm:t>
    </dgm:pt>
    <dgm:pt modelId="{92583ED0-AC72-4D80-9804-DEF2E1BD942C}" type="parTrans" cxnId="{E6D7302D-4F87-44B9-996F-0E1EC781D286}">
      <dgm:prSet/>
      <dgm:spPr/>
      <dgm:t>
        <a:bodyPr/>
        <a:lstStyle/>
        <a:p>
          <a:endParaRPr lang="en-US"/>
        </a:p>
      </dgm:t>
    </dgm:pt>
    <dgm:pt modelId="{7B86AF19-4278-413E-9094-0373A7EB955D}" type="sibTrans" cxnId="{E6D7302D-4F87-44B9-996F-0E1EC781D286}">
      <dgm:prSet/>
      <dgm:spPr/>
      <dgm:t>
        <a:bodyPr/>
        <a:lstStyle/>
        <a:p>
          <a:endParaRPr lang="en-US"/>
        </a:p>
      </dgm:t>
    </dgm:pt>
    <dgm:pt modelId="{BAFA3736-AC3B-4C68-8B61-1518E7BFE8C1}">
      <dgm:prSet/>
      <dgm:spPr/>
      <dgm:t>
        <a:bodyPr/>
        <a:lstStyle/>
        <a:p>
          <a:r>
            <a:rPr lang="en-US" baseline="0" dirty="0" err="1"/>
            <a:t>rasprava</a:t>
          </a:r>
          <a:r>
            <a:rPr lang="en-US" baseline="0" dirty="0"/>
            <a:t> o </a:t>
          </a:r>
          <a:r>
            <a:rPr lang="en-US" baseline="0" dirty="0" err="1"/>
            <a:t>stavkama</a:t>
          </a:r>
          <a:r>
            <a:rPr lang="en-US" baseline="0" dirty="0"/>
            <a:t> </a:t>
          </a:r>
          <a:r>
            <a:rPr lang="en-US" baseline="0" dirty="0" err="1"/>
            <a:t>dnevnog</a:t>
          </a:r>
          <a:r>
            <a:rPr lang="en-US" baseline="0" dirty="0"/>
            <a:t> </a:t>
          </a:r>
          <a:r>
            <a:rPr lang="en-US" baseline="0" dirty="0" err="1"/>
            <a:t>reda</a:t>
          </a:r>
          <a:endParaRPr lang="en-US" dirty="0"/>
        </a:p>
      </dgm:t>
    </dgm:pt>
    <dgm:pt modelId="{F09B0672-A306-4770-BF44-E89550E4ECFE}" type="parTrans" cxnId="{6C664E3E-9244-4598-97F2-75D523589724}">
      <dgm:prSet/>
      <dgm:spPr/>
      <dgm:t>
        <a:bodyPr/>
        <a:lstStyle/>
        <a:p>
          <a:endParaRPr lang="en-US"/>
        </a:p>
      </dgm:t>
    </dgm:pt>
    <dgm:pt modelId="{44A664B1-3784-478D-BBE1-81B777145F56}" type="sibTrans" cxnId="{6C664E3E-9244-4598-97F2-75D523589724}">
      <dgm:prSet/>
      <dgm:spPr/>
      <dgm:t>
        <a:bodyPr/>
        <a:lstStyle/>
        <a:p>
          <a:endParaRPr lang="en-US"/>
        </a:p>
      </dgm:t>
    </dgm:pt>
    <dgm:pt modelId="{216C1D25-2B98-4850-9E25-7CF1114AC60E}">
      <dgm:prSet/>
      <dgm:spPr/>
      <dgm:t>
        <a:bodyPr/>
        <a:lstStyle/>
        <a:p>
          <a:r>
            <a:rPr lang="en-US" baseline="0" dirty="0" err="1"/>
            <a:t>završetak</a:t>
          </a:r>
          <a:r>
            <a:rPr lang="en-US" baseline="0" dirty="0"/>
            <a:t> </a:t>
          </a:r>
          <a:r>
            <a:rPr lang="en-US" baseline="0" dirty="0" err="1"/>
            <a:t>seanse</a:t>
          </a:r>
          <a:endParaRPr lang="en-US" dirty="0"/>
        </a:p>
      </dgm:t>
    </dgm:pt>
    <dgm:pt modelId="{903E6DA1-2F16-442A-A412-E43ECC6E357F}" type="parTrans" cxnId="{AC8DCC1C-1301-4A66-8578-7039BE6BA50A}">
      <dgm:prSet/>
      <dgm:spPr/>
      <dgm:t>
        <a:bodyPr/>
        <a:lstStyle/>
        <a:p>
          <a:endParaRPr lang="en-US"/>
        </a:p>
      </dgm:t>
    </dgm:pt>
    <dgm:pt modelId="{3377988E-002E-4EC1-A86A-78BB3D9D1A58}" type="sibTrans" cxnId="{AC8DCC1C-1301-4A66-8578-7039BE6BA50A}">
      <dgm:prSet/>
      <dgm:spPr/>
      <dgm:t>
        <a:bodyPr/>
        <a:lstStyle/>
        <a:p>
          <a:endParaRPr lang="en-US"/>
        </a:p>
      </dgm:t>
    </dgm:pt>
    <dgm:pt modelId="{1F72779D-0035-4FED-8F1C-35E75FB17652}" type="pres">
      <dgm:prSet presAssocID="{5E629255-6F89-403A-AA09-0188DBCD7DB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787F262-ED62-4A05-B40E-95088D3D630F}" type="pres">
      <dgm:prSet presAssocID="{C8655E27-A05C-44B3-BD76-5955109D877D}" presName="parentLin" presStyleCnt="0"/>
      <dgm:spPr/>
    </dgm:pt>
    <dgm:pt modelId="{60317431-E1F1-4D1F-9456-1AC1D0A867C5}" type="pres">
      <dgm:prSet presAssocID="{C8655E27-A05C-44B3-BD76-5955109D877D}" presName="parentLeftMargin" presStyleLbl="node1" presStyleIdx="0" presStyleCnt="6"/>
      <dgm:spPr/>
      <dgm:t>
        <a:bodyPr/>
        <a:lstStyle/>
        <a:p>
          <a:endParaRPr lang="en-US"/>
        </a:p>
      </dgm:t>
    </dgm:pt>
    <dgm:pt modelId="{B8FCF40F-7324-463F-A7A3-3077697E0774}" type="pres">
      <dgm:prSet presAssocID="{C8655E27-A05C-44B3-BD76-5955109D877D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B765F4-1294-4C65-9178-2440E7E5ECDE}" type="pres">
      <dgm:prSet presAssocID="{C8655E27-A05C-44B3-BD76-5955109D877D}" presName="negativeSpace" presStyleCnt="0"/>
      <dgm:spPr/>
    </dgm:pt>
    <dgm:pt modelId="{3D700D45-C760-4161-93AF-74DF0F4441C5}" type="pres">
      <dgm:prSet presAssocID="{C8655E27-A05C-44B3-BD76-5955109D877D}" presName="childText" presStyleLbl="conFgAcc1" presStyleIdx="0" presStyleCnt="6">
        <dgm:presLayoutVars>
          <dgm:bulletEnabled val="1"/>
        </dgm:presLayoutVars>
      </dgm:prSet>
      <dgm:spPr/>
    </dgm:pt>
    <dgm:pt modelId="{7294CF87-EE1B-446F-9EA3-7B521B9505AB}" type="pres">
      <dgm:prSet presAssocID="{087F9A18-D70D-4504-8125-DD83FBEB74B2}" presName="spaceBetweenRectangles" presStyleCnt="0"/>
      <dgm:spPr/>
    </dgm:pt>
    <dgm:pt modelId="{92CB4FDE-DA4E-4E56-8D75-47D775B64C2D}" type="pres">
      <dgm:prSet presAssocID="{F3915A1E-0B96-4D1D-A2C2-ED6696B61E53}" presName="parentLin" presStyleCnt="0"/>
      <dgm:spPr/>
    </dgm:pt>
    <dgm:pt modelId="{834698CE-937E-44AB-A1EE-E59FEB92D70A}" type="pres">
      <dgm:prSet presAssocID="{F3915A1E-0B96-4D1D-A2C2-ED6696B61E53}" presName="parentLeftMargin" presStyleLbl="node1" presStyleIdx="0" presStyleCnt="6"/>
      <dgm:spPr/>
      <dgm:t>
        <a:bodyPr/>
        <a:lstStyle/>
        <a:p>
          <a:endParaRPr lang="en-US"/>
        </a:p>
      </dgm:t>
    </dgm:pt>
    <dgm:pt modelId="{03F324C6-4C8C-4F1F-B2C5-9378EE8DBF61}" type="pres">
      <dgm:prSet presAssocID="{F3915A1E-0B96-4D1D-A2C2-ED6696B61E53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7B6120-6488-4A55-ABA5-B6EF495F503E}" type="pres">
      <dgm:prSet presAssocID="{F3915A1E-0B96-4D1D-A2C2-ED6696B61E53}" presName="negativeSpace" presStyleCnt="0"/>
      <dgm:spPr/>
    </dgm:pt>
    <dgm:pt modelId="{B5C13C42-D984-49D9-8DF8-CB462A964149}" type="pres">
      <dgm:prSet presAssocID="{F3915A1E-0B96-4D1D-A2C2-ED6696B61E53}" presName="childText" presStyleLbl="conFgAcc1" presStyleIdx="1" presStyleCnt="6">
        <dgm:presLayoutVars>
          <dgm:bulletEnabled val="1"/>
        </dgm:presLayoutVars>
      </dgm:prSet>
      <dgm:spPr/>
    </dgm:pt>
    <dgm:pt modelId="{EF7B4EEE-FD43-429B-BE2F-07F02397555E}" type="pres">
      <dgm:prSet presAssocID="{05A5514F-FD23-4D35-8749-3BBFFF67B31D}" presName="spaceBetweenRectangles" presStyleCnt="0"/>
      <dgm:spPr/>
    </dgm:pt>
    <dgm:pt modelId="{3F343934-046F-4C3C-A848-9432495AF90F}" type="pres">
      <dgm:prSet presAssocID="{524C1CE3-03D7-4E0B-AD56-9228A93FD0F1}" presName="parentLin" presStyleCnt="0"/>
      <dgm:spPr/>
    </dgm:pt>
    <dgm:pt modelId="{5F8301DE-F99B-491C-8200-550CB38BAC4A}" type="pres">
      <dgm:prSet presAssocID="{524C1CE3-03D7-4E0B-AD56-9228A93FD0F1}" presName="parentLeftMargin" presStyleLbl="node1" presStyleIdx="1" presStyleCnt="6"/>
      <dgm:spPr/>
      <dgm:t>
        <a:bodyPr/>
        <a:lstStyle/>
        <a:p>
          <a:endParaRPr lang="en-US"/>
        </a:p>
      </dgm:t>
    </dgm:pt>
    <dgm:pt modelId="{F0B4F99E-0327-4A33-AE7B-ED0EBB704E1D}" type="pres">
      <dgm:prSet presAssocID="{524C1CE3-03D7-4E0B-AD56-9228A93FD0F1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02BE34-36D5-4774-9397-C8C7C387DBAA}" type="pres">
      <dgm:prSet presAssocID="{524C1CE3-03D7-4E0B-AD56-9228A93FD0F1}" presName="negativeSpace" presStyleCnt="0"/>
      <dgm:spPr/>
    </dgm:pt>
    <dgm:pt modelId="{4FDDFC09-59E3-4327-A452-F1CEA5C6D780}" type="pres">
      <dgm:prSet presAssocID="{524C1CE3-03D7-4E0B-AD56-9228A93FD0F1}" presName="childText" presStyleLbl="conFgAcc1" presStyleIdx="2" presStyleCnt="6">
        <dgm:presLayoutVars>
          <dgm:bulletEnabled val="1"/>
        </dgm:presLayoutVars>
      </dgm:prSet>
      <dgm:spPr/>
    </dgm:pt>
    <dgm:pt modelId="{26ED9DE8-E55A-4F5D-8CF6-76EB041EFD0F}" type="pres">
      <dgm:prSet presAssocID="{0270B88E-A308-4306-8FF1-A8FE6B8D5620}" presName="spaceBetweenRectangles" presStyleCnt="0"/>
      <dgm:spPr/>
    </dgm:pt>
    <dgm:pt modelId="{222C943D-3338-496C-A015-26ECEA9D3EB7}" type="pres">
      <dgm:prSet presAssocID="{00754B4B-4F4E-44A3-80A7-971B1640C6D6}" presName="parentLin" presStyleCnt="0"/>
      <dgm:spPr/>
    </dgm:pt>
    <dgm:pt modelId="{5170EB65-7ED1-4DAC-9498-EA6B91AE1AEE}" type="pres">
      <dgm:prSet presAssocID="{00754B4B-4F4E-44A3-80A7-971B1640C6D6}" presName="parentLeftMargin" presStyleLbl="node1" presStyleIdx="2" presStyleCnt="6"/>
      <dgm:spPr/>
      <dgm:t>
        <a:bodyPr/>
        <a:lstStyle/>
        <a:p>
          <a:endParaRPr lang="en-US"/>
        </a:p>
      </dgm:t>
    </dgm:pt>
    <dgm:pt modelId="{3B6D40FF-4711-474F-BC52-7CA2529B6EA0}" type="pres">
      <dgm:prSet presAssocID="{00754B4B-4F4E-44A3-80A7-971B1640C6D6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409D2B-52FC-41B4-AFC6-A2E87F518378}" type="pres">
      <dgm:prSet presAssocID="{00754B4B-4F4E-44A3-80A7-971B1640C6D6}" presName="negativeSpace" presStyleCnt="0"/>
      <dgm:spPr/>
    </dgm:pt>
    <dgm:pt modelId="{45282A5F-0066-4D22-A4A8-CEF8ED7F7C1B}" type="pres">
      <dgm:prSet presAssocID="{00754B4B-4F4E-44A3-80A7-971B1640C6D6}" presName="childText" presStyleLbl="conFgAcc1" presStyleIdx="3" presStyleCnt="6">
        <dgm:presLayoutVars>
          <dgm:bulletEnabled val="1"/>
        </dgm:presLayoutVars>
      </dgm:prSet>
      <dgm:spPr/>
    </dgm:pt>
    <dgm:pt modelId="{AD8081A3-D76B-49B2-A1F8-5EA830698A3C}" type="pres">
      <dgm:prSet presAssocID="{7B86AF19-4278-413E-9094-0373A7EB955D}" presName="spaceBetweenRectangles" presStyleCnt="0"/>
      <dgm:spPr/>
    </dgm:pt>
    <dgm:pt modelId="{7C03A461-A426-4C26-A4CC-0E218942B998}" type="pres">
      <dgm:prSet presAssocID="{BAFA3736-AC3B-4C68-8B61-1518E7BFE8C1}" presName="parentLin" presStyleCnt="0"/>
      <dgm:spPr/>
    </dgm:pt>
    <dgm:pt modelId="{F04E9448-AB76-4CC3-A00C-FE4ABF845498}" type="pres">
      <dgm:prSet presAssocID="{BAFA3736-AC3B-4C68-8B61-1518E7BFE8C1}" presName="parentLeftMargin" presStyleLbl="node1" presStyleIdx="3" presStyleCnt="6"/>
      <dgm:spPr/>
      <dgm:t>
        <a:bodyPr/>
        <a:lstStyle/>
        <a:p>
          <a:endParaRPr lang="en-US"/>
        </a:p>
      </dgm:t>
    </dgm:pt>
    <dgm:pt modelId="{1E3133DF-72E6-49B9-88BC-03E3C365211A}" type="pres">
      <dgm:prSet presAssocID="{BAFA3736-AC3B-4C68-8B61-1518E7BFE8C1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FDE3E2-8F27-4794-A7A9-A2142FD573FE}" type="pres">
      <dgm:prSet presAssocID="{BAFA3736-AC3B-4C68-8B61-1518E7BFE8C1}" presName="negativeSpace" presStyleCnt="0"/>
      <dgm:spPr/>
    </dgm:pt>
    <dgm:pt modelId="{2D8F3B4F-3273-49C5-877A-A419CCDF443C}" type="pres">
      <dgm:prSet presAssocID="{BAFA3736-AC3B-4C68-8B61-1518E7BFE8C1}" presName="childText" presStyleLbl="conFgAcc1" presStyleIdx="4" presStyleCnt="6">
        <dgm:presLayoutVars>
          <dgm:bulletEnabled val="1"/>
        </dgm:presLayoutVars>
      </dgm:prSet>
      <dgm:spPr/>
    </dgm:pt>
    <dgm:pt modelId="{D5DB046B-B94D-46AA-8F0A-A60031D5D9B7}" type="pres">
      <dgm:prSet presAssocID="{44A664B1-3784-478D-BBE1-81B777145F56}" presName="spaceBetweenRectangles" presStyleCnt="0"/>
      <dgm:spPr/>
    </dgm:pt>
    <dgm:pt modelId="{4C2A2B04-F553-41AE-B107-F5BBF808412E}" type="pres">
      <dgm:prSet presAssocID="{216C1D25-2B98-4850-9E25-7CF1114AC60E}" presName="parentLin" presStyleCnt="0"/>
      <dgm:spPr/>
    </dgm:pt>
    <dgm:pt modelId="{D081B8BA-DD0B-49D0-BD95-0A994055EF2A}" type="pres">
      <dgm:prSet presAssocID="{216C1D25-2B98-4850-9E25-7CF1114AC60E}" presName="parentLeftMargin" presStyleLbl="node1" presStyleIdx="4" presStyleCnt="6"/>
      <dgm:spPr/>
      <dgm:t>
        <a:bodyPr/>
        <a:lstStyle/>
        <a:p>
          <a:endParaRPr lang="en-US"/>
        </a:p>
      </dgm:t>
    </dgm:pt>
    <dgm:pt modelId="{1DAA5146-79AB-46BB-A3F2-B483943F7678}" type="pres">
      <dgm:prSet presAssocID="{216C1D25-2B98-4850-9E25-7CF1114AC60E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96D42B-82BE-4DDA-A236-8229FB29F8BF}" type="pres">
      <dgm:prSet presAssocID="{216C1D25-2B98-4850-9E25-7CF1114AC60E}" presName="negativeSpace" presStyleCnt="0"/>
      <dgm:spPr/>
    </dgm:pt>
    <dgm:pt modelId="{B488A9A0-2682-48CD-87FD-83BC32FA5535}" type="pres">
      <dgm:prSet presAssocID="{216C1D25-2B98-4850-9E25-7CF1114AC60E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01C51A91-8F9C-404B-8480-0D2268E31282}" type="presOf" srcId="{00754B4B-4F4E-44A3-80A7-971B1640C6D6}" destId="{3B6D40FF-4711-474F-BC52-7CA2529B6EA0}" srcOrd="1" destOrd="0" presId="urn:microsoft.com/office/officeart/2005/8/layout/list1"/>
    <dgm:cxn modelId="{AC8DCC1C-1301-4A66-8578-7039BE6BA50A}" srcId="{5E629255-6F89-403A-AA09-0188DBCD7DB3}" destId="{216C1D25-2B98-4850-9E25-7CF1114AC60E}" srcOrd="5" destOrd="0" parTransId="{903E6DA1-2F16-442A-A412-E43ECC6E357F}" sibTransId="{3377988E-002E-4EC1-A86A-78BB3D9D1A58}"/>
    <dgm:cxn modelId="{3A41A455-1C30-4246-8C24-841116606660}" type="presOf" srcId="{216C1D25-2B98-4850-9E25-7CF1114AC60E}" destId="{D081B8BA-DD0B-49D0-BD95-0A994055EF2A}" srcOrd="0" destOrd="0" presId="urn:microsoft.com/office/officeart/2005/8/layout/list1"/>
    <dgm:cxn modelId="{87835695-445F-4DDE-90FC-E5542DE848E8}" srcId="{5E629255-6F89-403A-AA09-0188DBCD7DB3}" destId="{C8655E27-A05C-44B3-BD76-5955109D877D}" srcOrd="0" destOrd="0" parTransId="{BDA5017E-DB89-4296-8ADA-39FFFD6D76DF}" sibTransId="{087F9A18-D70D-4504-8125-DD83FBEB74B2}"/>
    <dgm:cxn modelId="{F64DC30C-99F8-4A37-9CDE-1D13C407922F}" type="presOf" srcId="{C8655E27-A05C-44B3-BD76-5955109D877D}" destId="{60317431-E1F1-4D1F-9456-1AC1D0A867C5}" srcOrd="0" destOrd="0" presId="urn:microsoft.com/office/officeart/2005/8/layout/list1"/>
    <dgm:cxn modelId="{BCBE2E22-E2A2-45C9-80B4-D34D93FCB9F3}" srcId="{5E629255-6F89-403A-AA09-0188DBCD7DB3}" destId="{524C1CE3-03D7-4E0B-AD56-9228A93FD0F1}" srcOrd="2" destOrd="0" parTransId="{5592F905-840A-4384-932A-748EB570B6D8}" sibTransId="{0270B88E-A308-4306-8FF1-A8FE6B8D5620}"/>
    <dgm:cxn modelId="{292F4F49-C248-4630-9884-7DDBBF245D99}" type="presOf" srcId="{216C1D25-2B98-4850-9E25-7CF1114AC60E}" destId="{1DAA5146-79AB-46BB-A3F2-B483943F7678}" srcOrd="1" destOrd="0" presId="urn:microsoft.com/office/officeart/2005/8/layout/list1"/>
    <dgm:cxn modelId="{6C664E3E-9244-4598-97F2-75D523589724}" srcId="{5E629255-6F89-403A-AA09-0188DBCD7DB3}" destId="{BAFA3736-AC3B-4C68-8B61-1518E7BFE8C1}" srcOrd="4" destOrd="0" parTransId="{F09B0672-A306-4770-BF44-E89550E4ECFE}" sibTransId="{44A664B1-3784-478D-BBE1-81B777145F56}"/>
    <dgm:cxn modelId="{EF96E47D-42B7-44B7-A139-F143763419F5}" type="presOf" srcId="{524C1CE3-03D7-4E0B-AD56-9228A93FD0F1}" destId="{5F8301DE-F99B-491C-8200-550CB38BAC4A}" srcOrd="0" destOrd="0" presId="urn:microsoft.com/office/officeart/2005/8/layout/list1"/>
    <dgm:cxn modelId="{A39F8E86-D0CE-4D45-92B5-49CA3AE7C190}" srcId="{5E629255-6F89-403A-AA09-0188DBCD7DB3}" destId="{F3915A1E-0B96-4D1D-A2C2-ED6696B61E53}" srcOrd="1" destOrd="0" parTransId="{EA308647-F81C-4F07-B3D9-BB0CC2DE5D1B}" sibTransId="{05A5514F-FD23-4D35-8749-3BBFFF67B31D}"/>
    <dgm:cxn modelId="{DFF904B2-F374-4512-86B5-B8033CBBD79C}" type="presOf" srcId="{524C1CE3-03D7-4E0B-AD56-9228A93FD0F1}" destId="{F0B4F99E-0327-4A33-AE7B-ED0EBB704E1D}" srcOrd="1" destOrd="0" presId="urn:microsoft.com/office/officeart/2005/8/layout/list1"/>
    <dgm:cxn modelId="{4BDA7F60-4B06-4C23-9607-2E4B31F5D7C0}" type="presOf" srcId="{F3915A1E-0B96-4D1D-A2C2-ED6696B61E53}" destId="{03F324C6-4C8C-4F1F-B2C5-9378EE8DBF61}" srcOrd="1" destOrd="0" presId="urn:microsoft.com/office/officeart/2005/8/layout/list1"/>
    <dgm:cxn modelId="{D6F67C34-92FB-4BD5-97B5-884354647217}" type="presOf" srcId="{C8655E27-A05C-44B3-BD76-5955109D877D}" destId="{B8FCF40F-7324-463F-A7A3-3077697E0774}" srcOrd="1" destOrd="0" presId="urn:microsoft.com/office/officeart/2005/8/layout/list1"/>
    <dgm:cxn modelId="{651FD097-03A2-49E4-B1CC-6A31C5F55DB7}" type="presOf" srcId="{00754B4B-4F4E-44A3-80A7-971B1640C6D6}" destId="{5170EB65-7ED1-4DAC-9498-EA6B91AE1AEE}" srcOrd="0" destOrd="0" presId="urn:microsoft.com/office/officeart/2005/8/layout/list1"/>
    <dgm:cxn modelId="{A31D7195-E039-456E-BB29-4D5EA7700E7F}" type="presOf" srcId="{BAFA3736-AC3B-4C68-8B61-1518E7BFE8C1}" destId="{F04E9448-AB76-4CC3-A00C-FE4ABF845498}" srcOrd="0" destOrd="0" presId="urn:microsoft.com/office/officeart/2005/8/layout/list1"/>
    <dgm:cxn modelId="{E6D7302D-4F87-44B9-996F-0E1EC781D286}" srcId="{5E629255-6F89-403A-AA09-0188DBCD7DB3}" destId="{00754B4B-4F4E-44A3-80A7-971B1640C6D6}" srcOrd="3" destOrd="0" parTransId="{92583ED0-AC72-4D80-9804-DEF2E1BD942C}" sibTransId="{7B86AF19-4278-413E-9094-0373A7EB955D}"/>
    <dgm:cxn modelId="{1FF5A644-E97C-46F1-9E84-3E5F75F1C91F}" type="presOf" srcId="{5E629255-6F89-403A-AA09-0188DBCD7DB3}" destId="{1F72779D-0035-4FED-8F1C-35E75FB17652}" srcOrd="0" destOrd="0" presId="urn:microsoft.com/office/officeart/2005/8/layout/list1"/>
    <dgm:cxn modelId="{C687DCF7-3A32-4CC8-A28D-BACFF136F5CF}" type="presOf" srcId="{F3915A1E-0B96-4D1D-A2C2-ED6696B61E53}" destId="{834698CE-937E-44AB-A1EE-E59FEB92D70A}" srcOrd="0" destOrd="0" presId="urn:microsoft.com/office/officeart/2005/8/layout/list1"/>
    <dgm:cxn modelId="{1275B4F7-7618-4F4F-A37F-98BEE9348D3D}" type="presOf" srcId="{BAFA3736-AC3B-4C68-8B61-1518E7BFE8C1}" destId="{1E3133DF-72E6-49B9-88BC-03E3C365211A}" srcOrd="1" destOrd="0" presId="urn:microsoft.com/office/officeart/2005/8/layout/list1"/>
    <dgm:cxn modelId="{077C2E8A-5CD5-4CC2-B67A-ED52E4F63C85}" type="presParOf" srcId="{1F72779D-0035-4FED-8F1C-35E75FB17652}" destId="{D787F262-ED62-4A05-B40E-95088D3D630F}" srcOrd="0" destOrd="0" presId="urn:microsoft.com/office/officeart/2005/8/layout/list1"/>
    <dgm:cxn modelId="{72207287-D2AC-4C38-A02D-8B2C6121F104}" type="presParOf" srcId="{D787F262-ED62-4A05-B40E-95088D3D630F}" destId="{60317431-E1F1-4D1F-9456-1AC1D0A867C5}" srcOrd="0" destOrd="0" presId="urn:microsoft.com/office/officeart/2005/8/layout/list1"/>
    <dgm:cxn modelId="{3D08848D-DA34-42EF-B42F-154F29D27B0D}" type="presParOf" srcId="{D787F262-ED62-4A05-B40E-95088D3D630F}" destId="{B8FCF40F-7324-463F-A7A3-3077697E0774}" srcOrd="1" destOrd="0" presId="urn:microsoft.com/office/officeart/2005/8/layout/list1"/>
    <dgm:cxn modelId="{337B955C-6650-44B2-B3FC-2462AF8875F8}" type="presParOf" srcId="{1F72779D-0035-4FED-8F1C-35E75FB17652}" destId="{B2B765F4-1294-4C65-9178-2440E7E5ECDE}" srcOrd="1" destOrd="0" presId="urn:microsoft.com/office/officeart/2005/8/layout/list1"/>
    <dgm:cxn modelId="{08BCBBCA-9F0E-4214-B601-C7F530377636}" type="presParOf" srcId="{1F72779D-0035-4FED-8F1C-35E75FB17652}" destId="{3D700D45-C760-4161-93AF-74DF0F4441C5}" srcOrd="2" destOrd="0" presId="urn:microsoft.com/office/officeart/2005/8/layout/list1"/>
    <dgm:cxn modelId="{12C3BA42-B31C-4DC4-A5B8-90A22C85FCAA}" type="presParOf" srcId="{1F72779D-0035-4FED-8F1C-35E75FB17652}" destId="{7294CF87-EE1B-446F-9EA3-7B521B9505AB}" srcOrd="3" destOrd="0" presId="urn:microsoft.com/office/officeart/2005/8/layout/list1"/>
    <dgm:cxn modelId="{5A74F37B-6E13-4CF8-9045-544927135DF5}" type="presParOf" srcId="{1F72779D-0035-4FED-8F1C-35E75FB17652}" destId="{92CB4FDE-DA4E-4E56-8D75-47D775B64C2D}" srcOrd="4" destOrd="0" presId="urn:microsoft.com/office/officeart/2005/8/layout/list1"/>
    <dgm:cxn modelId="{650C1D19-5E1A-491C-809D-6D7A66B07453}" type="presParOf" srcId="{92CB4FDE-DA4E-4E56-8D75-47D775B64C2D}" destId="{834698CE-937E-44AB-A1EE-E59FEB92D70A}" srcOrd="0" destOrd="0" presId="urn:microsoft.com/office/officeart/2005/8/layout/list1"/>
    <dgm:cxn modelId="{C1AF2D97-2A97-4974-988E-4D4CB7A06AD6}" type="presParOf" srcId="{92CB4FDE-DA4E-4E56-8D75-47D775B64C2D}" destId="{03F324C6-4C8C-4F1F-B2C5-9378EE8DBF61}" srcOrd="1" destOrd="0" presId="urn:microsoft.com/office/officeart/2005/8/layout/list1"/>
    <dgm:cxn modelId="{5195ABE2-AD05-4381-8784-0E5E85A37B08}" type="presParOf" srcId="{1F72779D-0035-4FED-8F1C-35E75FB17652}" destId="{4E7B6120-6488-4A55-ABA5-B6EF495F503E}" srcOrd="5" destOrd="0" presId="urn:microsoft.com/office/officeart/2005/8/layout/list1"/>
    <dgm:cxn modelId="{55CA9F97-97AB-41DA-905E-9012CBC26DFF}" type="presParOf" srcId="{1F72779D-0035-4FED-8F1C-35E75FB17652}" destId="{B5C13C42-D984-49D9-8DF8-CB462A964149}" srcOrd="6" destOrd="0" presId="urn:microsoft.com/office/officeart/2005/8/layout/list1"/>
    <dgm:cxn modelId="{AA4B69A5-C631-42D3-8045-F5EF03084C81}" type="presParOf" srcId="{1F72779D-0035-4FED-8F1C-35E75FB17652}" destId="{EF7B4EEE-FD43-429B-BE2F-07F02397555E}" srcOrd="7" destOrd="0" presId="urn:microsoft.com/office/officeart/2005/8/layout/list1"/>
    <dgm:cxn modelId="{D52F46C4-198F-4EED-A57C-44CFF6580841}" type="presParOf" srcId="{1F72779D-0035-4FED-8F1C-35E75FB17652}" destId="{3F343934-046F-4C3C-A848-9432495AF90F}" srcOrd="8" destOrd="0" presId="urn:microsoft.com/office/officeart/2005/8/layout/list1"/>
    <dgm:cxn modelId="{BC3038DD-1B4B-48D2-B3B0-98855F1326B6}" type="presParOf" srcId="{3F343934-046F-4C3C-A848-9432495AF90F}" destId="{5F8301DE-F99B-491C-8200-550CB38BAC4A}" srcOrd="0" destOrd="0" presId="urn:microsoft.com/office/officeart/2005/8/layout/list1"/>
    <dgm:cxn modelId="{FC356572-AA97-4049-84FA-316D0FAEB327}" type="presParOf" srcId="{3F343934-046F-4C3C-A848-9432495AF90F}" destId="{F0B4F99E-0327-4A33-AE7B-ED0EBB704E1D}" srcOrd="1" destOrd="0" presId="urn:microsoft.com/office/officeart/2005/8/layout/list1"/>
    <dgm:cxn modelId="{1B124E35-AC73-4659-B407-3448956F74CB}" type="presParOf" srcId="{1F72779D-0035-4FED-8F1C-35E75FB17652}" destId="{3402BE34-36D5-4774-9397-C8C7C387DBAA}" srcOrd="9" destOrd="0" presId="urn:microsoft.com/office/officeart/2005/8/layout/list1"/>
    <dgm:cxn modelId="{2F5D7DBD-89C5-41A6-BAFE-2154476A94BE}" type="presParOf" srcId="{1F72779D-0035-4FED-8F1C-35E75FB17652}" destId="{4FDDFC09-59E3-4327-A452-F1CEA5C6D780}" srcOrd="10" destOrd="0" presId="urn:microsoft.com/office/officeart/2005/8/layout/list1"/>
    <dgm:cxn modelId="{B046F808-9C28-4861-BC0E-C09BA3AD813B}" type="presParOf" srcId="{1F72779D-0035-4FED-8F1C-35E75FB17652}" destId="{26ED9DE8-E55A-4F5D-8CF6-76EB041EFD0F}" srcOrd="11" destOrd="0" presId="urn:microsoft.com/office/officeart/2005/8/layout/list1"/>
    <dgm:cxn modelId="{8125F6B3-1943-4908-84A3-49BE754DC438}" type="presParOf" srcId="{1F72779D-0035-4FED-8F1C-35E75FB17652}" destId="{222C943D-3338-496C-A015-26ECEA9D3EB7}" srcOrd="12" destOrd="0" presId="urn:microsoft.com/office/officeart/2005/8/layout/list1"/>
    <dgm:cxn modelId="{A249B448-C35C-4D81-8B05-8D40B6C80FE8}" type="presParOf" srcId="{222C943D-3338-496C-A015-26ECEA9D3EB7}" destId="{5170EB65-7ED1-4DAC-9498-EA6B91AE1AEE}" srcOrd="0" destOrd="0" presId="urn:microsoft.com/office/officeart/2005/8/layout/list1"/>
    <dgm:cxn modelId="{27F47945-7DAD-40EC-A7B1-94F4DA8E3444}" type="presParOf" srcId="{222C943D-3338-496C-A015-26ECEA9D3EB7}" destId="{3B6D40FF-4711-474F-BC52-7CA2529B6EA0}" srcOrd="1" destOrd="0" presId="urn:microsoft.com/office/officeart/2005/8/layout/list1"/>
    <dgm:cxn modelId="{7545706A-FFDE-436D-B345-4EF4FE688166}" type="presParOf" srcId="{1F72779D-0035-4FED-8F1C-35E75FB17652}" destId="{73409D2B-52FC-41B4-AFC6-A2E87F518378}" srcOrd="13" destOrd="0" presId="urn:microsoft.com/office/officeart/2005/8/layout/list1"/>
    <dgm:cxn modelId="{E511FF03-3E46-4D97-AEF4-3D8EE3CC6A6D}" type="presParOf" srcId="{1F72779D-0035-4FED-8F1C-35E75FB17652}" destId="{45282A5F-0066-4D22-A4A8-CEF8ED7F7C1B}" srcOrd="14" destOrd="0" presId="urn:microsoft.com/office/officeart/2005/8/layout/list1"/>
    <dgm:cxn modelId="{D1AB3D9D-3D81-4AB7-995E-EA3890EBDF1C}" type="presParOf" srcId="{1F72779D-0035-4FED-8F1C-35E75FB17652}" destId="{AD8081A3-D76B-49B2-A1F8-5EA830698A3C}" srcOrd="15" destOrd="0" presId="urn:microsoft.com/office/officeart/2005/8/layout/list1"/>
    <dgm:cxn modelId="{23B1A8B2-F7DC-4C56-95B6-BB5C303FEEB9}" type="presParOf" srcId="{1F72779D-0035-4FED-8F1C-35E75FB17652}" destId="{7C03A461-A426-4C26-A4CC-0E218942B998}" srcOrd="16" destOrd="0" presId="urn:microsoft.com/office/officeart/2005/8/layout/list1"/>
    <dgm:cxn modelId="{CBA8A6B6-8AF2-4BAA-849A-E934EE28C43D}" type="presParOf" srcId="{7C03A461-A426-4C26-A4CC-0E218942B998}" destId="{F04E9448-AB76-4CC3-A00C-FE4ABF845498}" srcOrd="0" destOrd="0" presId="urn:microsoft.com/office/officeart/2005/8/layout/list1"/>
    <dgm:cxn modelId="{77EDD166-CAC4-4602-B551-B1B1B9A81DED}" type="presParOf" srcId="{7C03A461-A426-4C26-A4CC-0E218942B998}" destId="{1E3133DF-72E6-49B9-88BC-03E3C365211A}" srcOrd="1" destOrd="0" presId="urn:microsoft.com/office/officeart/2005/8/layout/list1"/>
    <dgm:cxn modelId="{F843816D-47E6-495D-A195-E0F3484A318D}" type="presParOf" srcId="{1F72779D-0035-4FED-8F1C-35E75FB17652}" destId="{EDFDE3E2-8F27-4794-A7A9-A2142FD573FE}" srcOrd="17" destOrd="0" presId="urn:microsoft.com/office/officeart/2005/8/layout/list1"/>
    <dgm:cxn modelId="{8A8FE610-6985-4507-B418-721EC230EE67}" type="presParOf" srcId="{1F72779D-0035-4FED-8F1C-35E75FB17652}" destId="{2D8F3B4F-3273-49C5-877A-A419CCDF443C}" srcOrd="18" destOrd="0" presId="urn:microsoft.com/office/officeart/2005/8/layout/list1"/>
    <dgm:cxn modelId="{79C78A26-6534-4886-AE96-19A51DE2F0D9}" type="presParOf" srcId="{1F72779D-0035-4FED-8F1C-35E75FB17652}" destId="{D5DB046B-B94D-46AA-8F0A-A60031D5D9B7}" srcOrd="19" destOrd="0" presId="urn:microsoft.com/office/officeart/2005/8/layout/list1"/>
    <dgm:cxn modelId="{03491E07-3656-41AF-9B0F-54FBE55C4AF3}" type="presParOf" srcId="{1F72779D-0035-4FED-8F1C-35E75FB17652}" destId="{4C2A2B04-F553-41AE-B107-F5BBF808412E}" srcOrd="20" destOrd="0" presId="urn:microsoft.com/office/officeart/2005/8/layout/list1"/>
    <dgm:cxn modelId="{6CDF83B7-CBE6-4923-9A5A-A774A47E754D}" type="presParOf" srcId="{4C2A2B04-F553-41AE-B107-F5BBF808412E}" destId="{D081B8BA-DD0B-49D0-BD95-0A994055EF2A}" srcOrd="0" destOrd="0" presId="urn:microsoft.com/office/officeart/2005/8/layout/list1"/>
    <dgm:cxn modelId="{F1F18736-84BF-4B61-84E7-717BB60CEB2C}" type="presParOf" srcId="{4C2A2B04-F553-41AE-B107-F5BBF808412E}" destId="{1DAA5146-79AB-46BB-A3F2-B483943F7678}" srcOrd="1" destOrd="0" presId="urn:microsoft.com/office/officeart/2005/8/layout/list1"/>
    <dgm:cxn modelId="{BF5FDB5A-FCC7-4A34-827B-27A87623988F}" type="presParOf" srcId="{1F72779D-0035-4FED-8F1C-35E75FB17652}" destId="{6F96D42B-82BE-4DDA-A236-8229FB29F8BF}" srcOrd="21" destOrd="0" presId="urn:microsoft.com/office/officeart/2005/8/layout/list1"/>
    <dgm:cxn modelId="{351298B0-6515-4E65-84C1-A68C01402436}" type="presParOf" srcId="{1F72779D-0035-4FED-8F1C-35E75FB17652}" destId="{B488A9A0-2682-48CD-87FD-83BC32FA5535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A4AF3BA-8B76-4790-B94A-94E5CBAF8A4E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8F19E39-CF4B-4C18-89BF-5B191B8DE431}">
      <dgm:prSet/>
      <dgm:spPr/>
      <dgm:t>
        <a:bodyPr/>
        <a:lstStyle/>
        <a:p>
          <a:r>
            <a:rPr lang="en-US" baseline="0" dirty="0" err="1"/>
            <a:t>negativne</a:t>
          </a:r>
          <a:r>
            <a:rPr lang="en-US" baseline="0" dirty="0"/>
            <a:t> </a:t>
          </a:r>
          <a:r>
            <a:rPr lang="en-US" baseline="0" dirty="0" err="1"/>
            <a:t>reakcije</a:t>
          </a:r>
          <a:r>
            <a:rPr lang="en-US" baseline="0" dirty="0"/>
            <a:t> </a:t>
          </a:r>
          <a:r>
            <a:rPr lang="en-US" baseline="0" dirty="0" err="1"/>
            <a:t>na</a:t>
          </a:r>
          <a:r>
            <a:rPr lang="en-US" baseline="0" dirty="0"/>
            <a:t> </a:t>
          </a:r>
          <a:r>
            <a:rPr lang="en-US" baseline="0" dirty="0" err="1"/>
            <a:t>upitnike</a:t>
          </a:r>
          <a:endParaRPr lang="en-US" dirty="0"/>
        </a:p>
      </dgm:t>
    </dgm:pt>
    <dgm:pt modelId="{E0B8185A-7DFE-48A7-9ED1-AB3C9DE33106}" type="parTrans" cxnId="{CB326717-FE97-4F26-9B8C-A68CFA73C92C}">
      <dgm:prSet/>
      <dgm:spPr/>
      <dgm:t>
        <a:bodyPr/>
        <a:lstStyle/>
        <a:p>
          <a:endParaRPr lang="en-US"/>
        </a:p>
      </dgm:t>
    </dgm:pt>
    <dgm:pt modelId="{16E25539-A953-4F45-9863-C3BEFFEF7734}" type="sibTrans" cxnId="{CB326717-FE97-4F26-9B8C-A68CFA73C92C}">
      <dgm:prSet/>
      <dgm:spPr/>
      <dgm:t>
        <a:bodyPr/>
        <a:lstStyle/>
        <a:p>
          <a:endParaRPr lang="en-US"/>
        </a:p>
      </dgm:t>
    </dgm:pt>
    <dgm:pt modelId="{97ED8424-861A-4F82-96E5-B5F28B29971E}">
      <dgm:prSet/>
      <dgm:spPr/>
      <dgm:t>
        <a:bodyPr/>
        <a:lstStyle/>
        <a:p>
          <a:endParaRPr lang="en-US" baseline="0" dirty="0"/>
        </a:p>
        <a:p>
          <a:r>
            <a:rPr lang="en-US" baseline="0" dirty="0" err="1"/>
            <a:t>teškoće</a:t>
          </a:r>
          <a:r>
            <a:rPr lang="en-US" baseline="0" dirty="0"/>
            <a:t> u </a:t>
          </a:r>
          <a:r>
            <a:rPr lang="en-US" baseline="0" dirty="0" err="1"/>
            <a:t>izražavanju</a:t>
          </a:r>
          <a:r>
            <a:rPr lang="en-US" baseline="0" dirty="0"/>
            <a:t> </a:t>
          </a:r>
          <a:r>
            <a:rPr lang="en-US" baseline="0" dirty="0" err="1"/>
            <a:t>raspoloženja</a:t>
          </a:r>
          <a:endParaRPr lang="en-US" baseline="0" dirty="0"/>
        </a:p>
        <a:p>
          <a:endParaRPr lang="en-US" dirty="0"/>
        </a:p>
      </dgm:t>
    </dgm:pt>
    <dgm:pt modelId="{1C1B8599-C81D-4E1A-8162-7B1DA598E144}" type="parTrans" cxnId="{75F9736F-59A2-4BB1-AFFE-67871F563731}">
      <dgm:prSet/>
      <dgm:spPr/>
      <dgm:t>
        <a:bodyPr/>
        <a:lstStyle/>
        <a:p>
          <a:endParaRPr lang="en-US"/>
        </a:p>
      </dgm:t>
    </dgm:pt>
    <dgm:pt modelId="{82D80E2C-3DF9-4A74-A229-FB8A277F48CD}" type="sibTrans" cxnId="{75F9736F-59A2-4BB1-AFFE-67871F563731}">
      <dgm:prSet/>
      <dgm:spPr/>
      <dgm:t>
        <a:bodyPr/>
        <a:lstStyle/>
        <a:p>
          <a:endParaRPr lang="en-US"/>
        </a:p>
      </dgm:t>
    </dgm:pt>
    <dgm:pt modelId="{D9684766-AFDF-40E4-9E5B-A12FB82A8BAE}">
      <dgm:prSet custT="1"/>
      <dgm:spPr/>
      <dgm:t>
        <a:bodyPr/>
        <a:lstStyle/>
        <a:p>
          <a:r>
            <a:rPr lang="en-US" sz="2400" dirty="0" err="1"/>
            <a:t>preopširan</a:t>
          </a:r>
          <a:r>
            <a:rPr lang="en-US" sz="2400" dirty="0"/>
            <a:t> </a:t>
          </a:r>
          <a:r>
            <a:rPr lang="en-US" sz="2400" dirty="0" err="1"/>
            <a:t>izvještaj</a:t>
          </a:r>
          <a:endParaRPr lang="en-US" sz="2400" dirty="0"/>
        </a:p>
      </dgm:t>
    </dgm:pt>
    <dgm:pt modelId="{19786051-8D61-415F-981C-0D35B18F3F63}" type="parTrans" cxnId="{19EFF157-938D-4B3C-AF22-630862CCCC8C}">
      <dgm:prSet/>
      <dgm:spPr/>
      <dgm:t>
        <a:bodyPr/>
        <a:lstStyle/>
        <a:p>
          <a:endParaRPr lang="en-US"/>
        </a:p>
      </dgm:t>
    </dgm:pt>
    <dgm:pt modelId="{A27B6A7A-F8A2-4FD1-A5CA-9C457DE1CDE2}" type="sibTrans" cxnId="{19EFF157-938D-4B3C-AF22-630862CCCC8C}">
      <dgm:prSet/>
      <dgm:spPr/>
      <dgm:t>
        <a:bodyPr/>
        <a:lstStyle/>
        <a:p>
          <a:endParaRPr lang="en-US"/>
        </a:p>
      </dgm:t>
    </dgm:pt>
    <dgm:pt modelId="{493E280A-1868-4F53-AACF-99CAB0C8669E}">
      <dgm:prSet custT="1"/>
      <dgm:spPr/>
      <dgm:t>
        <a:bodyPr/>
        <a:lstStyle/>
        <a:p>
          <a:r>
            <a:rPr lang="en-US" sz="2000" dirty="0" err="1"/>
            <a:t>pripisivanje</a:t>
          </a:r>
          <a:r>
            <a:rPr lang="en-US" sz="2000" dirty="0"/>
            <a:t> </a:t>
          </a:r>
          <a:r>
            <a:rPr lang="en-US" sz="2000" dirty="0" err="1"/>
            <a:t>promjena</a:t>
          </a:r>
          <a:r>
            <a:rPr lang="en-US" sz="2000" dirty="0"/>
            <a:t> u </a:t>
          </a:r>
          <a:r>
            <a:rPr lang="en-US" sz="2000" dirty="0" err="1"/>
            <a:t>raspoloženju</a:t>
          </a:r>
          <a:r>
            <a:rPr lang="en-US" sz="2000" dirty="0"/>
            <a:t> </a:t>
          </a:r>
          <a:r>
            <a:rPr lang="en-US" sz="2000" dirty="0" err="1"/>
            <a:t>vanjskim</a:t>
          </a:r>
          <a:r>
            <a:rPr lang="en-US" sz="2000" dirty="0"/>
            <a:t> </a:t>
          </a:r>
          <a:r>
            <a:rPr lang="en-US" sz="2000" dirty="0" err="1"/>
            <a:t>faktorima</a:t>
          </a:r>
          <a:endParaRPr lang="en-US" sz="2800" dirty="0"/>
        </a:p>
      </dgm:t>
    </dgm:pt>
    <dgm:pt modelId="{AF9FBAD1-F9CD-421D-A445-5655F0D81CFF}" type="parTrans" cxnId="{F49FD1BE-B838-41FE-A998-8C814959013B}">
      <dgm:prSet/>
      <dgm:spPr/>
      <dgm:t>
        <a:bodyPr/>
        <a:lstStyle/>
        <a:p>
          <a:endParaRPr lang="en-US"/>
        </a:p>
      </dgm:t>
    </dgm:pt>
    <dgm:pt modelId="{20E28342-32D6-44CD-8B9F-3C1D9C38028B}" type="sibTrans" cxnId="{F49FD1BE-B838-41FE-A998-8C814959013B}">
      <dgm:prSet/>
      <dgm:spPr/>
      <dgm:t>
        <a:bodyPr/>
        <a:lstStyle/>
        <a:p>
          <a:endParaRPr lang="en-US"/>
        </a:p>
      </dgm:t>
    </dgm:pt>
    <dgm:pt modelId="{C165B640-50A6-4E3A-8CB3-2BED4F8E6464}">
      <dgm:prSet custT="1"/>
      <dgm:spPr/>
      <dgm:t>
        <a:bodyPr/>
        <a:lstStyle/>
        <a:p>
          <a:r>
            <a:rPr lang="en-US" sz="2000" dirty="0" err="1"/>
            <a:t>pogoršanje</a:t>
          </a:r>
          <a:r>
            <a:rPr lang="en-US" sz="2000" dirty="0"/>
            <a:t> </a:t>
          </a:r>
          <a:r>
            <a:rPr lang="en-US" sz="2000" dirty="0" err="1"/>
            <a:t>raspoloženja</a:t>
          </a:r>
          <a:endParaRPr lang="en-US" sz="2800" dirty="0"/>
        </a:p>
      </dgm:t>
    </dgm:pt>
    <dgm:pt modelId="{EFED56C2-53E3-4D73-A4A7-DEF11A75E1CD}" type="parTrans" cxnId="{CA3EAA09-BAE7-492D-9858-50C530A27CCE}">
      <dgm:prSet/>
      <dgm:spPr/>
      <dgm:t>
        <a:bodyPr/>
        <a:lstStyle/>
        <a:p>
          <a:endParaRPr lang="en-US"/>
        </a:p>
      </dgm:t>
    </dgm:pt>
    <dgm:pt modelId="{EF3336DD-A5A8-49DF-8DE7-8C1514AB53A3}" type="sibTrans" cxnId="{CA3EAA09-BAE7-492D-9858-50C530A27CCE}">
      <dgm:prSet/>
      <dgm:spPr/>
      <dgm:t>
        <a:bodyPr/>
        <a:lstStyle/>
        <a:p>
          <a:endParaRPr lang="en-US"/>
        </a:p>
      </dgm:t>
    </dgm:pt>
    <dgm:pt modelId="{9564B18E-4511-4305-BC7C-BB29DC57054B}">
      <dgm:prSet custT="1"/>
      <dgm:spPr/>
      <dgm:t>
        <a:bodyPr/>
        <a:lstStyle/>
        <a:p>
          <a:r>
            <a:rPr lang="en-US" sz="2400" dirty="0" err="1"/>
            <a:t>teškoće</a:t>
          </a:r>
          <a:r>
            <a:rPr lang="en-US" sz="2400" dirty="0"/>
            <a:t> u </a:t>
          </a:r>
          <a:r>
            <a:rPr lang="en-US" sz="2400" dirty="0" err="1"/>
            <a:t>identificiranju</a:t>
          </a:r>
          <a:r>
            <a:rPr lang="en-US" sz="2400" dirty="0"/>
            <a:t> </a:t>
          </a:r>
          <a:r>
            <a:rPr lang="en-US" sz="2400" dirty="0" err="1"/>
            <a:t>emocija</a:t>
          </a:r>
          <a:endParaRPr lang="en-US" sz="2400" dirty="0"/>
        </a:p>
      </dgm:t>
    </dgm:pt>
    <dgm:pt modelId="{7E2880BB-C009-4AE0-8C66-2F644EF898A8}" type="parTrans" cxnId="{B2203111-B576-495B-BB9A-C82F42769175}">
      <dgm:prSet/>
      <dgm:spPr/>
      <dgm:t>
        <a:bodyPr/>
        <a:lstStyle/>
        <a:p>
          <a:endParaRPr lang="en-US"/>
        </a:p>
      </dgm:t>
    </dgm:pt>
    <dgm:pt modelId="{D2B205FB-31FD-40A5-868F-6E91E99CD8B8}" type="sibTrans" cxnId="{B2203111-B576-495B-BB9A-C82F42769175}">
      <dgm:prSet/>
      <dgm:spPr/>
      <dgm:t>
        <a:bodyPr/>
        <a:lstStyle/>
        <a:p>
          <a:endParaRPr lang="en-US"/>
        </a:p>
      </dgm:t>
    </dgm:pt>
    <dgm:pt modelId="{3599632F-B232-471E-ADEA-72A1444BA5D3}" type="pres">
      <dgm:prSet presAssocID="{0A4AF3BA-8B76-4790-B94A-94E5CBAF8A4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539D56-170B-4F3E-A73F-DB8CB38CE822}" type="pres">
      <dgm:prSet presAssocID="{D8F19E39-CF4B-4C18-89BF-5B191B8DE431}" presName="parentLin" presStyleCnt="0"/>
      <dgm:spPr/>
    </dgm:pt>
    <dgm:pt modelId="{CD9B2D9E-F67E-480B-8BFF-B3C71A6B8F69}" type="pres">
      <dgm:prSet presAssocID="{D8F19E39-CF4B-4C18-89BF-5B191B8DE431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51CA61C3-B7D8-4361-93F5-540AA74BC3DC}" type="pres">
      <dgm:prSet presAssocID="{D8F19E39-CF4B-4C18-89BF-5B191B8DE431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038B64-79AE-4D2F-A683-744189B32B69}" type="pres">
      <dgm:prSet presAssocID="{D8F19E39-CF4B-4C18-89BF-5B191B8DE431}" presName="negativeSpace" presStyleCnt="0"/>
      <dgm:spPr/>
    </dgm:pt>
    <dgm:pt modelId="{5F0CF27F-91C4-4ECD-8F1E-E62104CAE9FE}" type="pres">
      <dgm:prSet presAssocID="{D8F19E39-CF4B-4C18-89BF-5B191B8DE431}" presName="childText" presStyleLbl="conFgAcc1" presStyleIdx="0" presStyleCnt="4">
        <dgm:presLayoutVars>
          <dgm:bulletEnabled val="1"/>
        </dgm:presLayoutVars>
      </dgm:prSet>
      <dgm:spPr/>
    </dgm:pt>
    <dgm:pt modelId="{57659F97-6839-4B23-91A9-363D1F618387}" type="pres">
      <dgm:prSet presAssocID="{16E25539-A953-4F45-9863-C3BEFFEF7734}" presName="spaceBetweenRectangles" presStyleCnt="0"/>
      <dgm:spPr/>
    </dgm:pt>
    <dgm:pt modelId="{1548D112-AB18-4EF7-8573-19F0B061D30D}" type="pres">
      <dgm:prSet presAssocID="{97ED8424-861A-4F82-96E5-B5F28B29971E}" presName="parentLin" presStyleCnt="0"/>
      <dgm:spPr/>
    </dgm:pt>
    <dgm:pt modelId="{4D7C582C-3F8B-4CE5-B34F-6954A65AB3FE}" type="pres">
      <dgm:prSet presAssocID="{97ED8424-861A-4F82-96E5-B5F28B29971E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E5479027-F21E-48C4-B128-9A5ED4173AB2}" type="pres">
      <dgm:prSet presAssocID="{97ED8424-861A-4F82-96E5-B5F28B29971E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BEB48C-2183-4E66-A505-20FA18604562}" type="pres">
      <dgm:prSet presAssocID="{97ED8424-861A-4F82-96E5-B5F28B29971E}" presName="negativeSpace" presStyleCnt="0"/>
      <dgm:spPr/>
    </dgm:pt>
    <dgm:pt modelId="{605583E5-55AB-4764-9B5A-419D37D2DA16}" type="pres">
      <dgm:prSet presAssocID="{97ED8424-861A-4F82-96E5-B5F28B29971E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C9EEAE-283A-4D07-9330-B0B52043694B}" type="pres">
      <dgm:prSet presAssocID="{82D80E2C-3DF9-4A74-A229-FB8A277F48CD}" presName="spaceBetweenRectangles" presStyleCnt="0"/>
      <dgm:spPr/>
    </dgm:pt>
    <dgm:pt modelId="{D23C1FA6-7AEE-4563-A351-FD9737B1C9F4}" type="pres">
      <dgm:prSet presAssocID="{493E280A-1868-4F53-AACF-99CAB0C8669E}" presName="parentLin" presStyleCnt="0"/>
      <dgm:spPr/>
    </dgm:pt>
    <dgm:pt modelId="{112AA2D9-7E26-4EC6-9039-3BF0E27F74D7}" type="pres">
      <dgm:prSet presAssocID="{493E280A-1868-4F53-AACF-99CAB0C8669E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2F25F2F8-561C-4793-B2DE-3F821249B23A}" type="pres">
      <dgm:prSet presAssocID="{493E280A-1868-4F53-AACF-99CAB0C8669E}" presName="parentText" presStyleLbl="node1" presStyleIdx="2" presStyleCnt="4" custScaleX="109946" custLinFactNeighborX="12894" custLinFactNeighborY="387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96A589-1149-47F1-A287-95B3D0FFDC9A}" type="pres">
      <dgm:prSet presAssocID="{493E280A-1868-4F53-AACF-99CAB0C8669E}" presName="negativeSpace" presStyleCnt="0"/>
      <dgm:spPr/>
    </dgm:pt>
    <dgm:pt modelId="{C76DF785-413C-4BF1-AA9D-D03EEA4FA843}" type="pres">
      <dgm:prSet presAssocID="{493E280A-1868-4F53-AACF-99CAB0C8669E}" presName="childText" presStyleLbl="conFgAcc1" presStyleIdx="2" presStyleCnt="4">
        <dgm:presLayoutVars>
          <dgm:bulletEnabled val="1"/>
        </dgm:presLayoutVars>
      </dgm:prSet>
      <dgm:spPr/>
    </dgm:pt>
    <dgm:pt modelId="{8D16EC9A-DAF6-4F01-940D-DDB0D05402D0}" type="pres">
      <dgm:prSet presAssocID="{20E28342-32D6-44CD-8B9F-3C1D9C38028B}" presName="spaceBetweenRectangles" presStyleCnt="0"/>
      <dgm:spPr/>
    </dgm:pt>
    <dgm:pt modelId="{AC298B23-79DE-43E1-A68A-6864C3C0ACE7}" type="pres">
      <dgm:prSet presAssocID="{C165B640-50A6-4E3A-8CB3-2BED4F8E6464}" presName="parentLin" presStyleCnt="0"/>
      <dgm:spPr/>
    </dgm:pt>
    <dgm:pt modelId="{490703FF-E0EF-406B-82EC-3E20337467E2}" type="pres">
      <dgm:prSet presAssocID="{C165B640-50A6-4E3A-8CB3-2BED4F8E6464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4C8FCFA1-6857-4F63-8838-106B845B129E}" type="pres">
      <dgm:prSet presAssocID="{C165B640-50A6-4E3A-8CB3-2BED4F8E6464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F3BA58-9FAA-4F88-B836-A90A4B0807EA}" type="pres">
      <dgm:prSet presAssocID="{C165B640-50A6-4E3A-8CB3-2BED4F8E6464}" presName="negativeSpace" presStyleCnt="0"/>
      <dgm:spPr/>
    </dgm:pt>
    <dgm:pt modelId="{EFE656E2-7AC4-4969-A2C1-8D0DC4399805}" type="pres">
      <dgm:prSet presAssocID="{C165B640-50A6-4E3A-8CB3-2BED4F8E6464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D9F396A1-86B7-4F00-974E-33484D328A41}" type="presOf" srcId="{97ED8424-861A-4F82-96E5-B5F28B29971E}" destId="{4D7C582C-3F8B-4CE5-B34F-6954A65AB3FE}" srcOrd="0" destOrd="0" presId="urn:microsoft.com/office/officeart/2005/8/layout/list1"/>
    <dgm:cxn modelId="{13C049DB-775A-40D1-9B8D-88CC48EC6660}" type="presOf" srcId="{C165B640-50A6-4E3A-8CB3-2BED4F8E6464}" destId="{490703FF-E0EF-406B-82EC-3E20337467E2}" srcOrd="0" destOrd="0" presId="urn:microsoft.com/office/officeart/2005/8/layout/list1"/>
    <dgm:cxn modelId="{44E045DA-15E1-45CE-950D-A13F22E4F7E7}" type="presOf" srcId="{C165B640-50A6-4E3A-8CB3-2BED4F8E6464}" destId="{4C8FCFA1-6857-4F63-8838-106B845B129E}" srcOrd="1" destOrd="0" presId="urn:microsoft.com/office/officeart/2005/8/layout/list1"/>
    <dgm:cxn modelId="{E088B0B7-8B49-463C-911E-39EA8FC14A45}" type="presOf" srcId="{97ED8424-861A-4F82-96E5-B5F28B29971E}" destId="{E5479027-F21E-48C4-B128-9A5ED4173AB2}" srcOrd="1" destOrd="0" presId="urn:microsoft.com/office/officeart/2005/8/layout/list1"/>
    <dgm:cxn modelId="{F49FD1BE-B838-41FE-A998-8C814959013B}" srcId="{0A4AF3BA-8B76-4790-B94A-94E5CBAF8A4E}" destId="{493E280A-1868-4F53-AACF-99CAB0C8669E}" srcOrd="2" destOrd="0" parTransId="{AF9FBAD1-F9CD-421D-A445-5655F0D81CFF}" sibTransId="{20E28342-32D6-44CD-8B9F-3C1D9C38028B}"/>
    <dgm:cxn modelId="{2F473577-B405-446B-9A68-FC7860F8F5BB}" type="presOf" srcId="{493E280A-1868-4F53-AACF-99CAB0C8669E}" destId="{2F25F2F8-561C-4793-B2DE-3F821249B23A}" srcOrd="1" destOrd="0" presId="urn:microsoft.com/office/officeart/2005/8/layout/list1"/>
    <dgm:cxn modelId="{6E41C625-C420-4AF8-8B81-21ED848911A4}" type="presOf" srcId="{493E280A-1868-4F53-AACF-99CAB0C8669E}" destId="{112AA2D9-7E26-4EC6-9039-3BF0E27F74D7}" srcOrd="0" destOrd="0" presId="urn:microsoft.com/office/officeart/2005/8/layout/list1"/>
    <dgm:cxn modelId="{80C84E32-4EB0-4580-8F23-1E28929D8C2F}" type="presOf" srcId="{D8F19E39-CF4B-4C18-89BF-5B191B8DE431}" destId="{51CA61C3-B7D8-4361-93F5-540AA74BC3DC}" srcOrd="1" destOrd="0" presId="urn:microsoft.com/office/officeart/2005/8/layout/list1"/>
    <dgm:cxn modelId="{34E4FE9E-8E87-4977-A681-91AE67A214C6}" type="presOf" srcId="{9564B18E-4511-4305-BC7C-BB29DC57054B}" destId="{605583E5-55AB-4764-9B5A-419D37D2DA16}" srcOrd="0" destOrd="1" presId="urn:microsoft.com/office/officeart/2005/8/layout/list1"/>
    <dgm:cxn modelId="{19EFF157-938D-4B3C-AF22-630862CCCC8C}" srcId="{97ED8424-861A-4F82-96E5-B5F28B29971E}" destId="{D9684766-AFDF-40E4-9E5B-A12FB82A8BAE}" srcOrd="0" destOrd="0" parTransId="{19786051-8D61-415F-981C-0D35B18F3F63}" sibTransId="{A27B6A7A-F8A2-4FD1-A5CA-9C457DE1CDE2}"/>
    <dgm:cxn modelId="{0164E04B-224E-49DE-A8B4-B9387C9DEF08}" type="presOf" srcId="{D8F19E39-CF4B-4C18-89BF-5B191B8DE431}" destId="{CD9B2D9E-F67E-480B-8BFF-B3C71A6B8F69}" srcOrd="0" destOrd="0" presId="urn:microsoft.com/office/officeart/2005/8/layout/list1"/>
    <dgm:cxn modelId="{5E117DB4-6BC6-43BB-8ACA-C6236D2D0764}" type="presOf" srcId="{D9684766-AFDF-40E4-9E5B-A12FB82A8BAE}" destId="{605583E5-55AB-4764-9B5A-419D37D2DA16}" srcOrd="0" destOrd="0" presId="urn:microsoft.com/office/officeart/2005/8/layout/list1"/>
    <dgm:cxn modelId="{CA3EAA09-BAE7-492D-9858-50C530A27CCE}" srcId="{0A4AF3BA-8B76-4790-B94A-94E5CBAF8A4E}" destId="{C165B640-50A6-4E3A-8CB3-2BED4F8E6464}" srcOrd="3" destOrd="0" parTransId="{EFED56C2-53E3-4D73-A4A7-DEF11A75E1CD}" sibTransId="{EF3336DD-A5A8-49DF-8DE7-8C1514AB53A3}"/>
    <dgm:cxn modelId="{B01CFD13-5424-48A7-950B-497031C0597F}" type="presOf" srcId="{0A4AF3BA-8B76-4790-B94A-94E5CBAF8A4E}" destId="{3599632F-B232-471E-ADEA-72A1444BA5D3}" srcOrd="0" destOrd="0" presId="urn:microsoft.com/office/officeart/2005/8/layout/list1"/>
    <dgm:cxn modelId="{CB326717-FE97-4F26-9B8C-A68CFA73C92C}" srcId="{0A4AF3BA-8B76-4790-B94A-94E5CBAF8A4E}" destId="{D8F19E39-CF4B-4C18-89BF-5B191B8DE431}" srcOrd="0" destOrd="0" parTransId="{E0B8185A-7DFE-48A7-9ED1-AB3C9DE33106}" sibTransId="{16E25539-A953-4F45-9863-C3BEFFEF7734}"/>
    <dgm:cxn modelId="{75F9736F-59A2-4BB1-AFFE-67871F563731}" srcId="{0A4AF3BA-8B76-4790-B94A-94E5CBAF8A4E}" destId="{97ED8424-861A-4F82-96E5-B5F28B29971E}" srcOrd="1" destOrd="0" parTransId="{1C1B8599-C81D-4E1A-8162-7B1DA598E144}" sibTransId="{82D80E2C-3DF9-4A74-A229-FB8A277F48CD}"/>
    <dgm:cxn modelId="{B2203111-B576-495B-BB9A-C82F42769175}" srcId="{97ED8424-861A-4F82-96E5-B5F28B29971E}" destId="{9564B18E-4511-4305-BC7C-BB29DC57054B}" srcOrd="1" destOrd="0" parTransId="{7E2880BB-C009-4AE0-8C66-2F644EF898A8}" sibTransId="{D2B205FB-31FD-40A5-868F-6E91E99CD8B8}"/>
    <dgm:cxn modelId="{9A95AFAA-B0F5-4EC5-9F7F-A6727230671B}" type="presParOf" srcId="{3599632F-B232-471E-ADEA-72A1444BA5D3}" destId="{FD539D56-170B-4F3E-A73F-DB8CB38CE822}" srcOrd="0" destOrd="0" presId="urn:microsoft.com/office/officeart/2005/8/layout/list1"/>
    <dgm:cxn modelId="{D2B1C9F3-7A07-41A5-9A26-F7BA7732C733}" type="presParOf" srcId="{FD539D56-170B-4F3E-A73F-DB8CB38CE822}" destId="{CD9B2D9E-F67E-480B-8BFF-B3C71A6B8F69}" srcOrd="0" destOrd="0" presId="urn:microsoft.com/office/officeart/2005/8/layout/list1"/>
    <dgm:cxn modelId="{3F84900A-EF09-435D-97DD-5B7A5B945DA8}" type="presParOf" srcId="{FD539D56-170B-4F3E-A73F-DB8CB38CE822}" destId="{51CA61C3-B7D8-4361-93F5-540AA74BC3DC}" srcOrd="1" destOrd="0" presId="urn:microsoft.com/office/officeart/2005/8/layout/list1"/>
    <dgm:cxn modelId="{E90F4336-7B0C-425B-BAB7-09560927AEDC}" type="presParOf" srcId="{3599632F-B232-471E-ADEA-72A1444BA5D3}" destId="{7B038B64-79AE-4D2F-A683-744189B32B69}" srcOrd="1" destOrd="0" presId="urn:microsoft.com/office/officeart/2005/8/layout/list1"/>
    <dgm:cxn modelId="{1CCCA023-C215-423F-AFD8-1C1A7FE1BE05}" type="presParOf" srcId="{3599632F-B232-471E-ADEA-72A1444BA5D3}" destId="{5F0CF27F-91C4-4ECD-8F1E-E62104CAE9FE}" srcOrd="2" destOrd="0" presId="urn:microsoft.com/office/officeart/2005/8/layout/list1"/>
    <dgm:cxn modelId="{E0053E1F-5CF9-40DB-A8A2-D31D3B9B5125}" type="presParOf" srcId="{3599632F-B232-471E-ADEA-72A1444BA5D3}" destId="{57659F97-6839-4B23-91A9-363D1F618387}" srcOrd="3" destOrd="0" presId="urn:microsoft.com/office/officeart/2005/8/layout/list1"/>
    <dgm:cxn modelId="{8708A507-B8BC-4D61-B260-658D59E51458}" type="presParOf" srcId="{3599632F-B232-471E-ADEA-72A1444BA5D3}" destId="{1548D112-AB18-4EF7-8573-19F0B061D30D}" srcOrd="4" destOrd="0" presId="urn:microsoft.com/office/officeart/2005/8/layout/list1"/>
    <dgm:cxn modelId="{A7F63F2B-AC9D-4404-BB62-1B19F2ABBFC4}" type="presParOf" srcId="{1548D112-AB18-4EF7-8573-19F0B061D30D}" destId="{4D7C582C-3F8B-4CE5-B34F-6954A65AB3FE}" srcOrd="0" destOrd="0" presId="urn:microsoft.com/office/officeart/2005/8/layout/list1"/>
    <dgm:cxn modelId="{66A6A608-2566-4C54-A662-FFB435B32FF0}" type="presParOf" srcId="{1548D112-AB18-4EF7-8573-19F0B061D30D}" destId="{E5479027-F21E-48C4-B128-9A5ED4173AB2}" srcOrd="1" destOrd="0" presId="urn:microsoft.com/office/officeart/2005/8/layout/list1"/>
    <dgm:cxn modelId="{6229B3D1-BAD7-46E7-9A01-541DC8ED6A3E}" type="presParOf" srcId="{3599632F-B232-471E-ADEA-72A1444BA5D3}" destId="{8BBEB48C-2183-4E66-A505-20FA18604562}" srcOrd="5" destOrd="0" presId="urn:microsoft.com/office/officeart/2005/8/layout/list1"/>
    <dgm:cxn modelId="{08EF793F-FAA6-49A4-AB4F-01613E09FD83}" type="presParOf" srcId="{3599632F-B232-471E-ADEA-72A1444BA5D3}" destId="{605583E5-55AB-4764-9B5A-419D37D2DA16}" srcOrd="6" destOrd="0" presId="urn:microsoft.com/office/officeart/2005/8/layout/list1"/>
    <dgm:cxn modelId="{B425CCCC-28B7-4814-9042-CF4D4EB1F5D6}" type="presParOf" srcId="{3599632F-B232-471E-ADEA-72A1444BA5D3}" destId="{B2C9EEAE-283A-4D07-9330-B0B52043694B}" srcOrd="7" destOrd="0" presId="urn:microsoft.com/office/officeart/2005/8/layout/list1"/>
    <dgm:cxn modelId="{FAC6431A-FAC2-4C5F-BAC9-BFF7B3B6A623}" type="presParOf" srcId="{3599632F-B232-471E-ADEA-72A1444BA5D3}" destId="{D23C1FA6-7AEE-4563-A351-FD9737B1C9F4}" srcOrd="8" destOrd="0" presId="urn:microsoft.com/office/officeart/2005/8/layout/list1"/>
    <dgm:cxn modelId="{1F652B30-B546-402A-A3B6-F592EE622559}" type="presParOf" srcId="{D23C1FA6-7AEE-4563-A351-FD9737B1C9F4}" destId="{112AA2D9-7E26-4EC6-9039-3BF0E27F74D7}" srcOrd="0" destOrd="0" presId="urn:microsoft.com/office/officeart/2005/8/layout/list1"/>
    <dgm:cxn modelId="{0CBD3F84-EDD5-4A04-879E-D907A49215B5}" type="presParOf" srcId="{D23C1FA6-7AEE-4563-A351-FD9737B1C9F4}" destId="{2F25F2F8-561C-4793-B2DE-3F821249B23A}" srcOrd="1" destOrd="0" presId="urn:microsoft.com/office/officeart/2005/8/layout/list1"/>
    <dgm:cxn modelId="{9D76D8AC-34A1-46FD-BD40-096C60F63819}" type="presParOf" srcId="{3599632F-B232-471E-ADEA-72A1444BA5D3}" destId="{3796A589-1149-47F1-A287-95B3D0FFDC9A}" srcOrd="9" destOrd="0" presId="urn:microsoft.com/office/officeart/2005/8/layout/list1"/>
    <dgm:cxn modelId="{27604052-8D34-464D-A08B-88E628E9AEDC}" type="presParOf" srcId="{3599632F-B232-471E-ADEA-72A1444BA5D3}" destId="{C76DF785-413C-4BF1-AA9D-D03EEA4FA843}" srcOrd="10" destOrd="0" presId="urn:microsoft.com/office/officeart/2005/8/layout/list1"/>
    <dgm:cxn modelId="{9F07F66F-1D2C-48DA-ADDF-5D5B8623FFEA}" type="presParOf" srcId="{3599632F-B232-471E-ADEA-72A1444BA5D3}" destId="{8D16EC9A-DAF6-4F01-940D-DDB0D05402D0}" srcOrd="11" destOrd="0" presId="urn:microsoft.com/office/officeart/2005/8/layout/list1"/>
    <dgm:cxn modelId="{5067556B-942E-4BB5-9F13-769C7743BC95}" type="presParOf" srcId="{3599632F-B232-471E-ADEA-72A1444BA5D3}" destId="{AC298B23-79DE-43E1-A68A-6864C3C0ACE7}" srcOrd="12" destOrd="0" presId="urn:microsoft.com/office/officeart/2005/8/layout/list1"/>
    <dgm:cxn modelId="{F23969CF-784C-4CC2-B4BC-B0A49BE25A25}" type="presParOf" srcId="{AC298B23-79DE-43E1-A68A-6864C3C0ACE7}" destId="{490703FF-E0EF-406B-82EC-3E20337467E2}" srcOrd="0" destOrd="0" presId="urn:microsoft.com/office/officeart/2005/8/layout/list1"/>
    <dgm:cxn modelId="{66EFE463-10D3-4766-8FA7-0F7A25632DB5}" type="presParOf" srcId="{AC298B23-79DE-43E1-A68A-6864C3C0ACE7}" destId="{4C8FCFA1-6857-4F63-8838-106B845B129E}" srcOrd="1" destOrd="0" presId="urn:microsoft.com/office/officeart/2005/8/layout/list1"/>
    <dgm:cxn modelId="{E1D04B99-74B9-46D4-BF1F-F0F1226E101F}" type="presParOf" srcId="{3599632F-B232-471E-ADEA-72A1444BA5D3}" destId="{ADF3BA58-9FAA-4F88-B836-A90A4B0807EA}" srcOrd="13" destOrd="0" presId="urn:microsoft.com/office/officeart/2005/8/layout/list1"/>
    <dgm:cxn modelId="{8F788E5A-B3B2-400E-8257-C87DB6C988D0}" type="presParOf" srcId="{3599632F-B232-471E-ADEA-72A1444BA5D3}" destId="{EFE656E2-7AC4-4969-A2C1-8D0DC439980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876B368-5D32-45F4-B19D-662831BBCD7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1C9DB4-0B1F-4257-94F2-AFA81431FE02}">
      <dgm:prSet/>
      <dgm:spPr/>
      <dgm:t>
        <a:bodyPr/>
        <a:lstStyle/>
        <a:p>
          <a:r>
            <a:rPr lang="en-US" baseline="0" dirty="0" err="1"/>
            <a:t>rasplinutost</a:t>
          </a:r>
          <a:r>
            <a:rPr lang="en-US" baseline="0" dirty="0"/>
            <a:t> </a:t>
          </a:r>
          <a:r>
            <a:rPr lang="en-US" baseline="0" dirty="0" err="1"/>
            <a:t>pri</a:t>
          </a:r>
          <a:r>
            <a:rPr lang="en-US" baseline="0" dirty="0"/>
            <a:t> </a:t>
          </a:r>
          <a:r>
            <a:rPr lang="en-US" baseline="0" dirty="0" err="1"/>
            <a:t>postavljanju</a:t>
          </a:r>
          <a:r>
            <a:rPr lang="en-US" baseline="0" dirty="0"/>
            <a:t> </a:t>
          </a:r>
          <a:r>
            <a:rPr lang="en-US" baseline="0" dirty="0" err="1"/>
            <a:t>dnevnog</a:t>
          </a:r>
          <a:r>
            <a:rPr lang="en-US" baseline="0" dirty="0"/>
            <a:t> </a:t>
          </a:r>
          <a:r>
            <a:rPr lang="en-US" baseline="0" dirty="0" err="1"/>
            <a:t>reda</a:t>
          </a:r>
          <a:endParaRPr lang="en-US" dirty="0"/>
        </a:p>
      </dgm:t>
    </dgm:pt>
    <dgm:pt modelId="{9CD3F431-B049-47D3-BD70-57E0E9115F23}" type="parTrans" cxnId="{AA34933B-8CEB-4094-BA2B-12F4FD06A501}">
      <dgm:prSet/>
      <dgm:spPr/>
      <dgm:t>
        <a:bodyPr/>
        <a:lstStyle/>
        <a:p>
          <a:endParaRPr lang="en-US"/>
        </a:p>
      </dgm:t>
    </dgm:pt>
    <dgm:pt modelId="{D156E1EA-46F2-45ED-9230-7E6119867028}" type="sibTrans" cxnId="{AA34933B-8CEB-4094-BA2B-12F4FD06A501}">
      <dgm:prSet/>
      <dgm:spPr/>
      <dgm:t>
        <a:bodyPr/>
        <a:lstStyle/>
        <a:p>
          <a:endParaRPr lang="en-US"/>
        </a:p>
      </dgm:t>
    </dgm:pt>
    <dgm:pt modelId="{DCB83965-F1EA-4976-B711-BEA3D3B48ABB}">
      <dgm:prSet/>
      <dgm:spPr/>
      <dgm:t>
        <a:bodyPr/>
        <a:lstStyle/>
        <a:p>
          <a:r>
            <a:rPr lang="en-US" baseline="0" dirty="0" err="1"/>
            <a:t>neuspješnost</a:t>
          </a:r>
          <a:r>
            <a:rPr lang="en-US" baseline="0" dirty="0"/>
            <a:t> </a:t>
          </a:r>
          <a:r>
            <a:rPr lang="en-US" baseline="0" dirty="0" err="1"/>
            <a:t>pri</a:t>
          </a:r>
          <a:r>
            <a:rPr lang="en-US" baseline="0" dirty="0"/>
            <a:t> </a:t>
          </a:r>
          <a:r>
            <a:rPr lang="en-US" baseline="0" dirty="0" err="1"/>
            <a:t>postavljanju</a:t>
          </a:r>
          <a:r>
            <a:rPr lang="en-US" baseline="0" dirty="0"/>
            <a:t> </a:t>
          </a:r>
          <a:r>
            <a:rPr lang="en-US" baseline="0" dirty="0" err="1"/>
            <a:t>dnevnog</a:t>
          </a:r>
          <a:r>
            <a:rPr lang="en-US" baseline="0" dirty="0"/>
            <a:t> </a:t>
          </a:r>
          <a:r>
            <a:rPr lang="en-US" baseline="0" dirty="0" err="1"/>
            <a:t>reda</a:t>
          </a:r>
          <a:endParaRPr lang="en-US" dirty="0"/>
        </a:p>
      </dgm:t>
    </dgm:pt>
    <dgm:pt modelId="{E23A75AA-A434-4411-9DD5-8583E078F636}" type="parTrans" cxnId="{8AADE86B-16F5-42C5-AF89-DF8434B3FD8A}">
      <dgm:prSet/>
      <dgm:spPr/>
      <dgm:t>
        <a:bodyPr/>
        <a:lstStyle/>
        <a:p>
          <a:endParaRPr lang="en-US"/>
        </a:p>
      </dgm:t>
    </dgm:pt>
    <dgm:pt modelId="{10D7D9B9-E8E3-40F2-B67A-7ED301FCF79D}" type="sibTrans" cxnId="{8AADE86B-16F5-42C5-AF89-DF8434B3FD8A}">
      <dgm:prSet/>
      <dgm:spPr/>
      <dgm:t>
        <a:bodyPr/>
        <a:lstStyle/>
        <a:p>
          <a:endParaRPr lang="en-US"/>
        </a:p>
      </dgm:t>
    </dgm:pt>
    <dgm:pt modelId="{A659399A-D3C7-404C-AFE1-24F8FC4E835A}">
      <dgm:prSet/>
      <dgm:spPr/>
      <dgm:t>
        <a:bodyPr/>
        <a:lstStyle/>
        <a:p>
          <a:r>
            <a:rPr lang="en-US" dirty="0" err="1"/>
            <a:t>nježno</a:t>
          </a:r>
          <a:r>
            <a:rPr lang="en-US" dirty="0"/>
            <a:t> </a:t>
          </a:r>
          <a:r>
            <a:rPr lang="en-US" dirty="0" err="1"/>
            <a:t>prekinuti</a:t>
          </a:r>
          <a:r>
            <a:rPr lang="en-US" dirty="0"/>
            <a:t> 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sumirati</a:t>
          </a:r>
          <a:endParaRPr lang="en-US" dirty="0"/>
        </a:p>
      </dgm:t>
    </dgm:pt>
    <dgm:pt modelId="{9B73E77B-C4C7-47FA-9011-15DDF4F78C22}" type="parTrans" cxnId="{1CD9FA31-443B-42E8-989E-4D896B2362CE}">
      <dgm:prSet/>
      <dgm:spPr/>
      <dgm:t>
        <a:bodyPr/>
        <a:lstStyle/>
        <a:p>
          <a:endParaRPr lang="en-US"/>
        </a:p>
      </dgm:t>
    </dgm:pt>
    <dgm:pt modelId="{6A77F53A-F753-4A33-B537-843A0DA26EB6}" type="sibTrans" cxnId="{1CD9FA31-443B-42E8-989E-4D896B2362CE}">
      <dgm:prSet/>
      <dgm:spPr/>
      <dgm:t>
        <a:bodyPr/>
        <a:lstStyle/>
        <a:p>
          <a:endParaRPr lang="en-US"/>
        </a:p>
      </dgm:t>
    </dgm:pt>
    <dgm:pt modelId="{8DF5A460-491B-42D2-9FDE-3462CBE54173}">
      <dgm:prSet/>
      <dgm:spPr/>
      <dgm:t>
        <a:bodyPr/>
        <a:lstStyle/>
        <a:p>
          <a:r>
            <a:rPr lang="en-US" dirty="0"/>
            <a:t>ne </a:t>
          </a:r>
          <a:r>
            <a:rPr lang="en-US" dirty="0" err="1"/>
            <a:t>znaju</a:t>
          </a:r>
          <a:r>
            <a:rPr lang="en-US" dirty="0"/>
            <a:t>, </a:t>
          </a:r>
          <a:r>
            <a:rPr lang="en-US" dirty="0" err="1"/>
            <a:t>osjećaju</a:t>
          </a:r>
          <a:r>
            <a:rPr lang="en-US" dirty="0"/>
            <a:t> se dobro, </a:t>
          </a:r>
          <a:r>
            <a:rPr lang="en-US" dirty="0" err="1"/>
            <a:t>nisu</a:t>
          </a:r>
          <a:r>
            <a:rPr lang="en-US" dirty="0"/>
            <a:t> </a:t>
          </a:r>
          <a:r>
            <a:rPr lang="en-US" dirty="0" err="1"/>
            <a:t>dovoljno</a:t>
          </a:r>
          <a:r>
            <a:rPr lang="en-US" dirty="0"/>
            <a:t> </a:t>
          </a:r>
          <a:r>
            <a:rPr lang="en-US" dirty="0" err="1"/>
            <a:t>socijalizirani</a:t>
          </a:r>
          <a:r>
            <a:rPr lang="en-US" dirty="0"/>
            <a:t> </a:t>
          </a:r>
          <a:r>
            <a:rPr lang="en-US" dirty="0" err="1"/>
            <a:t>na</a:t>
          </a:r>
          <a:r>
            <a:rPr lang="en-US" dirty="0"/>
            <a:t> </a:t>
          </a:r>
          <a:r>
            <a:rPr lang="en-US" dirty="0" err="1"/>
            <a:t>tretman</a:t>
          </a:r>
          <a:endParaRPr lang="en-US" dirty="0"/>
        </a:p>
      </dgm:t>
    </dgm:pt>
    <dgm:pt modelId="{F27B1FE0-4462-4CF7-95AA-F1C9D41ADDF1}" type="parTrans" cxnId="{DF2787D3-21F5-4F31-B746-6DE9E13BB7C7}">
      <dgm:prSet/>
      <dgm:spPr/>
      <dgm:t>
        <a:bodyPr/>
        <a:lstStyle/>
        <a:p>
          <a:endParaRPr lang="en-US"/>
        </a:p>
      </dgm:t>
    </dgm:pt>
    <dgm:pt modelId="{71547874-6DD3-49C7-9643-3012A6C0A12A}" type="sibTrans" cxnId="{DF2787D3-21F5-4F31-B746-6DE9E13BB7C7}">
      <dgm:prSet/>
      <dgm:spPr/>
      <dgm:t>
        <a:bodyPr/>
        <a:lstStyle/>
        <a:p>
          <a:endParaRPr lang="en-US"/>
        </a:p>
      </dgm:t>
    </dgm:pt>
    <dgm:pt modelId="{4C08D02D-99CA-4939-8A84-B78EFBD5F55C}">
      <dgm:prSet/>
      <dgm:spPr/>
      <dgm:t>
        <a:bodyPr/>
        <a:lstStyle/>
        <a:p>
          <a:r>
            <a:rPr lang="en-US" dirty="0" err="1"/>
            <a:t>osjećaj</a:t>
          </a:r>
          <a:r>
            <a:rPr lang="en-US" dirty="0"/>
            <a:t> </a:t>
          </a:r>
          <a:r>
            <a:rPr lang="en-US" dirty="0" err="1"/>
            <a:t>bespomoćnosti</a:t>
          </a:r>
          <a:r>
            <a:rPr lang="en-US" dirty="0"/>
            <a:t> 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preplavljenosti</a:t>
          </a:r>
          <a:endParaRPr lang="en-US" dirty="0"/>
        </a:p>
      </dgm:t>
    </dgm:pt>
    <dgm:pt modelId="{0BCD7EC9-D963-4C60-BED5-60D69632E2CA}" type="parTrans" cxnId="{3AB512F2-A4F0-4305-868B-D2C687579970}">
      <dgm:prSet/>
      <dgm:spPr/>
      <dgm:t>
        <a:bodyPr/>
        <a:lstStyle/>
        <a:p>
          <a:endParaRPr lang="en-US"/>
        </a:p>
      </dgm:t>
    </dgm:pt>
    <dgm:pt modelId="{31A9335C-F1D5-4D77-AF6D-7EE329864550}" type="sibTrans" cxnId="{3AB512F2-A4F0-4305-868B-D2C687579970}">
      <dgm:prSet/>
      <dgm:spPr/>
      <dgm:t>
        <a:bodyPr/>
        <a:lstStyle/>
        <a:p>
          <a:endParaRPr lang="en-US"/>
        </a:p>
      </dgm:t>
    </dgm:pt>
    <dgm:pt modelId="{23E092DA-E6D7-41E1-8B00-81BAD67E2726}" type="pres">
      <dgm:prSet presAssocID="{6876B368-5D32-45F4-B19D-662831BBCD7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6350527-3B99-4928-9C01-77FBD0FD5115}" type="pres">
      <dgm:prSet presAssocID="{F51C9DB4-0B1F-4257-94F2-AFA81431FE02}" presName="parentLin" presStyleCnt="0"/>
      <dgm:spPr/>
    </dgm:pt>
    <dgm:pt modelId="{6A4C25E8-A0D6-4190-9728-EE4F1E34D8DD}" type="pres">
      <dgm:prSet presAssocID="{F51C9DB4-0B1F-4257-94F2-AFA81431FE02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775EBDFB-6796-41E8-A4BC-A4C29169F74D}" type="pres">
      <dgm:prSet presAssocID="{F51C9DB4-0B1F-4257-94F2-AFA81431FE0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99782B-D05B-411F-94B6-7555F774FD6E}" type="pres">
      <dgm:prSet presAssocID="{F51C9DB4-0B1F-4257-94F2-AFA81431FE02}" presName="negativeSpace" presStyleCnt="0"/>
      <dgm:spPr/>
    </dgm:pt>
    <dgm:pt modelId="{A370DB50-4AD4-4F3D-B361-AE231DE1BFD9}" type="pres">
      <dgm:prSet presAssocID="{F51C9DB4-0B1F-4257-94F2-AFA81431FE02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1360CD-9430-4958-880C-8214C8E4B3AF}" type="pres">
      <dgm:prSet presAssocID="{D156E1EA-46F2-45ED-9230-7E6119867028}" presName="spaceBetweenRectangles" presStyleCnt="0"/>
      <dgm:spPr/>
    </dgm:pt>
    <dgm:pt modelId="{BBC79AAD-F4D7-402F-904E-F82C76450432}" type="pres">
      <dgm:prSet presAssocID="{DCB83965-F1EA-4976-B711-BEA3D3B48ABB}" presName="parentLin" presStyleCnt="0"/>
      <dgm:spPr/>
    </dgm:pt>
    <dgm:pt modelId="{E8E168DF-89AC-46DD-A8B2-4AECF7CA3155}" type="pres">
      <dgm:prSet presAssocID="{DCB83965-F1EA-4976-B711-BEA3D3B48ABB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4B5EB64E-34F5-45D4-A30A-24C1A56BE9F3}" type="pres">
      <dgm:prSet presAssocID="{DCB83965-F1EA-4976-B711-BEA3D3B48AB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936A81-F900-4A81-BE08-59EC0FDC8B82}" type="pres">
      <dgm:prSet presAssocID="{DCB83965-F1EA-4976-B711-BEA3D3B48ABB}" presName="negativeSpace" presStyleCnt="0"/>
      <dgm:spPr/>
    </dgm:pt>
    <dgm:pt modelId="{AAF931CE-4A88-4480-B9DF-D6B952359677}" type="pres">
      <dgm:prSet presAssocID="{DCB83965-F1EA-4976-B711-BEA3D3B48ABB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D73C54-5DE5-4B12-B8F9-B6C60B0B4B60}" type="pres">
      <dgm:prSet presAssocID="{10D7D9B9-E8E3-40F2-B67A-7ED301FCF79D}" presName="spaceBetweenRectangles" presStyleCnt="0"/>
      <dgm:spPr/>
    </dgm:pt>
    <dgm:pt modelId="{2C25E136-243E-4BA3-8399-F17C595ADDC9}" type="pres">
      <dgm:prSet presAssocID="{4C08D02D-99CA-4939-8A84-B78EFBD5F55C}" presName="parentLin" presStyleCnt="0"/>
      <dgm:spPr/>
    </dgm:pt>
    <dgm:pt modelId="{354BB943-BA70-428B-A5ED-F7B6CCD01F43}" type="pres">
      <dgm:prSet presAssocID="{4C08D02D-99CA-4939-8A84-B78EFBD5F55C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951A0830-D50D-4DCC-8334-EF7EB537B242}" type="pres">
      <dgm:prSet presAssocID="{4C08D02D-99CA-4939-8A84-B78EFBD5F55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5B911C-1190-468F-A753-4AE1CF018625}" type="pres">
      <dgm:prSet presAssocID="{4C08D02D-99CA-4939-8A84-B78EFBD5F55C}" presName="negativeSpace" presStyleCnt="0"/>
      <dgm:spPr/>
    </dgm:pt>
    <dgm:pt modelId="{CBC69D60-1CCF-4A65-992B-83E64CB871FC}" type="pres">
      <dgm:prSet presAssocID="{4C08D02D-99CA-4939-8A84-B78EFBD5F55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AADE86B-16F5-42C5-AF89-DF8434B3FD8A}" srcId="{6876B368-5D32-45F4-B19D-662831BBCD7F}" destId="{DCB83965-F1EA-4976-B711-BEA3D3B48ABB}" srcOrd="1" destOrd="0" parTransId="{E23A75AA-A434-4411-9DD5-8583E078F636}" sibTransId="{10D7D9B9-E8E3-40F2-B67A-7ED301FCF79D}"/>
    <dgm:cxn modelId="{BCC78D09-FCBF-48A2-A05B-CAE715D47665}" type="presOf" srcId="{DCB83965-F1EA-4976-B711-BEA3D3B48ABB}" destId="{E8E168DF-89AC-46DD-A8B2-4AECF7CA3155}" srcOrd="0" destOrd="0" presId="urn:microsoft.com/office/officeart/2005/8/layout/list1"/>
    <dgm:cxn modelId="{7C7BDE8A-928C-45CD-8F61-2B4672948A3C}" type="presOf" srcId="{4C08D02D-99CA-4939-8A84-B78EFBD5F55C}" destId="{951A0830-D50D-4DCC-8334-EF7EB537B242}" srcOrd="1" destOrd="0" presId="urn:microsoft.com/office/officeart/2005/8/layout/list1"/>
    <dgm:cxn modelId="{05BF9896-A20A-47DC-AC72-A174E1E8ED08}" type="presOf" srcId="{4C08D02D-99CA-4939-8A84-B78EFBD5F55C}" destId="{354BB943-BA70-428B-A5ED-F7B6CCD01F43}" srcOrd="0" destOrd="0" presId="urn:microsoft.com/office/officeart/2005/8/layout/list1"/>
    <dgm:cxn modelId="{8B986A84-ABDC-4691-834D-688D8756E79C}" type="presOf" srcId="{6876B368-5D32-45F4-B19D-662831BBCD7F}" destId="{23E092DA-E6D7-41E1-8B00-81BAD67E2726}" srcOrd="0" destOrd="0" presId="urn:microsoft.com/office/officeart/2005/8/layout/list1"/>
    <dgm:cxn modelId="{1CD9FA31-443B-42E8-989E-4D896B2362CE}" srcId="{F51C9DB4-0B1F-4257-94F2-AFA81431FE02}" destId="{A659399A-D3C7-404C-AFE1-24F8FC4E835A}" srcOrd="0" destOrd="0" parTransId="{9B73E77B-C4C7-47FA-9011-15DDF4F78C22}" sibTransId="{6A77F53A-F753-4A33-B537-843A0DA26EB6}"/>
    <dgm:cxn modelId="{7D40CFEF-9C8C-4D5F-A89F-0A09315DED02}" type="presOf" srcId="{F51C9DB4-0B1F-4257-94F2-AFA81431FE02}" destId="{775EBDFB-6796-41E8-A4BC-A4C29169F74D}" srcOrd="1" destOrd="0" presId="urn:microsoft.com/office/officeart/2005/8/layout/list1"/>
    <dgm:cxn modelId="{97FDDE19-1F62-4BAB-ADAE-454E4171E2BB}" type="presOf" srcId="{DCB83965-F1EA-4976-B711-BEA3D3B48ABB}" destId="{4B5EB64E-34F5-45D4-A30A-24C1A56BE9F3}" srcOrd="1" destOrd="0" presId="urn:microsoft.com/office/officeart/2005/8/layout/list1"/>
    <dgm:cxn modelId="{98E548D9-B747-46A4-8A6D-2F05C6857CFB}" type="presOf" srcId="{F51C9DB4-0B1F-4257-94F2-AFA81431FE02}" destId="{6A4C25E8-A0D6-4190-9728-EE4F1E34D8DD}" srcOrd="0" destOrd="0" presId="urn:microsoft.com/office/officeart/2005/8/layout/list1"/>
    <dgm:cxn modelId="{AA34933B-8CEB-4094-BA2B-12F4FD06A501}" srcId="{6876B368-5D32-45F4-B19D-662831BBCD7F}" destId="{F51C9DB4-0B1F-4257-94F2-AFA81431FE02}" srcOrd="0" destOrd="0" parTransId="{9CD3F431-B049-47D3-BD70-57E0E9115F23}" sibTransId="{D156E1EA-46F2-45ED-9230-7E6119867028}"/>
    <dgm:cxn modelId="{DF2787D3-21F5-4F31-B746-6DE9E13BB7C7}" srcId="{DCB83965-F1EA-4976-B711-BEA3D3B48ABB}" destId="{8DF5A460-491B-42D2-9FDE-3462CBE54173}" srcOrd="0" destOrd="0" parTransId="{F27B1FE0-4462-4CF7-95AA-F1C9D41ADDF1}" sibTransId="{71547874-6DD3-49C7-9643-3012A6C0A12A}"/>
    <dgm:cxn modelId="{3AB512F2-A4F0-4305-868B-D2C687579970}" srcId="{6876B368-5D32-45F4-B19D-662831BBCD7F}" destId="{4C08D02D-99CA-4939-8A84-B78EFBD5F55C}" srcOrd="2" destOrd="0" parTransId="{0BCD7EC9-D963-4C60-BED5-60D69632E2CA}" sibTransId="{31A9335C-F1D5-4D77-AF6D-7EE329864550}"/>
    <dgm:cxn modelId="{BA929171-9A68-4385-B693-F6880A6E398F}" type="presOf" srcId="{A659399A-D3C7-404C-AFE1-24F8FC4E835A}" destId="{A370DB50-4AD4-4F3D-B361-AE231DE1BFD9}" srcOrd="0" destOrd="0" presId="urn:microsoft.com/office/officeart/2005/8/layout/list1"/>
    <dgm:cxn modelId="{F6E3FB0C-9AEA-42C6-8DFC-4152FCDF7D1C}" type="presOf" srcId="{8DF5A460-491B-42D2-9FDE-3462CBE54173}" destId="{AAF931CE-4A88-4480-B9DF-D6B952359677}" srcOrd="0" destOrd="0" presId="urn:microsoft.com/office/officeart/2005/8/layout/list1"/>
    <dgm:cxn modelId="{586DDC52-AC27-40E7-A8B1-53909D7B39EE}" type="presParOf" srcId="{23E092DA-E6D7-41E1-8B00-81BAD67E2726}" destId="{F6350527-3B99-4928-9C01-77FBD0FD5115}" srcOrd="0" destOrd="0" presId="urn:microsoft.com/office/officeart/2005/8/layout/list1"/>
    <dgm:cxn modelId="{F9469C24-EA73-44AA-A4FB-EFEF86D23377}" type="presParOf" srcId="{F6350527-3B99-4928-9C01-77FBD0FD5115}" destId="{6A4C25E8-A0D6-4190-9728-EE4F1E34D8DD}" srcOrd="0" destOrd="0" presId="urn:microsoft.com/office/officeart/2005/8/layout/list1"/>
    <dgm:cxn modelId="{7D0EC044-FC69-4E6B-B43E-2A376C486C42}" type="presParOf" srcId="{F6350527-3B99-4928-9C01-77FBD0FD5115}" destId="{775EBDFB-6796-41E8-A4BC-A4C29169F74D}" srcOrd="1" destOrd="0" presId="urn:microsoft.com/office/officeart/2005/8/layout/list1"/>
    <dgm:cxn modelId="{980CA367-D651-4027-A704-F4DBE94E9881}" type="presParOf" srcId="{23E092DA-E6D7-41E1-8B00-81BAD67E2726}" destId="{3699782B-D05B-411F-94B6-7555F774FD6E}" srcOrd="1" destOrd="0" presId="urn:microsoft.com/office/officeart/2005/8/layout/list1"/>
    <dgm:cxn modelId="{E520ABF9-F4E9-480B-A844-A66AC500D7EE}" type="presParOf" srcId="{23E092DA-E6D7-41E1-8B00-81BAD67E2726}" destId="{A370DB50-4AD4-4F3D-B361-AE231DE1BFD9}" srcOrd="2" destOrd="0" presId="urn:microsoft.com/office/officeart/2005/8/layout/list1"/>
    <dgm:cxn modelId="{4770869E-0223-47D9-9E6E-2BDADBC51532}" type="presParOf" srcId="{23E092DA-E6D7-41E1-8B00-81BAD67E2726}" destId="{3B1360CD-9430-4958-880C-8214C8E4B3AF}" srcOrd="3" destOrd="0" presId="urn:microsoft.com/office/officeart/2005/8/layout/list1"/>
    <dgm:cxn modelId="{110F02BC-8D93-4BB7-A637-AE8B376A1A50}" type="presParOf" srcId="{23E092DA-E6D7-41E1-8B00-81BAD67E2726}" destId="{BBC79AAD-F4D7-402F-904E-F82C76450432}" srcOrd="4" destOrd="0" presId="urn:microsoft.com/office/officeart/2005/8/layout/list1"/>
    <dgm:cxn modelId="{A2AF9DE3-4F12-488A-AFA4-4169AFFDD41C}" type="presParOf" srcId="{BBC79AAD-F4D7-402F-904E-F82C76450432}" destId="{E8E168DF-89AC-46DD-A8B2-4AECF7CA3155}" srcOrd="0" destOrd="0" presId="urn:microsoft.com/office/officeart/2005/8/layout/list1"/>
    <dgm:cxn modelId="{E0DDFF57-E57F-417D-9621-84B30FE90A70}" type="presParOf" srcId="{BBC79AAD-F4D7-402F-904E-F82C76450432}" destId="{4B5EB64E-34F5-45D4-A30A-24C1A56BE9F3}" srcOrd="1" destOrd="0" presId="urn:microsoft.com/office/officeart/2005/8/layout/list1"/>
    <dgm:cxn modelId="{4989FE37-043B-44CE-926C-9A2C29C51D8F}" type="presParOf" srcId="{23E092DA-E6D7-41E1-8B00-81BAD67E2726}" destId="{76936A81-F900-4A81-BE08-59EC0FDC8B82}" srcOrd="5" destOrd="0" presId="urn:microsoft.com/office/officeart/2005/8/layout/list1"/>
    <dgm:cxn modelId="{0D239436-4A2D-47C6-8654-D63D15FA9416}" type="presParOf" srcId="{23E092DA-E6D7-41E1-8B00-81BAD67E2726}" destId="{AAF931CE-4A88-4480-B9DF-D6B952359677}" srcOrd="6" destOrd="0" presId="urn:microsoft.com/office/officeart/2005/8/layout/list1"/>
    <dgm:cxn modelId="{45C74592-E7CB-46B0-8BB3-DECCBF906379}" type="presParOf" srcId="{23E092DA-E6D7-41E1-8B00-81BAD67E2726}" destId="{FDD73C54-5DE5-4B12-B8F9-B6C60B0B4B60}" srcOrd="7" destOrd="0" presId="urn:microsoft.com/office/officeart/2005/8/layout/list1"/>
    <dgm:cxn modelId="{F5F73C01-078B-45F1-AF3B-28E7AC49E560}" type="presParOf" srcId="{23E092DA-E6D7-41E1-8B00-81BAD67E2726}" destId="{2C25E136-243E-4BA3-8399-F17C595ADDC9}" srcOrd="8" destOrd="0" presId="urn:microsoft.com/office/officeart/2005/8/layout/list1"/>
    <dgm:cxn modelId="{76B9A350-6C76-4B5E-9776-5157DB7C6126}" type="presParOf" srcId="{2C25E136-243E-4BA3-8399-F17C595ADDC9}" destId="{354BB943-BA70-428B-A5ED-F7B6CCD01F43}" srcOrd="0" destOrd="0" presId="urn:microsoft.com/office/officeart/2005/8/layout/list1"/>
    <dgm:cxn modelId="{F86D0EA5-5266-4F8F-9705-89F5BA06457A}" type="presParOf" srcId="{2C25E136-243E-4BA3-8399-F17C595ADDC9}" destId="{951A0830-D50D-4DCC-8334-EF7EB537B242}" srcOrd="1" destOrd="0" presId="urn:microsoft.com/office/officeart/2005/8/layout/list1"/>
    <dgm:cxn modelId="{81430160-A757-4F13-AA00-FFE6E7D45EF8}" type="presParOf" srcId="{23E092DA-E6D7-41E1-8B00-81BAD67E2726}" destId="{A35B911C-1190-468F-A753-4AE1CF018625}" srcOrd="9" destOrd="0" presId="urn:microsoft.com/office/officeart/2005/8/layout/list1"/>
    <dgm:cxn modelId="{3C6E055E-28B0-41BB-8B34-B9E69DAD3518}" type="presParOf" srcId="{23E092DA-E6D7-41E1-8B00-81BAD67E2726}" destId="{CBC69D60-1CCF-4A65-992B-83E64CB871F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D7F2EDA-E5BB-41B3-97F1-FCF1ED1E819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E015741-403A-4386-ACBC-1B9416A05603}">
      <dgm:prSet custT="1"/>
      <dgm:spPr/>
      <dgm:t>
        <a:bodyPr/>
        <a:lstStyle/>
        <a:p>
          <a:r>
            <a:rPr lang="en-US" sz="1800" baseline="0" dirty="0" err="1"/>
            <a:t>neusredotočena</a:t>
          </a:r>
          <a:r>
            <a:rPr lang="en-US" sz="1800" baseline="0" dirty="0"/>
            <a:t> </a:t>
          </a:r>
          <a:r>
            <a:rPr lang="en-US" sz="1800" baseline="0" dirty="0" err="1"/>
            <a:t>rasprava</a:t>
          </a:r>
          <a:endParaRPr lang="en-US" sz="1800" dirty="0"/>
        </a:p>
      </dgm:t>
    </dgm:pt>
    <dgm:pt modelId="{156DB65E-A29F-4CDA-B62F-915C74323669}" type="parTrans" cxnId="{535CFC39-CBD4-4DB2-8C4B-66D4C7352E9E}">
      <dgm:prSet/>
      <dgm:spPr/>
      <dgm:t>
        <a:bodyPr/>
        <a:lstStyle/>
        <a:p>
          <a:endParaRPr lang="en-US"/>
        </a:p>
      </dgm:t>
    </dgm:pt>
    <dgm:pt modelId="{D70BA2B5-1428-423E-99A3-A16A380848FE}" type="sibTrans" cxnId="{535CFC39-CBD4-4DB2-8C4B-66D4C7352E9E}">
      <dgm:prSet/>
      <dgm:spPr/>
      <dgm:t>
        <a:bodyPr/>
        <a:lstStyle/>
        <a:p>
          <a:endParaRPr lang="en-US"/>
        </a:p>
      </dgm:t>
    </dgm:pt>
    <dgm:pt modelId="{F9D007EE-C972-41CE-9686-B1BF2E3039A0}">
      <dgm:prSet custT="1"/>
      <dgm:spPr/>
      <dgm:t>
        <a:bodyPr/>
        <a:lstStyle/>
        <a:p>
          <a:r>
            <a:rPr lang="en-US" sz="1800" baseline="0" dirty="0" err="1"/>
            <a:t>neučinkovit</a:t>
          </a:r>
          <a:r>
            <a:rPr lang="en-US" sz="1800" baseline="0" dirty="0"/>
            <a:t> tempo</a:t>
          </a:r>
          <a:endParaRPr lang="en-US" sz="1800" dirty="0"/>
        </a:p>
      </dgm:t>
    </dgm:pt>
    <dgm:pt modelId="{DC7C5690-4B6E-4E9F-8A50-5E7FC782D354}" type="parTrans" cxnId="{42239257-A0A5-40BA-A427-01989345E85B}">
      <dgm:prSet/>
      <dgm:spPr/>
      <dgm:t>
        <a:bodyPr/>
        <a:lstStyle/>
        <a:p>
          <a:endParaRPr lang="en-US"/>
        </a:p>
      </dgm:t>
    </dgm:pt>
    <dgm:pt modelId="{E63A31C7-7295-415E-A253-73DDC5376305}" type="sibTrans" cxnId="{42239257-A0A5-40BA-A427-01989345E85B}">
      <dgm:prSet/>
      <dgm:spPr/>
      <dgm:t>
        <a:bodyPr/>
        <a:lstStyle/>
        <a:p>
          <a:endParaRPr lang="en-US"/>
        </a:p>
      </dgm:t>
    </dgm:pt>
    <dgm:pt modelId="{8B2629DC-CF7B-4A0C-8108-BC285FC9D40F}">
      <dgm:prSet custT="1"/>
      <dgm:spPr/>
      <dgm:t>
        <a:bodyPr/>
        <a:lstStyle/>
        <a:p>
          <a:r>
            <a:rPr lang="en-US" sz="1800" baseline="0" dirty="0" err="1"/>
            <a:t>neuspjeh</a:t>
          </a:r>
          <a:r>
            <a:rPr lang="en-US" sz="1800" baseline="0" dirty="0"/>
            <a:t> u </a:t>
          </a:r>
          <a:r>
            <a:rPr lang="en-US" sz="1800" baseline="0" dirty="0" err="1"/>
            <a:t>terapeutskoj</a:t>
          </a:r>
          <a:r>
            <a:rPr lang="en-US" sz="1800" baseline="0" dirty="0"/>
            <a:t> </a:t>
          </a:r>
          <a:r>
            <a:rPr lang="en-US" sz="1800" baseline="0" dirty="0" err="1"/>
            <a:t>intervenciji</a:t>
          </a:r>
          <a:endParaRPr lang="en-US" sz="1800" dirty="0"/>
        </a:p>
      </dgm:t>
    </dgm:pt>
    <dgm:pt modelId="{0FE8FEF8-AE83-45E5-94E0-5ACAC0301029}" type="parTrans" cxnId="{5B97280D-748D-4B0B-804F-DBCF5648B66E}">
      <dgm:prSet/>
      <dgm:spPr/>
      <dgm:t>
        <a:bodyPr/>
        <a:lstStyle/>
        <a:p>
          <a:endParaRPr lang="en-US"/>
        </a:p>
      </dgm:t>
    </dgm:pt>
    <dgm:pt modelId="{857ADC72-1631-45F6-8916-E738F5E954DD}" type="sibTrans" cxnId="{5B97280D-748D-4B0B-804F-DBCF5648B66E}">
      <dgm:prSet/>
      <dgm:spPr/>
      <dgm:t>
        <a:bodyPr/>
        <a:lstStyle/>
        <a:p>
          <a:endParaRPr lang="en-US"/>
        </a:p>
      </dgm:t>
    </dgm:pt>
    <dgm:pt modelId="{3749BAE9-C2BE-417F-A0E5-7EB5F65C521A}">
      <dgm:prSet custT="1"/>
      <dgm:spPr/>
      <dgm:t>
        <a:bodyPr/>
        <a:lstStyle/>
        <a:p>
          <a:r>
            <a:rPr lang="en-US" sz="1800" baseline="0" dirty="0" err="1"/>
            <a:t>nepoznavanje</a:t>
          </a:r>
          <a:r>
            <a:rPr lang="en-US" sz="1800" baseline="0" dirty="0"/>
            <a:t> </a:t>
          </a:r>
          <a:r>
            <a:rPr lang="en-US" sz="1800" baseline="0" dirty="0" err="1"/>
            <a:t>rješenja</a:t>
          </a:r>
          <a:r>
            <a:rPr lang="en-US" sz="1800" baseline="0" dirty="0"/>
            <a:t> za </a:t>
          </a:r>
          <a:r>
            <a:rPr lang="en-US" sz="1800" baseline="0" dirty="0" err="1"/>
            <a:t>klijentov</a:t>
          </a:r>
          <a:r>
            <a:rPr lang="en-US" sz="1800" baseline="0" dirty="0"/>
            <a:t> problem</a:t>
          </a:r>
          <a:endParaRPr lang="en-US" sz="1800" dirty="0"/>
        </a:p>
      </dgm:t>
    </dgm:pt>
    <dgm:pt modelId="{C3AD8E29-D450-4834-9BFF-B7B437BCEF98}" type="parTrans" cxnId="{F7E7079F-737F-4451-B195-518BF1C571CB}">
      <dgm:prSet/>
      <dgm:spPr/>
      <dgm:t>
        <a:bodyPr/>
        <a:lstStyle/>
        <a:p>
          <a:endParaRPr lang="en-US"/>
        </a:p>
      </dgm:t>
    </dgm:pt>
    <dgm:pt modelId="{B3CFA111-D36D-48E9-B87F-4601EFB2806E}" type="sibTrans" cxnId="{F7E7079F-737F-4451-B195-518BF1C571CB}">
      <dgm:prSet/>
      <dgm:spPr/>
      <dgm:t>
        <a:bodyPr/>
        <a:lstStyle/>
        <a:p>
          <a:endParaRPr lang="en-US"/>
        </a:p>
      </dgm:t>
    </dgm:pt>
    <dgm:pt modelId="{9BE5A0A6-6A7E-4312-9850-080E959FE320}">
      <dgm:prSet/>
      <dgm:spPr/>
      <dgm:t>
        <a:bodyPr/>
        <a:lstStyle/>
        <a:p>
          <a:r>
            <a:rPr lang="en-US" dirty="0" err="1"/>
            <a:t>neuspjeh</a:t>
          </a:r>
          <a:r>
            <a:rPr lang="en-US" dirty="0"/>
            <a:t> u </a:t>
          </a:r>
          <a:r>
            <a:rPr lang="en-US" dirty="0" err="1"/>
            <a:t>strukturiranju</a:t>
          </a:r>
          <a:r>
            <a:rPr lang="en-US" dirty="0"/>
            <a:t> </a:t>
          </a:r>
          <a:r>
            <a:rPr lang="en-US" dirty="0" err="1"/>
            <a:t>uz</a:t>
          </a:r>
          <a:r>
            <a:rPr lang="en-US" dirty="0"/>
            <a:t> </a:t>
          </a:r>
          <a:r>
            <a:rPr lang="en-US" dirty="0" err="1"/>
            <a:t>pomoć</a:t>
          </a:r>
          <a:r>
            <a:rPr lang="en-US" dirty="0"/>
            <a:t> </a:t>
          </a:r>
          <a:r>
            <a:rPr lang="en-US" dirty="0" err="1"/>
            <a:t>prekidanja</a:t>
          </a:r>
          <a:r>
            <a:rPr lang="en-US" dirty="0"/>
            <a:t>, </a:t>
          </a:r>
          <a:r>
            <a:rPr lang="en-US" dirty="0" err="1"/>
            <a:t>propuštanje</a:t>
          </a:r>
          <a:r>
            <a:rPr lang="en-US" dirty="0"/>
            <a:t> </a:t>
          </a:r>
          <a:r>
            <a:rPr lang="en-US" dirty="0" err="1"/>
            <a:t>ključnih</a:t>
          </a:r>
          <a:r>
            <a:rPr lang="en-US" dirty="0"/>
            <a:t> AM, </a:t>
          </a:r>
          <a:r>
            <a:rPr lang="en-US" dirty="0" err="1"/>
            <a:t>nedovoljno</a:t>
          </a:r>
          <a:r>
            <a:rPr lang="en-US" dirty="0"/>
            <a:t> </a:t>
          </a:r>
          <a:r>
            <a:rPr lang="en-US" dirty="0" err="1"/>
            <a:t>često</a:t>
          </a:r>
          <a:r>
            <a:rPr lang="en-US" dirty="0"/>
            <a:t> </a:t>
          </a:r>
          <a:r>
            <a:rPr lang="en-US" dirty="0" err="1"/>
            <a:t>sumiranje</a:t>
          </a:r>
          <a:endParaRPr lang="en-US" dirty="0"/>
        </a:p>
      </dgm:t>
    </dgm:pt>
    <dgm:pt modelId="{D05C2364-7756-4EC3-995F-4F748AC0D1F1}" type="parTrans" cxnId="{A9073C4C-8D0C-4CB9-8825-A6E63075D55F}">
      <dgm:prSet/>
      <dgm:spPr/>
      <dgm:t>
        <a:bodyPr/>
        <a:lstStyle/>
        <a:p>
          <a:endParaRPr lang="en-US"/>
        </a:p>
      </dgm:t>
    </dgm:pt>
    <dgm:pt modelId="{E5D2EAF3-F5E6-49CD-9408-1C9DEF6042BE}" type="sibTrans" cxnId="{A9073C4C-8D0C-4CB9-8825-A6E63075D55F}">
      <dgm:prSet/>
      <dgm:spPr/>
      <dgm:t>
        <a:bodyPr/>
        <a:lstStyle/>
        <a:p>
          <a:endParaRPr lang="en-US"/>
        </a:p>
      </dgm:t>
    </dgm:pt>
    <dgm:pt modelId="{5E68C87F-416E-4CCC-98C3-5D1E2B24F63F}">
      <dgm:prSet/>
      <dgm:spPr/>
      <dgm:t>
        <a:bodyPr/>
        <a:lstStyle/>
        <a:p>
          <a:r>
            <a:rPr lang="en-US" dirty="0" err="1"/>
            <a:t>Odrediti</a:t>
          </a:r>
          <a:r>
            <a:rPr lang="en-US" dirty="0"/>
            <a:t> 2-3 </a:t>
          </a:r>
          <a:r>
            <a:rPr lang="en-US" dirty="0" err="1"/>
            <a:t>prioritetne</a:t>
          </a:r>
          <a:r>
            <a:rPr lang="en-US" dirty="0"/>
            <a:t> </a:t>
          </a:r>
          <a:r>
            <a:rPr lang="en-US" dirty="0" err="1"/>
            <a:t>teme</a:t>
          </a:r>
          <a:r>
            <a:rPr lang="en-US" dirty="0"/>
            <a:t> </a:t>
          </a:r>
          <a:r>
            <a:rPr lang="en-US" dirty="0" err="1"/>
            <a:t>koje</a:t>
          </a:r>
          <a:r>
            <a:rPr lang="en-US" dirty="0"/>
            <a:t> </a:t>
          </a:r>
          <a:r>
            <a:rPr lang="en-US" dirty="0" err="1"/>
            <a:t>će</a:t>
          </a:r>
          <a:r>
            <a:rPr lang="en-US" dirty="0"/>
            <a:t> se </a:t>
          </a:r>
          <a:r>
            <a:rPr lang="en-US" dirty="0" err="1"/>
            <a:t>raspraviti</a:t>
          </a:r>
          <a:r>
            <a:rPr lang="en-US" dirty="0"/>
            <a:t> </a:t>
          </a:r>
          <a:r>
            <a:rPr lang="en-US" dirty="0" err="1"/>
            <a:t>na</a:t>
          </a:r>
          <a:r>
            <a:rPr lang="en-US" dirty="0"/>
            <a:t> </a:t>
          </a:r>
          <a:r>
            <a:rPr lang="en-US" dirty="0" err="1"/>
            <a:t>seansi</a:t>
          </a:r>
          <a:endParaRPr lang="en-US" dirty="0"/>
        </a:p>
      </dgm:t>
    </dgm:pt>
    <dgm:pt modelId="{4579264A-CFD2-4DEC-8C53-7F0EABAD3F07}" type="parTrans" cxnId="{3EFCD8CC-BE2F-46FA-BEF9-DF13A27F0C68}">
      <dgm:prSet/>
      <dgm:spPr/>
      <dgm:t>
        <a:bodyPr/>
        <a:lstStyle/>
        <a:p>
          <a:endParaRPr lang="en-US"/>
        </a:p>
      </dgm:t>
    </dgm:pt>
    <dgm:pt modelId="{29CBDB1C-4EA5-4EDE-9A5B-29BB0B8D89B2}" type="sibTrans" cxnId="{3EFCD8CC-BE2F-46FA-BEF9-DF13A27F0C68}">
      <dgm:prSet/>
      <dgm:spPr/>
      <dgm:t>
        <a:bodyPr/>
        <a:lstStyle/>
        <a:p>
          <a:endParaRPr lang="en-US"/>
        </a:p>
      </dgm:t>
    </dgm:pt>
    <dgm:pt modelId="{B7300D58-C768-4D69-A2F1-7EACACC92B6F}">
      <dgm:prSet/>
      <dgm:spPr/>
      <dgm:t>
        <a:bodyPr/>
        <a:lstStyle/>
        <a:p>
          <a:r>
            <a:rPr lang="en-US" dirty="0"/>
            <a:t>“</a:t>
          </a:r>
          <a:r>
            <a:rPr lang="en-US" dirty="0" err="1"/>
            <a:t>Kako</a:t>
          </a:r>
          <a:r>
            <a:rPr lang="en-US" dirty="0"/>
            <a:t> </a:t>
          </a:r>
          <a:r>
            <a:rPr lang="en-US" dirty="0" err="1"/>
            <a:t>mogu</a:t>
          </a:r>
          <a:r>
            <a:rPr lang="en-US" dirty="0"/>
            <a:t> </a:t>
          </a:r>
          <a:r>
            <a:rPr lang="en-US" dirty="0" err="1"/>
            <a:t>pomoći</a:t>
          </a:r>
          <a:r>
            <a:rPr lang="en-US" dirty="0"/>
            <a:t> </a:t>
          </a:r>
          <a:r>
            <a:rPr lang="en-US" dirty="0" err="1"/>
            <a:t>klijentu</a:t>
          </a:r>
          <a:r>
            <a:rPr lang="en-US" dirty="0"/>
            <a:t> da se </a:t>
          </a:r>
          <a:r>
            <a:rPr lang="en-US" dirty="0" err="1"/>
            <a:t>osjeća</a:t>
          </a:r>
          <a:r>
            <a:rPr lang="en-US" dirty="0"/>
            <a:t> </a:t>
          </a:r>
          <a:r>
            <a:rPr lang="en-US" dirty="0" err="1"/>
            <a:t>bolje</a:t>
          </a:r>
          <a:r>
            <a:rPr lang="en-US" dirty="0"/>
            <a:t> </a:t>
          </a:r>
          <a:r>
            <a:rPr lang="en-US" dirty="0" err="1"/>
            <a:t>na</a:t>
          </a:r>
          <a:r>
            <a:rPr lang="en-US" dirty="0"/>
            <a:t> </a:t>
          </a:r>
          <a:r>
            <a:rPr lang="en-US" dirty="0" err="1"/>
            <a:t>kraju</a:t>
          </a:r>
          <a:r>
            <a:rPr lang="en-US" dirty="0"/>
            <a:t> </a:t>
          </a:r>
          <a:r>
            <a:rPr lang="en-US" dirty="0" err="1"/>
            <a:t>seanse</a:t>
          </a:r>
          <a:r>
            <a:rPr lang="en-US" dirty="0"/>
            <a:t>?”</a:t>
          </a:r>
        </a:p>
      </dgm:t>
    </dgm:pt>
    <dgm:pt modelId="{FDD1DA77-47F3-4F26-8365-33C20BA884F5}" type="parTrans" cxnId="{5012E33F-D460-4763-9D6B-583C160C802A}">
      <dgm:prSet/>
      <dgm:spPr/>
      <dgm:t>
        <a:bodyPr/>
        <a:lstStyle/>
        <a:p>
          <a:endParaRPr lang="en-US"/>
        </a:p>
      </dgm:t>
    </dgm:pt>
    <dgm:pt modelId="{55AC78B4-BB4A-4630-B576-5A633E599B17}" type="sibTrans" cxnId="{5012E33F-D460-4763-9D6B-583C160C802A}">
      <dgm:prSet/>
      <dgm:spPr/>
      <dgm:t>
        <a:bodyPr/>
        <a:lstStyle/>
        <a:p>
          <a:endParaRPr lang="en-US"/>
        </a:p>
      </dgm:t>
    </dgm:pt>
    <dgm:pt modelId="{39AE4AF2-D5F1-4C61-9B40-7E0EADC44F1E}">
      <dgm:prSet custT="1"/>
      <dgm:spPr/>
      <dgm:t>
        <a:bodyPr/>
        <a:lstStyle/>
        <a:p>
          <a:r>
            <a:rPr lang="en-US" sz="1400" dirty="0" err="1"/>
            <a:t>vidjeti</a:t>
          </a:r>
          <a:r>
            <a:rPr lang="en-US" sz="1400" dirty="0"/>
            <a:t> </a:t>
          </a:r>
          <a:r>
            <a:rPr lang="en-US" sz="1400" dirty="0" err="1"/>
            <a:t>što</a:t>
          </a:r>
          <a:r>
            <a:rPr lang="en-US" sz="1400" dirty="0"/>
            <a:t> je </a:t>
          </a:r>
          <a:r>
            <a:rPr lang="en-US" sz="1400" dirty="0" err="1"/>
            <a:t>klijent</a:t>
          </a:r>
          <a:r>
            <a:rPr lang="en-US" sz="1400" dirty="0"/>
            <a:t> </a:t>
          </a:r>
          <a:r>
            <a:rPr lang="en-US" sz="1400" dirty="0" err="1"/>
            <a:t>već</a:t>
          </a:r>
          <a:r>
            <a:rPr lang="en-US" sz="1400" dirty="0"/>
            <a:t> </a:t>
          </a:r>
          <a:r>
            <a:rPr lang="en-US" sz="1400" dirty="0" err="1"/>
            <a:t>pokušao</a:t>
          </a:r>
          <a:endParaRPr lang="en-US" sz="1400" dirty="0"/>
        </a:p>
      </dgm:t>
    </dgm:pt>
    <dgm:pt modelId="{2BBA0F67-A098-4A2F-AF0C-5E0E2BC25CB8}" type="parTrans" cxnId="{6586FA5A-B729-4C05-BD2F-CA4E89FCB670}">
      <dgm:prSet/>
      <dgm:spPr/>
      <dgm:t>
        <a:bodyPr/>
        <a:lstStyle/>
        <a:p>
          <a:endParaRPr lang="en-US"/>
        </a:p>
      </dgm:t>
    </dgm:pt>
    <dgm:pt modelId="{546931C0-B1FF-4934-81E4-A80EB4B55BB4}" type="sibTrans" cxnId="{6586FA5A-B729-4C05-BD2F-CA4E89FCB670}">
      <dgm:prSet/>
      <dgm:spPr/>
      <dgm:t>
        <a:bodyPr/>
        <a:lstStyle/>
        <a:p>
          <a:endParaRPr lang="en-US"/>
        </a:p>
      </dgm:t>
    </dgm:pt>
    <dgm:pt modelId="{9F156A3F-010E-4BE9-BA0A-664FDFB3BC10}">
      <dgm:prSet custT="1"/>
      <dgm:spPr/>
      <dgm:t>
        <a:bodyPr/>
        <a:lstStyle/>
        <a:p>
          <a:r>
            <a:rPr lang="en-US" sz="1400" dirty="0" err="1"/>
            <a:t>koristiti</a:t>
          </a:r>
          <a:r>
            <a:rPr lang="en-US" sz="1400" dirty="0"/>
            <a:t> </a:t>
          </a:r>
          <a:r>
            <a:rPr lang="en-US" sz="1400" dirty="0" err="1"/>
            <a:t>sebe</a:t>
          </a:r>
          <a:r>
            <a:rPr lang="en-US" sz="1400" dirty="0"/>
            <a:t> </a:t>
          </a:r>
          <a:r>
            <a:rPr lang="en-US" sz="1400" dirty="0" err="1"/>
            <a:t>kao</a:t>
          </a:r>
          <a:r>
            <a:rPr lang="en-US" sz="1400" dirty="0"/>
            <a:t> model </a:t>
          </a:r>
        </a:p>
      </dgm:t>
    </dgm:pt>
    <dgm:pt modelId="{88C2B7A4-789E-403D-911C-8190602F7BCD}" type="parTrans" cxnId="{3662685E-F5F6-4DFE-8C3E-EA4C70B0CBC7}">
      <dgm:prSet/>
      <dgm:spPr/>
      <dgm:t>
        <a:bodyPr/>
        <a:lstStyle/>
        <a:p>
          <a:endParaRPr lang="en-US"/>
        </a:p>
      </dgm:t>
    </dgm:pt>
    <dgm:pt modelId="{6D5CC91A-6F1E-43E4-B59C-1BCFC4185CDC}" type="sibTrans" cxnId="{3662685E-F5F6-4DFE-8C3E-EA4C70B0CBC7}">
      <dgm:prSet/>
      <dgm:spPr/>
      <dgm:t>
        <a:bodyPr/>
        <a:lstStyle/>
        <a:p>
          <a:endParaRPr lang="en-US"/>
        </a:p>
      </dgm:t>
    </dgm:pt>
    <dgm:pt modelId="{EEE56280-68D7-4F35-93B3-153E710B3623}">
      <dgm:prSet custT="1"/>
      <dgm:spPr/>
      <dgm:t>
        <a:bodyPr/>
        <a:lstStyle/>
        <a:p>
          <a:r>
            <a:rPr lang="en-US" sz="1400" dirty="0" err="1"/>
            <a:t>pitati</a:t>
          </a:r>
          <a:r>
            <a:rPr lang="en-US" sz="1400" dirty="0"/>
            <a:t> </a:t>
          </a:r>
          <a:r>
            <a:rPr lang="en-US" sz="1400" dirty="0" err="1"/>
            <a:t>klijenta</a:t>
          </a:r>
          <a:r>
            <a:rPr lang="en-US" sz="1400" dirty="0"/>
            <a:t> koji bi </a:t>
          </a:r>
          <a:r>
            <a:rPr lang="en-US" sz="1400" dirty="0" err="1"/>
            <a:t>savjet</a:t>
          </a:r>
          <a:r>
            <a:rPr lang="en-US" sz="1400" dirty="0"/>
            <a:t> </a:t>
          </a:r>
          <a:r>
            <a:rPr lang="en-US" sz="1400" dirty="0" err="1"/>
            <a:t>dao</a:t>
          </a:r>
          <a:r>
            <a:rPr lang="en-US" sz="1400" dirty="0"/>
            <a:t> </a:t>
          </a:r>
          <a:r>
            <a:rPr lang="en-US" sz="1400" dirty="0" err="1"/>
            <a:t>drugoj</a:t>
          </a:r>
          <a:r>
            <a:rPr lang="en-US" sz="1400" dirty="0"/>
            <a:t> </a:t>
          </a:r>
          <a:r>
            <a:rPr lang="en-US" sz="1400" dirty="0" err="1"/>
            <a:t>osobi</a:t>
          </a:r>
          <a:r>
            <a:rPr lang="en-US" sz="1400" dirty="0"/>
            <a:t> s </a:t>
          </a:r>
          <a:r>
            <a:rPr lang="en-US" sz="1400" dirty="0" err="1"/>
            <a:t>istim</a:t>
          </a:r>
          <a:r>
            <a:rPr lang="en-US" sz="1400" dirty="0"/>
            <a:t> </a:t>
          </a:r>
          <a:r>
            <a:rPr lang="en-US" sz="1400" dirty="0" err="1"/>
            <a:t>problemom</a:t>
          </a:r>
          <a:endParaRPr lang="en-US" sz="1400" dirty="0"/>
        </a:p>
      </dgm:t>
    </dgm:pt>
    <dgm:pt modelId="{724FEE39-4151-4E88-80EA-F972592D6729}" type="parTrans" cxnId="{06506B6E-0A17-457B-85DE-0565AB139C3D}">
      <dgm:prSet/>
      <dgm:spPr/>
      <dgm:t>
        <a:bodyPr/>
        <a:lstStyle/>
        <a:p>
          <a:endParaRPr lang="en-US"/>
        </a:p>
      </dgm:t>
    </dgm:pt>
    <dgm:pt modelId="{064B1992-4795-42BD-A126-F5E98F801675}" type="sibTrans" cxnId="{06506B6E-0A17-457B-85DE-0565AB139C3D}">
      <dgm:prSet/>
      <dgm:spPr/>
      <dgm:t>
        <a:bodyPr/>
        <a:lstStyle/>
        <a:p>
          <a:endParaRPr lang="en-US"/>
        </a:p>
      </dgm:t>
    </dgm:pt>
    <dgm:pt modelId="{EFD8F782-5D3D-4041-A7BE-654B122E8F76}">
      <dgm:prSet custT="1"/>
      <dgm:spPr/>
      <dgm:t>
        <a:bodyPr/>
        <a:lstStyle/>
        <a:p>
          <a:r>
            <a:rPr lang="en-US" sz="1400" dirty="0" err="1"/>
            <a:t>pitati</a:t>
          </a:r>
          <a:r>
            <a:rPr lang="en-US" sz="1400" dirty="0"/>
            <a:t> </a:t>
          </a:r>
          <a:r>
            <a:rPr lang="en-US" sz="1400" dirty="0" err="1"/>
            <a:t>klijenta</a:t>
          </a:r>
          <a:r>
            <a:rPr lang="en-US" sz="1400" dirty="0"/>
            <a:t> </a:t>
          </a:r>
          <a:r>
            <a:rPr lang="en-US" sz="1400" dirty="0" err="1"/>
            <a:t>zna</a:t>
          </a:r>
          <a:r>
            <a:rPr lang="en-US" sz="1400" dirty="0"/>
            <a:t> li </a:t>
          </a:r>
          <a:r>
            <a:rPr lang="en-US" sz="1400" dirty="0" err="1"/>
            <a:t>nekoga</a:t>
          </a:r>
          <a:r>
            <a:rPr lang="en-US" sz="1400" dirty="0"/>
            <a:t> </a:t>
          </a:r>
          <a:r>
            <a:rPr lang="en-US" sz="1400" dirty="0" err="1"/>
            <a:t>tko</a:t>
          </a:r>
          <a:r>
            <a:rPr lang="en-US" sz="1400" dirty="0"/>
            <a:t> bi </a:t>
          </a:r>
          <a:r>
            <a:rPr lang="en-US" sz="1400" dirty="0" err="1"/>
            <a:t>mogao</a:t>
          </a:r>
          <a:r>
            <a:rPr lang="en-US" sz="1400" dirty="0"/>
            <a:t> </a:t>
          </a:r>
          <a:r>
            <a:rPr lang="en-US" sz="1400" dirty="0" err="1"/>
            <a:t>pomoći</a:t>
          </a:r>
          <a:r>
            <a:rPr lang="en-US" sz="1400" dirty="0"/>
            <a:t> s </a:t>
          </a:r>
          <a:r>
            <a:rPr lang="en-US" sz="1400" dirty="0" err="1"/>
            <a:t>tim</a:t>
          </a:r>
          <a:r>
            <a:rPr lang="en-US" sz="1400" dirty="0"/>
            <a:t> </a:t>
          </a:r>
          <a:r>
            <a:rPr lang="en-US" sz="1400" dirty="0" err="1"/>
            <a:t>problemom</a:t>
          </a:r>
          <a:r>
            <a:rPr lang="en-US" sz="1400" dirty="0"/>
            <a:t>/</a:t>
          </a:r>
          <a:r>
            <a:rPr lang="en-US" sz="1400" dirty="0" err="1"/>
            <a:t>ciljem</a:t>
          </a:r>
          <a:endParaRPr lang="en-US" sz="1400" dirty="0"/>
        </a:p>
      </dgm:t>
    </dgm:pt>
    <dgm:pt modelId="{8EB040F4-1AAA-408F-9FB3-1A99F057B350}" type="parTrans" cxnId="{6AEACD09-137D-4F7F-8699-DE3DA1072F2D}">
      <dgm:prSet/>
      <dgm:spPr/>
      <dgm:t>
        <a:bodyPr/>
        <a:lstStyle/>
        <a:p>
          <a:endParaRPr lang="en-US"/>
        </a:p>
      </dgm:t>
    </dgm:pt>
    <dgm:pt modelId="{92B4F855-E27A-4E3B-B4C5-B3B4D406FE07}" type="sibTrans" cxnId="{6AEACD09-137D-4F7F-8699-DE3DA1072F2D}">
      <dgm:prSet/>
      <dgm:spPr/>
      <dgm:t>
        <a:bodyPr/>
        <a:lstStyle/>
        <a:p>
          <a:endParaRPr lang="en-US"/>
        </a:p>
      </dgm:t>
    </dgm:pt>
    <dgm:pt modelId="{3BD59B8E-9462-4A45-93D2-8E99E3D0701B}" type="pres">
      <dgm:prSet presAssocID="{6D7F2EDA-E5BB-41B3-97F1-FCF1ED1E819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1DE5ECA-3BED-40AB-8032-82D65A7A5702}" type="pres">
      <dgm:prSet presAssocID="{6E015741-403A-4386-ACBC-1B9416A05603}" presName="parentLin" presStyleCnt="0"/>
      <dgm:spPr/>
    </dgm:pt>
    <dgm:pt modelId="{11B068BE-455D-40D7-9B3B-24FD31B72380}" type="pres">
      <dgm:prSet presAssocID="{6E015741-403A-4386-ACBC-1B9416A05603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EEEEF261-84EF-4991-B391-54F31FEDD9B3}" type="pres">
      <dgm:prSet presAssocID="{6E015741-403A-4386-ACBC-1B9416A05603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D53A9A-1604-40E7-8797-3616F648D29F}" type="pres">
      <dgm:prSet presAssocID="{6E015741-403A-4386-ACBC-1B9416A05603}" presName="negativeSpace" presStyleCnt="0"/>
      <dgm:spPr/>
    </dgm:pt>
    <dgm:pt modelId="{C0F0C11A-0562-46BA-A240-1AAAAA64E1B0}" type="pres">
      <dgm:prSet presAssocID="{6E015741-403A-4386-ACBC-1B9416A05603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A2C7F1-B114-4CE8-BD19-C9FA1455F650}" type="pres">
      <dgm:prSet presAssocID="{D70BA2B5-1428-423E-99A3-A16A380848FE}" presName="spaceBetweenRectangles" presStyleCnt="0"/>
      <dgm:spPr/>
    </dgm:pt>
    <dgm:pt modelId="{1CCCD9AC-AB19-407C-8CC4-70D38E3B2C1E}" type="pres">
      <dgm:prSet presAssocID="{F9D007EE-C972-41CE-9686-B1BF2E3039A0}" presName="parentLin" presStyleCnt="0"/>
      <dgm:spPr/>
    </dgm:pt>
    <dgm:pt modelId="{5A82E5F7-1B97-4822-9BD9-46B18EB16E77}" type="pres">
      <dgm:prSet presAssocID="{F9D007EE-C972-41CE-9686-B1BF2E3039A0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DC052783-79A6-48B1-A67E-CB389DFF70B5}" type="pres">
      <dgm:prSet presAssocID="{F9D007EE-C972-41CE-9686-B1BF2E3039A0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E8DD67-B08C-4ED5-B6D0-403F163E40B8}" type="pres">
      <dgm:prSet presAssocID="{F9D007EE-C972-41CE-9686-B1BF2E3039A0}" presName="negativeSpace" presStyleCnt="0"/>
      <dgm:spPr/>
    </dgm:pt>
    <dgm:pt modelId="{E4E7C094-A40F-4741-9A6A-46F014AC930C}" type="pres">
      <dgm:prSet presAssocID="{F9D007EE-C972-41CE-9686-B1BF2E3039A0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A17987-194C-40B5-ABB1-E61D01DEF216}" type="pres">
      <dgm:prSet presAssocID="{E63A31C7-7295-415E-A253-73DDC5376305}" presName="spaceBetweenRectangles" presStyleCnt="0"/>
      <dgm:spPr/>
    </dgm:pt>
    <dgm:pt modelId="{6658FBDD-E343-450C-B53C-8FFED9F5FC89}" type="pres">
      <dgm:prSet presAssocID="{8B2629DC-CF7B-4A0C-8108-BC285FC9D40F}" presName="parentLin" presStyleCnt="0"/>
      <dgm:spPr/>
    </dgm:pt>
    <dgm:pt modelId="{F132145A-4291-46A5-BEEA-B71D1891E19B}" type="pres">
      <dgm:prSet presAssocID="{8B2629DC-CF7B-4A0C-8108-BC285FC9D40F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9113A748-3CE9-4114-AE7E-869546EFFDD2}" type="pres">
      <dgm:prSet presAssocID="{8B2629DC-CF7B-4A0C-8108-BC285FC9D40F}" presName="parentText" presStyleLbl="node1" presStyleIdx="2" presStyleCnt="4" custLinFactNeighborX="-170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573121-E6C1-4147-A280-3EEA179289E0}" type="pres">
      <dgm:prSet presAssocID="{8B2629DC-CF7B-4A0C-8108-BC285FC9D40F}" presName="negativeSpace" presStyleCnt="0"/>
      <dgm:spPr/>
    </dgm:pt>
    <dgm:pt modelId="{D8237703-4B1B-4C08-8DDE-AF6B1BBB5266}" type="pres">
      <dgm:prSet presAssocID="{8B2629DC-CF7B-4A0C-8108-BC285FC9D40F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65BF92-09FB-43B7-8068-9DA1A3339938}" type="pres">
      <dgm:prSet presAssocID="{857ADC72-1631-45F6-8916-E738F5E954DD}" presName="spaceBetweenRectangles" presStyleCnt="0"/>
      <dgm:spPr/>
    </dgm:pt>
    <dgm:pt modelId="{0870A901-AEF7-4D9C-83B5-CF6324811EB4}" type="pres">
      <dgm:prSet presAssocID="{3749BAE9-C2BE-417F-A0E5-7EB5F65C521A}" presName="parentLin" presStyleCnt="0"/>
      <dgm:spPr/>
    </dgm:pt>
    <dgm:pt modelId="{D7EDDC11-630C-4F6C-A34D-80D57DC07744}" type="pres">
      <dgm:prSet presAssocID="{3749BAE9-C2BE-417F-A0E5-7EB5F65C521A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065005F2-049E-4483-8A9C-B9B39129D8B8}" type="pres">
      <dgm:prSet presAssocID="{3749BAE9-C2BE-417F-A0E5-7EB5F65C521A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E9E0BF-AFC8-4544-901F-A35B5D1B5186}" type="pres">
      <dgm:prSet presAssocID="{3749BAE9-C2BE-417F-A0E5-7EB5F65C521A}" presName="negativeSpace" presStyleCnt="0"/>
      <dgm:spPr/>
    </dgm:pt>
    <dgm:pt modelId="{45F34373-608E-4178-B921-12D41341E16A}" type="pres">
      <dgm:prSet presAssocID="{3749BAE9-C2BE-417F-A0E5-7EB5F65C521A}" presName="childText" presStyleLbl="conFgAcc1" presStyleIdx="3" presStyleCnt="4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EBEF06F-4852-4E9F-A21C-6E2C758E598B}" type="presOf" srcId="{F9D007EE-C972-41CE-9686-B1BF2E3039A0}" destId="{5A82E5F7-1B97-4822-9BD9-46B18EB16E77}" srcOrd="0" destOrd="0" presId="urn:microsoft.com/office/officeart/2005/8/layout/list1"/>
    <dgm:cxn modelId="{F7E7079F-737F-4451-B195-518BF1C571CB}" srcId="{6D7F2EDA-E5BB-41B3-97F1-FCF1ED1E819A}" destId="{3749BAE9-C2BE-417F-A0E5-7EB5F65C521A}" srcOrd="3" destOrd="0" parTransId="{C3AD8E29-D450-4834-9BFF-B7B437BCEF98}" sibTransId="{B3CFA111-D36D-48E9-B87F-4601EFB2806E}"/>
    <dgm:cxn modelId="{42239257-A0A5-40BA-A427-01989345E85B}" srcId="{6D7F2EDA-E5BB-41B3-97F1-FCF1ED1E819A}" destId="{F9D007EE-C972-41CE-9686-B1BF2E3039A0}" srcOrd="1" destOrd="0" parTransId="{DC7C5690-4B6E-4E9F-8A50-5E7FC782D354}" sibTransId="{E63A31C7-7295-415E-A253-73DDC5376305}"/>
    <dgm:cxn modelId="{5F967C92-3F89-45CD-A740-68CF0C41A2C9}" type="presOf" srcId="{6D7F2EDA-E5BB-41B3-97F1-FCF1ED1E819A}" destId="{3BD59B8E-9462-4A45-93D2-8E99E3D0701B}" srcOrd="0" destOrd="0" presId="urn:microsoft.com/office/officeart/2005/8/layout/list1"/>
    <dgm:cxn modelId="{4DC03049-98C2-44A4-8ACE-92E0F45A600D}" type="presOf" srcId="{8B2629DC-CF7B-4A0C-8108-BC285FC9D40F}" destId="{F132145A-4291-46A5-BEEA-B71D1891E19B}" srcOrd="0" destOrd="0" presId="urn:microsoft.com/office/officeart/2005/8/layout/list1"/>
    <dgm:cxn modelId="{535CFC39-CBD4-4DB2-8C4B-66D4C7352E9E}" srcId="{6D7F2EDA-E5BB-41B3-97F1-FCF1ED1E819A}" destId="{6E015741-403A-4386-ACBC-1B9416A05603}" srcOrd="0" destOrd="0" parTransId="{156DB65E-A29F-4CDA-B62F-915C74323669}" sibTransId="{D70BA2B5-1428-423E-99A3-A16A380848FE}"/>
    <dgm:cxn modelId="{5B97280D-748D-4B0B-804F-DBCF5648B66E}" srcId="{6D7F2EDA-E5BB-41B3-97F1-FCF1ED1E819A}" destId="{8B2629DC-CF7B-4A0C-8108-BC285FC9D40F}" srcOrd="2" destOrd="0" parTransId="{0FE8FEF8-AE83-45E5-94E0-5ACAC0301029}" sibTransId="{857ADC72-1631-45F6-8916-E738F5E954DD}"/>
    <dgm:cxn modelId="{9904525F-8FD4-4972-8C2B-FB2A6D0EDF1F}" type="presOf" srcId="{5E68C87F-416E-4CCC-98C3-5D1E2B24F63F}" destId="{E4E7C094-A40F-4741-9A6A-46F014AC930C}" srcOrd="0" destOrd="0" presId="urn:microsoft.com/office/officeart/2005/8/layout/list1"/>
    <dgm:cxn modelId="{74278BB8-BD9E-44FB-AEA2-B9CA527F3F06}" type="presOf" srcId="{EEE56280-68D7-4F35-93B3-153E710B3623}" destId="{45F34373-608E-4178-B921-12D41341E16A}" srcOrd="0" destOrd="2" presId="urn:microsoft.com/office/officeart/2005/8/layout/list1"/>
    <dgm:cxn modelId="{B4795D7B-F00A-4E35-830D-8CE03ABF286C}" type="presOf" srcId="{3749BAE9-C2BE-417F-A0E5-7EB5F65C521A}" destId="{D7EDDC11-630C-4F6C-A34D-80D57DC07744}" srcOrd="0" destOrd="0" presId="urn:microsoft.com/office/officeart/2005/8/layout/list1"/>
    <dgm:cxn modelId="{B7C73864-9BB5-4171-A954-EB734FC9BCA2}" type="presOf" srcId="{EFD8F782-5D3D-4041-A7BE-654B122E8F76}" destId="{45F34373-608E-4178-B921-12D41341E16A}" srcOrd="0" destOrd="3" presId="urn:microsoft.com/office/officeart/2005/8/layout/list1"/>
    <dgm:cxn modelId="{3BF103DC-B52B-4CDE-B1FB-5213FF31F80E}" type="presOf" srcId="{6E015741-403A-4386-ACBC-1B9416A05603}" destId="{EEEEF261-84EF-4991-B391-54F31FEDD9B3}" srcOrd="1" destOrd="0" presId="urn:microsoft.com/office/officeart/2005/8/layout/list1"/>
    <dgm:cxn modelId="{F6C263A4-97F0-498B-B725-30BF10A8AF57}" type="presOf" srcId="{3749BAE9-C2BE-417F-A0E5-7EB5F65C521A}" destId="{065005F2-049E-4483-8A9C-B9B39129D8B8}" srcOrd="1" destOrd="0" presId="urn:microsoft.com/office/officeart/2005/8/layout/list1"/>
    <dgm:cxn modelId="{5012E33F-D460-4763-9D6B-583C160C802A}" srcId="{8B2629DC-CF7B-4A0C-8108-BC285FC9D40F}" destId="{B7300D58-C768-4D69-A2F1-7EACACC92B6F}" srcOrd="0" destOrd="0" parTransId="{FDD1DA77-47F3-4F26-8365-33C20BA884F5}" sibTransId="{55AC78B4-BB4A-4630-B576-5A633E599B17}"/>
    <dgm:cxn modelId="{912FC538-6456-4396-9B7E-CE11500B2157}" type="presOf" srcId="{39AE4AF2-D5F1-4C61-9B40-7E0EADC44F1E}" destId="{45F34373-608E-4178-B921-12D41341E16A}" srcOrd="0" destOrd="0" presId="urn:microsoft.com/office/officeart/2005/8/layout/list1"/>
    <dgm:cxn modelId="{3662685E-F5F6-4DFE-8C3E-EA4C70B0CBC7}" srcId="{3749BAE9-C2BE-417F-A0E5-7EB5F65C521A}" destId="{9F156A3F-010E-4BE9-BA0A-664FDFB3BC10}" srcOrd="1" destOrd="0" parTransId="{88C2B7A4-789E-403D-911C-8190602F7BCD}" sibTransId="{6D5CC91A-6F1E-43E4-B59C-1BCFC4185CDC}"/>
    <dgm:cxn modelId="{06506B6E-0A17-457B-85DE-0565AB139C3D}" srcId="{3749BAE9-C2BE-417F-A0E5-7EB5F65C521A}" destId="{EEE56280-68D7-4F35-93B3-153E710B3623}" srcOrd="2" destOrd="0" parTransId="{724FEE39-4151-4E88-80EA-F972592D6729}" sibTransId="{064B1992-4795-42BD-A126-F5E98F801675}"/>
    <dgm:cxn modelId="{55A10F1A-8933-4FBD-A320-84F2046A3C98}" type="presOf" srcId="{F9D007EE-C972-41CE-9686-B1BF2E3039A0}" destId="{DC052783-79A6-48B1-A67E-CB389DFF70B5}" srcOrd="1" destOrd="0" presId="urn:microsoft.com/office/officeart/2005/8/layout/list1"/>
    <dgm:cxn modelId="{FC618C8E-DE83-45D4-9E53-95A857B24F1B}" type="presOf" srcId="{9F156A3F-010E-4BE9-BA0A-664FDFB3BC10}" destId="{45F34373-608E-4178-B921-12D41341E16A}" srcOrd="0" destOrd="1" presId="urn:microsoft.com/office/officeart/2005/8/layout/list1"/>
    <dgm:cxn modelId="{A9073C4C-8D0C-4CB9-8825-A6E63075D55F}" srcId="{6E015741-403A-4386-ACBC-1B9416A05603}" destId="{9BE5A0A6-6A7E-4312-9850-080E959FE320}" srcOrd="0" destOrd="0" parTransId="{D05C2364-7756-4EC3-995F-4F748AC0D1F1}" sibTransId="{E5D2EAF3-F5E6-49CD-9408-1C9DEF6042BE}"/>
    <dgm:cxn modelId="{6AEACD09-137D-4F7F-8699-DE3DA1072F2D}" srcId="{3749BAE9-C2BE-417F-A0E5-7EB5F65C521A}" destId="{EFD8F782-5D3D-4041-A7BE-654B122E8F76}" srcOrd="3" destOrd="0" parTransId="{8EB040F4-1AAA-408F-9FB3-1A99F057B350}" sibTransId="{92B4F855-E27A-4E3B-B4C5-B3B4D406FE07}"/>
    <dgm:cxn modelId="{427203E7-61D7-408C-A82B-A0E39DB0314A}" type="presOf" srcId="{9BE5A0A6-6A7E-4312-9850-080E959FE320}" destId="{C0F0C11A-0562-46BA-A240-1AAAAA64E1B0}" srcOrd="0" destOrd="0" presId="urn:microsoft.com/office/officeart/2005/8/layout/list1"/>
    <dgm:cxn modelId="{6586FA5A-B729-4C05-BD2F-CA4E89FCB670}" srcId="{3749BAE9-C2BE-417F-A0E5-7EB5F65C521A}" destId="{39AE4AF2-D5F1-4C61-9B40-7E0EADC44F1E}" srcOrd="0" destOrd="0" parTransId="{2BBA0F67-A098-4A2F-AF0C-5E0E2BC25CB8}" sibTransId="{546931C0-B1FF-4934-81E4-A80EB4B55BB4}"/>
    <dgm:cxn modelId="{057A1D95-71BE-4D8E-9444-D42D5DCFF353}" type="presOf" srcId="{6E015741-403A-4386-ACBC-1B9416A05603}" destId="{11B068BE-455D-40D7-9B3B-24FD31B72380}" srcOrd="0" destOrd="0" presId="urn:microsoft.com/office/officeart/2005/8/layout/list1"/>
    <dgm:cxn modelId="{336A0653-48D8-4A1E-B544-8FA465FD66A9}" type="presOf" srcId="{8B2629DC-CF7B-4A0C-8108-BC285FC9D40F}" destId="{9113A748-3CE9-4114-AE7E-869546EFFDD2}" srcOrd="1" destOrd="0" presId="urn:microsoft.com/office/officeart/2005/8/layout/list1"/>
    <dgm:cxn modelId="{94DE5861-A13B-40E5-8E29-A3A8C5AAAAEB}" type="presOf" srcId="{B7300D58-C768-4D69-A2F1-7EACACC92B6F}" destId="{D8237703-4B1B-4C08-8DDE-AF6B1BBB5266}" srcOrd="0" destOrd="0" presId="urn:microsoft.com/office/officeart/2005/8/layout/list1"/>
    <dgm:cxn modelId="{3EFCD8CC-BE2F-46FA-BEF9-DF13A27F0C68}" srcId="{F9D007EE-C972-41CE-9686-B1BF2E3039A0}" destId="{5E68C87F-416E-4CCC-98C3-5D1E2B24F63F}" srcOrd="0" destOrd="0" parTransId="{4579264A-CFD2-4DEC-8C53-7F0EABAD3F07}" sibTransId="{29CBDB1C-4EA5-4EDE-9A5B-29BB0B8D89B2}"/>
    <dgm:cxn modelId="{581EA06A-8608-452E-9079-3C00E3F90D6A}" type="presParOf" srcId="{3BD59B8E-9462-4A45-93D2-8E99E3D0701B}" destId="{11DE5ECA-3BED-40AB-8032-82D65A7A5702}" srcOrd="0" destOrd="0" presId="urn:microsoft.com/office/officeart/2005/8/layout/list1"/>
    <dgm:cxn modelId="{B46BB27F-2577-459D-9C71-1C56B0D70114}" type="presParOf" srcId="{11DE5ECA-3BED-40AB-8032-82D65A7A5702}" destId="{11B068BE-455D-40D7-9B3B-24FD31B72380}" srcOrd="0" destOrd="0" presId="urn:microsoft.com/office/officeart/2005/8/layout/list1"/>
    <dgm:cxn modelId="{B1DE1DE2-EF86-4FB5-B661-7D7EA7AA2DE4}" type="presParOf" srcId="{11DE5ECA-3BED-40AB-8032-82D65A7A5702}" destId="{EEEEF261-84EF-4991-B391-54F31FEDD9B3}" srcOrd="1" destOrd="0" presId="urn:microsoft.com/office/officeart/2005/8/layout/list1"/>
    <dgm:cxn modelId="{DE1985BC-BF12-49CD-AD4F-C8B8E682D2A4}" type="presParOf" srcId="{3BD59B8E-9462-4A45-93D2-8E99E3D0701B}" destId="{01D53A9A-1604-40E7-8797-3616F648D29F}" srcOrd="1" destOrd="0" presId="urn:microsoft.com/office/officeart/2005/8/layout/list1"/>
    <dgm:cxn modelId="{2456C36E-9A6B-44A6-9A73-759CAF19DD17}" type="presParOf" srcId="{3BD59B8E-9462-4A45-93D2-8E99E3D0701B}" destId="{C0F0C11A-0562-46BA-A240-1AAAAA64E1B0}" srcOrd="2" destOrd="0" presId="urn:microsoft.com/office/officeart/2005/8/layout/list1"/>
    <dgm:cxn modelId="{19862171-457E-46F9-92E8-7A45F1E7D59A}" type="presParOf" srcId="{3BD59B8E-9462-4A45-93D2-8E99E3D0701B}" destId="{78A2C7F1-B114-4CE8-BD19-C9FA1455F650}" srcOrd="3" destOrd="0" presId="urn:microsoft.com/office/officeart/2005/8/layout/list1"/>
    <dgm:cxn modelId="{9E445612-0F85-4BC4-831C-CBFED76739C2}" type="presParOf" srcId="{3BD59B8E-9462-4A45-93D2-8E99E3D0701B}" destId="{1CCCD9AC-AB19-407C-8CC4-70D38E3B2C1E}" srcOrd="4" destOrd="0" presId="urn:microsoft.com/office/officeart/2005/8/layout/list1"/>
    <dgm:cxn modelId="{CC01752A-3FAA-4C6B-B33E-B5AB932DBB56}" type="presParOf" srcId="{1CCCD9AC-AB19-407C-8CC4-70D38E3B2C1E}" destId="{5A82E5F7-1B97-4822-9BD9-46B18EB16E77}" srcOrd="0" destOrd="0" presId="urn:microsoft.com/office/officeart/2005/8/layout/list1"/>
    <dgm:cxn modelId="{738E581A-4E06-4A7C-BA7B-F2FCD291328A}" type="presParOf" srcId="{1CCCD9AC-AB19-407C-8CC4-70D38E3B2C1E}" destId="{DC052783-79A6-48B1-A67E-CB389DFF70B5}" srcOrd="1" destOrd="0" presId="urn:microsoft.com/office/officeart/2005/8/layout/list1"/>
    <dgm:cxn modelId="{31AEA806-D6FB-4D3A-89CB-A787E5B8DDF6}" type="presParOf" srcId="{3BD59B8E-9462-4A45-93D2-8E99E3D0701B}" destId="{14E8DD67-B08C-4ED5-B6D0-403F163E40B8}" srcOrd="5" destOrd="0" presId="urn:microsoft.com/office/officeart/2005/8/layout/list1"/>
    <dgm:cxn modelId="{BF558AF9-9F27-4D65-9E08-0F7940531221}" type="presParOf" srcId="{3BD59B8E-9462-4A45-93D2-8E99E3D0701B}" destId="{E4E7C094-A40F-4741-9A6A-46F014AC930C}" srcOrd="6" destOrd="0" presId="urn:microsoft.com/office/officeart/2005/8/layout/list1"/>
    <dgm:cxn modelId="{F4B12B2F-08F6-4C7E-B41D-6FD0FD9D4C9F}" type="presParOf" srcId="{3BD59B8E-9462-4A45-93D2-8E99E3D0701B}" destId="{A1A17987-194C-40B5-ABB1-E61D01DEF216}" srcOrd="7" destOrd="0" presId="urn:microsoft.com/office/officeart/2005/8/layout/list1"/>
    <dgm:cxn modelId="{B10AF70C-A1E7-4698-9C52-A4770089D98A}" type="presParOf" srcId="{3BD59B8E-9462-4A45-93D2-8E99E3D0701B}" destId="{6658FBDD-E343-450C-B53C-8FFED9F5FC89}" srcOrd="8" destOrd="0" presId="urn:microsoft.com/office/officeart/2005/8/layout/list1"/>
    <dgm:cxn modelId="{704F897C-B3ED-474D-8761-BB137C61103E}" type="presParOf" srcId="{6658FBDD-E343-450C-B53C-8FFED9F5FC89}" destId="{F132145A-4291-46A5-BEEA-B71D1891E19B}" srcOrd="0" destOrd="0" presId="urn:microsoft.com/office/officeart/2005/8/layout/list1"/>
    <dgm:cxn modelId="{17BF72E9-C2FF-490F-AACB-CC42A0726897}" type="presParOf" srcId="{6658FBDD-E343-450C-B53C-8FFED9F5FC89}" destId="{9113A748-3CE9-4114-AE7E-869546EFFDD2}" srcOrd="1" destOrd="0" presId="urn:microsoft.com/office/officeart/2005/8/layout/list1"/>
    <dgm:cxn modelId="{8B3DF0E5-5DDB-4EEA-A0C8-C0BD6570D363}" type="presParOf" srcId="{3BD59B8E-9462-4A45-93D2-8E99E3D0701B}" destId="{9D573121-E6C1-4147-A280-3EEA179289E0}" srcOrd="9" destOrd="0" presId="urn:microsoft.com/office/officeart/2005/8/layout/list1"/>
    <dgm:cxn modelId="{6D17858B-80E1-46C2-8788-113DCBC21F62}" type="presParOf" srcId="{3BD59B8E-9462-4A45-93D2-8E99E3D0701B}" destId="{D8237703-4B1B-4C08-8DDE-AF6B1BBB5266}" srcOrd="10" destOrd="0" presId="urn:microsoft.com/office/officeart/2005/8/layout/list1"/>
    <dgm:cxn modelId="{921DB24E-84A1-4B7C-86BB-4841737CCAE0}" type="presParOf" srcId="{3BD59B8E-9462-4A45-93D2-8E99E3D0701B}" destId="{7C65BF92-09FB-43B7-8068-9DA1A3339938}" srcOrd="11" destOrd="0" presId="urn:microsoft.com/office/officeart/2005/8/layout/list1"/>
    <dgm:cxn modelId="{5923F7C7-D2F5-46F7-8FAC-6515A045CF18}" type="presParOf" srcId="{3BD59B8E-9462-4A45-93D2-8E99E3D0701B}" destId="{0870A901-AEF7-4D9C-83B5-CF6324811EB4}" srcOrd="12" destOrd="0" presId="urn:microsoft.com/office/officeart/2005/8/layout/list1"/>
    <dgm:cxn modelId="{830054D5-98D6-43C3-AE0D-809F8236EBD4}" type="presParOf" srcId="{0870A901-AEF7-4D9C-83B5-CF6324811EB4}" destId="{D7EDDC11-630C-4F6C-A34D-80D57DC07744}" srcOrd="0" destOrd="0" presId="urn:microsoft.com/office/officeart/2005/8/layout/list1"/>
    <dgm:cxn modelId="{00F3D4F2-4C74-490E-A55E-A6CFD394A79D}" type="presParOf" srcId="{0870A901-AEF7-4D9C-83B5-CF6324811EB4}" destId="{065005F2-049E-4483-8A9C-B9B39129D8B8}" srcOrd="1" destOrd="0" presId="urn:microsoft.com/office/officeart/2005/8/layout/list1"/>
    <dgm:cxn modelId="{40C95F7D-93D2-4674-97F0-2AFBBD45694F}" type="presParOf" srcId="{3BD59B8E-9462-4A45-93D2-8E99E3D0701B}" destId="{F1E9E0BF-AFC8-4544-901F-A35B5D1B5186}" srcOrd="13" destOrd="0" presId="urn:microsoft.com/office/officeart/2005/8/layout/list1"/>
    <dgm:cxn modelId="{81027A9D-7422-4A84-B3BA-616999236CE2}" type="presParOf" srcId="{3BD59B8E-9462-4A45-93D2-8E99E3D0701B}" destId="{45F34373-608E-4178-B921-12D41341E16A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E774C4AF-6686-4EA2-A2E7-055CE7061DE2}" type="doc">
      <dgm:prSet loTypeId="urn:microsoft.com/office/officeart/2008/layout/LinedList" loCatId="list" qsTypeId="urn:microsoft.com/office/officeart/2005/8/quickstyle/simple2" qsCatId="simple" csTypeId="urn:microsoft.com/office/officeart/2005/8/colors/accent5_2" csCatId="accent5"/>
      <dgm:spPr/>
      <dgm:t>
        <a:bodyPr/>
        <a:lstStyle/>
        <a:p>
          <a:endParaRPr lang="en-US"/>
        </a:p>
      </dgm:t>
    </dgm:pt>
    <dgm:pt modelId="{4B621E23-87E0-436E-9FAB-BC37EAE38CCE}">
      <dgm:prSet custT="1"/>
      <dgm:spPr/>
      <dgm:t>
        <a:bodyPr/>
        <a:lstStyle/>
        <a:p>
          <a:r>
            <a:rPr lang="en-US" sz="3000" dirty="0" err="1"/>
            <a:t>klijent</a:t>
          </a:r>
          <a:r>
            <a:rPr lang="en-US" sz="3000" dirty="0"/>
            <a:t> u </a:t>
          </a:r>
          <a:r>
            <a:rPr lang="en-US" sz="3000" dirty="0" err="1"/>
            <a:t>opasnosti</a:t>
          </a:r>
          <a:r>
            <a:rPr lang="en-US" sz="3000" dirty="0"/>
            <a:t> </a:t>
          </a:r>
          <a:r>
            <a:rPr lang="en-US" sz="3000" dirty="0" err="1"/>
            <a:t>ili</a:t>
          </a:r>
          <a:r>
            <a:rPr lang="en-US" sz="3000" dirty="0"/>
            <a:t> </a:t>
          </a:r>
          <a:r>
            <a:rPr lang="en-US" sz="3000" dirty="0" err="1"/>
            <a:t>druge</a:t>
          </a:r>
          <a:r>
            <a:rPr lang="en-US" sz="3000" dirty="0"/>
            <a:t> </a:t>
          </a:r>
          <a:r>
            <a:rPr lang="en-US" sz="3000" dirty="0" err="1"/>
            <a:t>izlaže</a:t>
          </a:r>
          <a:r>
            <a:rPr lang="en-US" sz="3000" dirty="0"/>
            <a:t> </a:t>
          </a:r>
          <a:r>
            <a:rPr lang="en-US" sz="3000" dirty="0" err="1"/>
            <a:t>opasnosti</a:t>
          </a:r>
          <a:endParaRPr lang="en-US" sz="3000" dirty="0"/>
        </a:p>
      </dgm:t>
    </dgm:pt>
    <dgm:pt modelId="{48CB34F1-5C37-42F3-82F4-FA0C4603A118}" type="parTrans" cxnId="{FDCFFF4E-B475-4703-8386-7AD4D6A0BA44}">
      <dgm:prSet/>
      <dgm:spPr/>
      <dgm:t>
        <a:bodyPr/>
        <a:lstStyle/>
        <a:p>
          <a:endParaRPr lang="en-US"/>
        </a:p>
      </dgm:t>
    </dgm:pt>
    <dgm:pt modelId="{2983D6F8-8D5F-4B99-9C0C-AD7CD78BB047}" type="sibTrans" cxnId="{FDCFFF4E-B475-4703-8386-7AD4D6A0BA44}">
      <dgm:prSet/>
      <dgm:spPr/>
      <dgm:t>
        <a:bodyPr/>
        <a:lstStyle/>
        <a:p>
          <a:endParaRPr lang="en-US"/>
        </a:p>
      </dgm:t>
    </dgm:pt>
    <dgm:pt modelId="{A51B7C22-9DFE-4C17-9A9B-2509DA985475}">
      <dgm:prSet custT="1"/>
      <dgm:spPr/>
      <dgm:t>
        <a:bodyPr/>
        <a:lstStyle/>
        <a:p>
          <a:r>
            <a:rPr lang="en-US" sz="3000" dirty="0" err="1"/>
            <a:t>klijent</a:t>
          </a:r>
          <a:r>
            <a:rPr lang="en-US" sz="3000" dirty="0"/>
            <a:t> </a:t>
          </a:r>
          <a:r>
            <a:rPr lang="en-US" sz="3000" dirty="0" err="1"/>
            <a:t>preuznemiren</a:t>
          </a:r>
          <a:r>
            <a:rPr lang="en-US" sz="3000" dirty="0"/>
            <a:t> </a:t>
          </a:r>
          <a:r>
            <a:rPr lang="en-US" sz="3000" dirty="0" err="1"/>
            <a:t>zbog</a:t>
          </a:r>
          <a:r>
            <a:rPr lang="en-US" sz="3000" dirty="0"/>
            <a:t> </a:t>
          </a:r>
          <a:r>
            <a:rPr lang="en-US" sz="3000" dirty="0" err="1"/>
            <a:t>problema</a:t>
          </a:r>
          <a:endParaRPr lang="en-US" sz="3000" dirty="0"/>
        </a:p>
      </dgm:t>
    </dgm:pt>
    <dgm:pt modelId="{35E86EFD-F061-46EB-9621-866A563B1906}" type="parTrans" cxnId="{CC1D2D1E-1329-46F6-AE7B-F4DA6C865087}">
      <dgm:prSet/>
      <dgm:spPr/>
      <dgm:t>
        <a:bodyPr/>
        <a:lstStyle/>
        <a:p>
          <a:endParaRPr lang="en-US"/>
        </a:p>
      </dgm:t>
    </dgm:pt>
    <dgm:pt modelId="{65740CA5-252D-4ABC-A981-7EB643A69F17}" type="sibTrans" cxnId="{CC1D2D1E-1329-46F6-AE7B-F4DA6C865087}">
      <dgm:prSet/>
      <dgm:spPr/>
      <dgm:t>
        <a:bodyPr/>
        <a:lstStyle/>
        <a:p>
          <a:endParaRPr lang="en-US"/>
        </a:p>
      </dgm:t>
    </dgm:pt>
    <dgm:pt modelId="{367E5693-E213-4687-820E-2BB9EA1F47BE}">
      <dgm:prSet custT="1"/>
      <dgm:spPr/>
      <dgm:t>
        <a:bodyPr/>
        <a:lstStyle/>
        <a:p>
          <a:r>
            <a:rPr lang="en-US" sz="3000" dirty="0" err="1"/>
            <a:t>slijeđenje</a:t>
          </a:r>
          <a:r>
            <a:rPr lang="en-US" sz="3000" dirty="0"/>
            <a:t> </a:t>
          </a:r>
          <a:r>
            <a:rPr lang="en-US" sz="3000" dirty="0" err="1"/>
            <a:t>dnevnog</a:t>
          </a:r>
          <a:r>
            <a:rPr lang="en-US" sz="3000" dirty="0"/>
            <a:t> </a:t>
          </a:r>
          <a:r>
            <a:rPr lang="en-US" sz="3000" dirty="0" err="1"/>
            <a:t>reda</a:t>
          </a:r>
          <a:r>
            <a:rPr lang="en-US" sz="3000" dirty="0"/>
            <a:t> </a:t>
          </a:r>
          <a:r>
            <a:rPr lang="en-US" sz="3000" dirty="0" err="1"/>
            <a:t>narušava</a:t>
          </a:r>
          <a:r>
            <a:rPr lang="en-US" sz="3000" dirty="0"/>
            <a:t> </a:t>
          </a:r>
          <a:r>
            <a:rPr lang="en-US" sz="3000" dirty="0" err="1"/>
            <a:t>terapeutski</a:t>
          </a:r>
          <a:r>
            <a:rPr lang="en-US" sz="3000" dirty="0"/>
            <a:t> </a:t>
          </a:r>
          <a:r>
            <a:rPr lang="en-US" sz="3000" dirty="0" err="1"/>
            <a:t>odnos</a:t>
          </a:r>
          <a:endParaRPr lang="en-US" sz="3000" dirty="0"/>
        </a:p>
      </dgm:t>
    </dgm:pt>
    <dgm:pt modelId="{5365A8EC-3D0F-4E1E-A631-04483E412739}" type="parTrans" cxnId="{8EC65D4F-F8B4-4CFA-9758-538D6483CE9F}">
      <dgm:prSet/>
      <dgm:spPr/>
      <dgm:t>
        <a:bodyPr/>
        <a:lstStyle/>
        <a:p>
          <a:endParaRPr lang="en-US"/>
        </a:p>
      </dgm:t>
    </dgm:pt>
    <dgm:pt modelId="{E462FFFF-C989-4480-92D1-FAD8623B7198}" type="sibTrans" cxnId="{8EC65D4F-F8B4-4CFA-9758-538D6483CE9F}">
      <dgm:prSet/>
      <dgm:spPr/>
      <dgm:t>
        <a:bodyPr/>
        <a:lstStyle/>
        <a:p>
          <a:endParaRPr lang="en-US"/>
        </a:p>
      </dgm:t>
    </dgm:pt>
    <dgm:pt modelId="{DDEE57D5-4344-43DF-849B-4CC8340863B3}">
      <dgm:prSet custT="1"/>
      <dgm:spPr/>
      <dgm:t>
        <a:bodyPr/>
        <a:lstStyle/>
        <a:p>
          <a:r>
            <a:rPr lang="en-US" sz="3000" dirty="0" err="1"/>
            <a:t>postoji</a:t>
          </a:r>
          <a:r>
            <a:rPr lang="en-US" sz="3000" dirty="0"/>
            <a:t> </a:t>
          </a:r>
          <a:r>
            <a:rPr lang="en-US" sz="3000" dirty="0" err="1"/>
            <a:t>hitniji</a:t>
          </a:r>
          <a:r>
            <a:rPr lang="en-US" sz="3000" dirty="0"/>
            <a:t> problem od </a:t>
          </a:r>
          <a:r>
            <a:rPr lang="en-US" sz="3000" dirty="0" err="1"/>
            <a:t>onih</a:t>
          </a:r>
          <a:r>
            <a:rPr lang="en-US" sz="3000" dirty="0"/>
            <a:t> </a:t>
          </a:r>
          <a:r>
            <a:rPr lang="en-US" sz="3000" dirty="0" err="1"/>
            <a:t>na</a:t>
          </a:r>
          <a:r>
            <a:rPr lang="en-US" sz="3000" dirty="0"/>
            <a:t> </a:t>
          </a:r>
          <a:r>
            <a:rPr lang="en-US" sz="3000" dirty="0" err="1"/>
            <a:t>dnevnom</a:t>
          </a:r>
          <a:r>
            <a:rPr lang="en-US" sz="3000" dirty="0"/>
            <a:t> </a:t>
          </a:r>
          <a:r>
            <a:rPr lang="en-US" sz="3000" dirty="0" err="1"/>
            <a:t>redu</a:t>
          </a:r>
          <a:endParaRPr lang="en-US" sz="3000" dirty="0"/>
        </a:p>
      </dgm:t>
    </dgm:pt>
    <dgm:pt modelId="{31D58C41-67FA-40AF-9B75-00B6F1694CD1}" type="parTrans" cxnId="{309A5E75-2DFA-4971-B1D8-9B9D41804A2A}">
      <dgm:prSet/>
      <dgm:spPr/>
      <dgm:t>
        <a:bodyPr/>
        <a:lstStyle/>
        <a:p>
          <a:endParaRPr lang="en-US"/>
        </a:p>
      </dgm:t>
    </dgm:pt>
    <dgm:pt modelId="{BC1007B3-0593-4245-B8DF-B20FBEEFAE1D}" type="sibTrans" cxnId="{309A5E75-2DFA-4971-B1D8-9B9D41804A2A}">
      <dgm:prSet/>
      <dgm:spPr/>
      <dgm:t>
        <a:bodyPr/>
        <a:lstStyle/>
        <a:p>
          <a:endParaRPr lang="en-US"/>
        </a:p>
      </dgm:t>
    </dgm:pt>
    <dgm:pt modelId="{7AA6A544-D387-4F0D-AA35-89FFD0714B92}" type="pres">
      <dgm:prSet presAssocID="{E774C4AF-6686-4EA2-A2E7-055CE7061DE2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44A8397-D00C-40AA-BE35-2661E31F8608}" type="pres">
      <dgm:prSet presAssocID="{4B621E23-87E0-436E-9FAB-BC37EAE38CCE}" presName="thickLine" presStyleLbl="alignNode1" presStyleIdx="0" presStyleCnt="4"/>
      <dgm:spPr/>
    </dgm:pt>
    <dgm:pt modelId="{8D993FD1-233D-46F5-B2BF-1E02953E981E}" type="pres">
      <dgm:prSet presAssocID="{4B621E23-87E0-436E-9FAB-BC37EAE38CCE}" presName="horz1" presStyleCnt="0"/>
      <dgm:spPr/>
    </dgm:pt>
    <dgm:pt modelId="{A0A3DA55-8DEF-4F37-A1DE-B78A583D0630}" type="pres">
      <dgm:prSet presAssocID="{4B621E23-87E0-436E-9FAB-BC37EAE38CCE}" presName="tx1" presStyleLbl="revTx" presStyleIdx="0" presStyleCnt="4"/>
      <dgm:spPr/>
      <dgm:t>
        <a:bodyPr/>
        <a:lstStyle/>
        <a:p>
          <a:endParaRPr lang="en-US"/>
        </a:p>
      </dgm:t>
    </dgm:pt>
    <dgm:pt modelId="{28ED79F6-B54F-4696-B8AB-DD8318B393B7}" type="pres">
      <dgm:prSet presAssocID="{4B621E23-87E0-436E-9FAB-BC37EAE38CCE}" presName="vert1" presStyleCnt="0"/>
      <dgm:spPr/>
    </dgm:pt>
    <dgm:pt modelId="{AF30EC23-C296-4322-9E32-5CD3316FB809}" type="pres">
      <dgm:prSet presAssocID="{A51B7C22-9DFE-4C17-9A9B-2509DA985475}" presName="thickLine" presStyleLbl="alignNode1" presStyleIdx="1" presStyleCnt="4"/>
      <dgm:spPr/>
    </dgm:pt>
    <dgm:pt modelId="{EE16F540-C2FA-470B-96A2-302E022F6DE7}" type="pres">
      <dgm:prSet presAssocID="{A51B7C22-9DFE-4C17-9A9B-2509DA985475}" presName="horz1" presStyleCnt="0"/>
      <dgm:spPr/>
    </dgm:pt>
    <dgm:pt modelId="{389BAFB5-233E-4F56-8C07-A658E7F1F179}" type="pres">
      <dgm:prSet presAssocID="{A51B7C22-9DFE-4C17-9A9B-2509DA985475}" presName="tx1" presStyleLbl="revTx" presStyleIdx="1" presStyleCnt="4"/>
      <dgm:spPr/>
      <dgm:t>
        <a:bodyPr/>
        <a:lstStyle/>
        <a:p>
          <a:endParaRPr lang="en-US"/>
        </a:p>
      </dgm:t>
    </dgm:pt>
    <dgm:pt modelId="{4082F5A8-105F-4888-AC88-CE457A41ED92}" type="pres">
      <dgm:prSet presAssocID="{A51B7C22-9DFE-4C17-9A9B-2509DA985475}" presName="vert1" presStyleCnt="0"/>
      <dgm:spPr/>
    </dgm:pt>
    <dgm:pt modelId="{7494C15D-5DF6-4A7E-BB09-4BFB9AFED0C5}" type="pres">
      <dgm:prSet presAssocID="{367E5693-E213-4687-820E-2BB9EA1F47BE}" presName="thickLine" presStyleLbl="alignNode1" presStyleIdx="2" presStyleCnt="4"/>
      <dgm:spPr/>
    </dgm:pt>
    <dgm:pt modelId="{93C555C4-5C5C-4876-91F3-9EFBDB673D6F}" type="pres">
      <dgm:prSet presAssocID="{367E5693-E213-4687-820E-2BB9EA1F47BE}" presName="horz1" presStyleCnt="0"/>
      <dgm:spPr/>
    </dgm:pt>
    <dgm:pt modelId="{84FE5A44-464C-428D-ABD7-4E5747574ECA}" type="pres">
      <dgm:prSet presAssocID="{367E5693-E213-4687-820E-2BB9EA1F47BE}" presName="tx1" presStyleLbl="revTx" presStyleIdx="2" presStyleCnt="4"/>
      <dgm:spPr/>
      <dgm:t>
        <a:bodyPr/>
        <a:lstStyle/>
        <a:p>
          <a:endParaRPr lang="en-US"/>
        </a:p>
      </dgm:t>
    </dgm:pt>
    <dgm:pt modelId="{6040B63E-AC9E-492E-808C-F38580BF6E50}" type="pres">
      <dgm:prSet presAssocID="{367E5693-E213-4687-820E-2BB9EA1F47BE}" presName="vert1" presStyleCnt="0"/>
      <dgm:spPr/>
    </dgm:pt>
    <dgm:pt modelId="{99C362A8-1C3C-462B-A6BB-F29AFBEF08AA}" type="pres">
      <dgm:prSet presAssocID="{DDEE57D5-4344-43DF-849B-4CC8340863B3}" presName="thickLine" presStyleLbl="alignNode1" presStyleIdx="3" presStyleCnt="4"/>
      <dgm:spPr/>
    </dgm:pt>
    <dgm:pt modelId="{363F6844-56C7-45F4-9624-85BAA2E3E52E}" type="pres">
      <dgm:prSet presAssocID="{DDEE57D5-4344-43DF-849B-4CC8340863B3}" presName="horz1" presStyleCnt="0"/>
      <dgm:spPr/>
    </dgm:pt>
    <dgm:pt modelId="{2A115781-53C5-45C4-8193-F8FD3F47E6FD}" type="pres">
      <dgm:prSet presAssocID="{DDEE57D5-4344-43DF-849B-4CC8340863B3}" presName="tx1" presStyleLbl="revTx" presStyleIdx="3" presStyleCnt="4"/>
      <dgm:spPr/>
      <dgm:t>
        <a:bodyPr/>
        <a:lstStyle/>
        <a:p>
          <a:endParaRPr lang="en-US"/>
        </a:p>
      </dgm:t>
    </dgm:pt>
    <dgm:pt modelId="{A4E27F40-E7F7-4CAB-B27A-5CFB099DDF34}" type="pres">
      <dgm:prSet presAssocID="{DDEE57D5-4344-43DF-849B-4CC8340863B3}" presName="vert1" presStyleCnt="0"/>
      <dgm:spPr/>
    </dgm:pt>
  </dgm:ptLst>
  <dgm:cxnLst>
    <dgm:cxn modelId="{60D0B0CB-099B-4A16-87E3-87D6D59C10FD}" type="presOf" srcId="{A51B7C22-9DFE-4C17-9A9B-2509DA985475}" destId="{389BAFB5-233E-4F56-8C07-A658E7F1F179}" srcOrd="0" destOrd="0" presId="urn:microsoft.com/office/officeart/2008/layout/LinedList"/>
    <dgm:cxn modelId="{FDCFFF4E-B475-4703-8386-7AD4D6A0BA44}" srcId="{E774C4AF-6686-4EA2-A2E7-055CE7061DE2}" destId="{4B621E23-87E0-436E-9FAB-BC37EAE38CCE}" srcOrd="0" destOrd="0" parTransId="{48CB34F1-5C37-42F3-82F4-FA0C4603A118}" sibTransId="{2983D6F8-8D5F-4B99-9C0C-AD7CD78BB047}"/>
    <dgm:cxn modelId="{030AD046-C308-4CF6-949E-DDC560179566}" type="presOf" srcId="{E774C4AF-6686-4EA2-A2E7-055CE7061DE2}" destId="{7AA6A544-D387-4F0D-AA35-89FFD0714B92}" srcOrd="0" destOrd="0" presId="urn:microsoft.com/office/officeart/2008/layout/LinedList"/>
    <dgm:cxn modelId="{CC1D2D1E-1329-46F6-AE7B-F4DA6C865087}" srcId="{E774C4AF-6686-4EA2-A2E7-055CE7061DE2}" destId="{A51B7C22-9DFE-4C17-9A9B-2509DA985475}" srcOrd="1" destOrd="0" parTransId="{35E86EFD-F061-46EB-9621-866A563B1906}" sibTransId="{65740CA5-252D-4ABC-A981-7EB643A69F17}"/>
    <dgm:cxn modelId="{1303D6C5-AFAA-47FA-85A8-E54909DE8889}" type="presOf" srcId="{DDEE57D5-4344-43DF-849B-4CC8340863B3}" destId="{2A115781-53C5-45C4-8193-F8FD3F47E6FD}" srcOrd="0" destOrd="0" presId="urn:microsoft.com/office/officeart/2008/layout/LinedList"/>
    <dgm:cxn modelId="{8EC65D4F-F8B4-4CFA-9758-538D6483CE9F}" srcId="{E774C4AF-6686-4EA2-A2E7-055CE7061DE2}" destId="{367E5693-E213-4687-820E-2BB9EA1F47BE}" srcOrd="2" destOrd="0" parTransId="{5365A8EC-3D0F-4E1E-A631-04483E412739}" sibTransId="{E462FFFF-C989-4480-92D1-FAD8623B7198}"/>
    <dgm:cxn modelId="{DB981E6C-E42A-41A4-B8AE-7859FB71281D}" type="presOf" srcId="{367E5693-E213-4687-820E-2BB9EA1F47BE}" destId="{84FE5A44-464C-428D-ABD7-4E5747574ECA}" srcOrd="0" destOrd="0" presId="urn:microsoft.com/office/officeart/2008/layout/LinedList"/>
    <dgm:cxn modelId="{4996E9E0-C690-4554-A0BB-BC434FE6A17F}" type="presOf" srcId="{4B621E23-87E0-436E-9FAB-BC37EAE38CCE}" destId="{A0A3DA55-8DEF-4F37-A1DE-B78A583D0630}" srcOrd="0" destOrd="0" presId="urn:microsoft.com/office/officeart/2008/layout/LinedList"/>
    <dgm:cxn modelId="{309A5E75-2DFA-4971-B1D8-9B9D41804A2A}" srcId="{E774C4AF-6686-4EA2-A2E7-055CE7061DE2}" destId="{DDEE57D5-4344-43DF-849B-4CC8340863B3}" srcOrd="3" destOrd="0" parTransId="{31D58C41-67FA-40AF-9B75-00B6F1694CD1}" sibTransId="{BC1007B3-0593-4245-B8DF-B20FBEEFAE1D}"/>
    <dgm:cxn modelId="{45FC1D72-CB93-43CB-A0E4-8B16835A57E3}" type="presParOf" srcId="{7AA6A544-D387-4F0D-AA35-89FFD0714B92}" destId="{C44A8397-D00C-40AA-BE35-2661E31F8608}" srcOrd="0" destOrd="0" presId="urn:microsoft.com/office/officeart/2008/layout/LinedList"/>
    <dgm:cxn modelId="{F9024598-278B-4D6E-8387-EF75024B96A0}" type="presParOf" srcId="{7AA6A544-D387-4F0D-AA35-89FFD0714B92}" destId="{8D993FD1-233D-46F5-B2BF-1E02953E981E}" srcOrd="1" destOrd="0" presId="urn:microsoft.com/office/officeart/2008/layout/LinedList"/>
    <dgm:cxn modelId="{15FD9029-1BA5-4A5A-B128-0EE1073987BB}" type="presParOf" srcId="{8D993FD1-233D-46F5-B2BF-1E02953E981E}" destId="{A0A3DA55-8DEF-4F37-A1DE-B78A583D0630}" srcOrd="0" destOrd="0" presId="urn:microsoft.com/office/officeart/2008/layout/LinedList"/>
    <dgm:cxn modelId="{43A3DD0C-7B22-44F8-BE87-B7448EFCA865}" type="presParOf" srcId="{8D993FD1-233D-46F5-B2BF-1E02953E981E}" destId="{28ED79F6-B54F-4696-B8AB-DD8318B393B7}" srcOrd="1" destOrd="0" presId="urn:microsoft.com/office/officeart/2008/layout/LinedList"/>
    <dgm:cxn modelId="{4132100F-A9E6-4378-BCB0-EC7B4B837E5A}" type="presParOf" srcId="{7AA6A544-D387-4F0D-AA35-89FFD0714B92}" destId="{AF30EC23-C296-4322-9E32-5CD3316FB809}" srcOrd="2" destOrd="0" presId="urn:microsoft.com/office/officeart/2008/layout/LinedList"/>
    <dgm:cxn modelId="{796F5D8A-3A82-4DE6-96F9-411DC3047838}" type="presParOf" srcId="{7AA6A544-D387-4F0D-AA35-89FFD0714B92}" destId="{EE16F540-C2FA-470B-96A2-302E022F6DE7}" srcOrd="3" destOrd="0" presId="urn:microsoft.com/office/officeart/2008/layout/LinedList"/>
    <dgm:cxn modelId="{2326BC41-EE64-4CF1-A83F-FBDACDF97872}" type="presParOf" srcId="{EE16F540-C2FA-470B-96A2-302E022F6DE7}" destId="{389BAFB5-233E-4F56-8C07-A658E7F1F179}" srcOrd="0" destOrd="0" presId="urn:microsoft.com/office/officeart/2008/layout/LinedList"/>
    <dgm:cxn modelId="{610A9F4E-2083-4293-87BD-897D5D3A3A5B}" type="presParOf" srcId="{EE16F540-C2FA-470B-96A2-302E022F6DE7}" destId="{4082F5A8-105F-4888-AC88-CE457A41ED92}" srcOrd="1" destOrd="0" presId="urn:microsoft.com/office/officeart/2008/layout/LinedList"/>
    <dgm:cxn modelId="{E03B0FFD-622B-4528-88B6-66B517573920}" type="presParOf" srcId="{7AA6A544-D387-4F0D-AA35-89FFD0714B92}" destId="{7494C15D-5DF6-4A7E-BB09-4BFB9AFED0C5}" srcOrd="4" destOrd="0" presId="urn:microsoft.com/office/officeart/2008/layout/LinedList"/>
    <dgm:cxn modelId="{0044D223-C9E2-47C4-8A74-224B36841A75}" type="presParOf" srcId="{7AA6A544-D387-4F0D-AA35-89FFD0714B92}" destId="{93C555C4-5C5C-4876-91F3-9EFBDB673D6F}" srcOrd="5" destOrd="0" presId="urn:microsoft.com/office/officeart/2008/layout/LinedList"/>
    <dgm:cxn modelId="{B6213A74-89F1-4DC0-AD9C-C71D102C07CA}" type="presParOf" srcId="{93C555C4-5C5C-4876-91F3-9EFBDB673D6F}" destId="{84FE5A44-464C-428D-ABD7-4E5747574ECA}" srcOrd="0" destOrd="0" presId="urn:microsoft.com/office/officeart/2008/layout/LinedList"/>
    <dgm:cxn modelId="{E0527590-A1BF-4FA8-B879-4B704E443B44}" type="presParOf" srcId="{93C555C4-5C5C-4876-91F3-9EFBDB673D6F}" destId="{6040B63E-AC9E-492E-808C-F38580BF6E50}" srcOrd="1" destOrd="0" presId="urn:microsoft.com/office/officeart/2008/layout/LinedList"/>
    <dgm:cxn modelId="{A470DBDA-2979-46F2-B191-B4460D8E6DD4}" type="presParOf" srcId="{7AA6A544-D387-4F0D-AA35-89FFD0714B92}" destId="{99C362A8-1C3C-462B-A6BB-F29AFBEF08AA}" srcOrd="6" destOrd="0" presId="urn:microsoft.com/office/officeart/2008/layout/LinedList"/>
    <dgm:cxn modelId="{36CB57A1-BF55-4DF4-B4EB-91F2404CF5F3}" type="presParOf" srcId="{7AA6A544-D387-4F0D-AA35-89FFD0714B92}" destId="{363F6844-56C7-45F4-9624-85BAA2E3E52E}" srcOrd="7" destOrd="0" presId="urn:microsoft.com/office/officeart/2008/layout/LinedList"/>
    <dgm:cxn modelId="{9EF91F4A-8959-40A2-A886-F6299878FEDB}" type="presParOf" srcId="{363F6844-56C7-45F4-9624-85BAA2E3E52E}" destId="{2A115781-53C5-45C4-8193-F8FD3F47E6FD}" srcOrd="0" destOrd="0" presId="urn:microsoft.com/office/officeart/2008/layout/LinedList"/>
    <dgm:cxn modelId="{1DBFC2DE-0170-48D9-9F63-6F9475D0BCA8}" type="presParOf" srcId="{363F6844-56C7-45F4-9624-85BAA2E3E52E}" destId="{A4E27F40-E7F7-4CAB-B27A-5CFB099DDF3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9A9D7B13-3CB0-45E7-B8F4-7350A54772D4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D23B018-14E2-436D-B46C-49271013008F}">
      <dgm:prSet custT="1"/>
      <dgm:spPr/>
      <dgm:t>
        <a:bodyPr/>
        <a:lstStyle/>
        <a:p>
          <a:r>
            <a:rPr lang="en-US" sz="3200" baseline="0" dirty="0" err="1"/>
            <a:t>završiti</a:t>
          </a:r>
          <a:r>
            <a:rPr lang="en-US" sz="3200" baseline="0" dirty="0"/>
            <a:t> </a:t>
          </a:r>
          <a:r>
            <a:rPr lang="en-US" sz="3200" baseline="0" dirty="0" err="1"/>
            <a:t>razgovor</a:t>
          </a:r>
          <a:r>
            <a:rPr lang="en-US" sz="3200" baseline="0" dirty="0"/>
            <a:t> o </a:t>
          </a:r>
          <a:r>
            <a:rPr lang="en-US" sz="3200" baseline="0" dirty="0" err="1"/>
            <a:t>nekim</a:t>
          </a:r>
          <a:r>
            <a:rPr lang="en-US" sz="3200" baseline="0" dirty="0"/>
            <a:t> </a:t>
          </a:r>
          <a:r>
            <a:rPr lang="en-US" sz="3200" baseline="0" dirty="0" err="1"/>
            <a:t>pozitivnijim</a:t>
          </a:r>
          <a:r>
            <a:rPr lang="en-US" sz="3200" baseline="0" dirty="0"/>
            <a:t> </a:t>
          </a:r>
          <a:r>
            <a:rPr lang="en-US" sz="3200" baseline="0" dirty="0" err="1"/>
            <a:t>temema</a:t>
          </a:r>
          <a:endParaRPr lang="en-US" sz="3200" dirty="0"/>
        </a:p>
      </dgm:t>
    </dgm:pt>
    <dgm:pt modelId="{9FD62BD2-8BA7-47F1-8C45-848BF62A0230}" type="parTrans" cxnId="{E3C7125D-535F-497F-93DA-524BF5F6D7FE}">
      <dgm:prSet/>
      <dgm:spPr/>
      <dgm:t>
        <a:bodyPr/>
        <a:lstStyle/>
        <a:p>
          <a:endParaRPr lang="en-US"/>
        </a:p>
      </dgm:t>
    </dgm:pt>
    <dgm:pt modelId="{B4E1D982-6319-4040-B21B-5E54E94A96D6}" type="sibTrans" cxnId="{E3C7125D-535F-497F-93DA-524BF5F6D7FE}">
      <dgm:prSet/>
      <dgm:spPr/>
      <dgm:t>
        <a:bodyPr/>
        <a:lstStyle/>
        <a:p>
          <a:endParaRPr lang="en-US"/>
        </a:p>
      </dgm:t>
    </dgm:pt>
    <dgm:pt modelId="{C119E2C6-AC35-47FA-A85A-0D9726E86656}">
      <dgm:prSet custT="1"/>
      <dgm:spPr/>
      <dgm:t>
        <a:bodyPr/>
        <a:lstStyle/>
        <a:p>
          <a:r>
            <a:rPr lang="en-US" sz="3200" baseline="0" dirty="0" err="1"/>
            <a:t>negativna</a:t>
          </a:r>
          <a:r>
            <a:rPr lang="en-US" sz="3200" baseline="0" dirty="0"/>
            <a:t> </a:t>
          </a:r>
          <a:r>
            <a:rPr lang="en-US" sz="3200" baseline="0" dirty="0" err="1"/>
            <a:t>povratna</a:t>
          </a:r>
          <a:r>
            <a:rPr lang="en-US" sz="3200" baseline="0" dirty="0"/>
            <a:t> </a:t>
          </a:r>
          <a:r>
            <a:rPr lang="en-US" sz="3200" baseline="0" dirty="0" err="1"/>
            <a:t>informacija</a:t>
          </a:r>
          <a:r>
            <a:rPr lang="en-US" sz="3200" baseline="0" dirty="0"/>
            <a:t> </a:t>
          </a:r>
          <a:r>
            <a:rPr lang="en-US" sz="3200" baseline="0" dirty="0" err="1"/>
            <a:t>klijenta</a:t>
          </a:r>
          <a:endParaRPr lang="en-US" sz="3200" baseline="0" dirty="0"/>
        </a:p>
      </dgm:t>
    </dgm:pt>
    <dgm:pt modelId="{0AE0F232-BC39-4D10-8C18-B7D6C9BE23BF}" type="parTrans" cxnId="{8A1F3E37-743C-449A-A89A-C68141A4015E}">
      <dgm:prSet/>
      <dgm:spPr/>
      <dgm:t>
        <a:bodyPr/>
        <a:lstStyle/>
        <a:p>
          <a:endParaRPr lang="en-US"/>
        </a:p>
      </dgm:t>
    </dgm:pt>
    <dgm:pt modelId="{72E1438E-CAD8-4D2D-8F74-8CD635798FE1}" type="sibTrans" cxnId="{8A1F3E37-743C-449A-A89A-C68141A4015E}">
      <dgm:prSet/>
      <dgm:spPr/>
      <dgm:t>
        <a:bodyPr/>
        <a:lstStyle/>
        <a:p>
          <a:endParaRPr lang="en-US"/>
        </a:p>
      </dgm:t>
    </dgm:pt>
    <dgm:pt modelId="{E3523D02-7F5B-4468-8839-90510A4E5795}" type="pres">
      <dgm:prSet presAssocID="{9A9D7B13-3CB0-45E7-B8F4-7350A54772D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588BBF9-B852-4C78-98C0-DFDA38CCF9D0}" type="pres">
      <dgm:prSet presAssocID="{1D23B018-14E2-436D-B46C-49271013008F}" presName="hierRoot1" presStyleCnt="0"/>
      <dgm:spPr/>
    </dgm:pt>
    <dgm:pt modelId="{72662BE0-243B-498D-AEA8-6C916FE7C254}" type="pres">
      <dgm:prSet presAssocID="{1D23B018-14E2-436D-B46C-49271013008F}" presName="composite" presStyleCnt="0"/>
      <dgm:spPr/>
    </dgm:pt>
    <dgm:pt modelId="{D44892E2-1586-486D-82D6-A1D735F61A5C}" type="pres">
      <dgm:prSet presAssocID="{1D23B018-14E2-436D-B46C-49271013008F}" presName="background" presStyleLbl="node0" presStyleIdx="0" presStyleCnt="2"/>
      <dgm:spPr/>
    </dgm:pt>
    <dgm:pt modelId="{30A18E6F-4160-469D-85E0-1E2AF458E7C6}" type="pres">
      <dgm:prSet presAssocID="{1D23B018-14E2-436D-B46C-49271013008F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3BF8A8B-CBFD-4774-9A70-FF22E4E0CA98}" type="pres">
      <dgm:prSet presAssocID="{1D23B018-14E2-436D-B46C-49271013008F}" presName="hierChild2" presStyleCnt="0"/>
      <dgm:spPr/>
    </dgm:pt>
    <dgm:pt modelId="{62062E79-3ACC-4D36-8127-9F97F444C716}" type="pres">
      <dgm:prSet presAssocID="{C119E2C6-AC35-47FA-A85A-0D9726E86656}" presName="hierRoot1" presStyleCnt="0"/>
      <dgm:spPr/>
    </dgm:pt>
    <dgm:pt modelId="{0FEE8DEE-CC1E-4124-9B0B-3AA0F4B5F469}" type="pres">
      <dgm:prSet presAssocID="{C119E2C6-AC35-47FA-A85A-0D9726E86656}" presName="composite" presStyleCnt="0"/>
      <dgm:spPr/>
    </dgm:pt>
    <dgm:pt modelId="{F9B2E885-5668-4C30-9DC0-A9F7B36F3714}" type="pres">
      <dgm:prSet presAssocID="{C119E2C6-AC35-47FA-A85A-0D9726E86656}" presName="background" presStyleLbl="node0" presStyleIdx="1" presStyleCnt="2"/>
      <dgm:spPr/>
    </dgm:pt>
    <dgm:pt modelId="{131C4C4E-B25E-405C-AE2A-10931305C9DB}" type="pres">
      <dgm:prSet presAssocID="{C119E2C6-AC35-47FA-A85A-0D9726E86656}" presName="text" presStyleLbl="fgAcc0" presStyleIdx="1" presStyleCnt="2" custLinFactNeighborX="2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C1F24F-40E7-4FE6-B1D8-DC3C0AE32C69}" type="pres">
      <dgm:prSet presAssocID="{C119E2C6-AC35-47FA-A85A-0D9726E86656}" presName="hierChild2" presStyleCnt="0"/>
      <dgm:spPr/>
    </dgm:pt>
  </dgm:ptLst>
  <dgm:cxnLst>
    <dgm:cxn modelId="{8A1F3E37-743C-449A-A89A-C68141A4015E}" srcId="{9A9D7B13-3CB0-45E7-B8F4-7350A54772D4}" destId="{C119E2C6-AC35-47FA-A85A-0D9726E86656}" srcOrd="1" destOrd="0" parTransId="{0AE0F232-BC39-4D10-8C18-B7D6C9BE23BF}" sibTransId="{72E1438E-CAD8-4D2D-8F74-8CD635798FE1}"/>
    <dgm:cxn modelId="{3FD3E7FC-5369-4BAE-ADEF-4AD3A8E6C4D0}" type="presOf" srcId="{9A9D7B13-3CB0-45E7-B8F4-7350A54772D4}" destId="{E3523D02-7F5B-4468-8839-90510A4E5795}" srcOrd="0" destOrd="0" presId="urn:microsoft.com/office/officeart/2005/8/layout/hierarchy1"/>
    <dgm:cxn modelId="{E3C7125D-535F-497F-93DA-524BF5F6D7FE}" srcId="{9A9D7B13-3CB0-45E7-B8F4-7350A54772D4}" destId="{1D23B018-14E2-436D-B46C-49271013008F}" srcOrd="0" destOrd="0" parTransId="{9FD62BD2-8BA7-47F1-8C45-848BF62A0230}" sibTransId="{B4E1D982-6319-4040-B21B-5E54E94A96D6}"/>
    <dgm:cxn modelId="{10C4EABF-0EC3-4ED9-A0D5-4934E3927B1B}" type="presOf" srcId="{C119E2C6-AC35-47FA-A85A-0D9726E86656}" destId="{131C4C4E-B25E-405C-AE2A-10931305C9DB}" srcOrd="0" destOrd="0" presId="urn:microsoft.com/office/officeart/2005/8/layout/hierarchy1"/>
    <dgm:cxn modelId="{FD05C18F-7C39-4A18-B9DA-4C1B83388DE1}" type="presOf" srcId="{1D23B018-14E2-436D-B46C-49271013008F}" destId="{30A18E6F-4160-469D-85E0-1E2AF458E7C6}" srcOrd="0" destOrd="0" presId="urn:microsoft.com/office/officeart/2005/8/layout/hierarchy1"/>
    <dgm:cxn modelId="{97E3B6A8-CE49-4137-9C6B-7B1557BECE8F}" type="presParOf" srcId="{E3523D02-7F5B-4468-8839-90510A4E5795}" destId="{7588BBF9-B852-4C78-98C0-DFDA38CCF9D0}" srcOrd="0" destOrd="0" presId="urn:microsoft.com/office/officeart/2005/8/layout/hierarchy1"/>
    <dgm:cxn modelId="{DABB9097-39BE-4B88-872A-A01CC0FF3534}" type="presParOf" srcId="{7588BBF9-B852-4C78-98C0-DFDA38CCF9D0}" destId="{72662BE0-243B-498D-AEA8-6C916FE7C254}" srcOrd="0" destOrd="0" presId="urn:microsoft.com/office/officeart/2005/8/layout/hierarchy1"/>
    <dgm:cxn modelId="{FEFEC10A-7BC2-4680-82CB-838ACE91BCE6}" type="presParOf" srcId="{72662BE0-243B-498D-AEA8-6C916FE7C254}" destId="{D44892E2-1586-486D-82D6-A1D735F61A5C}" srcOrd="0" destOrd="0" presId="urn:microsoft.com/office/officeart/2005/8/layout/hierarchy1"/>
    <dgm:cxn modelId="{BA2A9F79-3D43-47A2-9146-CC74492EB7BA}" type="presParOf" srcId="{72662BE0-243B-498D-AEA8-6C916FE7C254}" destId="{30A18E6F-4160-469D-85E0-1E2AF458E7C6}" srcOrd="1" destOrd="0" presId="urn:microsoft.com/office/officeart/2005/8/layout/hierarchy1"/>
    <dgm:cxn modelId="{EC142CD7-0EBA-433C-BD56-966D0FB8D5B3}" type="presParOf" srcId="{7588BBF9-B852-4C78-98C0-DFDA38CCF9D0}" destId="{33BF8A8B-CBFD-4774-9A70-FF22E4E0CA98}" srcOrd="1" destOrd="0" presId="urn:microsoft.com/office/officeart/2005/8/layout/hierarchy1"/>
    <dgm:cxn modelId="{9FC12380-CB3F-4AA3-8AD3-959BB0F33D9B}" type="presParOf" srcId="{E3523D02-7F5B-4468-8839-90510A4E5795}" destId="{62062E79-3ACC-4D36-8127-9F97F444C716}" srcOrd="1" destOrd="0" presId="urn:microsoft.com/office/officeart/2005/8/layout/hierarchy1"/>
    <dgm:cxn modelId="{79072448-6142-4C73-9034-F8F3B94A3B85}" type="presParOf" srcId="{62062E79-3ACC-4D36-8127-9F97F444C716}" destId="{0FEE8DEE-CC1E-4124-9B0B-3AA0F4B5F469}" srcOrd="0" destOrd="0" presId="urn:microsoft.com/office/officeart/2005/8/layout/hierarchy1"/>
    <dgm:cxn modelId="{4D37157D-1067-48FF-9CAE-BFD9E48C2C75}" type="presParOf" srcId="{0FEE8DEE-CC1E-4124-9B0B-3AA0F4B5F469}" destId="{F9B2E885-5668-4C30-9DC0-A9F7B36F3714}" srcOrd="0" destOrd="0" presId="urn:microsoft.com/office/officeart/2005/8/layout/hierarchy1"/>
    <dgm:cxn modelId="{B887B266-D140-4C74-A16F-AAA3CBE2BB0D}" type="presParOf" srcId="{0FEE8DEE-CC1E-4124-9B0B-3AA0F4B5F469}" destId="{131C4C4E-B25E-405C-AE2A-10931305C9DB}" srcOrd="1" destOrd="0" presId="urn:microsoft.com/office/officeart/2005/8/layout/hierarchy1"/>
    <dgm:cxn modelId="{E56E4224-DC7C-420D-8878-1C681900EACF}" type="presParOf" srcId="{62062E79-3ACC-4D36-8127-9F97F444C716}" destId="{B7C1F24F-40E7-4FE6-B1D8-DC3C0AE32C6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1D311F-0F4F-49F0-8E67-EB3C40C57A37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71B6AD3-AE1E-4204-88EE-6FA467AC8AF0}">
      <dgm:prSet custT="1"/>
      <dgm:spPr/>
      <dgm:t>
        <a:bodyPr/>
        <a:lstStyle/>
        <a:p>
          <a:r>
            <a:rPr lang="en-US" sz="1600" dirty="0" err="1"/>
            <a:t>Početni</a:t>
          </a:r>
          <a:r>
            <a:rPr lang="en-US" sz="1600" dirty="0"/>
            <a:t> </a:t>
          </a:r>
          <a:r>
            <a:rPr lang="en-US" sz="1600" dirty="0" err="1"/>
            <a:t>dio</a:t>
          </a:r>
          <a:r>
            <a:rPr lang="en-US" sz="1600" dirty="0"/>
            <a:t> </a:t>
          </a:r>
        </a:p>
      </dgm:t>
    </dgm:pt>
    <dgm:pt modelId="{24979103-DEC3-4DBC-9756-A624AE293CFD}" type="parTrans" cxnId="{417A9D99-B9ED-4286-AAF1-60241349549C}">
      <dgm:prSet/>
      <dgm:spPr/>
      <dgm:t>
        <a:bodyPr/>
        <a:lstStyle/>
        <a:p>
          <a:endParaRPr lang="en-US"/>
        </a:p>
      </dgm:t>
    </dgm:pt>
    <dgm:pt modelId="{9E65E0A1-AE00-474F-9E0A-CA13F18EC653}" type="sibTrans" cxnId="{417A9D99-B9ED-4286-AAF1-60241349549C}">
      <dgm:prSet/>
      <dgm:spPr/>
      <dgm:t>
        <a:bodyPr/>
        <a:lstStyle/>
        <a:p>
          <a:endParaRPr lang="en-US"/>
        </a:p>
      </dgm:t>
    </dgm:pt>
    <dgm:pt modelId="{F4B80F53-3C7E-49EE-AD8A-CFDE33B7ACF8}">
      <dgm:prSet/>
      <dgm:spPr/>
      <dgm:t>
        <a:bodyPr/>
        <a:lstStyle/>
        <a:p>
          <a:r>
            <a:rPr lang="en-US" dirty="0" err="1"/>
            <a:t>napraviti</a:t>
          </a:r>
          <a:r>
            <a:rPr lang="en-US" dirty="0"/>
            <a:t> </a:t>
          </a:r>
          <a:r>
            <a:rPr lang="en-US" dirty="0" err="1"/>
            <a:t>provjeru</a:t>
          </a:r>
          <a:r>
            <a:rPr lang="en-US" dirty="0"/>
            <a:t> </a:t>
          </a:r>
          <a:r>
            <a:rPr lang="en-US" dirty="0" err="1"/>
            <a:t>raspoloženja</a:t>
          </a:r>
          <a:r>
            <a:rPr lang="en-US" dirty="0"/>
            <a:t>/</a:t>
          </a:r>
          <a:r>
            <a:rPr lang="en-US" dirty="0" err="1"/>
            <a:t>lijekova</a:t>
          </a:r>
          <a:r>
            <a:rPr lang="en-US" dirty="0"/>
            <a:t>/</a:t>
          </a:r>
          <a:r>
            <a:rPr lang="en-US" dirty="0" err="1"/>
            <a:t>drugih</a:t>
          </a:r>
          <a:r>
            <a:rPr lang="en-US" dirty="0"/>
            <a:t> </a:t>
          </a:r>
          <a:r>
            <a:rPr lang="en-US" dirty="0" err="1"/>
            <a:t>tretmana</a:t>
          </a:r>
          <a:endParaRPr lang="en-US" dirty="0"/>
        </a:p>
      </dgm:t>
    </dgm:pt>
    <dgm:pt modelId="{2CCCCF0D-BED0-4CA1-AD15-2EED7D2129F8}" type="parTrans" cxnId="{A26E95B0-A521-48D8-8BE3-BBEC5A9E427E}">
      <dgm:prSet/>
      <dgm:spPr/>
      <dgm:t>
        <a:bodyPr/>
        <a:lstStyle/>
        <a:p>
          <a:endParaRPr lang="en-US"/>
        </a:p>
      </dgm:t>
    </dgm:pt>
    <dgm:pt modelId="{FBFF716B-7CFE-479C-9626-EB8F6632DAB9}" type="sibTrans" cxnId="{A26E95B0-A521-48D8-8BE3-BBEC5A9E427E}">
      <dgm:prSet/>
      <dgm:spPr/>
      <dgm:t>
        <a:bodyPr/>
        <a:lstStyle/>
        <a:p>
          <a:endParaRPr lang="en-US"/>
        </a:p>
      </dgm:t>
    </dgm:pt>
    <dgm:pt modelId="{05C4C901-F064-4181-9D19-C7C5562713CE}">
      <dgm:prSet/>
      <dgm:spPr/>
      <dgm:t>
        <a:bodyPr/>
        <a:lstStyle/>
        <a:p>
          <a:r>
            <a:rPr lang="en-US" dirty="0" err="1"/>
            <a:t>postaviti</a:t>
          </a:r>
          <a:r>
            <a:rPr lang="en-US" dirty="0"/>
            <a:t> </a:t>
          </a:r>
          <a:r>
            <a:rPr lang="en-US" dirty="0" err="1"/>
            <a:t>dnevni</a:t>
          </a:r>
          <a:r>
            <a:rPr lang="en-US" dirty="0"/>
            <a:t> plan</a:t>
          </a:r>
        </a:p>
      </dgm:t>
    </dgm:pt>
    <dgm:pt modelId="{39EC2FDE-3FA7-43BF-9F07-3E01D1A9AFEF}" type="parTrans" cxnId="{C1BC75AC-071F-4665-AD4A-AE22ED8E32C3}">
      <dgm:prSet/>
      <dgm:spPr/>
      <dgm:t>
        <a:bodyPr/>
        <a:lstStyle/>
        <a:p>
          <a:endParaRPr lang="en-US"/>
        </a:p>
      </dgm:t>
    </dgm:pt>
    <dgm:pt modelId="{A04832E2-96EA-4805-A146-EFB4FB3FEC5A}" type="sibTrans" cxnId="{C1BC75AC-071F-4665-AD4A-AE22ED8E32C3}">
      <dgm:prSet/>
      <dgm:spPr/>
      <dgm:t>
        <a:bodyPr/>
        <a:lstStyle/>
        <a:p>
          <a:endParaRPr lang="en-US"/>
        </a:p>
      </dgm:t>
    </dgm:pt>
    <dgm:pt modelId="{5EB38353-DF43-4E79-BF19-620E18B3CE3D}">
      <dgm:prSet/>
      <dgm:spPr/>
      <dgm:t>
        <a:bodyPr/>
        <a:lstStyle/>
        <a:p>
          <a:r>
            <a:rPr lang="en-US" dirty="0" err="1"/>
            <a:t>pitati</a:t>
          </a:r>
          <a:r>
            <a:rPr lang="en-US" dirty="0"/>
            <a:t> za </a:t>
          </a:r>
          <a:r>
            <a:rPr lang="en-US" dirty="0" err="1"/>
            <a:t>nove</a:t>
          </a:r>
          <a:r>
            <a:rPr lang="en-US" dirty="0"/>
            <a:t> </a:t>
          </a:r>
          <a:r>
            <a:rPr lang="en-US" dirty="0" err="1"/>
            <a:t>okolonosti</a:t>
          </a:r>
          <a:r>
            <a:rPr lang="en-US" dirty="0"/>
            <a:t>, </a:t>
          </a:r>
          <a:r>
            <a:rPr lang="en-US" dirty="0" err="1"/>
            <a:t>pregledati</a:t>
          </a:r>
          <a:r>
            <a:rPr lang="en-US" dirty="0"/>
            <a:t> </a:t>
          </a:r>
          <a:r>
            <a:rPr lang="en-US" dirty="0" err="1"/>
            <a:t>akcijski</a:t>
          </a:r>
          <a:r>
            <a:rPr lang="en-US" dirty="0"/>
            <a:t> plan od </a:t>
          </a:r>
          <a:r>
            <a:rPr lang="en-US" dirty="0" err="1"/>
            <a:t>prošlog</a:t>
          </a:r>
          <a:r>
            <a:rPr lang="en-US" dirty="0"/>
            <a:t> puta</a:t>
          </a:r>
        </a:p>
      </dgm:t>
    </dgm:pt>
    <dgm:pt modelId="{11FE2BD4-EBB8-44A1-8BC5-B233148FDD66}" type="parTrans" cxnId="{947F5C5C-C709-4A86-A814-803FE7F583F5}">
      <dgm:prSet/>
      <dgm:spPr/>
      <dgm:t>
        <a:bodyPr/>
        <a:lstStyle/>
        <a:p>
          <a:endParaRPr lang="en-US"/>
        </a:p>
      </dgm:t>
    </dgm:pt>
    <dgm:pt modelId="{F2B7E903-46C8-4E3B-ACC7-C727581B55BB}" type="sibTrans" cxnId="{947F5C5C-C709-4A86-A814-803FE7F583F5}">
      <dgm:prSet/>
      <dgm:spPr/>
      <dgm:t>
        <a:bodyPr/>
        <a:lstStyle/>
        <a:p>
          <a:endParaRPr lang="en-US"/>
        </a:p>
      </dgm:t>
    </dgm:pt>
    <dgm:pt modelId="{2C2C51DA-D18A-4A25-9199-E7BFD9B27694}">
      <dgm:prSet/>
      <dgm:spPr/>
      <dgm:t>
        <a:bodyPr/>
        <a:lstStyle/>
        <a:p>
          <a:r>
            <a:rPr lang="en-US" dirty="0" err="1"/>
            <a:t>odrediti</a:t>
          </a:r>
          <a:r>
            <a:rPr lang="en-US" dirty="0"/>
            <a:t> </a:t>
          </a:r>
          <a:r>
            <a:rPr lang="en-US" dirty="0" err="1"/>
            <a:t>prioritete</a:t>
          </a:r>
          <a:r>
            <a:rPr lang="en-US" dirty="0"/>
            <a:t> u </a:t>
          </a:r>
          <a:r>
            <a:rPr lang="en-US" dirty="0" err="1"/>
            <a:t>dnevnom</a:t>
          </a:r>
          <a:r>
            <a:rPr lang="en-US" dirty="0"/>
            <a:t> </a:t>
          </a:r>
          <a:r>
            <a:rPr lang="en-US" dirty="0" err="1"/>
            <a:t>planu</a:t>
          </a:r>
          <a:endParaRPr lang="en-US" dirty="0"/>
        </a:p>
      </dgm:t>
    </dgm:pt>
    <dgm:pt modelId="{9ECE6476-786B-49BE-8EDE-34F0FC2BC806}" type="parTrans" cxnId="{199B938B-810A-4E6A-8464-0F1E662E7C92}">
      <dgm:prSet/>
      <dgm:spPr/>
      <dgm:t>
        <a:bodyPr/>
        <a:lstStyle/>
        <a:p>
          <a:endParaRPr lang="en-US"/>
        </a:p>
      </dgm:t>
    </dgm:pt>
    <dgm:pt modelId="{186D39AB-CF9E-42B0-87E7-0ABA0F457A8D}" type="sibTrans" cxnId="{199B938B-810A-4E6A-8464-0F1E662E7C92}">
      <dgm:prSet/>
      <dgm:spPr/>
      <dgm:t>
        <a:bodyPr/>
        <a:lstStyle/>
        <a:p>
          <a:endParaRPr lang="en-US"/>
        </a:p>
      </dgm:t>
    </dgm:pt>
    <dgm:pt modelId="{FDE6F74D-F73C-458C-9A43-0EC27F43F006}">
      <dgm:prSet custT="1"/>
      <dgm:spPr/>
      <dgm:t>
        <a:bodyPr/>
        <a:lstStyle/>
        <a:p>
          <a:r>
            <a:rPr lang="en-US" sz="1600" dirty="0" err="1"/>
            <a:t>Središnji</a:t>
          </a:r>
          <a:r>
            <a:rPr lang="en-US" sz="1600" dirty="0"/>
            <a:t> </a:t>
          </a:r>
          <a:r>
            <a:rPr lang="en-US" sz="1600" dirty="0" err="1"/>
            <a:t>dio</a:t>
          </a:r>
          <a:r>
            <a:rPr lang="en-US" sz="1600" dirty="0"/>
            <a:t> </a:t>
          </a:r>
          <a:r>
            <a:rPr lang="en-US" sz="1600" dirty="0" err="1"/>
            <a:t>seanse</a:t>
          </a:r>
          <a:endParaRPr lang="en-US" sz="1600" dirty="0"/>
        </a:p>
      </dgm:t>
    </dgm:pt>
    <dgm:pt modelId="{CC3D68C2-F2D1-46D3-9CA6-553D1C69CF85}" type="parTrans" cxnId="{FE8387C0-976C-4A53-B8BE-372BE7F32875}">
      <dgm:prSet/>
      <dgm:spPr/>
      <dgm:t>
        <a:bodyPr/>
        <a:lstStyle/>
        <a:p>
          <a:endParaRPr lang="en-US"/>
        </a:p>
      </dgm:t>
    </dgm:pt>
    <dgm:pt modelId="{DAE3908F-EEA2-4E8D-8B95-B34F2D9AC1FC}" type="sibTrans" cxnId="{FE8387C0-976C-4A53-B8BE-372BE7F32875}">
      <dgm:prSet/>
      <dgm:spPr/>
      <dgm:t>
        <a:bodyPr/>
        <a:lstStyle/>
        <a:p>
          <a:endParaRPr lang="en-US"/>
        </a:p>
      </dgm:t>
    </dgm:pt>
    <dgm:pt modelId="{4A0EEA67-42E0-4692-BA3B-876B27C9C2BF}">
      <dgm:prSet custT="1"/>
      <dgm:spPr/>
      <dgm:t>
        <a:bodyPr/>
        <a:lstStyle/>
        <a:p>
          <a:r>
            <a:rPr lang="en-US" sz="1600" dirty="0" err="1"/>
            <a:t>Završni</a:t>
          </a:r>
          <a:r>
            <a:rPr lang="en-US" sz="1600" dirty="0"/>
            <a:t> </a:t>
          </a:r>
          <a:r>
            <a:rPr lang="en-US" sz="1600" dirty="0" err="1"/>
            <a:t>dio</a:t>
          </a:r>
          <a:r>
            <a:rPr lang="en-US" sz="1600" dirty="0"/>
            <a:t> </a:t>
          </a:r>
          <a:r>
            <a:rPr lang="en-US" sz="1600" dirty="0" err="1"/>
            <a:t>seanse</a:t>
          </a:r>
          <a:endParaRPr lang="en-US" sz="1600" dirty="0"/>
        </a:p>
      </dgm:t>
    </dgm:pt>
    <dgm:pt modelId="{AC010154-AB67-4050-8387-AA9BAF890FB3}" type="parTrans" cxnId="{1A7216EE-4913-4BF9-991B-CA4761E363B5}">
      <dgm:prSet/>
      <dgm:spPr/>
      <dgm:t>
        <a:bodyPr/>
        <a:lstStyle/>
        <a:p>
          <a:endParaRPr lang="en-US"/>
        </a:p>
      </dgm:t>
    </dgm:pt>
    <dgm:pt modelId="{4EC2FEFB-EE6F-4229-BCC9-7F63062536CD}" type="sibTrans" cxnId="{1A7216EE-4913-4BF9-991B-CA4761E363B5}">
      <dgm:prSet/>
      <dgm:spPr/>
      <dgm:t>
        <a:bodyPr/>
        <a:lstStyle/>
        <a:p>
          <a:endParaRPr lang="en-US"/>
        </a:p>
      </dgm:t>
    </dgm:pt>
    <dgm:pt modelId="{9FBDD270-A75F-451B-BA62-BD25C5277172}">
      <dgm:prSet/>
      <dgm:spPr/>
      <dgm:t>
        <a:bodyPr/>
        <a:lstStyle/>
        <a:p>
          <a:r>
            <a:rPr lang="en-US" dirty="0"/>
            <a:t>rad </a:t>
          </a:r>
          <a:r>
            <a:rPr lang="en-US" dirty="0" err="1"/>
            <a:t>na</a:t>
          </a:r>
          <a:r>
            <a:rPr lang="en-US" dirty="0"/>
            <a:t> </a:t>
          </a:r>
          <a:r>
            <a:rPr lang="en-US" dirty="0" err="1"/>
            <a:t>dnevnom</a:t>
          </a:r>
          <a:r>
            <a:rPr lang="en-US" dirty="0"/>
            <a:t> </a:t>
          </a:r>
          <a:r>
            <a:rPr lang="en-US" dirty="0" err="1"/>
            <a:t>redu</a:t>
          </a:r>
          <a:r>
            <a:rPr lang="en-US" dirty="0"/>
            <a:t>, </a:t>
          </a:r>
          <a:r>
            <a:rPr lang="en-US" dirty="0" err="1"/>
            <a:t>sumiranje</a:t>
          </a:r>
          <a:r>
            <a:rPr lang="en-US" dirty="0"/>
            <a:t>, </a:t>
          </a:r>
          <a:r>
            <a:rPr lang="en-US" dirty="0" err="1"/>
            <a:t>intervencije</a:t>
          </a:r>
          <a:r>
            <a:rPr lang="en-US" dirty="0"/>
            <a:t>, </a:t>
          </a:r>
          <a:r>
            <a:rPr lang="en-US" dirty="0" err="1"/>
            <a:t>procjena</a:t>
          </a:r>
          <a:r>
            <a:rPr lang="en-US" dirty="0"/>
            <a:t> </a:t>
          </a:r>
          <a:r>
            <a:rPr lang="en-US" dirty="0" err="1"/>
            <a:t>potrebe</a:t>
          </a:r>
          <a:r>
            <a:rPr lang="en-US" dirty="0"/>
            <a:t> za </a:t>
          </a:r>
          <a:r>
            <a:rPr lang="en-US" dirty="0" err="1"/>
            <a:t>buduće</a:t>
          </a:r>
          <a:r>
            <a:rPr lang="en-US" dirty="0"/>
            <a:t> </a:t>
          </a:r>
          <a:r>
            <a:rPr lang="en-US" dirty="0" err="1"/>
            <a:t>intervencije</a:t>
          </a:r>
          <a:r>
            <a:rPr lang="en-US" dirty="0"/>
            <a:t>, </a:t>
          </a:r>
          <a:r>
            <a:rPr lang="en-US" dirty="0" err="1"/>
            <a:t>rasprava</a:t>
          </a:r>
          <a:r>
            <a:rPr lang="en-US" dirty="0"/>
            <a:t> o </a:t>
          </a:r>
          <a:r>
            <a:rPr lang="en-US" dirty="0" err="1"/>
            <a:t>stavkama</a:t>
          </a:r>
          <a:r>
            <a:rPr lang="en-US" dirty="0"/>
            <a:t> </a:t>
          </a:r>
          <a:r>
            <a:rPr lang="en-US" dirty="0" err="1"/>
            <a:t>akcijskog</a:t>
          </a:r>
          <a:r>
            <a:rPr lang="en-US" dirty="0"/>
            <a:t> plana</a:t>
          </a:r>
        </a:p>
      </dgm:t>
    </dgm:pt>
    <dgm:pt modelId="{2DC56876-BF8D-4EF5-93E8-995D21DDB16D}" type="parTrans" cxnId="{2D44AF2F-BC4E-47B9-841F-7B514B71FBA3}">
      <dgm:prSet/>
      <dgm:spPr/>
      <dgm:t>
        <a:bodyPr/>
        <a:lstStyle/>
        <a:p>
          <a:endParaRPr lang="en-US"/>
        </a:p>
      </dgm:t>
    </dgm:pt>
    <dgm:pt modelId="{BAFAD8DB-CD8A-4109-9DEE-4135DF265D57}" type="sibTrans" cxnId="{2D44AF2F-BC4E-47B9-841F-7B514B71FBA3}">
      <dgm:prSet/>
      <dgm:spPr/>
      <dgm:t>
        <a:bodyPr/>
        <a:lstStyle/>
        <a:p>
          <a:endParaRPr lang="en-US"/>
        </a:p>
      </dgm:t>
    </dgm:pt>
    <dgm:pt modelId="{481869EC-371C-44C3-A10E-6C1907AFB516}">
      <dgm:prSet/>
      <dgm:spPr/>
      <dgm:t>
        <a:bodyPr/>
        <a:lstStyle/>
        <a:p>
          <a:r>
            <a:rPr lang="en-US" dirty="0" err="1"/>
            <a:t>sumirati</a:t>
          </a:r>
          <a:r>
            <a:rPr lang="en-US" dirty="0"/>
            <a:t> </a:t>
          </a:r>
          <a:r>
            <a:rPr lang="en-US" dirty="0" err="1"/>
            <a:t>seansu</a:t>
          </a:r>
          <a:endParaRPr lang="en-US" dirty="0"/>
        </a:p>
      </dgm:t>
    </dgm:pt>
    <dgm:pt modelId="{BACBE085-64CE-4A46-A662-6A0DBE2805D9}" type="parTrans" cxnId="{4F2EFA56-F85C-4616-A988-1AFD972D3D97}">
      <dgm:prSet/>
      <dgm:spPr/>
      <dgm:t>
        <a:bodyPr/>
        <a:lstStyle/>
        <a:p>
          <a:endParaRPr lang="en-US"/>
        </a:p>
      </dgm:t>
    </dgm:pt>
    <dgm:pt modelId="{8A41CA16-5BDD-4E82-AD0C-127656400369}" type="sibTrans" cxnId="{4F2EFA56-F85C-4616-A988-1AFD972D3D97}">
      <dgm:prSet/>
      <dgm:spPr/>
      <dgm:t>
        <a:bodyPr/>
        <a:lstStyle/>
        <a:p>
          <a:endParaRPr lang="en-US"/>
        </a:p>
      </dgm:t>
    </dgm:pt>
    <dgm:pt modelId="{4E94AA1E-0AA4-404A-B417-A51FFD04264A}">
      <dgm:prSet/>
      <dgm:spPr/>
      <dgm:t>
        <a:bodyPr/>
        <a:lstStyle/>
        <a:p>
          <a:r>
            <a:rPr lang="en-US" dirty="0" err="1"/>
            <a:t>pregledati</a:t>
          </a:r>
          <a:r>
            <a:rPr lang="en-US" dirty="0"/>
            <a:t> </a:t>
          </a:r>
          <a:r>
            <a:rPr lang="en-US" dirty="0" err="1"/>
            <a:t>akcijski</a:t>
          </a:r>
          <a:r>
            <a:rPr lang="en-US" dirty="0"/>
            <a:t> plan za </a:t>
          </a:r>
          <a:r>
            <a:rPr lang="en-US" dirty="0" err="1"/>
            <a:t>nadolazeći</a:t>
          </a:r>
          <a:r>
            <a:rPr lang="en-US" dirty="0"/>
            <a:t> </a:t>
          </a:r>
          <a:r>
            <a:rPr lang="en-US" dirty="0" err="1"/>
            <a:t>tjedan</a:t>
          </a:r>
          <a:endParaRPr lang="en-US" dirty="0"/>
        </a:p>
      </dgm:t>
    </dgm:pt>
    <dgm:pt modelId="{4152AB53-B689-4630-86D6-C11627D0F836}" type="parTrans" cxnId="{44425F96-4883-4D29-92A5-49B263A9B398}">
      <dgm:prSet/>
      <dgm:spPr/>
      <dgm:t>
        <a:bodyPr/>
        <a:lstStyle/>
        <a:p>
          <a:endParaRPr lang="en-US"/>
        </a:p>
      </dgm:t>
    </dgm:pt>
    <dgm:pt modelId="{AC26E43C-8B5E-4257-9E18-2EE93EF34736}" type="sibTrans" cxnId="{44425F96-4883-4D29-92A5-49B263A9B398}">
      <dgm:prSet/>
      <dgm:spPr/>
      <dgm:t>
        <a:bodyPr/>
        <a:lstStyle/>
        <a:p>
          <a:endParaRPr lang="en-US"/>
        </a:p>
      </dgm:t>
    </dgm:pt>
    <dgm:pt modelId="{528BDAC2-4489-4120-A1CA-9C692C2C1FFD}">
      <dgm:prSet/>
      <dgm:spPr/>
      <dgm:t>
        <a:bodyPr/>
        <a:lstStyle/>
        <a:p>
          <a:r>
            <a:rPr lang="en-US" dirty="0" err="1"/>
            <a:t>tražiti</a:t>
          </a:r>
          <a:r>
            <a:rPr lang="en-US" dirty="0"/>
            <a:t> </a:t>
          </a:r>
          <a:r>
            <a:rPr lang="en-US" dirty="0" err="1"/>
            <a:t>povratnu</a:t>
          </a:r>
          <a:r>
            <a:rPr lang="en-US" dirty="0"/>
            <a:t> </a:t>
          </a:r>
          <a:r>
            <a:rPr lang="en-US" dirty="0" err="1"/>
            <a:t>informaciju</a:t>
          </a:r>
          <a:endParaRPr lang="en-US" dirty="0"/>
        </a:p>
      </dgm:t>
    </dgm:pt>
    <dgm:pt modelId="{3E010DE4-3B34-4FF3-9118-B1EC0334049F}" type="parTrans" cxnId="{14B2B2E3-FA2E-4010-9AD6-C5A094099625}">
      <dgm:prSet/>
      <dgm:spPr/>
      <dgm:t>
        <a:bodyPr/>
        <a:lstStyle/>
        <a:p>
          <a:endParaRPr lang="en-US"/>
        </a:p>
      </dgm:t>
    </dgm:pt>
    <dgm:pt modelId="{6C79CB40-E604-46FF-8CFF-5726714863F3}" type="sibTrans" cxnId="{14B2B2E3-FA2E-4010-9AD6-C5A094099625}">
      <dgm:prSet/>
      <dgm:spPr/>
      <dgm:t>
        <a:bodyPr/>
        <a:lstStyle/>
        <a:p>
          <a:endParaRPr lang="en-US"/>
        </a:p>
      </dgm:t>
    </dgm:pt>
    <dgm:pt modelId="{4E0D5B85-FB1E-4EB8-AAC1-627F3BCA7A6B}" type="pres">
      <dgm:prSet presAssocID="{421D311F-0F4F-49F0-8E67-EB3C40C57A3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C65D2B0-DE28-42D7-A503-EFC25B938C84}" type="pres">
      <dgm:prSet presAssocID="{671B6AD3-AE1E-4204-88EE-6FA467AC8AF0}" presName="parentLin" presStyleCnt="0"/>
      <dgm:spPr/>
    </dgm:pt>
    <dgm:pt modelId="{188A8576-C258-4E74-99E4-479F45CC3FF3}" type="pres">
      <dgm:prSet presAssocID="{671B6AD3-AE1E-4204-88EE-6FA467AC8AF0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3C127DCC-54C2-4084-8CAB-F6B0150044E7}" type="pres">
      <dgm:prSet presAssocID="{671B6AD3-AE1E-4204-88EE-6FA467AC8AF0}" presName="parentText" presStyleLbl="node1" presStyleIdx="0" presStyleCnt="3" custLinFactNeighborX="-782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5FDEA6-49E2-462E-A47A-D1399378F7E7}" type="pres">
      <dgm:prSet presAssocID="{671B6AD3-AE1E-4204-88EE-6FA467AC8AF0}" presName="negativeSpace" presStyleCnt="0"/>
      <dgm:spPr/>
    </dgm:pt>
    <dgm:pt modelId="{B01945FD-2E09-4FF6-9E52-331323E79A7A}" type="pres">
      <dgm:prSet presAssocID="{671B6AD3-AE1E-4204-88EE-6FA467AC8AF0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6B3EB7-DBA8-4C7E-A04A-A781EEB1AB1F}" type="pres">
      <dgm:prSet presAssocID="{9E65E0A1-AE00-474F-9E0A-CA13F18EC653}" presName="spaceBetweenRectangles" presStyleCnt="0"/>
      <dgm:spPr/>
    </dgm:pt>
    <dgm:pt modelId="{973FFDAC-4059-4465-B1C0-F437B07F7DBE}" type="pres">
      <dgm:prSet presAssocID="{FDE6F74D-F73C-458C-9A43-0EC27F43F006}" presName="parentLin" presStyleCnt="0"/>
      <dgm:spPr/>
    </dgm:pt>
    <dgm:pt modelId="{24F30FA3-9AC3-4232-913B-F5FF43468AB8}" type="pres">
      <dgm:prSet presAssocID="{FDE6F74D-F73C-458C-9A43-0EC27F43F006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19E32775-3DA4-4693-8604-B75F30AB59AF}" type="pres">
      <dgm:prSet presAssocID="{FDE6F74D-F73C-458C-9A43-0EC27F43F006}" presName="parentText" presStyleLbl="node1" presStyleIdx="1" presStyleCnt="3" custLinFactNeighborY="-2173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1DDEB4-C239-4419-852A-57B6FE310741}" type="pres">
      <dgm:prSet presAssocID="{FDE6F74D-F73C-458C-9A43-0EC27F43F006}" presName="negativeSpace" presStyleCnt="0"/>
      <dgm:spPr/>
    </dgm:pt>
    <dgm:pt modelId="{5AFC7CC5-C157-4D15-BCE3-23468F25BEAD}" type="pres">
      <dgm:prSet presAssocID="{FDE6F74D-F73C-458C-9A43-0EC27F43F006}" presName="childText" presStyleLbl="conFgAcc1" presStyleIdx="1" presStyleCnt="3" custLinFactNeighborX="-803" custLinFactNeighborY="734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A41B76-09A2-42D8-BA49-9CF6883A1BDF}" type="pres">
      <dgm:prSet presAssocID="{DAE3908F-EEA2-4E8D-8B95-B34F2D9AC1FC}" presName="spaceBetweenRectangles" presStyleCnt="0"/>
      <dgm:spPr/>
    </dgm:pt>
    <dgm:pt modelId="{4F4E9A73-57FB-4207-90CC-2CB361FCEA71}" type="pres">
      <dgm:prSet presAssocID="{4A0EEA67-42E0-4692-BA3B-876B27C9C2BF}" presName="parentLin" presStyleCnt="0"/>
      <dgm:spPr/>
    </dgm:pt>
    <dgm:pt modelId="{88719588-60C6-4C5B-A105-A087C15B119A}" type="pres">
      <dgm:prSet presAssocID="{4A0EEA67-42E0-4692-BA3B-876B27C9C2BF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6C46F55A-7FEA-4072-AD8B-3F15A29F4500}" type="pres">
      <dgm:prSet presAssocID="{4A0EEA67-42E0-4692-BA3B-876B27C9C2BF}" presName="parentText" presStyleLbl="node1" presStyleIdx="2" presStyleCnt="3" custLinFactNeighborY="-947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69CA52-2AD3-4B27-BFFB-D3450E62C776}" type="pres">
      <dgm:prSet presAssocID="{4A0EEA67-42E0-4692-BA3B-876B27C9C2BF}" presName="negativeSpace" presStyleCnt="0"/>
      <dgm:spPr/>
    </dgm:pt>
    <dgm:pt modelId="{95B0DE45-DFB7-4023-BEC8-038EA521FA79}" type="pres">
      <dgm:prSet presAssocID="{4A0EEA67-42E0-4692-BA3B-876B27C9C2BF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0BA08C9-A4C8-4B5D-8917-D3C45570E841}" type="presOf" srcId="{528BDAC2-4489-4120-A1CA-9C692C2C1FFD}" destId="{95B0DE45-DFB7-4023-BEC8-038EA521FA79}" srcOrd="0" destOrd="2" presId="urn:microsoft.com/office/officeart/2005/8/layout/list1"/>
    <dgm:cxn modelId="{D931B505-147F-41B0-9A75-1710452B7DC2}" type="presOf" srcId="{4A0EEA67-42E0-4692-BA3B-876B27C9C2BF}" destId="{6C46F55A-7FEA-4072-AD8B-3F15A29F4500}" srcOrd="1" destOrd="0" presId="urn:microsoft.com/office/officeart/2005/8/layout/list1"/>
    <dgm:cxn modelId="{CFD52951-8F9A-4E4C-A95D-4E2AE2446A89}" type="presOf" srcId="{5EB38353-DF43-4E79-BF19-620E18B3CE3D}" destId="{B01945FD-2E09-4FF6-9E52-331323E79A7A}" srcOrd="0" destOrd="2" presId="urn:microsoft.com/office/officeart/2005/8/layout/list1"/>
    <dgm:cxn modelId="{4F2EFA56-F85C-4616-A988-1AFD972D3D97}" srcId="{4A0EEA67-42E0-4692-BA3B-876B27C9C2BF}" destId="{481869EC-371C-44C3-A10E-6C1907AFB516}" srcOrd="0" destOrd="0" parTransId="{BACBE085-64CE-4A46-A662-6A0DBE2805D9}" sibTransId="{8A41CA16-5BDD-4E82-AD0C-127656400369}"/>
    <dgm:cxn modelId="{4F75E27D-A26E-4F56-95CD-C613C6E1C376}" type="presOf" srcId="{9FBDD270-A75F-451B-BA62-BD25C5277172}" destId="{5AFC7CC5-C157-4D15-BCE3-23468F25BEAD}" srcOrd="0" destOrd="0" presId="urn:microsoft.com/office/officeart/2005/8/layout/list1"/>
    <dgm:cxn modelId="{88C649B1-F5A7-43CD-8C0C-27729850F4E4}" type="presOf" srcId="{4E94AA1E-0AA4-404A-B417-A51FFD04264A}" destId="{95B0DE45-DFB7-4023-BEC8-038EA521FA79}" srcOrd="0" destOrd="1" presId="urn:microsoft.com/office/officeart/2005/8/layout/list1"/>
    <dgm:cxn modelId="{947F5C5C-C709-4A86-A814-803FE7F583F5}" srcId="{671B6AD3-AE1E-4204-88EE-6FA467AC8AF0}" destId="{5EB38353-DF43-4E79-BF19-620E18B3CE3D}" srcOrd="2" destOrd="0" parTransId="{11FE2BD4-EBB8-44A1-8BC5-B233148FDD66}" sibTransId="{F2B7E903-46C8-4E3B-ACC7-C727581B55BB}"/>
    <dgm:cxn modelId="{2D44AF2F-BC4E-47B9-841F-7B514B71FBA3}" srcId="{FDE6F74D-F73C-458C-9A43-0EC27F43F006}" destId="{9FBDD270-A75F-451B-BA62-BD25C5277172}" srcOrd="0" destOrd="0" parTransId="{2DC56876-BF8D-4EF5-93E8-995D21DDB16D}" sibTransId="{BAFAD8DB-CD8A-4109-9DEE-4135DF265D57}"/>
    <dgm:cxn modelId="{6E11F327-0F56-469F-B7B9-5DC6B4580074}" type="presOf" srcId="{671B6AD3-AE1E-4204-88EE-6FA467AC8AF0}" destId="{3C127DCC-54C2-4084-8CAB-F6B0150044E7}" srcOrd="1" destOrd="0" presId="urn:microsoft.com/office/officeart/2005/8/layout/list1"/>
    <dgm:cxn modelId="{DB541EC2-610B-42C9-96CB-D79F3D5668D1}" type="presOf" srcId="{2C2C51DA-D18A-4A25-9199-E7BFD9B27694}" destId="{B01945FD-2E09-4FF6-9E52-331323E79A7A}" srcOrd="0" destOrd="3" presId="urn:microsoft.com/office/officeart/2005/8/layout/list1"/>
    <dgm:cxn modelId="{BDE74E46-9E79-4F87-BA84-F1CA10920490}" type="presOf" srcId="{FDE6F74D-F73C-458C-9A43-0EC27F43F006}" destId="{19E32775-3DA4-4693-8604-B75F30AB59AF}" srcOrd="1" destOrd="0" presId="urn:microsoft.com/office/officeart/2005/8/layout/list1"/>
    <dgm:cxn modelId="{ECB964A1-26B6-4A07-B4F3-829ABA597631}" type="presOf" srcId="{F4B80F53-3C7E-49EE-AD8A-CFDE33B7ACF8}" destId="{B01945FD-2E09-4FF6-9E52-331323E79A7A}" srcOrd="0" destOrd="0" presId="urn:microsoft.com/office/officeart/2005/8/layout/list1"/>
    <dgm:cxn modelId="{FE8387C0-976C-4A53-B8BE-372BE7F32875}" srcId="{421D311F-0F4F-49F0-8E67-EB3C40C57A37}" destId="{FDE6F74D-F73C-458C-9A43-0EC27F43F006}" srcOrd="1" destOrd="0" parTransId="{CC3D68C2-F2D1-46D3-9CA6-553D1C69CF85}" sibTransId="{DAE3908F-EEA2-4E8D-8B95-B34F2D9AC1FC}"/>
    <dgm:cxn modelId="{417A9D99-B9ED-4286-AAF1-60241349549C}" srcId="{421D311F-0F4F-49F0-8E67-EB3C40C57A37}" destId="{671B6AD3-AE1E-4204-88EE-6FA467AC8AF0}" srcOrd="0" destOrd="0" parTransId="{24979103-DEC3-4DBC-9756-A624AE293CFD}" sibTransId="{9E65E0A1-AE00-474F-9E0A-CA13F18EC653}"/>
    <dgm:cxn modelId="{9C69F327-4282-4996-83E4-02A317B4780D}" type="presOf" srcId="{05C4C901-F064-4181-9D19-C7C5562713CE}" destId="{B01945FD-2E09-4FF6-9E52-331323E79A7A}" srcOrd="0" destOrd="1" presId="urn:microsoft.com/office/officeart/2005/8/layout/list1"/>
    <dgm:cxn modelId="{7E2CF9DC-DFD4-45E5-8C61-E50EC55E784B}" type="presOf" srcId="{421D311F-0F4F-49F0-8E67-EB3C40C57A37}" destId="{4E0D5B85-FB1E-4EB8-AAC1-627F3BCA7A6B}" srcOrd="0" destOrd="0" presId="urn:microsoft.com/office/officeart/2005/8/layout/list1"/>
    <dgm:cxn modelId="{A26E95B0-A521-48D8-8BE3-BBEC5A9E427E}" srcId="{671B6AD3-AE1E-4204-88EE-6FA467AC8AF0}" destId="{F4B80F53-3C7E-49EE-AD8A-CFDE33B7ACF8}" srcOrd="0" destOrd="0" parTransId="{2CCCCF0D-BED0-4CA1-AD15-2EED7D2129F8}" sibTransId="{FBFF716B-7CFE-479C-9626-EB8F6632DAB9}"/>
    <dgm:cxn modelId="{5FFA11E8-E654-4369-84CE-C7811E525A17}" type="presOf" srcId="{FDE6F74D-F73C-458C-9A43-0EC27F43F006}" destId="{24F30FA3-9AC3-4232-913B-F5FF43468AB8}" srcOrd="0" destOrd="0" presId="urn:microsoft.com/office/officeart/2005/8/layout/list1"/>
    <dgm:cxn modelId="{1A7216EE-4913-4BF9-991B-CA4761E363B5}" srcId="{421D311F-0F4F-49F0-8E67-EB3C40C57A37}" destId="{4A0EEA67-42E0-4692-BA3B-876B27C9C2BF}" srcOrd="2" destOrd="0" parTransId="{AC010154-AB67-4050-8387-AA9BAF890FB3}" sibTransId="{4EC2FEFB-EE6F-4229-BCC9-7F63062536CD}"/>
    <dgm:cxn modelId="{202208A6-7CA0-4AA4-BF3A-C9645AD5409D}" type="presOf" srcId="{481869EC-371C-44C3-A10E-6C1907AFB516}" destId="{95B0DE45-DFB7-4023-BEC8-038EA521FA79}" srcOrd="0" destOrd="0" presId="urn:microsoft.com/office/officeart/2005/8/layout/list1"/>
    <dgm:cxn modelId="{3DC9E919-4882-4FB9-A9BB-8EF589B8F90D}" type="presOf" srcId="{671B6AD3-AE1E-4204-88EE-6FA467AC8AF0}" destId="{188A8576-C258-4E74-99E4-479F45CC3FF3}" srcOrd="0" destOrd="0" presId="urn:microsoft.com/office/officeart/2005/8/layout/list1"/>
    <dgm:cxn modelId="{44A6253A-9E3E-4416-9049-7A9F0784BAF7}" type="presOf" srcId="{4A0EEA67-42E0-4692-BA3B-876B27C9C2BF}" destId="{88719588-60C6-4C5B-A105-A087C15B119A}" srcOrd="0" destOrd="0" presId="urn:microsoft.com/office/officeart/2005/8/layout/list1"/>
    <dgm:cxn modelId="{14B2B2E3-FA2E-4010-9AD6-C5A094099625}" srcId="{4A0EEA67-42E0-4692-BA3B-876B27C9C2BF}" destId="{528BDAC2-4489-4120-A1CA-9C692C2C1FFD}" srcOrd="2" destOrd="0" parTransId="{3E010DE4-3B34-4FF3-9118-B1EC0334049F}" sibTransId="{6C79CB40-E604-46FF-8CFF-5726714863F3}"/>
    <dgm:cxn modelId="{C1BC75AC-071F-4665-AD4A-AE22ED8E32C3}" srcId="{671B6AD3-AE1E-4204-88EE-6FA467AC8AF0}" destId="{05C4C901-F064-4181-9D19-C7C5562713CE}" srcOrd="1" destOrd="0" parTransId="{39EC2FDE-3FA7-43BF-9F07-3E01D1A9AFEF}" sibTransId="{A04832E2-96EA-4805-A146-EFB4FB3FEC5A}"/>
    <dgm:cxn modelId="{199B938B-810A-4E6A-8464-0F1E662E7C92}" srcId="{671B6AD3-AE1E-4204-88EE-6FA467AC8AF0}" destId="{2C2C51DA-D18A-4A25-9199-E7BFD9B27694}" srcOrd="3" destOrd="0" parTransId="{9ECE6476-786B-49BE-8EDE-34F0FC2BC806}" sibTransId="{186D39AB-CF9E-42B0-87E7-0ABA0F457A8D}"/>
    <dgm:cxn modelId="{44425F96-4883-4D29-92A5-49B263A9B398}" srcId="{4A0EEA67-42E0-4692-BA3B-876B27C9C2BF}" destId="{4E94AA1E-0AA4-404A-B417-A51FFD04264A}" srcOrd="1" destOrd="0" parTransId="{4152AB53-B689-4630-86D6-C11627D0F836}" sibTransId="{AC26E43C-8B5E-4257-9E18-2EE93EF34736}"/>
    <dgm:cxn modelId="{62FB6751-DE3F-4D54-9366-BB896F7FCF51}" type="presParOf" srcId="{4E0D5B85-FB1E-4EB8-AAC1-627F3BCA7A6B}" destId="{6C65D2B0-DE28-42D7-A503-EFC25B938C84}" srcOrd="0" destOrd="0" presId="urn:microsoft.com/office/officeart/2005/8/layout/list1"/>
    <dgm:cxn modelId="{494BC18E-1C85-4147-A816-9934478035E1}" type="presParOf" srcId="{6C65D2B0-DE28-42D7-A503-EFC25B938C84}" destId="{188A8576-C258-4E74-99E4-479F45CC3FF3}" srcOrd="0" destOrd="0" presId="urn:microsoft.com/office/officeart/2005/8/layout/list1"/>
    <dgm:cxn modelId="{D6385B59-DD06-452E-BAD5-F3DB8C63E8AC}" type="presParOf" srcId="{6C65D2B0-DE28-42D7-A503-EFC25B938C84}" destId="{3C127DCC-54C2-4084-8CAB-F6B0150044E7}" srcOrd="1" destOrd="0" presId="urn:microsoft.com/office/officeart/2005/8/layout/list1"/>
    <dgm:cxn modelId="{EA146AB3-360F-4E05-8827-D229599F1C16}" type="presParOf" srcId="{4E0D5B85-FB1E-4EB8-AAC1-627F3BCA7A6B}" destId="{D55FDEA6-49E2-462E-A47A-D1399378F7E7}" srcOrd="1" destOrd="0" presId="urn:microsoft.com/office/officeart/2005/8/layout/list1"/>
    <dgm:cxn modelId="{D2B44031-55E5-4698-AFF1-AF0A42AD0D35}" type="presParOf" srcId="{4E0D5B85-FB1E-4EB8-AAC1-627F3BCA7A6B}" destId="{B01945FD-2E09-4FF6-9E52-331323E79A7A}" srcOrd="2" destOrd="0" presId="urn:microsoft.com/office/officeart/2005/8/layout/list1"/>
    <dgm:cxn modelId="{87CF5D17-4C50-4399-8AA8-7DF3A5E377AC}" type="presParOf" srcId="{4E0D5B85-FB1E-4EB8-AAC1-627F3BCA7A6B}" destId="{A86B3EB7-DBA8-4C7E-A04A-A781EEB1AB1F}" srcOrd="3" destOrd="0" presId="urn:microsoft.com/office/officeart/2005/8/layout/list1"/>
    <dgm:cxn modelId="{91E9247E-DAFB-4AA2-89ED-4E189A6EE00A}" type="presParOf" srcId="{4E0D5B85-FB1E-4EB8-AAC1-627F3BCA7A6B}" destId="{973FFDAC-4059-4465-B1C0-F437B07F7DBE}" srcOrd="4" destOrd="0" presId="urn:microsoft.com/office/officeart/2005/8/layout/list1"/>
    <dgm:cxn modelId="{DAD475EE-EDD9-4AAA-A6C9-9BD2EBC0BD63}" type="presParOf" srcId="{973FFDAC-4059-4465-B1C0-F437B07F7DBE}" destId="{24F30FA3-9AC3-4232-913B-F5FF43468AB8}" srcOrd="0" destOrd="0" presId="urn:microsoft.com/office/officeart/2005/8/layout/list1"/>
    <dgm:cxn modelId="{723C2315-8660-4B2C-8962-AC2EB2960B49}" type="presParOf" srcId="{973FFDAC-4059-4465-B1C0-F437B07F7DBE}" destId="{19E32775-3DA4-4693-8604-B75F30AB59AF}" srcOrd="1" destOrd="0" presId="urn:microsoft.com/office/officeart/2005/8/layout/list1"/>
    <dgm:cxn modelId="{BE8A4EC1-02A3-4D83-B8A8-C33D5908B91F}" type="presParOf" srcId="{4E0D5B85-FB1E-4EB8-AAC1-627F3BCA7A6B}" destId="{B11DDEB4-C239-4419-852A-57B6FE310741}" srcOrd="5" destOrd="0" presId="urn:microsoft.com/office/officeart/2005/8/layout/list1"/>
    <dgm:cxn modelId="{F720A017-F231-4E28-A823-1B95FB50BBEF}" type="presParOf" srcId="{4E0D5B85-FB1E-4EB8-AAC1-627F3BCA7A6B}" destId="{5AFC7CC5-C157-4D15-BCE3-23468F25BEAD}" srcOrd="6" destOrd="0" presId="urn:microsoft.com/office/officeart/2005/8/layout/list1"/>
    <dgm:cxn modelId="{C085193A-5FF4-4963-8005-53109736D52E}" type="presParOf" srcId="{4E0D5B85-FB1E-4EB8-AAC1-627F3BCA7A6B}" destId="{1EA41B76-09A2-42D8-BA49-9CF6883A1BDF}" srcOrd="7" destOrd="0" presId="urn:microsoft.com/office/officeart/2005/8/layout/list1"/>
    <dgm:cxn modelId="{444020D1-247D-4D8E-9C2D-B82FE053780D}" type="presParOf" srcId="{4E0D5B85-FB1E-4EB8-AAC1-627F3BCA7A6B}" destId="{4F4E9A73-57FB-4207-90CC-2CB361FCEA71}" srcOrd="8" destOrd="0" presId="urn:microsoft.com/office/officeart/2005/8/layout/list1"/>
    <dgm:cxn modelId="{43B45226-951A-4BFF-8C69-04CF14297468}" type="presParOf" srcId="{4F4E9A73-57FB-4207-90CC-2CB361FCEA71}" destId="{88719588-60C6-4C5B-A105-A087C15B119A}" srcOrd="0" destOrd="0" presId="urn:microsoft.com/office/officeart/2005/8/layout/list1"/>
    <dgm:cxn modelId="{B7EFE540-26E0-4242-8D1F-DCDC9CCDDBA2}" type="presParOf" srcId="{4F4E9A73-57FB-4207-90CC-2CB361FCEA71}" destId="{6C46F55A-7FEA-4072-AD8B-3F15A29F4500}" srcOrd="1" destOrd="0" presId="urn:microsoft.com/office/officeart/2005/8/layout/list1"/>
    <dgm:cxn modelId="{9296C357-5107-4ECA-B3C0-2F8D604968E2}" type="presParOf" srcId="{4E0D5B85-FB1E-4EB8-AAC1-627F3BCA7A6B}" destId="{B669CA52-2AD3-4B27-BFFB-D3450E62C776}" srcOrd="9" destOrd="0" presId="urn:microsoft.com/office/officeart/2005/8/layout/list1"/>
    <dgm:cxn modelId="{603EF3C8-4790-48E7-8229-2CBF88F3E812}" type="presParOf" srcId="{4E0D5B85-FB1E-4EB8-AAC1-627F3BCA7A6B}" destId="{95B0DE45-DFB7-4023-BEC8-038EA521FA7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A6A0DA9-2C63-4678-AA10-7CD3D1EF203A}" type="doc">
      <dgm:prSet loTypeId="urn:microsoft.com/office/officeart/2005/8/layout/vProcess5" loCatId="process" qsTypeId="urn:microsoft.com/office/officeart/2005/8/quickstyle/3d4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2A99DEE-836B-4BAF-9DC5-A6E127AD3D6F}">
      <dgm:prSet/>
      <dgm:spPr/>
      <dgm:t>
        <a:bodyPr/>
        <a:lstStyle/>
        <a:p>
          <a:r>
            <a:rPr lang="en-US" baseline="0"/>
            <a:t>ponovno uspostaviti odnos </a:t>
          </a:r>
          <a:endParaRPr lang="en-US"/>
        </a:p>
      </dgm:t>
    </dgm:pt>
    <dgm:pt modelId="{7A0E717F-6650-4F7A-8717-A374F0C80D96}" type="parTrans" cxnId="{EAA54419-2D3B-4CBD-84F4-1C5B88293711}">
      <dgm:prSet/>
      <dgm:spPr/>
      <dgm:t>
        <a:bodyPr/>
        <a:lstStyle/>
        <a:p>
          <a:endParaRPr lang="en-US"/>
        </a:p>
      </dgm:t>
    </dgm:pt>
    <dgm:pt modelId="{B04620A4-7B66-496B-B64A-8579A83B5302}" type="sibTrans" cxnId="{EAA54419-2D3B-4CBD-84F4-1C5B88293711}">
      <dgm:prSet/>
      <dgm:spPr/>
      <dgm:t>
        <a:bodyPr/>
        <a:lstStyle/>
        <a:p>
          <a:endParaRPr lang="en-US"/>
        </a:p>
      </dgm:t>
    </dgm:pt>
    <dgm:pt modelId="{321BCAE8-92D3-4C96-99D2-E702CD498218}">
      <dgm:prSet/>
      <dgm:spPr/>
      <dgm:t>
        <a:bodyPr/>
        <a:lstStyle/>
        <a:p>
          <a:r>
            <a:rPr lang="en-US" baseline="0"/>
            <a:t>prikupiti podatke kako bi saznali koje ciljeve/probleme treba pokriti u seansi</a:t>
          </a:r>
          <a:endParaRPr lang="en-US"/>
        </a:p>
      </dgm:t>
    </dgm:pt>
    <dgm:pt modelId="{397F0169-B4C4-43CD-998F-F3821BD9A9EA}" type="parTrans" cxnId="{924FCB6B-A3D9-4A6F-B5E9-5E8EEB2710A1}">
      <dgm:prSet/>
      <dgm:spPr/>
      <dgm:t>
        <a:bodyPr/>
        <a:lstStyle/>
        <a:p>
          <a:endParaRPr lang="en-US"/>
        </a:p>
      </dgm:t>
    </dgm:pt>
    <dgm:pt modelId="{B8979EC4-C8A9-44DC-A339-9D7AB0B88CEA}" type="sibTrans" cxnId="{924FCB6B-A3D9-4A6F-B5E9-5E8EEB2710A1}">
      <dgm:prSet/>
      <dgm:spPr/>
      <dgm:t>
        <a:bodyPr/>
        <a:lstStyle/>
        <a:p>
          <a:endParaRPr lang="en-US"/>
        </a:p>
      </dgm:t>
    </dgm:pt>
    <dgm:pt modelId="{59556D15-5451-4AD9-9370-0BEB1992AB37}">
      <dgm:prSet/>
      <dgm:spPr/>
      <dgm:t>
        <a:bodyPr/>
        <a:lstStyle/>
        <a:p>
          <a:r>
            <a:rPr lang="en-US" baseline="0"/>
            <a:t>donijeti zaključke o klijentovim dosadašnjim postignućima  </a:t>
          </a:r>
          <a:endParaRPr lang="en-US"/>
        </a:p>
      </dgm:t>
    </dgm:pt>
    <dgm:pt modelId="{653AAB0F-5B05-4A54-8446-DD8E4F9D6DDE}" type="parTrans" cxnId="{F83FBF70-C20B-4B74-87DA-B5EE1785D9B6}">
      <dgm:prSet/>
      <dgm:spPr/>
      <dgm:t>
        <a:bodyPr/>
        <a:lstStyle/>
        <a:p>
          <a:endParaRPr lang="en-US"/>
        </a:p>
      </dgm:t>
    </dgm:pt>
    <dgm:pt modelId="{08844935-1D01-4971-AE5D-89E116612A14}" type="sibTrans" cxnId="{F83FBF70-C20B-4B74-87DA-B5EE1785D9B6}">
      <dgm:prSet/>
      <dgm:spPr/>
      <dgm:t>
        <a:bodyPr/>
        <a:lstStyle/>
        <a:p>
          <a:endParaRPr lang="en-US"/>
        </a:p>
      </dgm:t>
    </dgm:pt>
    <dgm:pt modelId="{EB98F291-5D51-4C6B-9510-B961F6995EAA}" type="pres">
      <dgm:prSet presAssocID="{BA6A0DA9-2C63-4678-AA10-7CD3D1EF203A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755FC9E-6382-46EA-8D1C-657B004D21BE}" type="pres">
      <dgm:prSet presAssocID="{BA6A0DA9-2C63-4678-AA10-7CD3D1EF203A}" presName="dummyMaxCanvas" presStyleCnt="0">
        <dgm:presLayoutVars/>
      </dgm:prSet>
      <dgm:spPr/>
    </dgm:pt>
    <dgm:pt modelId="{733FEEF5-C6F6-4B47-A164-A0C23A8E00C3}" type="pres">
      <dgm:prSet presAssocID="{BA6A0DA9-2C63-4678-AA10-7CD3D1EF203A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D7FF77-301E-495B-91DB-4B8A6B813CCB}" type="pres">
      <dgm:prSet presAssocID="{BA6A0DA9-2C63-4678-AA10-7CD3D1EF203A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7D4FC1-6B00-49E7-A9D3-2815898398C1}" type="pres">
      <dgm:prSet presAssocID="{BA6A0DA9-2C63-4678-AA10-7CD3D1EF203A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47139E-7087-49C8-9B67-AE0B138C10F0}" type="pres">
      <dgm:prSet presAssocID="{BA6A0DA9-2C63-4678-AA10-7CD3D1EF203A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6AC8BA-F587-485C-8F64-06480A5FD8DA}" type="pres">
      <dgm:prSet presAssocID="{BA6A0DA9-2C63-4678-AA10-7CD3D1EF203A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55D8A1-F081-45D4-8364-A64111BB57C7}" type="pres">
      <dgm:prSet presAssocID="{BA6A0DA9-2C63-4678-AA10-7CD3D1EF203A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83E29D-AE91-4A79-B5CC-DBA6357AEBA7}" type="pres">
      <dgm:prSet presAssocID="{BA6A0DA9-2C63-4678-AA10-7CD3D1EF203A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7E0F00-04B5-4FD7-A7F5-37F784EB929E}" type="pres">
      <dgm:prSet presAssocID="{BA6A0DA9-2C63-4678-AA10-7CD3D1EF203A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24FCB6B-A3D9-4A6F-B5E9-5E8EEB2710A1}" srcId="{BA6A0DA9-2C63-4678-AA10-7CD3D1EF203A}" destId="{321BCAE8-92D3-4C96-99D2-E702CD498218}" srcOrd="1" destOrd="0" parTransId="{397F0169-B4C4-43CD-998F-F3821BD9A9EA}" sibTransId="{B8979EC4-C8A9-44DC-A339-9D7AB0B88CEA}"/>
    <dgm:cxn modelId="{55760744-987A-494B-831F-98C12F4891AA}" type="presOf" srcId="{B04620A4-7B66-496B-B64A-8579A83B5302}" destId="{1047139E-7087-49C8-9B67-AE0B138C10F0}" srcOrd="0" destOrd="0" presId="urn:microsoft.com/office/officeart/2005/8/layout/vProcess5"/>
    <dgm:cxn modelId="{2B5588A0-4B62-466C-828A-9CD3BB45E6BE}" type="presOf" srcId="{321BCAE8-92D3-4C96-99D2-E702CD498218}" destId="{0383E29D-AE91-4A79-B5CC-DBA6357AEBA7}" srcOrd="1" destOrd="0" presId="urn:microsoft.com/office/officeart/2005/8/layout/vProcess5"/>
    <dgm:cxn modelId="{EAA54419-2D3B-4CBD-84F4-1C5B88293711}" srcId="{BA6A0DA9-2C63-4678-AA10-7CD3D1EF203A}" destId="{22A99DEE-836B-4BAF-9DC5-A6E127AD3D6F}" srcOrd="0" destOrd="0" parTransId="{7A0E717F-6650-4F7A-8717-A374F0C80D96}" sibTransId="{B04620A4-7B66-496B-B64A-8579A83B5302}"/>
    <dgm:cxn modelId="{AB0D2642-4F88-4D8D-856A-F76746950315}" type="presOf" srcId="{B8979EC4-C8A9-44DC-A339-9D7AB0B88CEA}" destId="{626AC8BA-F587-485C-8F64-06480A5FD8DA}" srcOrd="0" destOrd="0" presId="urn:microsoft.com/office/officeart/2005/8/layout/vProcess5"/>
    <dgm:cxn modelId="{53419E2A-4AC3-4278-9EAD-05352FC821A9}" type="presOf" srcId="{321BCAE8-92D3-4C96-99D2-E702CD498218}" destId="{ABD7FF77-301E-495B-91DB-4B8A6B813CCB}" srcOrd="0" destOrd="0" presId="urn:microsoft.com/office/officeart/2005/8/layout/vProcess5"/>
    <dgm:cxn modelId="{FBE11245-EE46-4E90-8B9E-274DEC3424D1}" type="presOf" srcId="{22A99DEE-836B-4BAF-9DC5-A6E127AD3D6F}" destId="{733FEEF5-C6F6-4B47-A164-A0C23A8E00C3}" srcOrd="0" destOrd="0" presId="urn:microsoft.com/office/officeart/2005/8/layout/vProcess5"/>
    <dgm:cxn modelId="{0BF92EE3-5D54-4C44-B53A-8A09A84F8E50}" type="presOf" srcId="{59556D15-5451-4AD9-9370-0BEB1992AB37}" destId="{777D4FC1-6B00-49E7-A9D3-2815898398C1}" srcOrd="0" destOrd="0" presId="urn:microsoft.com/office/officeart/2005/8/layout/vProcess5"/>
    <dgm:cxn modelId="{FDE6BB33-8E00-4ECE-863E-7A15744D4615}" type="presOf" srcId="{BA6A0DA9-2C63-4678-AA10-7CD3D1EF203A}" destId="{EB98F291-5D51-4C6B-9510-B961F6995EAA}" srcOrd="0" destOrd="0" presId="urn:microsoft.com/office/officeart/2005/8/layout/vProcess5"/>
    <dgm:cxn modelId="{F83FBF70-C20B-4B74-87DA-B5EE1785D9B6}" srcId="{BA6A0DA9-2C63-4678-AA10-7CD3D1EF203A}" destId="{59556D15-5451-4AD9-9370-0BEB1992AB37}" srcOrd="2" destOrd="0" parTransId="{653AAB0F-5B05-4A54-8446-DD8E4F9D6DDE}" sibTransId="{08844935-1D01-4971-AE5D-89E116612A14}"/>
    <dgm:cxn modelId="{C3209F6F-A741-4160-99DE-AFB3DB2F4DC6}" type="presOf" srcId="{59556D15-5451-4AD9-9370-0BEB1992AB37}" destId="{3E7E0F00-04B5-4FD7-A7F5-37F784EB929E}" srcOrd="1" destOrd="0" presId="urn:microsoft.com/office/officeart/2005/8/layout/vProcess5"/>
    <dgm:cxn modelId="{B74B2311-E0E4-4753-AD4D-8E61F5AAF044}" type="presOf" srcId="{22A99DEE-836B-4BAF-9DC5-A6E127AD3D6F}" destId="{D255D8A1-F081-45D4-8364-A64111BB57C7}" srcOrd="1" destOrd="0" presId="urn:microsoft.com/office/officeart/2005/8/layout/vProcess5"/>
    <dgm:cxn modelId="{D962FD61-68EB-4E03-AE96-AB3B03C37DB2}" type="presParOf" srcId="{EB98F291-5D51-4C6B-9510-B961F6995EAA}" destId="{F755FC9E-6382-46EA-8D1C-657B004D21BE}" srcOrd="0" destOrd="0" presId="urn:microsoft.com/office/officeart/2005/8/layout/vProcess5"/>
    <dgm:cxn modelId="{3BFE9F38-F8C4-47CD-AE32-3680A0A4A3CA}" type="presParOf" srcId="{EB98F291-5D51-4C6B-9510-B961F6995EAA}" destId="{733FEEF5-C6F6-4B47-A164-A0C23A8E00C3}" srcOrd="1" destOrd="0" presId="urn:microsoft.com/office/officeart/2005/8/layout/vProcess5"/>
    <dgm:cxn modelId="{F79DD8CE-550A-4907-BE13-AE3AA8F5896F}" type="presParOf" srcId="{EB98F291-5D51-4C6B-9510-B961F6995EAA}" destId="{ABD7FF77-301E-495B-91DB-4B8A6B813CCB}" srcOrd="2" destOrd="0" presId="urn:microsoft.com/office/officeart/2005/8/layout/vProcess5"/>
    <dgm:cxn modelId="{F37A46ED-72ED-4252-896C-39A4C832F504}" type="presParOf" srcId="{EB98F291-5D51-4C6B-9510-B961F6995EAA}" destId="{777D4FC1-6B00-49E7-A9D3-2815898398C1}" srcOrd="3" destOrd="0" presId="urn:microsoft.com/office/officeart/2005/8/layout/vProcess5"/>
    <dgm:cxn modelId="{62D04244-7165-40D3-99F7-06B1A73BE471}" type="presParOf" srcId="{EB98F291-5D51-4C6B-9510-B961F6995EAA}" destId="{1047139E-7087-49C8-9B67-AE0B138C10F0}" srcOrd="4" destOrd="0" presId="urn:microsoft.com/office/officeart/2005/8/layout/vProcess5"/>
    <dgm:cxn modelId="{A9F96844-1716-45D5-A8F2-145D9952D9A2}" type="presParOf" srcId="{EB98F291-5D51-4C6B-9510-B961F6995EAA}" destId="{626AC8BA-F587-485C-8F64-06480A5FD8DA}" srcOrd="5" destOrd="0" presId="urn:microsoft.com/office/officeart/2005/8/layout/vProcess5"/>
    <dgm:cxn modelId="{67F2D2E6-8E2B-4B51-9E9B-4F5B53BB7A25}" type="presParOf" srcId="{EB98F291-5D51-4C6B-9510-B961F6995EAA}" destId="{D255D8A1-F081-45D4-8364-A64111BB57C7}" srcOrd="6" destOrd="0" presId="urn:microsoft.com/office/officeart/2005/8/layout/vProcess5"/>
    <dgm:cxn modelId="{FB4BF951-D4DB-44EC-80EB-5834A4E1EBB8}" type="presParOf" srcId="{EB98F291-5D51-4C6B-9510-B961F6995EAA}" destId="{0383E29D-AE91-4A79-B5CC-DBA6357AEBA7}" srcOrd="7" destOrd="0" presId="urn:microsoft.com/office/officeart/2005/8/layout/vProcess5"/>
    <dgm:cxn modelId="{8D35C3AA-E3FD-4EA9-ADD0-16276828425F}" type="presParOf" srcId="{EB98F291-5D51-4C6B-9510-B961F6995EAA}" destId="{3E7E0F00-04B5-4FD7-A7F5-37F784EB929E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B124D5D-EA6F-4342-9C6B-E042412EE57F}" type="doc">
      <dgm:prSet loTypeId="urn:microsoft.com/office/officeart/2005/8/layout/default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AEA0D40-BDD0-4B15-B846-5E05F53FB332}">
      <dgm:prSet custT="1"/>
      <dgm:spPr/>
      <dgm:t>
        <a:bodyPr/>
        <a:lstStyle/>
        <a:p>
          <a:r>
            <a:rPr lang="en-US" sz="1400" baseline="0" dirty="0" err="1"/>
            <a:t>Kratka</a:t>
          </a:r>
          <a:r>
            <a:rPr lang="en-US" sz="1400" baseline="0" dirty="0"/>
            <a:t> </a:t>
          </a:r>
          <a:r>
            <a:rPr lang="en-US" sz="1400" baseline="0" dirty="0" err="1"/>
            <a:t>provjera</a:t>
          </a:r>
          <a:r>
            <a:rPr lang="en-US" sz="1400" baseline="0" dirty="0"/>
            <a:t> </a:t>
          </a:r>
          <a:r>
            <a:rPr lang="en-US" sz="1400" baseline="0" dirty="0" err="1"/>
            <a:t>raspoloženja</a:t>
          </a:r>
          <a:r>
            <a:rPr lang="en-US" sz="1400" baseline="0" dirty="0"/>
            <a:t> </a:t>
          </a:r>
          <a:r>
            <a:rPr lang="en-US" sz="1400" baseline="0" dirty="0" err="1"/>
            <a:t>otvara</a:t>
          </a:r>
          <a:r>
            <a:rPr lang="en-US" sz="1400" baseline="0" dirty="0"/>
            <a:t> </a:t>
          </a:r>
          <a:r>
            <a:rPr lang="en-US" sz="1400" baseline="0" dirty="0" err="1"/>
            <a:t>niz</a:t>
          </a:r>
          <a:r>
            <a:rPr lang="en-US" sz="1400" baseline="0" dirty="0"/>
            <a:t> </a:t>
          </a:r>
          <a:r>
            <a:rPr lang="en-US" sz="1400" baseline="0" dirty="0" err="1"/>
            <a:t>mogućnosti</a:t>
          </a:r>
          <a:r>
            <a:rPr lang="en-US" sz="1400" baseline="0" dirty="0"/>
            <a:t> (</a:t>
          </a:r>
          <a:r>
            <a:rPr lang="en-US" sz="1400" baseline="0" dirty="0" err="1"/>
            <a:t>praćenje</a:t>
          </a:r>
          <a:r>
            <a:rPr lang="en-US" sz="1400" baseline="0" dirty="0"/>
            <a:t> </a:t>
          </a:r>
          <a:r>
            <a:rPr lang="en-US" sz="1400" baseline="0" dirty="0" err="1"/>
            <a:t>napretka</a:t>
          </a:r>
          <a:r>
            <a:rPr lang="en-US" sz="1400" baseline="0" dirty="0"/>
            <a:t>, </a:t>
          </a:r>
          <a:r>
            <a:rPr lang="en-US" sz="1400" baseline="0" dirty="0" err="1"/>
            <a:t>objašnjenje</a:t>
          </a:r>
          <a:r>
            <a:rPr lang="en-US" sz="1400" baseline="0" dirty="0"/>
            <a:t> za </a:t>
          </a:r>
          <a:r>
            <a:rPr lang="en-US" sz="1400" baseline="0" dirty="0" err="1"/>
            <a:t>izostanak</a:t>
          </a:r>
          <a:r>
            <a:rPr lang="en-US" sz="1400" baseline="0" dirty="0"/>
            <a:t> </a:t>
          </a:r>
          <a:r>
            <a:rPr lang="en-US" sz="1400" baseline="0" dirty="0" err="1"/>
            <a:t>napretka</a:t>
          </a:r>
          <a:r>
            <a:rPr lang="en-US" sz="1400" baseline="0" dirty="0"/>
            <a:t>, </a:t>
          </a:r>
          <a:r>
            <a:rPr lang="en-US" sz="1400" baseline="0" dirty="0" err="1"/>
            <a:t>ojačavanje</a:t>
          </a:r>
          <a:r>
            <a:rPr lang="en-US" sz="1400" baseline="0" dirty="0"/>
            <a:t> </a:t>
          </a:r>
          <a:r>
            <a:rPr lang="en-US" sz="1400" baseline="0" dirty="0" err="1"/>
            <a:t>kognitivnog</a:t>
          </a:r>
          <a:r>
            <a:rPr lang="en-US" sz="1400" baseline="0" dirty="0"/>
            <a:t> </a:t>
          </a:r>
          <a:r>
            <a:rPr lang="en-US" sz="1400" baseline="0" dirty="0" err="1"/>
            <a:t>modela</a:t>
          </a:r>
          <a:r>
            <a:rPr lang="en-US" sz="1400" baseline="0" dirty="0"/>
            <a:t>, </a:t>
          </a:r>
          <a:r>
            <a:rPr lang="en-US" sz="1400" baseline="0" dirty="0" err="1"/>
            <a:t>provjera</a:t>
          </a:r>
          <a:r>
            <a:rPr lang="en-US" sz="1400" baseline="0" dirty="0"/>
            <a:t> </a:t>
          </a:r>
          <a:r>
            <a:rPr lang="en-US" sz="1400" baseline="0" dirty="0" err="1"/>
            <a:t>suicidalnih</a:t>
          </a:r>
          <a:r>
            <a:rPr lang="en-US" sz="1400" baseline="0" dirty="0"/>
            <a:t> </a:t>
          </a:r>
          <a:r>
            <a:rPr lang="en-US" sz="1400" baseline="0" dirty="0" err="1"/>
            <a:t>ideja</a:t>
          </a:r>
          <a:r>
            <a:rPr lang="en-US" sz="1400" baseline="0" dirty="0"/>
            <a:t>,…)</a:t>
          </a:r>
          <a:endParaRPr lang="en-US" sz="1400" dirty="0"/>
        </a:p>
      </dgm:t>
    </dgm:pt>
    <dgm:pt modelId="{F9D88C7E-2B44-408D-9C66-F0D02057857A}" type="sibTrans" cxnId="{392730E3-16FB-4654-A206-E1C0AEF3A8C8}">
      <dgm:prSet/>
      <dgm:spPr/>
      <dgm:t>
        <a:bodyPr/>
        <a:lstStyle/>
        <a:p>
          <a:endParaRPr lang="en-US"/>
        </a:p>
      </dgm:t>
    </dgm:pt>
    <dgm:pt modelId="{FB946DF9-8449-4344-9D10-F5B3F787CECE}" type="parTrans" cxnId="{392730E3-16FB-4654-A206-E1C0AEF3A8C8}">
      <dgm:prSet/>
      <dgm:spPr/>
      <dgm:t>
        <a:bodyPr/>
        <a:lstStyle/>
        <a:p>
          <a:endParaRPr lang="en-US"/>
        </a:p>
      </dgm:t>
    </dgm:pt>
    <dgm:pt modelId="{D7FC9173-CA5E-4D2C-9870-90C20B69556A}">
      <dgm:prSet custT="1"/>
      <dgm:spPr/>
      <dgm:t>
        <a:bodyPr/>
        <a:lstStyle/>
        <a:p>
          <a:r>
            <a:rPr lang="en-US" sz="1400" baseline="0" dirty="0" err="1"/>
            <a:t>Pomoći</a:t>
          </a:r>
          <a:r>
            <a:rPr lang="en-US" sz="1400" baseline="0" dirty="0"/>
            <a:t> </a:t>
          </a:r>
          <a:r>
            <a:rPr lang="en-US" sz="1400" baseline="0" dirty="0" err="1"/>
            <a:t>klijentima</a:t>
          </a:r>
          <a:r>
            <a:rPr lang="en-US" sz="1400" baseline="0" dirty="0"/>
            <a:t> </a:t>
          </a:r>
          <a:r>
            <a:rPr lang="en-US" sz="1400" baseline="0" dirty="0" err="1"/>
            <a:t>uvidjeti</a:t>
          </a:r>
          <a:r>
            <a:rPr lang="en-US" sz="1400" baseline="0" dirty="0"/>
            <a:t> </a:t>
          </a:r>
          <a:r>
            <a:rPr lang="en-US" sz="1400" baseline="0" dirty="0" err="1"/>
            <a:t>kako</a:t>
          </a:r>
          <a:r>
            <a:rPr lang="en-US" sz="1400" baseline="0" dirty="0"/>
            <a:t> </a:t>
          </a:r>
          <a:r>
            <a:rPr lang="en-US" sz="1400" baseline="0" dirty="0" err="1"/>
            <a:t>su</a:t>
          </a:r>
          <a:r>
            <a:rPr lang="en-US" sz="1400" baseline="0" dirty="0"/>
            <a:t> </a:t>
          </a:r>
          <a:r>
            <a:rPr lang="en-US" sz="1400" baseline="0" dirty="0" err="1"/>
            <a:t>pozitivne</a:t>
          </a:r>
          <a:r>
            <a:rPr lang="en-US" sz="1400" baseline="0" dirty="0"/>
            <a:t> </a:t>
          </a:r>
          <a:r>
            <a:rPr lang="en-US" sz="1400" baseline="0" dirty="0" err="1"/>
            <a:t>promjene</a:t>
          </a:r>
          <a:r>
            <a:rPr lang="en-US" sz="1400" baseline="0" dirty="0"/>
            <a:t> u </a:t>
          </a:r>
          <a:r>
            <a:rPr lang="en-US" sz="1400" baseline="0" dirty="0" err="1"/>
            <a:t>njihovom</a:t>
          </a:r>
          <a:r>
            <a:rPr lang="en-US" sz="1400" baseline="0" dirty="0"/>
            <a:t> </a:t>
          </a:r>
          <a:r>
            <a:rPr lang="en-US" sz="1400" baseline="0" dirty="0" err="1"/>
            <a:t>mišljenju</a:t>
          </a:r>
          <a:r>
            <a:rPr lang="en-US" sz="1400" baseline="0" dirty="0"/>
            <a:t> </a:t>
          </a:r>
          <a:r>
            <a:rPr lang="en-US" sz="1400" baseline="0" dirty="0" err="1"/>
            <a:t>i</a:t>
          </a:r>
          <a:r>
            <a:rPr lang="en-US" sz="1400" baseline="0" dirty="0"/>
            <a:t> </a:t>
          </a:r>
          <a:r>
            <a:rPr lang="en-US" sz="1400" baseline="0" dirty="0" err="1"/>
            <a:t>ponašanju</a:t>
          </a:r>
          <a:r>
            <a:rPr lang="en-US" sz="1400" baseline="0" dirty="0"/>
            <a:t> </a:t>
          </a:r>
          <a:r>
            <a:rPr lang="en-US" sz="1400" baseline="0" dirty="0" err="1"/>
            <a:t>povezane</a:t>
          </a:r>
          <a:r>
            <a:rPr lang="en-US" sz="1400" baseline="0" dirty="0"/>
            <a:t> s </a:t>
          </a:r>
          <a:r>
            <a:rPr lang="en-US" sz="1400" baseline="0" dirty="0" err="1"/>
            <a:t>boljim</a:t>
          </a:r>
          <a:r>
            <a:rPr lang="en-US" sz="1400" baseline="0" dirty="0"/>
            <a:t> </a:t>
          </a:r>
          <a:r>
            <a:rPr lang="en-US" sz="1400" baseline="0" dirty="0" err="1"/>
            <a:t>raspoloženjem</a:t>
          </a:r>
          <a:endParaRPr lang="en-US" sz="1400" dirty="0"/>
        </a:p>
      </dgm:t>
    </dgm:pt>
    <dgm:pt modelId="{A45669FE-8F2C-4831-A7CD-6ECC03EB6318}" type="sibTrans" cxnId="{74FB43C8-9174-4C49-BE13-D2C01D6BF203}">
      <dgm:prSet/>
      <dgm:spPr/>
      <dgm:t>
        <a:bodyPr/>
        <a:lstStyle/>
        <a:p>
          <a:endParaRPr lang="en-US"/>
        </a:p>
      </dgm:t>
    </dgm:pt>
    <dgm:pt modelId="{5227CAD0-D81D-4BEF-872C-CBBFA65B3C44}" type="parTrans" cxnId="{74FB43C8-9174-4C49-BE13-D2C01D6BF203}">
      <dgm:prSet/>
      <dgm:spPr/>
      <dgm:t>
        <a:bodyPr/>
        <a:lstStyle/>
        <a:p>
          <a:endParaRPr lang="en-US"/>
        </a:p>
      </dgm:t>
    </dgm:pt>
    <dgm:pt modelId="{BD00BD21-C293-460E-9EF1-0FB0545F9C0E}">
      <dgm:prSet custT="1"/>
      <dgm:spPr/>
      <dgm:t>
        <a:bodyPr/>
        <a:lstStyle/>
        <a:p>
          <a:r>
            <a:rPr lang="en-US" sz="1400" baseline="0" dirty="0"/>
            <a:t>Tri </a:t>
          </a:r>
          <a:r>
            <a:rPr lang="en-US" sz="1400" baseline="0" dirty="0" err="1"/>
            <a:t>česte</a:t>
          </a:r>
          <a:r>
            <a:rPr lang="en-US" sz="1400" baseline="0" dirty="0"/>
            <a:t> </a:t>
          </a:r>
          <a:r>
            <a:rPr lang="en-US" sz="1400" baseline="0" dirty="0" err="1"/>
            <a:t>poteškoće</a:t>
          </a:r>
          <a:r>
            <a:rPr lang="en-US" sz="1400" baseline="0" dirty="0"/>
            <a:t> </a:t>
          </a:r>
          <a:r>
            <a:rPr lang="en-US" sz="1400" baseline="0" dirty="0" err="1"/>
            <a:t>pri</a:t>
          </a:r>
          <a:r>
            <a:rPr lang="en-US" sz="1400" baseline="0" dirty="0"/>
            <a:t> </a:t>
          </a:r>
          <a:r>
            <a:rPr lang="en-US" sz="1400" baseline="0" dirty="0" err="1"/>
            <a:t>provjeri</a:t>
          </a:r>
          <a:r>
            <a:rPr lang="en-US" sz="1400" baseline="0" dirty="0"/>
            <a:t> </a:t>
          </a:r>
          <a:r>
            <a:rPr lang="en-US" sz="1400" baseline="0" dirty="0" err="1"/>
            <a:t>raspoloženja</a:t>
          </a:r>
          <a:r>
            <a:rPr lang="en-US" sz="1400" baseline="0" dirty="0"/>
            <a:t>:</a:t>
          </a:r>
        </a:p>
        <a:p>
          <a:r>
            <a:rPr lang="en-US" sz="1400" baseline="0" dirty="0"/>
            <a:t>-</a:t>
          </a:r>
          <a:r>
            <a:rPr lang="en-US" sz="1400" baseline="0" dirty="0" err="1"/>
            <a:t>pripisivanje</a:t>
          </a:r>
          <a:r>
            <a:rPr lang="en-US" sz="1400" baseline="0" dirty="0"/>
            <a:t> </a:t>
          </a:r>
          <a:r>
            <a:rPr lang="en-US" sz="1400" baseline="0" dirty="0" err="1"/>
            <a:t>pozitivnih</a:t>
          </a:r>
          <a:r>
            <a:rPr lang="en-US" sz="1400" baseline="0" dirty="0"/>
            <a:t> </a:t>
          </a:r>
          <a:r>
            <a:rPr lang="en-US" sz="1400" baseline="0" dirty="0" err="1"/>
            <a:t>promjene</a:t>
          </a:r>
          <a:r>
            <a:rPr lang="en-US" sz="1400" baseline="0" dirty="0"/>
            <a:t> </a:t>
          </a:r>
          <a:r>
            <a:rPr lang="en-US" sz="1400" baseline="0" dirty="0" err="1"/>
            <a:t>vanjskim</a:t>
          </a:r>
          <a:r>
            <a:rPr lang="en-US" sz="1400" baseline="0" dirty="0"/>
            <a:t> </a:t>
          </a:r>
          <a:r>
            <a:rPr lang="en-US" sz="1400" baseline="0" dirty="0" err="1"/>
            <a:t>faktorima</a:t>
          </a:r>
          <a:endParaRPr lang="en-US" sz="1400" dirty="0"/>
        </a:p>
        <a:p>
          <a:r>
            <a:rPr lang="en-US" sz="1400" baseline="0" dirty="0"/>
            <a:t>-</a:t>
          </a:r>
          <a:r>
            <a:rPr lang="en-US" sz="1400" baseline="0" dirty="0" err="1"/>
            <a:t>predetaljan</a:t>
          </a:r>
          <a:r>
            <a:rPr lang="en-US" sz="1400" baseline="0" dirty="0"/>
            <a:t> </a:t>
          </a:r>
          <a:r>
            <a:rPr lang="en-US" sz="1400" baseline="0" dirty="0" err="1"/>
            <a:t>opis</a:t>
          </a:r>
          <a:r>
            <a:rPr lang="en-US" sz="1400" baseline="0" dirty="0"/>
            <a:t> </a:t>
          </a:r>
          <a:r>
            <a:rPr lang="en-US" sz="1400" baseline="0" dirty="0" err="1"/>
            <a:t>raspoloženja</a:t>
          </a:r>
          <a:endParaRPr lang="en-US" sz="1400" dirty="0"/>
        </a:p>
        <a:p>
          <a:r>
            <a:rPr lang="en-US" sz="1400" baseline="0" dirty="0"/>
            <a:t>-</a:t>
          </a:r>
          <a:r>
            <a:rPr lang="en-US" sz="1400" baseline="0" dirty="0" err="1"/>
            <a:t>pogoršanje</a:t>
          </a:r>
          <a:r>
            <a:rPr lang="en-US" sz="1400" baseline="0" dirty="0"/>
            <a:t> u </a:t>
          </a:r>
          <a:r>
            <a:rPr lang="en-US" sz="1400" baseline="0" dirty="0" err="1"/>
            <a:t>raspoloženju</a:t>
          </a:r>
          <a:endParaRPr lang="en-US" sz="1400" dirty="0"/>
        </a:p>
      </dgm:t>
    </dgm:pt>
    <dgm:pt modelId="{45E92602-DB36-4055-A619-895201A93B90}" type="sibTrans" cxnId="{9D071766-1063-4BD9-9AD7-0BF15E2FB3AF}">
      <dgm:prSet/>
      <dgm:spPr/>
      <dgm:t>
        <a:bodyPr/>
        <a:lstStyle/>
        <a:p>
          <a:endParaRPr lang="en-US"/>
        </a:p>
      </dgm:t>
    </dgm:pt>
    <dgm:pt modelId="{4322D7F3-6518-49B7-B4DB-7228D2FA4167}" type="parTrans" cxnId="{9D071766-1063-4BD9-9AD7-0BF15E2FB3AF}">
      <dgm:prSet/>
      <dgm:spPr/>
      <dgm:t>
        <a:bodyPr/>
        <a:lstStyle/>
        <a:p>
          <a:endParaRPr lang="en-US"/>
        </a:p>
      </dgm:t>
    </dgm:pt>
    <dgm:pt modelId="{937B92C1-8CA7-4997-BCD4-7C4B8B2E9AB5}">
      <dgm:prSet custT="1"/>
      <dgm:spPr/>
      <dgm:t>
        <a:bodyPr/>
        <a:lstStyle/>
        <a:p>
          <a:r>
            <a:rPr lang="en-US" sz="1400" dirty="0" err="1"/>
            <a:t>Provjeriti</a:t>
          </a:r>
          <a:r>
            <a:rPr lang="en-US" sz="1400" dirty="0"/>
            <a:t> </a:t>
          </a:r>
          <a:r>
            <a:rPr lang="en-US" sz="1400" dirty="0" err="1"/>
            <a:t>uzimaju</a:t>
          </a:r>
          <a:r>
            <a:rPr lang="en-US" sz="1400" dirty="0"/>
            <a:t> li </a:t>
          </a:r>
          <a:r>
            <a:rPr lang="en-US" sz="1400" dirty="0" err="1"/>
            <a:t>propisane</a:t>
          </a:r>
          <a:r>
            <a:rPr lang="en-US" sz="1400" dirty="0"/>
            <a:t> </a:t>
          </a:r>
          <a:r>
            <a:rPr lang="en-US" sz="1400" dirty="0" err="1"/>
            <a:t>lijekove</a:t>
          </a:r>
          <a:endParaRPr lang="en-US" sz="1400" dirty="0"/>
        </a:p>
      </dgm:t>
    </dgm:pt>
    <dgm:pt modelId="{1EE610D3-E451-4EDB-A365-9D14194C3B4C}" type="parTrans" cxnId="{AEBC17B9-B60B-4A21-BEC8-32DBDD693417}">
      <dgm:prSet/>
      <dgm:spPr/>
      <dgm:t>
        <a:bodyPr/>
        <a:lstStyle/>
        <a:p>
          <a:endParaRPr lang="en-US"/>
        </a:p>
      </dgm:t>
    </dgm:pt>
    <dgm:pt modelId="{64894525-3344-4A60-9B7C-D3BE96EF5F29}" type="sibTrans" cxnId="{AEBC17B9-B60B-4A21-BEC8-32DBDD693417}">
      <dgm:prSet/>
      <dgm:spPr/>
      <dgm:t>
        <a:bodyPr/>
        <a:lstStyle/>
        <a:p>
          <a:endParaRPr lang="en-US"/>
        </a:p>
      </dgm:t>
    </dgm:pt>
    <dgm:pt modelId="{A1A37A62-A012-4756-A518-0895BDB22B1D}" type="pres">
      <dgm:prSet presAssocID="{DB124D5D-EA6F-4342-9C6B-E042412EE57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2F7E9E4-3EEE-4245-BE91-0A4CD4DF3209}" type="pres">
      <dgm:prSet presAssocID="{9AEA0D40-BDD0-4B15-B846-5E05F53FB332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7A877B-D170-4F91-AE64-09D96E6DBF15}" type="pres">
      <dgm:prSet presAssocID="{F9D88C7E-2B44-408D-9C66-F0D02057857A}" presName="sibTrans" presStyleCnt="0"/>
      <dgm:spPr/>
    </dgm:pt>
    <dgm:pt modelId="{E87C4224-4C6A-4C4F-A137-95A241FEFB5F}" type="pres">
      <dgm:prSet presAssocID="{D7FC9173-CA5E-4D2C-9870-90C20B69556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061F2A-FC15-468D-94C5-5B68CC9FE253}" type="pres">
      <dgm:prSet presAssocID="{A45669FE-8F2C-4831-A7CD-6ECC03EB6318}" presName="sibTrans" presStyleCnt="0"/>
      <dgm:spPr/>
    </dgm:pt>
    <dgm:pt modelId="{E292DF6D-672E-44E2-BCEE-94B12BED6DD2}" type="pres">
      <dgm:prSet presAssocID="{BD00BD21-C293-460E-9EF1-0FB0545F9C0E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D29C62-C627-4D2B-AF9E-BA668AD7F859}" type="pres">
      <dgm:prSet presAssocID="{45E92602-DB36-4055-A619-895201A93B90}" presName="sibTrans" presStyleCnt="0"/>
      <dgm:spPr/>
    </dgm:pt>
    <dgm:pt modelId="{A09FD6B7-ABB6-4836-8325-4185B16B698A}" type="pres">
      <dgm:prSet presAssocID="{937B92C1-8CA7-4997-BCD4-7C4B8B2E9AB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F80AB8D-3A50-41D4-BE08-EBAFEA421A30}" type="presOf" srcId="{D7FC9173-CA5E-4D2C-9870-90C20B69556A}" destId="{E87C4224-4C6A-4C4F-A137-95A241FEFB5F}" srcOrd="0" destOrd="0" presId="urn:microsoft.com/office/officeart/2005/8/layout/default"/>
    <dgm:cxn modelId="{65AF545A-576B-48E7-B1F3-2033B6390921}" type="presOf" srcId="{BD00BD21-C293-460E-9EF1-0FB0545F9C0E}" destId="{E292DF6D-672E-44E2-BCEE-94B12BED6DD2}" srcOrd="0" destOrd="0" presId="urn:microsoft.com/office/officeart/2005/8/layout/default"/>
    <dgm:cxn modelId="{B0625709-03EF-4781-AC2F-D1FFF605AA15}" type="presOf" srcId="{DB124D5D-EA6F-4342-9C6B-E042412EE57F}" destId="{A1A37A62-A012-4756-A518-0895BDB22B1D}" srcOrd="0" destOrd="0" presId="urn:microsoft.com/office/officeart/2005/8/layout/default"/>
    <dgm:cxn modelId="{AEBC17B9-B60B-4A21-BEC8-32DBDD693417}" srcId="{DB124D5D-EA6F-4342-9C6B-E042412EE57F}" destId="{937B92C1-8CA7-4997-BCD4-7C4B8B2E9AB5}" srcOrd="3" destOrd="0" parTransId="{1EE610D3-E451-4EDB-A365-9D14194C3B4C}" sibTransId="{64894525-3344-4A60-9B7C-D3BE96EF5F29}"/>
    <dgm:cxn modelId="{392730E3-16FB-4654-A206-E1C0AEF3A8C8}" srcId="{DB124D5D-EA6F-4342-9C6B-E042412EE57F}" destId="{9AEA0D40-BDD0-4B15-B846-5E05F53FB332}" srcOrd="0" destOrd="0" parTransId="{FB946DF9-8449-4344-9D10-F5B3F787CECE}" sibTransId="{F9D88C7E-2B44-408D-9C66-F0D02057857A}"/>
    <dgm:cxn modelId="{E4C8A7A9-5859-4746-82AA-775516017673}" type="presOf" srcId="{937B92C1-8CA7-4997-BCD4-7C4B8B2E9AB5}" destId="{A09FD6B7-ABB6-4836-8325-4185B16B698A}" srcOrd="0" destOrd="0" presId="urn:microsoft.com/office/officeart/2005/8/layout/default"/>
    <dgm:cxn modelId="{74FB43C8-9174-4C49-BE13-D2C01D6BF203}" srcId="{DB124D5D-EA6F-4342-9C6B-E042412EE57F}" destId="{D7FC9173-CA5E-4D2C-9870-90C20B69556A}" srcOrd="1" destOrd="0" parTransId="{5227CAD0-D81D-4BEF-872C-CBBFA65B3C44}" sibTransId="{A45669FE-8F2C-4831-A7CD-6ECC03EB6318}"/>
    <dgm:cxn modelId="{8A72407E-647F-4177-AF85-3D9FE205C420}" type="presOf" srcId="{9AEA0D40-BDD0-4B15-B846-5E05F53FB332}" destId="{62F7E9E4-3EEE-4245-BE91-0A4CD4DF3209}" srcOrd="0" destOrd="0" presId="urn:microsoft.com/office/officeart/2005/8/layout/default"/>
    <dgm:cxn modelId="{9D071766-1063-4BD9-9AD7-0BF15E2FB3AF}" srcId="{DB124D5D-EA6F-4342-9C6B-E042412EE57F}" destId="{BD00BD21-C293-460E-9EF1-0FB0545F9C0E}" srcOrd="2" destOrd="0" parTransId="{4322D7F3-6518-49B7-B4DB-7228D2FA4167}" sibTransId="{45E92602-DB36-4055-A619-895201A93B90}"/>
    <dgm:cxn modelId="{1B688F72-CEA3-47A9-BF53-072B36E18ECB}" type="presParOf" srcId="{A1A37A62-A012-4756-A518-0895BDB22B1D}" destId="{62F7E9E4-3EEE-4245-BE91-0A4CD4DF3209}" srcOrd="0" destOrd="0" presId="urn:microsoft.com/office/officeart/2005/8/layout/default"/>
    <dgm:cxn modelId="{320975F3-29A8-46AB-AE80-3994755107E6}" type="presParOf" srcId="{A1A37A62-A012-4756-A518-0895BDB22B1D}" destId="{8A7A877B-D170-4F91-AE64-09D96E6DBF15}" srcOrd="1" destOrd="0" presId="urn:microsoft.com/office/officeart/2005/8/layout/default"/>
    <dgm:cxn modelId="{DF4143A6-50B1-4A51-B887-B1DC1E71F11B}" type="presParOf" srcId="{A1A37A62-A012-4756-A518-0895BDB22B1D}" destId="{E87C4224-4C6A-4C4F-A137-95A241FEFB5F}" srcOrd="2" destOrd="0" presId="urn:microsoft.com/office/officeart/2005/8/layout/default"/>
    <dgm:cxn modelId="{6E3564E2-F476-4F3B-811C-593B48F78A11}" type="presParOf" srcId="{A1A37A62-A012-4756-A518-0895BDB22B1D}" destId="{99061F2A-FC15-468D-94C5-5B68CC9FE253}" srcOrd="3" destOrd="0" presId="urn:microsoft.com/office/officeart/2005/8/layout/default"/>
    <dgm:cxn modelId="{89E9DC07-7D21-49E3-9258-CB6D2F1B0A2D}" type="presParOf" srcId="{A1A37A62-A012-4756-A518-0895BDB22B1D}" destId="{E292DF6D-672E-44E2-BCEE-94B12BED6DD2}" srcOrd="4" destOrd="0" presId="urn:microsoft.com/office/officeart/2005/8/layout/default"/>
    <dgm:cxn modelId="{684939A1-4078-420D-B409-36837FCD1031}" type="presParOf" srcId="{A1A37A62-A012-4756-A518-0895BDB22B1D}" destId="{BFD29C62-C627-4D2B-AF9E-BA668AD7F859}" srcOrd="5" destOrd="0" presId="urn:microsoft.com/office/officeart/2005/8/layout/default"/>
    <dgm:cxn modelId="{2CC42945-3950-4449-A398-DA5E77BA898D}" type="presParOf" srcId="{A1A37A62-A012-4756-A518-0895BDB22B1D}" destId="{A09FD6B7-ABB6-4836-8325-4185B16B698A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C27DC3C-E59B-488F-B989-1BAE172142C8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4E32D25-4A13-4DC8-B1CD-388AFD7AE922}">
      <dgm:prSet/>
      <dgm:spPr/>
      <dgm:t>
        <a:bodyPr/>
        <a:lstStyle/>
        <a:p>
          <a:r>
            <a:rPr lang="en-US" dirty="0" err="1"/>
            <a:t>klijentovi</a:t>
          </a:r>
          <a:r>
            <a:rPr lang="en-US" dirty="0"/>
            <a:t> </a:t>
          </a:r>
          <a:r>
            <a:rPr lang="en-US" dirty="0" err="1"/>
            <a:t>ciljevi</a:t>
          </a:r>
          <a:r>
            <a:rPr lang="en-US" dirty="0"/>
            <a:t> u </a:t>
          </a:r>
          <a:r>
            <a:rPr lang="en-US" dirty="0" err="1"/>
            <a:t>seansi</a:t>
          </a:r>
          <a:r>
            <a:rPr lang="en-US" dirty="0"/>
            <a:t>; </a:t>
          </a:r>
          <a:r>
            <a:rPr lang="en-US" dirty="0" err="1"/>
            <a:t>provjera</a:t>
          </a:r>
          <a:r>
            <a:rPr lang="en-US" dirty="0"/>
            <a:t> </a:t>
          </a:r>
          <a:r>
            <a:rPr lang="en-US" dirty="0" err="1"/>
            <a:t>ima</a:t>
          </a:r>
          <a:r>
            <a:rPr lang="en-US" dirty="0"/>
            <a:t> li </a:t>
          </a:r>
          <a:r>
            <a:rPr lang="en-US" dirty="0" err="1"/>
            <a:t>još</a:t>
          </a:r>
          <a:r>
            <a:rPr lang="en-US" dirty="0"/>
            <a:t> </a:t>
          </a:r>
          <a:r>
            <a:rPr lang="en-US" dirty="0" err="1"/>
            <a:t>išta</a:t>
          </a:r>
          <a:r>
            <a:rPr lang="en-US" dirty="0"/>
            <a:t> </a:t>
          </a:r>
          <a:r>
            <a:rPr lang="en-US" dirty="0" err="1"/>
            <a:t>važno</a:t>
          </a:r>
          <a:r>
            <a:rPr lang="en-US" dirty="0"/>
            <a:t> za </a:t>
          </a:r>
          <a:r>
            <a:rPr lang="en-US" dirty="0" err="1"/>
            <a:t>raspravu</a:t>
          </a:r>
          <a:endParaRPr lang="en-US" dirty="0"/>
        </a:p>
      </dgm:t>
    </dgm:pt>
    <dgm:pt modelId="{7CDA4F6F-9C59-4AA7-9760-7D9C6CC7942E}" type="parTrans" cxnId="{070C53F9-6CAE-48B0-86FE-51323029B2C4}">
      <dgm:prSet/>
      <dgm:spPr/>
      <dgm:t>
        <a:bodyPr/>
        <a:lstStyle/>
        <a:p>
          <a:endParaRPr lang="en-US"/>
        </a:p>
      </dgm:t>
    </dgm:pt>
    <dgm:pt modelId="{7B68681A-8F85-48D3-A950-C21A030842ED}" type="sibTrans" cxnId="{070C53F9-6CAE-48B0-86FE-51323029B2C4}">
      <dgm:prSet/>
      <dgm:spPr/>
      <dgm:t>
        <a:bodyPr/>
        <a:lstStyle/>
        <a:p>
          <a:endParaRPr lang="en-US"/>
        </a:p>
      </dgm:t>
    </dgm:pt>
    <dgm:pt modelId="{9AC5AA8B-8CF6-40E3-932C-2D79A7A39000}">
      <dgm:prSet/>
      <dgm:spPr/>
      <dgm:t>
        <a:bodyPr/>
        <a:lstStyle/>
        <a:p>
          <a:r>
            <a:rPr lang="en-US" dirty="0" err="1"/>
            <a:t>prekinuti</a:t>
          </a:r>
          <a:r>
            <a:rPr lang="en-US" dirty="0"/>
            <a:t> </a:t>
          </a:r>
          <a:r>
            <a:rPr lang="en-US" dirty="0" err="1"/>
            <a:t>kad</a:t>
          </a:r>
          <a:r>
            <a:rPr lang="en-US" dirty="0"/>
            <a:t> je </a:t>
          </a:r>
          <a:r>
            <a:rPr lang="en-US" dirty="0" err="1"/>
            <a:t>potrebno</a:t>
          </a:r>
          <a:r>
            <a:rPr lang="en-US" dirty="0"/>
            <a:t> </a:t>
          </a:r>
          <a:r>
            <a:rPr lang="en-US" dirty="0" err="1"/>
            <a:t>naznačiti</a:t>
          </a:r>
          <a:r>
            <a:rPr lang="en-US" dirty="0"/>
            <a:t> problem </a:t>
          </a:r>
          <a:r>
            <a:rPr lang="en-US" dirty="0" err="1"/>
            <a:t>ili</a:t>
          </a:r>
          <a:r>
            <a:rPr lang="en-US" dirty="0"/>
            <a:t> </a:t>
          </a:r>
          <a:r>
            <a:rPr lang="en-US" dirty="0" err="1"/>
            <a:t>cilj</a:t>
          </a:r>
          <a:endParaRPr lang="en-US" dirty="0"/>
        </a:p>
      </dgm:t>
    </dgm:pt>
    <dgm:pt modelId="{0411363D-EE71-4834-8C37-4F177538D538}" type="parTrans" cxnId="{BB984083-C1B5-4CA5-94A0-FEB8FEF817D5}">
      <dgm:prSet/>
      <dgm:spPr/>
      <dgm:t>
        <a:bodyPr/>
        <a:lstStyle/>
        <a:p>
          <a:endParaRPr lang="en-US"/>
        </a:p>
      </dgm:t>
    </dgm:pt>
    <dgm:pt modelId="{7674C4BC-5FB0-4ED4-8562-EB4AFFDD0A40}" type="sibTrans" cxnId="{BB984083-C1B5-4CA5-94A0-FEB8FEF817D5}">
      <dgm:prSet/>
      <dgm:spPr/>
      <dgm:t>
        <a:bodyPr/>
        <a:lstStyle/>
        <a:p>
          <a:endParaRPr lang="en-US"/>
        </a:p>
      </dgm:t>
    </dgm:pt>
    <dgm:pt modelId="{05190C7E-1B68-41C3-8708-D625FFCEC1BE}">
      <dgm:prSet/>
      <dgm:spPr/>
      <dgm:t>
        <a:bodyPr/>
        <a:lstStyle/>
        <a:p>
          <a:r>
            <a:rPr lang="en-US" dirty="0" err="1"/>
            <a:t>provjeriti</a:t>
          </a:r>
          <a:r>
            <a:rPr lang="en-US" dirty="0"/>
            <a:t> </a:t>
          </a:r>
          <a:r>
            <a:rPr lang="en-US" dirty="0" err="1"/>
            <a:t>bilješke</a:t>
          </a:r>
          <a:r>
            <a:rPr lang="en-US" dirty="0"/>
            <a:t> s </a:t>
          </a:r>
          <a:r>
            <a:rPr lang="en-US" dirty="0" err="1"/>
            <a:t>prethodne</a:t>
          </a:r>
          <a:r>
            <a:rPr lang="en-US" dirty="0"/>
            <a:t> </a:t>
          </a:r>
          <a:r>
            <a:rPr lang="en-US" dirty="0" err="1"/>
            <a:t>seanse</a:t>
          </a:r>
          <a:endParaRPr lang="en-US" dirty="0"/>
        </a:p>
      </dgm:t>
    </dgm:pt>
    <dgm:pt modelId="{7EABF974-6155-4766-9D34-847097803514}" type="parTrans" cxnId="{A77B3364-D05F-4900-A523-5C493E4EB26E}">
      <dgm:prSet/>
      <dgm:spPr/>
      <dgm:t>
        <a:bodyPr/>
        <a:lstStyle/>
        <a:p>
          <a:endParaRPr lang="en-US"/>
        </a:p>
      </dgm:t>
    </dgm:pt>
    <dgm:pt modelId="{F8975C75-1800-4C54-9A14-213AF5B06168}" type="sibTrans" cxnId="{A77B3364-D05F-4900-A523-5C493E4EB26E}">
      <dgm:prSet/>
      <dgm:spPr/>
      <dgm:t>
        <a:bodyPr/>
        <a:lstStyle/>
        <a:p>
          <a:endParaRPr lang="en-US"/>
        </a:p>
      </dgm:t>
    </dgm:pt>
    <dgm:pt modelId="{FCE521CF-A400-4896-901A-8DABD8CC4667}">
      <dgm:prSet/>
      <dgm:spPr/>
      <dgm:t>
        <a:bodyPr/>
        <a:lstStyle/>
        <a:p>
          <a:r>
            <a:rPr lang="en-US" dirty="0" err="1"/>
            <a:t>predložiti</a:t>
          </a:r>
          <a:r>
            <a:rPr lang="en-US" dirty="0"/>
            <a:t> </a:t>
          </a:r>
          <a:r>
            <a:rPr lang="en-US" dirty="0" err="1"/>
            <a:t>teme</a:t>
          </a:r>
          <a:r>
            <a:rPr lang="en-US" dirty="0"/>
            <a:t> </a:t>
          </a:r>
          <a:r>
            <a:rPr lang="en-US" dirty="0" err="1"/>
            <a:t>koje</a:t>
          </a:r>
          <a:r>
            <a:rPr lang="en-US" dirty="0"/>
            <a:t> </a:t>
          </a:r>
          <a:r>
            <a:rPr lang="en-US" dirty="0" err="1"/>
            <a:t>želimo</a:t>
          </a:r>
          <a:r>
            <a:rPr lang="en-US" dirty="0"/>
            <a:t> </a:t>
          </a:r>
          <a:r>
            <a:rPr lang="en-US" dirty="0" err="1"/>
            <a:t>proći</a:t>
          </a:r>
          <a:endParaRPr lang="en-US" dirty="0"/>
        </a:p>
      </dgm:t>
    </dgm:pt>
    <dgm:pt modelId="{99B8C4B6-CD55-42DA-B33F-9F893F3795B5}" type="parTrans" cxnId="{70ADD4B2-B8C8-4D10-87D6-6B1606E33146}">
      <dgm:prSet/>
      <dgm:spPr/>
      <dgm:t>
        <a:bodyPr/>
        <a:lstStyle/>
        <a:p>
          <a:endParaRPr lang="en-US"/>
        </a:p>
      </dgm:t>
    </dgm:pt>
    <dgm:pt modelId="{33B13499-C2B4-4E1A-BDE4-87D5B93AD063}" type="sibTrans" cxnId="{70ADD4B2-B8C8-4D10-87D6-6B1606E33146}">
      <dgm:prSet/>
      <dgm:spPr/>
      <dgm:t>
        <a:bodyPr/>
        <a:lstStyle/>
        <a:p>
          <a:endParaRPr lang="en-US"/>
        </a:p>
      </dgm:t>
    </dgm:pt>
    <dgm:pt modelId="{9DC713C6-B4E5-487E-AA70-6D0727BE5E7B}">
      <dgm:prSet/>
      <dgm:spPr/>
      <dgm:t>
        <a:bodyPr/>
        <a:lstStyle/>
        <a:p>
          <a:r>
            <a:rPr lang="en-US" dirty="0" err="1"/>
            <a:t>provjeriti</a:t>
          </a:r>
          <a:r>
            <a:rPr lang="en-US" dirty="0"/>
            <a:t> </a:t>
          </a:r>
          <a:r>
            <a:rPr lang="en-US" dirty="0" err="1"/>
            <a:t>postoji</a:t>
          </a:r>
          <a:r>
            <a:rPr lang="en-US" dirty="0"/>
            <a:t> li </a:t>
          </a:r>
          <a:r>
            <a:rPr lang="en-US" dirty="0" err="1"/>
            <a:t>kakav</a:t>
          </a:r>
          <a:r>
            <a:rPr lang="en-US" dirty="0"/>
            <a:t> </a:t>
          </a:r>
          <a:r>
            <a:rPr lang="en-US" dirty="0" err="1"/>
            <a:t>važan</a:t>
          </a:r>
          <a:r>
            <a:rPr lang="en-US" dirty="0"/>
            <a:t> </a:t>
          </a:r>
          <a:r>
            <a:rPr lang="en-US" dirty="0" err="1"/>
            <a:t>događaj</a:t>
          </a:r>
          <a:r>
            <a:rPr lang="en-US" dirty="0"/>
            <a:t> u </a:t>
          </a:r>
          <a:r>
            <a:rPr lang="en-US" dirty="0" err="1"/>
            <a:t>nadolazećem</a:t>
          </a:r>
          <a:r>
            <a:rPr lang="en-US" dirty="0"/>
            <a:t> period</a:t>
          </a:r>
        </a:p>
      </dgm:t>
    </dgm:pt>
    <dgm:pt modelId="{28187BC7-DFC1-4925-8DC2-A176B14DA067}" type="parTrans" cxnId="{16FCA9B2-00F6-4BDE-988D-18E269ACCACD}">
      <dgm:prSet/>
      <dgm:spPr/>
      <dgm:t>
        <a:bodyPr/>
        <a:lstStyle/>
        <a:p>
          <a:endParaRPr lang="en-US"/>
        </a:p>
      </dgm:t>
    </dgm:pt>
    <dgm:pt modelId="{CEB6E34C-1CD1-4996-B4CD-8803091470AC}" type="sibTrans" cxnId="{16FCA9B2-00F6-4BDE-988D-18E269ACCACD}">
      <dgm:prSet/>
      <dgm:spPr/>
      <dgm:t>
        <a:bodyPr/>
        <a:lstStyle/>
        <a:p>
          <a:endParaRPr lang="en-US"/>
        </a:p>
      </dgm:t>
    </dgm:pt>
    <dgm:pt modelId="{2B82D535-79AE-4D87-A94E-EEF678251FD8}" type="pres">
      <dgm:prSet presAssocID="{2C27DC3C-E59B-488F-B989-1BAE172142C8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1DE2AEA2-036A-4C23-9407-3E07DF832A73}" type="pres">
      <dgm:prSet presAssocID="{D4E32D25-4A13-4DC8-B1CD-388AFD7AE922}" presName="thickLine" presStyleLbl="alignNode1" presStyleIdx="0" presStyleCnt="5"/>
      <dgm:spPr/>
    </dgm:pt>
    <dgm:pt modelId="{482C9DEF-B38E-4AD3-B68B-CE8CD8B921C4}" type="pres">
      <dgm:prSet presAssocID="{D4E32D25-4A13-4DC8-B1CD-388AFD7AE922}" presName="horz1" presStyleCnt="0"/>
      <dgm:spPr/>
    </dgm:pt>
    <dgm:pt modelId="{BE9371DA-4787-4549-A730-3AED8802EAF0}" type="pres">
      <dgm:prSet presAssocID="{D4E32D25-4A13-4DC8-B1CD-388AFD7AE922}" presName="tx1" presStyleLbl="revTx" presStyleIdx="0" presStyleCnt="5"/>
      <dgm:spPr/>
      <dgm:t>
        <a:bodyPr/>
        <a:lstStyle/>
        <a:p>
          <a:endParaRPr lang="en-US"/>
        </a:p>
      </dgm:t>
    </dgm:pt>
    <dgm:pt modelId="{C03E35A2-8CA9-4982-A90B-2B65F291ACFF}" type="pres">
      <dgm:prSet presAssocID="{D4E32D25-4A13-4DC8-B1CD-388AFD7AE922}" presName="vert1" presStyleCnt="0"/>
      <dgm:spPr/>
    </dgm:pt>
    <dgm:pt modelId="{2A5251DE-D446-4D4A-A22E-6CA2DBD6447A}" type="pres">
      <dgm:prSet presAssocID="{9AC5AA8B-8CF6-40E3-932C-2D79A7A39000}" presName="thickLine" presStyleLbl="alignNode1" presStyleIdx="1" presStyleCnt="5"/>
      <dgm:spPr/>
    </dgm:pt>
    <dgm:pt modelId="{27D4EDF3-D45A-406A-95A6-8016129972A2}" type="pres">
      <dgm:prSet presAssocID="{9AC5AA8B-8CF6-40E3-932C-2D79A7A39000}" presName="horz1" presStyleCnt="0"/>
      <dgm:spPr/>
    </dgm:pt>
    <dgm:pt modelId="{4B6D9857-6D41-434D-99C0-DA72C6F38E75}" type="pres">
      <dgm:prSet presAssocID="{9AC5AA8B-8CF6-40E3-932C-2D79A7A39000}" presName="tx1" presStyleLbl="revTx" presStyleIdx="1" presStyleCnt="5"/>
      <dgm:spPr/>
      <dgm:t>
        <a:bodyPr/>
        <a:lstStyle/>
        <a:p>
          <a:endParaRPr lang="en-US"/>
        </a:p>
      </dgm:t>
    </dgm:pt>
    <dgm:pt modelId="{A5F7A369-7F07-4BFB-8296-0E3C726033B1}" type="pres">
      <dgm:prSet presAssocID="{9AC5AA8B-8CF6-40E3-932C-2D79A7A39000}" presName="vert1" presStyleCnt="0"/>
      <dgm:spPr/>
    </dgm:pt>
    <dgm:pt modelId="{967B57E8-9AAD-4A06-BB8F-7B41062E6EFB}" type="pres">
      <dgm:prSet presAssocID="{05190C7E-1B68-41C3-8708-D625FFCEC1BE}" presName="thickLine" presStyleLbl="alignNode1" presStyleIdx="2" presStyleCnt="5"/>
      <dgm:spPr/>
    </dgm:pt>
    <dgm:pt modelId="{015857B7-7922-4FD4-8A09-B68BE739B31B}" type="pres">
      <dgm:prSet presAssocID="{05190C7E-1B68-41C3-8708-D625FFCEC1BE}" presName="horz1" presStyleCnt="0"/>
      <dgm:spPr/>
    </dgm:pt>
    <dgm:pt modelId="{89F8720D-F02E-4465-BAA0-60934C29C58E}" type="pres">
      <dgm:prSet presAssocID="{05190C7E-1B68-41C3-8708-D625FFCEC1BE}" presName="tx1" presStyleLbl="revTx" presStyleIdx="2" presStyleCnt="5"/>
      <dgm:spPr/>
      <dgm:t>
        <a:bodyPr/>
        <a:lstStyle/>
        <a:p>
          <a:endParaRPr lang="en-US"/>
        </a:p>
      </dgm:t>
    </dgm:pt>
    <dgm:pt modelId="{CEE0362C-73AA-42F4-9E0C-F404AF4925DA}" type="pres">
      <dgm:prSet presAssocID="{05190C7E-1B68-41C3-8708-D625FFCEC1BE}" presName="vert1" presStyleCnt="0"/>
      <dgm:spPr/>
    </dgm:pt>
    <dgm:pt modelId="{88537CD6-8E03-48EE-A494-3D715DCE7CF4}" type="pres">
      <dgm:prSet presAssocID="{FCE521CF-A400-4896-901A-8DABD8CC4667}" presName="thickLine" presStyleLbl="alignNode1" presStyleIdx="3" presStyleCnt="5"/>
      <dgm:spPr/>
    </dgm:pt>
    <dgm:pt modelId="{7CFF61B6-482B-4EF3-8DB4-C53C9F344C67}" type="pres">
      <dgm:prSet presAssocID="{FCE521CF-A400-4896-901A-8DABD8CC4667}" presName="horz1" presStyleCnt="0"/>
      <dgm:spPr/>
    </dgm:pt>
    <dgm:pt modelId="{9CE323B0-3D4F-49E5-AAD8-90841632C9EF}" type="pres">
      <dgm:prSet presAssocID="{FCE521CF-A400-4896-901A-8DABD8CC4667}" presName="tx1" presStyleLbl="revTx" presStyleIdx="3" presStyleCnt="5"/>
      <dgm:spPr/>
      <dgm:t>
        <a:bodyPr/>
        <a:lstStyle/>
        <a:p>
          <a:endParaRPr lang="en-US"/>
        </a:p>
      </dgm:t>
    </dgm:pt>
    <dgm:pt modelId="{219C21B7-3DF2-47B7-8BE1-DBBE014CB173}" type="pres">
      <dgm:prSet presAssocID="{FCE521CF-A400-4896-901A-8DABD8CC4667}" presName="vert1" presStyleCnt="0"/>
      <dgm:spPr/>
    </dgm:pt>
    <dgm:pt modelId="{02484A70-79F6-4320-AC77-4D7C057EEE2F}" type="pres">
      <dgm:prSet presAssocID="{9DC713C6-B4E5-487E-AA70-6D0727BE5E7B}" presName="thickLine" presStyleLbl="alignNode1" presStyleIdx="4" presStyleCnt="5"/>
      <dgm:spPr/>
    </dgm:pt>
    <dgm:pt modelId="{58702175-9BAD-40C9-AD51-1161A4894629}" type="pres">
      <dgm:prSet presAssocID="{9DC713C6-B4E5-487E-AA70-6D0727BE5E7B}" presName="horz1" presStyleCnt="0"/>
      <dgm:spPr/>
    </dgm:pt>
    <dgm:pt modelId="{089F3063-EF80-49DA-81DD-028D69446CCD}" type="pres">
      <dgm:prSet presAssocID="{9DC713C6-B4E5-487E-AA70-6D0727BE5E7B}" presName="tx1" presStyleLbl="revTx" presStyleIdx="4" presStyleCnt="5"/>
      <dgm:spPr/>
      <dgm:t>
        <a:bodyPr/>
        <a:lstStyle/>
        <a:p>
          <a:endParaRPr lang="en-US"/>
        </a:p>
      </dgm:t>
    </dgm:pt>
    <dgm:pt modelId="{277CA4A5-C9B9-4521-8DEA-85719BC9699C}" type="pres">
      <dgm:prSet presAssocID="{9DC713C6-B4E5-487E-AA70-6D0727BE5E7B}" presName="vert1" presStyleCnt="0"/>
      <dgm:spPr/>
    </dgm:pt>
  </dgm:ptLst>
  <dgm:cxnLst>
    <dgm:cxn modelId="{541FFABD-2B3E-4202-8293-B7754E0F7AB0}" type="presOf" srcId="{2C27DC3C-E59B-488F-B989-1BAE172142C8}" destId="{2B82D535-79AE-4D87-A94E-EEF678251FD8}" srcOrd="0" destOrd="0" presId="urn:microsoft.com/office/officeart/2008/layout/LinedList"/>
    <dgm:cxn modelId="{6901EA40-AC00-4A41-9F0A-7A9F8285B559}" type="presOf" srcId="{D4E32D25-4A13-4DC8-B1CD-388AFD7AE922}" destId="{BE9371DA-4787-4549-A730-3AED8802EAF0}" srcOrd="0" destOrd="0" presId="urn:microsoft.com/office/officeart/2008/layout/LinedList"/>
    <dgm:cxn modelId="{887CF5E6-4CD2-4816-8965-DD3C35DC9ECB}" type="presOf" srcId="{9DC713C6-B4E5-487E-AA70-6D0727BE5E7B}" destId="{089F3063-EF80-49DA-81DD-028D69446CCD}" srcOrd="0" destOrd="0" presId="urn:microsoft.com/office/officeart/2008/layout/LinedList"/>
    <dgm:cxn modelId="{807F3F86-3186-489C-B1BF-E8EB5D613227}" type="presOf" srcId="{9AC5AA8B-8CF6-40E3-932C-2D79A7A39000}" destId="{4B6D9857-6D41-434D-99C0-DA72C6F38E75}" srcOrd="0" destOrd="0" presId="urn:microsoft.com/office/officeart/2008/layout/LinedList"/>
    <dgm:cxn modelId="{A77B3364-D05F-4900-A523-5C493E4EB26E}" srcId="{2C27DC3C-E59B-488F-B989-1BAE172142C8}" destId="{05190C7E-1B68-41C3-8708-D625FFCEC1BE}" srcOrd="2" destOrd="0" parTransId="{7EABF974-6155-4766-9D34-847097803514}" sibTransId="{F8975C75-1800-4C54-9A14-213AF5B06168}"/>
    <dgm:cxn modelId="{D2789202-A347-40F2-9CCE-DBEE5B8173F6}" type="presOf" srcId="{FCE521CF-A400-4896-901A-8DABD8CC4667}" destId="{9CE323B0-3D4F-49E5-AAD8-90841632C9EF}" srcOrd="0" destOrd="0" presId="urn:microsoft.com/office/officeart/2008/layout/LinedList"/>
    <dgm:cxn modelId="{BB984083-C1B5-4CA5-94A0-FEB8FEF817D5}" srcId="{2C27DC3C-E59B-488F-B989-1BAE172142C8}" destId="{9AC5AA8B-8CF6-40E3-932C-2D79A7A39000}" srcOrd="1" destOrd="0" parTransId="{0411363D-EE71-4834-8C37-4F177538D538}" sibTransId="{7674C4BC-5FB0-4ED4-8562-EB4AFFDD0A40}"/>
    <dgm:cxn modelId="{70ADD4B2-B8C8-4D10-87D6-6B1606E33146}" srcId="{2C27DC3C-E59B-488F-B989-1BAE172142C8}" destId="{FCE521CF-A400-4896-901A-8DABD8CC4667}" srcOrd="3" destOrd="0" parTransId="{99B8C4B6-CD55-42DA-B33F-9F893F3795B5}" sibTransId="{33B13499-C2B4-4E1A-BDE4-87D5B93AD063}"/>
    <dgm:cxn modelId="{16FCA9B2-00F6-4BDE-988D-18E269ACCACD}" srcId="{2C27DC3C-E59B-488F-B989-1BAE172142C8}" destId="{9DC713C6-B4E5-487E-AA70-6D0727BE5E7B}" srcOrd="4" destOrd="0" parTransId="{28187BC7-DFC1-4925-8DC2-A176B14DA067}" sibTransId="{CEB6E34C-1CD1-4996-B4CD-8803091470AC}"/>
    <dgm:cxn modelId="{070C53F9-6CAE-48B0-86FE-51323029B2C4}" srcId="{2C27DC3C-E59B-488F-B989-1BAE172142C8}" destId="{D4E32D25-4A13-4DC8-B1CD-388AFD7AE922}" srcOrd="0" destOrd="0" parTransId="{7CDA4F6F-9C59-4AA7-9760-7D9C6CC7942E}" sibTransId="{7B68681A-8F85-48D3-A950-C21A030842ED}"/>
    <dgm:cxn modelId="{7CB618E1-8219-4301-AA21-4456FB037A60}" type="presOf" srcId="{05190C7E-1B68-41C3-8708-D625FFCEC1BE}" destId="{89F8720D-F02E-4465-BAA0-60934C29C58E}" srcOrd="0" destOrd="0" presId="urn:microsoft.com/office/officeart/2008/layout/LinedList"/>
    <dgm:cxn modelId="{3C321791-E75A-41E9-B2EE-6CC59145B038}" type="presParOf" srcId="{2B82D535-79AE-4D87-A94E-EEF678251FD8}" destId="{1DE2AEA2-036A-4C23-9407-3E07DF832A73}" srcOrd="0" destOrd="0" presId="urn:microsoft.com/office/officeart/2008/layout/LinedList"/>
    <dgm:cxn modelId="{8E54194A-0094-4C26-B84B-903491500B15}" type="presParOf" srcId="{2B82D535-79AE-4D87-A94E-EEF678251FD8}" destId="{482C9DEF-B38E-4AD3-B68B-CE8CD8B921C4}" srcOrd="1" destOrd="0" presId="urn:microsoft.com/office/officeart/2008/layout/LinedList"/>
    <dgm:cxn modelId="{E3D02558-1968-40ED-B3AE-5E5D19088AA3}" type="presParOf" srcId="{482C9DEF-B38E-4AD3-B68B-CE8CD8B921C4}" destId="{BE9371DA-4787-4549-A730-3AED8802EAF0}" srcOrd="0" destOrd="0" presId="urn:microsoft.com/office/officeart/2008/layout/LinedList"/>
    <dgm:cxn modelId="{3A0F41FC-4B1C-4138-9413-BE6C51F1EE87}" type="presParOf" srcId="{482C9DEF-B38E-4AD3-B68B-CE8CD8B921C4}" destId="{C03E35A2-8CA9-4982-A90B-2B65F291ACFF}" srcOrd="1" destOrd="0" presId="urn:microsoft.com/office/officeart/2008/layout/LinedList"/>
    <dgm:cxn modelId="{657CB505-7554-4052-8452-3C87B4D9C095}" type="presParOf" srcId="{2B82D535-79AE-4D87-A94E-EEF678251FD8}" destId="{2A5251DE-D446-4D4A-A22E-6CA2DBD6447A}" srcOrd="2" destOrd="0" presId="urn:microsoft.com/office/officeart/2008/layout/LinedList"/>
    <dgm:cxn modelId="{0782B09C-989F-4F15-9F03-340504FB6046}" type="presParOf" srcId="{2B82D535-79AE-4D87-A94E-EEF678251FD8}" destId="{27D4EDF3-D45A-406A-95A6-8016129972A2}" srcOrd="3" destOrd="0" presId="urn:microsoft.com/office/officeart/2008/layout/LinedList"/>
    <dgm:cxn modelId="{A67CFBCF-C16B-4DFA-9D9B-C84B2D7658F9}" type="presParOf" srcId="{27D4EDF3-D45A-406A-95A6-8016129972A2}" destId="{4B6D9857-6D41-434D-99C0-DA72C6F38E75}" srcOrd="0" destOrd="0" presId="urn:microsoft.com/office/officeart/2008/layout/LinedList"/>
    <dgm:cxn modelId="{DBCE808E-7778-4D26-905C-A3DADA7DFD41}" type="presParOf" srcId="{27D4EDF3-D45A-406A-95A6-8016129972A2}" destId="{A5F7A369-7F07-4BFB-8296-0E3C726033B1}" srcOrd="1" destOrd="0" presId="urn:microsoft.com/office/officeart/2008/layout/LinedList"/>
    <dgm:cxn modelId="{E57881A5-4831-4F6F-910A-27C167E121B6}" type="presParOf" srcId="{2B82D535-79AE-4D87-A94E-EEF678251FD8}" destId="{967B57E8-9AAD-4A06-BB8F-7B41062E6EFB}" srcOrd="4" destOrd="0" presId="urn:microsoft.com/office/officeart/2008/layout/LinedList"/>
    <dgm:cxn modelId="{A7030FF6-B766-4E5D-B1CA-9BE0FE41C452}" type="presParOf" srcId="{2B82D535-79AE-4D87-A94E-EEF678251FD8}" destId="{015857B7-7922-4FD4-8A09-B68BE739B31B}" srcOrd="5" destOrd="0" presId="urn:microsoft.com/office/officeart/2008/layout/LinedList"/>
    <dgm:cxn modelId="{296187AA-4778-4201-BF10-2E7362CD0F7F}" type="presParOf" srcId="{015857B7-7922-4FD4-8A09-B68BE739B31B}" destId="{89F8720D-F02E-4465-BAA0-60934C29C58E}" srcOrd="0" destOrd="0" presId="urn:microsoft.com/office/officeart/2008/layout/LinedList"/>
    <dgm:cxn modelId="{897791A1-0373-451E-B1E9-9EE98D05734F}" type="presParOf" srcId="{015857B7-7922-4FD4-8A09-B68BE739B31B}" destId="{CEE0362C-73AA-42F4-9E0C-F404AF4925DA}" srcOrd="1" destOrd="0" presId="urn:microsoft.com/office/officeart/2008/layout/LinedList"/>
    <dgm:cxn modelId="{0682EF32-5617-460C-A23D-31A4D8B92ABB}" type="presParOf" srcId="{2B82D535-79AE-4D87-A94E-EEF678251FD8}" destId="{88537CD6-8E03-48EE-A494-3D715DCE7CF4}" srcOrd="6" destOrd="0" presId="urn:microsoft.com/office/officeart/2008/layout/LinedList"/>
    <dgm:cxn modelId="{5FE63CC5-D81C-4AF2-930C-2DEF808D68ED}" type="presParOf" srcId="{2B82D535-79AE-4D87-A94E-EEF678251FD8}" destId="{7CFF61B6-482B-4EF3-8DB4-C53C9F344C67}" srcOrd="7" destOrd="0" presId="urn:microsoft.com/office/officeart/2008/layout/LinedList"/>
    <dgm:cxn modelId="{8F5EA24F-2E56-4DFB-BE21-792D7E239F1A}" type="presParOf" srcId="{7CFF61B6-482B-4EF3-8DB4-C53C9F344C67}" destId="{9CE323B0-3D4F-49E5-AAD8-90841632C9EF}" srcOrd="0" destOrd="0" presId="urn:microsoft.com/office/officeart/2008/layout/LinedList"/>
    <dgm:cxn modelId="{0F0B6684-71C5-488A-B227-1387145F365B}" type="presParOf" srcId="{7CFF61B6-482B-4EF3-8DB4-C53C9F344C67}" destId="{219C21B7-3DF2-47B7-8BE1-DBBE014CB173}" srcOrd="1" destOrd="0" presId="urn:microsoft.com/office/officeart/2008/layout/LinedList"/>
    <dgm:cxn modelId="{90B9E464-18B7-4B76-AD5C-8C9CE05D9BFA}" type="presParOf" srcId="{2B82D535-79AE-4D87-A94E-EEF678251FD8}" destId="{02484A70-79F6-4320-AC77-4D7C057EEE2F}" srcOrd="8" destOrd="0" presId="urn:microsoft.com/office/officeart/2008/layout/LinedList"/>
    <dgm:cxn modelId="{B0838E07-7CAA-4D74-93E3-C84A05487491}" type="presParOf" srcId="{2B82D535-79AE-4D87-A94E-EEF678251FD8}" destId="{58702175-9BAD-40C9-AD51-1161A4894629}" srcOrd="9" destOrd="0" presId="urn:microsoft.com/office/officeart/2008/layout/LinedList"/>
    <dgm:cxn modelId="{1CCAF1C9-037D-47DF-AFA6-B1E1A1FC6830}" type="presParOf" srcId="{58702175-9BAD-40C9-AD51-1161A4894629}" destId="{089F3063-EF80-49DA-81DD-028D69446CCD}" srcOrd="0" destOrd="0" presId="urn:microsoft.com/office/officeart/2008/layout/LinedList"/>
    <dgm:cxn modelId="{D489DB66-7C68-407F-8D7C-9F634B68B6C4}" type="presParOf" srcId="{58702175-9BAD-40C9-AD51-1161A4894629}" destId="{277CA4A5-C9B9-4521-8DEA-85719BC9699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D8FB7CA-2CBA-43C3-AEDE-27EBEE47B32D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17E52A5B-6CBB-4988-A09D-1E26E8E705B4}">
      <dgm:prSet/>
      <dgm:spPr/>
      <dgm:t>
        <a:bodyPr/>
        <a:lstStyle/>
        <a:p>
          <a:r>
            <a:rPr lang="en-US" baseline="0"/>
            <a:t>napraviti listu problema i potencijalnih ciljeva</a:t>
          </a:r>
          <a:endParaRPr lang="en-US"/>
        </a:p>
      </dgm:t>
    </dgm:pt>
    <dgm:pt modelId="{F0B97752-A1C9-43FC-A7FF-F130CD3CD7BF}" type="parTrans" cxnId="{681B885B-D030-4613-901C-2A507A609A0D}">
      <dgm:prSet/>
      <dgm:spPr/>
      <dgm:t>
        <a:bodyPr/>
        <a:lstStyle/>
        <a:p>
          <a:endParaRPr lang="en-US"/>
        </a:p>
      </dgm:t>
    </dgm:pt>
    <dgm:pt modelId="{154CD834-43C5-4D8B-A785-5FED2FA9058D}" type="sibTrans" cxnId="{681B885B-D030-4613-901C-2A507A609A0D}">
      <dgm:prSet/>
      <dgm:spPr/>
      <dgm:t>
        <a:bodyPr/>
        <a:lstStyle/>
        <a:p>
          <a:endParaRPr lang="en-US"/>
        </a:p>
      </dgm:t>
    </dgm:pt>
    <dgm:pt modelId="{8546BE59-12C7-4B23-B4BD-5A9C45591D7D}">
      <dgm:prSet/>
      <dgm:spPr/>
      <dgm:t>
        <a:bodyPr/>
        <a:lstStyle/>
        <a:p>
          <a:r>
            <a:rPr lang="en-US" baseline="0"/>
            <a:t>dogovorno odrediti prioritete </a:t>
          </a:r>
          <a:endParaRPr lang="en-US"/>
        </a:p>
      </dgm:t>
    </dgm:pt>
    <dgm:pt modelId="{F929C8B6-703D-4704-87E9-E4716C84BA83}" type="parTrans" cxnId="{A3E4AE65-6EE9-4C5D-B38C-AA6B185EFDDF}">
      <dgm:prSet/>
      <dgm:spPr/>
      <dgm:t>
        <a:bodyPr/>
        <a:lstStyle/>
        <a:p>
          <a:endParaRPr lang="en-US"/>
        </a:p>
      </dgm:t>
    </dgm:pt>
    <dgm:pt modelId="{A8ECEC45-1CE7-4437-9075-273918E9324C}" type="sibTrans" cxnId="{A3E4AE65-6EE9-4C5D-B38C-AA6B185EFDDF}">
      <dgm:prSet/>
      <dgm:spPr/>
      <dgm:t>
        <a:bodyPr/>
        <a:lstStyle/>
        <a:p>
          <a:endParaRPr lang="en-US"/>
        </a:p>
      </dgm:t>
    </dgm:pt>
    <dgm:pt modelId="{6B4AD08F-61E0-42FC-A0AE-81CB5ECF0F96}">
      <dgm:prSet/>
      <dgm:spPr/>
      <dgm:t>
        <a:bodyPr/>
        <a:lstStyle/>
        <a:p>
          <a:r>
            <a:rPr lang="en-US" baseline="0"/>
            <a:t>manje bitne stavke zabilježiti za buduće seanse</a:t>
          </a:r>
          <a:endParaRPr lang="en-US"/>
        </a:p>
      </dgm:t>
    </dgm:pt>
    <dgm:pt modelId="{24F7C5DA-B67D-4B7A-B1D8-01C97C5E6BA3}" type="parTrans" cxnId="{5417C79F-D48C-4F68-815D-D966F916CBE1}">
      <dgm:prSet/>
      <dgm:spPr/>
      <dgm:t>
        <a:bodyPr/>
        <a:lstStyle/>
        <a:p>
          <a:endParaRPr lang="en-US"/>
        </a:p>
      </dgm:t>
    </dgm:pt>
    <dgm:pt modelId="{AC3B6A59-7CFF-474E-9846-3D68078837F8}" type="sibTrans" cxnId="{5417C79F-D48C-4F68-815D-D966F916CBE1}">
      <dgm:prSet/>
      <dgm:spPr/>
      <dgm:t>
        <a:bodyPr/>
        <a:lstStyle/>
        <a:p>
          <a:endParaRPr lang="en-US"/>
        </a:p>
      </dgm:t>
    </dgm:pt>
    <dgm:pt modelId="{CD917DD4-E8F5-4573-8BF4-8D155CCAD17B}" type="pres">
      <dgm:prSet presAssocID="{6D8FB7CA-2CBA-43C3-AEDE-27EBEE47B32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269A48A-75CD-408C-BAF2-3E3961755A42}" type="pres">
      <dgm:prSet presAssocID="{17E52A5B-6CBB-4988-A09D-1E26E8E705B4}" presName="hierRoot1" presStyleCnt="0"/>
      <dgm:spPr/>
    </dgm:pt>
    <dgm:pt modelId="{C18EB09B-5716-49A3-A0FE-1EC7B3346AAD}" type="pres">
      <dgm:prSet presAssocID="{17E52A5B-6CBB-4988-A09D-1E26E8E705B4}" presName="composite" presStyleCnt="0"/>
      <dgm:spPr/>
    </dgm:pt>
    <dgm:pt modelId="{F58368FC-FD0E-4339-9451-DD7F8119A10D}" type="pres">
      <dgm:prSet presAssocID="{17E52A5B-6CBB-4988-A09D-1E26E8E705B4}" presName="background" presStyleLbl="node0" presStyleIdx="0" presStyleCnt="3"/>
      <dgm:spPr/>
    </dgm:pt>
    <dgm:pt modelId="{7961865A-6CD6-48B2-AD38-112E91DE47BC}" type="pres">
      <dgm:prSet presAssocID="{17E52A5B-6CBB-4988-A09D-1E26E8E705B4}" presName="text" presStyleLbl="fgAcc0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82AE8B5-C4F0-48BC-9C81-3E13DAEAF0B5}" type="pres">
      <dgm:prSet presAssocID="{17E52A5B-6CBB-4988-A09D-1E26E8E705B4}" presName="hierChild2" presStyleCnt="0"/>
      <dgm:spPr/>
    </dgm:pt>
    <dgm:pt modelId="{5A2EE394-02EF-4CD4-96E7-414AC9226D42}" type="pres">
      <dgm:prSet presAssocID="{8546BE59-12C7-4B23-B4BD-5A9C45591D7D}" presName="hierRoot1" presStyleCnt="0"/>
      <dgm:spPr/>
    </dgm:pt>
    <dgm:pt modelId="{8A7B5E43-F27B-401D-8A44-186E7C230A6E}" type="pres">
      <dgm:prSet presAssocID="{8546BE59-12C7-4B23-B4BD-5A9C45591D7D}" presName="composite" presStyleCnt="0"/>
      <dgm:spPr/>
    </dgm:pt>
    <dgm:pt modelId="{3D12EC04-D118-4C65-8BED-5CACD755D05D}" type="pres">
      <dgm:prSet presAssocID="{8546BE59-12C7-4B23-B4BD-5A9C45591D7D}" presName="background" presStyleLbl="node0" presStyleIdx="1" presStyleCnt="3"/>
      <dgm:spPr/>
    </dgm:pt>
    <dgm:pt modelId="{01F0E421-D643-4C8D-99B7-100483B19330}" type="pres">
      <dgm:prSet presAssocID="{8546BE59-12C7-4B23-B4BD-5A9C45591D7D}" presName="text" presStyleLbl="fgAcc0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504691C-B29C-4B63-9698-6D1E048D54A3}" type="pres">
      <dgm:prSet presAssocID="{8546BE59-12C7-4B23-B4BD-5A9C45591D7D}" presName="hierChild2" presStyleCnt="0"/>
      <dgm:spPr/>
    </dgm:pt>
    <dgm:pt modelId="{1E16EA45-B36D-4EFB-8098-C6FE242A3784}" type="pres">
      <dgm:prSet presAssocID="{6B4AD08F-61E0-42FC-A0AE-81CB5ECF0F96}" presName="hierRoot1" presStyleCnt="0"/>
      <dgm:spPr/>
    </dgm:pt>
    <dgm:pt modelId="{82D7FECF-1840-43E7-99D2-2C9F41233118}" type="pres">
      <dgm:prSet presAssocID="{6B4AD08F-61E0-42FC-A0AE-81CB5ECF0F96}" presName="composite" presStyleCnt="0"/>
      <dgm:spPr/>
    </dgm:pt>
    <dgm:pt modelId="{3F2AAABA-8FE3-4CFB-8A65-05EA274D1D2E}" type="pres">
      <dgm:prSet presAssocID="{6B4AD08F-61E0-42FC-A0AE-81CB5ECF0F96}" presName="background" presStyleLbl="node0" presStyleIdx="2" presStyleCnt="3"/>
      <dgm:spPr/>
    </dgm:pt>
    <dgm:pt modelId="{1DE939D2-08B1-4F11-8033-88B92E77433B}" type="pres">
      <dgm:prSet presAssocID="{6B4AD08F-61E0-42FC-A0AE-81CB5ECF0F96}" presName="text" presStyleLbl="fgAcc0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DF8BAE9-01CA-40BE-9E99-F857D1814E35}" type="pres">
      <dgm:prSet presAssocID="{6B4AD08F-61E0-42FC-A0AE-81CB5ECF0F96}" presName="hierChild2" presStyleCnt="0"/>
      <dgm:spPr/>
    </dgm:pt>
  </dgm:ptLst>
  <dgm:cxnLst>
    <dgm:cxn modelId="{A95D17D5-D0FA-4EFA-8E68-F38F05356676}" type="presOf" srcId="{17E52A5B-6CBB-4988-A09D-1E26E8E705B4}" destId="{7961865A-6CD6-48B2-AD38-112E91DE47BC}" srcOrd="0" destOrd="0" presId="urn:microsoft.com/office/officeart/2005/8/layout/hierarchy1"/>
    <dgm:cxn modelId="{6C933BEB-7CE5-4DFB-82CC-25FBF82D433A}" type="presOf" srcId="{8546BE59-12C7-4B23-B4BD-5A9C45591D7D}" destId="{01F0E421-D643-4C8D-99B7-100483B19330}" srcOrd="0" destOrd="0" presId="urn:microsoft.com/office/officeart/2005/8/layout/hierarchy1"/>
    <dgm:cxn modelId="{A3E4AE65-6EE9-4C5D-B38C-AA6B185EFDDF}" srcId="{6D8FB7CA-2CBA-43C3-AEDE-27EBEE47B32D}" destId="{8546BE59-12C7-4B23-B4BD-5A9C45591D7D}" srcOrd="1" destOrd="0" parTransId="{F929C8B6-703D-4704-87E9-E4716C84BA83}" sibTransId="{A8ECEC45-1CE7-4437-9075-273918E9324C}"/>
    <dgm:cxn modelId="{681B885B-D030-4613-901C-2A507A609A0D}" srcId="{6D8FB7CA-2CBA-43C3-AEDE-27EBEE47B32D}" destId="{17E52A5B-6CBB-4988-A09D-1E26E8E705B4}" srcOrd="0" destOrd="0" parTransId="{F0B97752-A1C9-43FC-A7FF-F130CD3CD7BF}" sibTransId="{154CD834-43C5-4D8B-A785-5FED2FA9058D}"/>
    <dgm:cxn modelId="{A42E9EB6-7662-493E-AFFC-5FC957F66212}" type="presOf" srcId="{6B4AD08F-61E0-42FC-A0AE-81CB5ECF0F96}" destId="{1DE939D2-08B1-4F11-8033-88B92E77433B}" srcOrd="0" destOrd="0" presId="urn:microsoft.com/office/officeart/2005/8/layout/hierarchy1"/>
    <dgm:cxn modelId="{5417C79F-D48C-4F68-815D-D966F916CBE1}" srcId="{6D8FB7CA-2CBA-43C3-AEDE-27EBEE47B32D}" destId="{6B4AD08F-61E0-42FC-A0AE-81CB5ECF0F96}" srcOrd="2" destOrd="0" parTransId="{24F7C5DA-B67D-4B7A-B1D8-01C97C5E6BA3}" sibTransId="{AC3B6A59-7CFF-474E-9846-3D68078837F8}"/>
    <dgm:cxn modelId="{3631B221-6802-45A8-99FA-E0F276930AAD}" type="presOf" srcId="{6D8FB7CA-2CBA-43C3-AEDE-27EBEE47B32D}" destId="{CD917DD4-E8F5-4573-8BF4-8D155CCAD17B}" srcOrd="0" destOrd="0" presId="urn:microsoft.com/office/officeart/2005/8/layout/hierarchy1"/>
    <dgm:cxn modelId="{691950F7-AA83-4953-851B-EC8B071245CE}" type="presParOf" srcId="{CD917DD4-E8F5-4573-8BF4-8D155CCAD17B}" destId="{3269A48A-75CD-408C-BAF2-3E3961755A42}" srcOrd="0" destOrd="0" presId="urn:microsoft.com/office/officeart/2005/8/layout/hierarchy1"/>
    <dgm:cxn modelId="{8FF5B32D-F5EC-4B3B-A102-3FABBE0E77EE}" type="presParOf" srcId="{3269A48A-75CD-408C-BAF2-3E3961755A42}" destId="{C18EB09B-5716-49A3-A0FE-1EC7B3346AAD}" srcOrd="0" destOrd="0" presId="urn:microsoft.com/office/officeart/2005/8/layout/hierarchy1"/>
    <dgm:cxn modelId="{912867C9-C1B2-4576-93A1-BF5D36A4E4B6}" type="presParOf" srcId="{C18EB09B-5716-49A3-A0FE-1EC7B3346AAD}" destId="{F58368FC-FD0E-4339-9451-DD7F8119A10D}" srcOrd="0" destOrd="0" presId="urn:microsoft.com/office/officeart/2005/8/layout/hierarchy1"/>
    <dgm:cxn modelId="{94D8222C-45EA-4B22-91D7-0B84E6C6033F}" type="presParOf" srcId="{C18EB09B-5716-49A3-A0FE-1EC7B3346AAD}" destId="{7961865A-6CD6-48B2-AD38-112E91DE47BC}" srcOrd="1" destOrd="0" presId="urn:microsoft.com/office/officeart/2005/8/layout/hierarchy1"/>
    <dgm:cxn modelId="{8B38CF7D-0743-49EB-8212-99EADC14CCB7}" type="presParOf" srcId="{3269A48A-75CD-408C-BAF2-3E3961755A42}" destId="{182AE8B5-C4F0-48BC-9C81-3E13DAEAF0B5}" srcOrd="1" destOrd="0" presId="urn:microsoft.com/office/officeart/2005/8/layout/hierarchy1"/>
    <dgm:cxn modelId="{5B658585-C1B6-40FE-9AAE-60140E8EABDF}" type="presParOf" srcId="{CD917DD4-E8F5-4573-8BF4-8D155CCAD17B}" destId="{5A2EE394-02EF-4CD4-96E7-414AC9226D42}" srcOrd="1" destOrd="0" presId="urn:microsoft.com/office/officeart/2005/8/layout/hierarchy1"/>
    <dgm:cxn modelId="{A73BE59E-5197-490E-9830-2CE4A7CBFDE0}" type="presParOf" srcId="{5A2EE394-02EF-4CD4-96E7-414AC9226D42}" destId="{8A7B5E43-F27B-401D-8A44-186E7C230A6E}" srcOrd="0" destOrd="0" presId="urn:microsoft.com/office/officeart/2005/8/layout/hierarchy1"/>
    <dgm:cxn modelId="{17802B4F-9384-4B9B-8DF8-928302FD00FF}" type="presParOf" srcId="{8A7B5E43-F27B-401D-8A44-186E7C230A6E}" destId="{3D12EC04-D118-4C65-8BED-5CACD755D05D}" srcOrd="0" destOrd="0" presId="urn:microsoft.com/office/officeart/2005/8/layout/hierarchy1"/>
    <dgm:cxn modelId="{DFE97C9E-4B17-4EFF-936C-28247CE0985B}" type="presParOf" srcId="{8A7B5E43-F27B-401D-8A44-186E7C230A6E}" destId="{01F0E421-D643-4C8D-99B7-100483B19330}" srcOrd="1" destOrd="0" presId="urn:microsoft.com/office/officeart/2005/8/layout/hierarchy1"/>
    <dgm:cxn modelId="{D6BD793D-871D-4556-AB0F-029FA5AC3EE3}" type="presParOf" srcId="{5A2EE394-02EF-4CD4-96E7-414AC9226D42}" destId="{5504691C-B29C-4B63-9698-6D1E048D54A3}" srcOrd="1" destOrd="0" presId="urn:microsoft.com/office/officeart/2005/8/layout/hierarchy1"/>
    <dgm:cxn modelId="{715B82E7-BE51-402F-B289-A33063E37B1F}" type="presParOf" srcId="{CD917DD4-E8F5-4573-8BF4-8D155CCAD17B}" destId="{1E16EA45-B36D-4EFB-8098-C6FE242A3784}" srcOrd="2" destOrd="0" presId="urn:microsoft.com/office/officeart/2005/8/layout/hierarchy1"/>
    <dgm:cxn modelId="{C2F1E461-4A61-4AB8-AD40-491B35252DFC}" type="presParOf" srcId="{1E16EA45-B36D-4EFB-8098-C6FE242A3784}" destId="{82D7FECF-1840-43E7-99D2-2C9F41233118}" srcOrd="0" destOrd="0" presId="urn:microsoft.com/office/officeart/2005/8/layout/hierarchy1"/>
    <dgm:cxn modelId="{09F9BECC-A220-437E-87C4-104FEA26B4B0}" type="presParOf" srcId="{82D7FECF-1840-43E7-99D2-2C9F41233118}" destId="{3F2AAABA-8FE3-4CFB-8A65-05EA274D1D2E}" srcOrd="0" destOrd="0" presId="urn:microsoft.com/office/officeart/2005/8/layout/hierarchy1"/>
    <dgm:cxn modelId="{C31ED1A4-DB76-487A-A669-DCD6993FE066}" type="presParOf" srcId="{82D7FECF-1840-43E7-99D2-2C9F41233118}" destId="{1DE939D2-08B1-4F11-8033-88B92E77433B}" srcOrd="1" destOrd="0" presId="urn:microsoft.com/office/officeart/2005/8/layout/hierarchy1"/>
    <dgm:cxn modelId="{C7966B59-2340-4178-A0A5-78F0299729D8}" type="presParOf" srcId="{1E16EA45-B36D-4EFB-8098-C6FE242A3784}" destId="{DDF8BAE9-01CA-40BE-9E99-F857D1814E3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4634632-9276-42D5-90E2-F16DAFDBFF10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8C93DDA-514A-46E8-A222-A8A6B6334654}">
      <dgm:prSet/>
      <dgm:spPr/>
      <dgm:t>
        <a:bodyPr/>
        <a:lstStyle/>
        <a:p>
          <a:r>
            <a:rPr lang="en-US" baseline="0"/>
            <a:t>sumirati sadržaja u terminima kognitivnog modela</a:t>
          </a:r>
          <a:endParaRPr lang="en-US"/>
        </a:p>
      </dgm:t>
    </dgm:pt>
    <dgm:pt modelId="{CC6DD959-336B-422A-B10E-02D7916FE50F}" type="parTrans" cxnId="{C6FF69F0-A02F-46C2-A96D-5AA7B005313E}">
      <dgm:prSet/>
      <dgm:spPr/>
      <dgm:t>
        <a:bodyPr/>
        <a:lstStyle/>
        <a:p>
          <a:endParaRPr lang="en-US"/>
        </a:p>
      </dgm:t>
    </dgm:pt>
    <dgm:pt modelId="{3C27D498-5DA7-4AF1-99BD-644A71D4C3C0}" type="sibTrans" cxnId="{C6FF69F0-A02F-46C2-A96D-5AA7B005313E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422C6997-030F-4CF5-A939-BD02AE6CF762}">
      <dgm:prSet/>
      <dgm:spPr/>
      <dgm:t>
        <a:bodyPr/>
        <a:lstStyle/>
        <a:p>
          <a:r>
            <a:rPr lang="en-US" baseline="0"/>
            <a:t>koristiti njihove riječi; tražiti od njih sumiranje određenog dijela</a:t>
          </a:r>
          <a:endParaRPr lang="en-US"/>
        </a:p>
      </dgm:t>
    </dgm:pt>
    <dgm:pt modelId="{9E763AF8-5435-4C58-923B-4AFC3BEF9257}" type="parTrans" cxnId="{197CD7B0-5525-4CF2-9931-147D695F2CF6}">
      <dgm:prSet/>
      <dgm:spPr/>
      <dgm:t>
        <a:bodyPr/>
        <a:lstStyle/>
        <a:p>
          <a:endParaRPr lang="en-US"/>
        </a:p>
      </dgm:t>
    </dgm:pt>
    <dgm:pt modelId="{B56153D5-8C46-4006-9D1F-43E4F250E857}" type="sibTrans" cxnId="{197CD7B0-5525-4CF2-9931-147D695F2CF6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0C70F323-E4D9-4A89-9AF1-44EDCDF0F5F9}">
      <dgm:prSet/>
      <dgm:spPr/>
      <dgm:t>
        <a:bodyPr/>
        <a:lstStyle/>
        <a:p>
          <a:r>
            <a:rPr lang="en-US" baseline="0"/>
            <a:t>sumiranje nakon završetka određenog dijela u svrhu boljeg razumijevanja klijenta</a:t>
          </a:r>
          <a:endParaRPr lang="en-US"/>
        </a:p>
      </dgm:t>
    </dgm:pt>
    <dgm:pt modelId="{450DFF74-139E-44EC-A54D-8688A8C027E3}" type="parTrans" cxnId="{5C26A9F7-737C-460E-9589-BDD9A9727C0A}">
      <dgm:prSet/>
      <dgm:spPr/>
      <dgm:t>
        <a:bodyPr/>
        <a:lstStyle/>
        <a:p>
          <a:endParaRPr lang="en-US"/>
        </a:p>
      </dgm:t>
    </dgm:pt>
    <dgm:pt modelId="{F0C7497F-D1F8-454F-AAEE-4C2481A9235D}" type="sibTrans" cxnId="{5C26A9F7-737C-460E-9589-BDD9A9727C0A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31273490-BD75-4588-928C-30600B5C261B}" type="pres">
      <dgm:prSet presAssocID="{64634632-9276-42D5-90E2-F16DAFDBFF10}" presName="Name0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1B0889E-CFEA-4A06-8B7D-0D831991EB47}" type="pres">
      <dgm:prSet presAssocID="{38C93DDA-514A-46E8-A222-A8A6B6334654}" presName="compositeNode" presStyleCnt="0">
        <dgm:presLayoutVars>
          <dgm:bulletEnabled val="1"/>
        </dgm:presLayoutVars>
      </dgm:prSet>
      <dgm:spPr/>
    </dgm:pt>
    <dgm:pt modelId="{D5E9F804-C4F4-4888-BD3A-7EF58411424F}" type="pres">
      <dgm:prSet presAssocID="{38C93DDA-514A-46E8-A222-A8A6B6334654}" presName="bgRect" presStyleLbl="bgAccFollowNode1" presStyleIdx="0" presStyleCnt="3"/>
      <dgm:spPr/>
      <dgm:t>
        <a:bodyPr/>
        <a:lstStyle/>
        <a:p>
          <a:endParaRPr lang="en-US"/>
        </a:p>
      </dgm:t>
    </dgm:pt>
    <dgm:pt modelId="{C91356B3-0E13-4FF5-9899-1DFD80310857}" type="pres">
      <dgm:prSet presAssocID="{3C27D498-5DA7-4AF1-99BD-644A71D4C3C0}" presName="sibTransNodeCircle" presStyleLbl="alignNode1" presStyleIdx="0" presStyleCnt="6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49F33598-FD8C-4DE9-AC7E-4C3F298B9A28}" type="pres">
      <dgm:prSet presAssocID="{38C93DDA-514A-46E8-A222-A8A6B6334654}" presName="bottomLine" presStyleLbl="alignNode1" presStyleIdx="1" presStyleCnt="6">
        <dgm:presLayoutVars/>
      </dgm:prSet>
      <dgm:spPr/>
    </dgm:pt>
    <dgm:pt modelId="{D4D20301-8748-475D-86D7-2DE480137181}" type="pres">
      <dgm:prSet presAssocID="{38C93DDA-514A-46E8-A222-A8A6B6334654}" presName="nodeText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A5DFDC-A4E5-4D56-9085-26F2113D19F7}" type="pres">
      <dgm:prSet presAssocID="{3C27D498-5DA7-4AF1-99BD-644A71D4C3C0}" presName="sibTrans" presStyleCnt="0"/>
      <dgm:spPr/>
    </dgm:pt>
    <dgm:pt modelId="{24E6CCE7-148D-463C-A33E-153646A3BA21}" type="pres">
      <dgm:prSet presAssocID="{422C6997-030F-4CF5-A939-BD02AE6CF762}" presName="compositeNode" presStyleCnt="0">
        <dgm:presLayoutVars>
          <dgm:bulletEnabled val="1"/>
        </dgm:presLayoutVars>
      </dgm:prSet>
      <dgm:spPr/>
    </dgm:pt>
    <dgm:pt modelId="{2199A680-E7B1-4A45-B212-37012A6FF1AD}" type="pres">
      <dgm:prSet presAssocID="{422C6997-030F-4CF5-A939-BD02AE6CF762}" presName="bgRect" presStyleLbl="bgAccFollowNode1" presStyleIdx="1" presStyleCnt="3"/>
      <dgm:spPr/>
      <dgm:t>
        <a:bodyPr/>
        <a:lstStyle/>
        <a:p>
          <a:endParaRPr lang="en-US"/>
        </a:p>
      </dgm:t>
    </dgm:pt>
    <dgm:pt modelId="{9BDC4C91-F8E7-4064-AC87-B17A8C5FBEDC}" type="pres">
      <dgm:prSet presAssocID="{B56153D5-8C46-4006-9D1F-43E4F250E857}" presName="sibTransNodeCircle" presStyleLbl="alignNode1" presStyleIdx="2" presStyleCnt="6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8263F088-FFB0-4A66-A13C-A64256B1E048}" type="pres">
      <dgm:prSet presAssocID="{422C6997-030F-4CF5-A939-BD02AE6CF762}" presName="bottomLine" presStyleLbl="alignNode1" presStyleIdx="3" presStyleCnt="6">
        <dgm:presLayoutVars/>
      </dgm:prSet>
      <dgm:spPr/>
    </dgm:pt>
    <dgm:pt modelId="{BACA1658-3F75-4854-97A4-4B157D17E529}" type="pres">
      <dgm:prSet presAssocID="{422C6997-030F-4CF5-A939-BD02AE6CF762}" presName="nodeText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E0061F-A521-4BD5-A2AB-944573E7676E}" type="pres">
      <dgm:prSet presAssocID="{B56153D5-8C46-4006-9D1F-43E4F250E857}" presName="sibTrans" presStyleCnt="0"/>
      <dgm:spPr/>
    </dgm:pt>
    <dgm:pt modelId="{FA26ED46-31FF-45FF-B86C-88114F0F4022}" type="pres">
      <dgm:prSet presAssocID="{0C70F323-E4D9-4A89-9AF1-44EDCDF0F5F9}" presName="compositeNode" presStyleCnt="0">
        <dgm:presLayoutVars>
          <dgm:bulletEnabled val="1"/>
        </dgm:presLayoutVars>
      </dgm:prSet>
      <dgm:spPr/>
    </dgm:pt>
    <dgm:pt modelId="{7976B978-56E5-4635-A673-375214F5BB8D}" type="pres">
      <dgm:prSet presAssocID="{0C70F323-E4D9-4A89-9AF1-44EDCDF0F5F9}" presName="bgRect" presStyleLbl="bgAccFollowNode1" presStyleIdx="2" presStyleCnt="3"/>
      <dgm:spPr/>
      <dgm:t>
        <a:bodyPr/>
        <a:lstStyle/>
        <a:p>
          <a:endParaRPr lang="en-US"/>
        </a:p>
      </dgm:t>
    </dgm:pt>
    <dgm:pt modelId="{E9748E1B-B44A-415C-9926-CBE0C21E94A3}" type="pres">
      <dgm:prSet presAssocID="{F0C7497F-D1F8-454F-AAEE-4C2481A9235D}" presName="sibTransNodeCircle" presStyleLbl="alignNode1" presStyleIdx="4" presStyleCnt="6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2EF51F93-729F-49C4-B218-18B24416DA63}" type="pres">
      <dgm:prSet presAssocID="{0C70F323-E4D9-4A89-9AF1-44EDCDF0F5F9}" presName="bottomLine" presStyleLbl="alignNode1" presStyleIdx="5" presStyleCnt="6">
        <dgm:presLayoutVars/>
      </dgm:prSet>
      <dgm:spPr/>
    </dgm:pt>
    <dgm:pt modelId="{A3D4ED1D-C5EA-4720-AFA9-C5733D38FCCB}" type="pres">
      <dgm:prSet presAssocID="{0C70F323-E4D9-4A89-9AF1-44EDCDF0F5F9}" presName="nodeText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E7454E1-AAE6-4482-B755-BCA8B96A82B7}" type="presOf" srcId="{38C93DDA-514A-46E8-A222-A8A6B6334654}" destId="{D5E9F804-C4F4-4888-BD3A-7EF58411424F}" srcOrd="0" destOrd="0" presId="urn:microsoft.com/office/officeart/2016/7/layout/BasicLinearProcessNumbered"/>
    <dgm:cxn modelId="{B65B859C-54F2-4EDF-9A8F-B4120F94C3D0}" type="presOf" srcId="{3C27D498-5DA7-4AF1-99BD-644A71D4C3C0}" destId="{C91356B3-0E13-4FF5-9899-1DFD80310857}" srcOrd="0" destOrd="0" presId="urn:microsoft.com/office/officeart/2016/7/layout/BasicLinearProcessNumbered"/>
    <dgm:cxn modelId="{89B86A46-679A-4149-ADC0-DC29587A271F}" type="presOf" srcId="{422C6997-030F-4CF5-A939-BD02AE6CF762}" destId="{BACA1658-3F75-4854-97A4-4B157D17E529}" srcOrd="1" destOrd="0" presId="urn:microsoft.com/office/officeart/2016/7/layout/BasicLinearProcessNumbered"/>
    <dgm:cxn modelId="{3C0D6A56-B3F9-4AE9-A2FC-6EAA571128F0}" type="presOf" srcId="{0C70F323-E4D9-4A89-9AF1-44EDCDF0F5F9}" destId="{A3D4ED1D-C5EA-4720-AFA9-C5733D38FCCB}" srcOrd="1" destOrd="0" presId="urn:microsoft.com/office/officeart/2016/7/layout/BasicLinearProcessNumbered"/>
    <dgm:cxn modelId="{E42E003C-0F42-4EBE-89F0-B95E7881FE24}" type="presOf" srcId="{0C70F323-E4D9-4A89-9AF1-44EDCDF0F5F9}" destId="{7976B978-56E5-4635-A673-375214F5BB8D}" srcOrd="0" destOrd="0" presId="urn:microsoft.com/office/officeart/2016/7/layout/BasicLinearProcessNumbered"/>
    <dgm:cxn modelId="{197CD7B0-5525-4CF2-9931-147D695F2CF6}" srcId="{64634632-9276-42D5-90E2-F16DAFDBFF10}" destId="{422C6997-030F-4CF5-A939-BD02AE6CF762}" srcOrd="1" destOrd="0" parTransId="{9E763AF8-5435-4C58-923B-4AFC3BEF9257}" sibTransId="{B56153D5-8C46-4006-9D1F-43E4F250E857}"/>
    <dgm:cxn modelId="{9A9034B8-CB84-4B32-AB59-3FB6771B22DC}" type="presOf" srcId="{422C6997-030F-4CF5-A939-BD02AE6CF762}" destId="{2199A680-E7B1-4A45-B212-37012A6FF1AD}" srcOrd="0" destOrd="0" presId="urn:microsoft.com/office/officeart/2016/7/layout/BasicLinearProcessNumbered"/>
    <dgm:cxn modelId="{5C26A9F7-737C-460E-9589-BDD9A9727C0A}" srcId="{64634632-9276-42D5-90E2-F16DAFDBFF10}" destId="{0C70F323-E4D9-4A89-9AF1-44EDCDF0F5F9}" srcOrd="2" destOrd="0" parTransId="{450DFF74-139E-44EC-A54D-8688A8C027E3}" sibTransId="{F0C7497F-D1F8-454F-AAEE-4C2481A9235D}"/>
    <dgm:cxn modelId="{17B88262-2EFF-4EB2-8601-702AF41465CE}" type="presOf" srcId="{F0C7497F-D1F8-454F-AAEE-4C2481A9235D}" destId="{E9748E1B-B44A-415C-9926-CBE0C21E94A3}" srcOrd="0" destOrd="0" presId="urn:microsoft.com/office/officeart/2016/7/layout/BasicLinearProcessNumbered"/>
    <dgm:cxn modelId="{E5A5EBAB-14B8-4A6E-BA74-E2740F0495B6}" type="presOf" srcId="{64634632-9276-42D5-90E2-F16DAFDBFF10}" destId="{31273490-BD75-4588-928C-30600B5C261B}" srcOrd="0" destOrd="0" presId="urn:microsoft.com/office/officeart/2016/7/layout/BasicLinearProcessNumbered"/>
    <dgm:cxn modelId="{96E299BE-CC45-48FE-A298-2B88A77B5364}" type="presOf" srcId="{38C93DDA-514A-46E8-A222-A8A6B6334654}" destId="{D4D20301-8748-475D-86D7-2DE480137181}" srcOrd="1" destOrd="0" presId="urn:microsoft.com/office/officeart/2016/7/layout/BasicLinearProcessNumbered"/>
    <dgm:cxn modelId="{2DDEA206-DC8A-4020-BED5-F0E2A08C059C}" type="presOf" srcId="{B56153D5-8C46-4006-9D1F-43E4F250E857}" destId="{9BDC4C91-F8E7-4064-AC87-B17A8C5FBEDC}" srcOrd="0" destOrd="0" presId="urn:microsoft.com/office/officeart/2016/7/layout/BasicLinearProcessNumbered"/>
    <dgm:cxn modelId="{C6FF69F0-A02F-46C2-A96D-5AA7B005313E}" srcId="{64634632-9276-42D5-90E2-F16DAFDBFF10}" destId="{38C93DDA-514A-46E8-A222-A8A6B6334654}" srcOrd="0" destOrd="0" parTransId="{CC6DD959-336B-422A-B10E-02D7916FE50F}" sibTransId="{3C27D498-5DA7-4AF1-99BD-644A71D4C3C0}"/>
    <dgm:cxn modelId="{B3593B5D-6CE2-43CD-A771-8BB0713701A5}" type="presParOf" srcId="{31273490-BD75-4588-928C-30600B5C261B}" destId="{81B0889E-CFEA-4A06-8B7D-0D831991EB47}" srcOrd="0" destOrd="0" presId="urn:microsoft.com/office/officeart/2016/7/layout/BasicLinearProcessNumbered"/>
    <dgm:cxn modelId="{12BDE642-7FBE-489C-83C6-695E8A4201A0}" type="presParOf" srcId="{81B0889E-CFEA-4A06-8B7D-0D831991EB47}" destId="{D5E9F804-C4F4-4888-BD3A-7EF58411424F}" srcOrd="0" destOrd="0" presId="urn:microsoft.com/office/officeart/2016/7/layout/BasicLinearProcessNumbered"/>
    <dgm:cxn modelId="{6DA054E7-71AC-470E-BA39-48325459E2C7}" type="presParOf" srcId="{81B0889E-CFEA-4A06-8B7D-0D831991EB47}" destId="{C91356B3-0E13-4FF5-9899-1DFD80310857}" srcOrd="1" destOrd="0" presId="urn:microsoft.com/office/officeart/2016/7/layout/BasicLinearProcessNumbered"/>
    <dgm:cxn modelId="{178A5BA2-0E82-4ABE-950B-EFEFA40D76B0}" type="presParOf" srcId="{81B0889E-CFEA-4A06-8B7D-0D831991EB47}" destId="{49F33598-FD8C-4DE9-AC7E-4C3F298B9A28}" srcOrd="2" destOrd="0" presId="urn:microsoft.com/office/officeart/2016/7/layout/BasicLinearProcessNumbered"/>
    <dgm:cxn modelId="{8E7132E4-BED8-4FE1-A343-BE32EBE38DFA}" type="presParOf" srcId="{81B0889E-CFEA-4A06-8B7D-0D831991EB47}" destId="{D4D20301-8748-475D-86D7-2DE480137181}" srcOrd="3" destOrd="0" presId="urn:microsoft.com/office/officeart/2016/7/layout/BasicLinearProcessNumbered"/>
    <dgm:cxn modelId="{65176F91-95A7-4696-A324-12A157DE8D71}" type="presParOf" srcId="{31273490-BD75-4588-928C-30600B5C261B}" destId="{76A5DFDC-A4E5-4D56-9085-26F2113D19F7}" srcOrd="1" destOrd="0" presId="urn:microsoft.com/office/officeart/2016/7/layout/BasicLinearProcessNumbered"/>
    <dgm:cxn modelId="{B4C9DA41-D12B-4358-99F9-C8ABAA9C0B4D}" type="presParOf" srcId="{31273490-BD75-4588-928C-30600B5C261B}" destId="{24E6CCE7-148D-463C-A33E-153646A3BA21}" srcOrd="2" destOrd="0" presId="urn:microsoft.com/office/officeart/2016/7/layout/BasicLinearProcessNumbered"/>
    <dgm:cxn modelId="{030DED82-F9AE-4CDD-83D1-DB492BC7E17D}" type="presParOf" srcId="{24E6CCE7-148D-463C-A33E-153646A3BA21}" destId="{2199A680-E7B1-4A45-B212-37012A6FF1AD}" srcOrd="0" destOrd="0" presId="urn:microsoft.com/office/officeart/2016/7/layout/BasicLinearProcessNumbered"/>
    <dgm:cxn modelId="{17C37839-CDD1-4DCE-84FA-F8E4CEF9EAB9}" type="presParOf" srcId="{24E6CCE7-148D-463C-A33E-153646A3BA21}" destId="{9BDC4C91-F8E7-4064-AC87-B17A8C5FBEDC}" srcOrd="1" destOrd="0" presId="urn:microsoft.com/office/officeart/2016/7/layout/BasicLinearProcessNumbered"/>
    <dgm:cxn modelId="{256129C5-AB11-48C1-A2EB-E6FB9DB1B56C}" type="presParOf" srcId="{24E6CCE7-148D-463C-A33E-153646A3BA21}" destId="{8263F088-FFB0-4A66-A13C-A64256B1E048}" srcOrd="2" destOrd="0" presId="urn:microsoft.com/office/officeart/2016/7/layout/BasicLinearProcessNumbered"/>
    <dgm:cxn modelId="{C35A9801-F1E8-42FE-997D-7B54A65F202A}" type="presParOf" srcId="{24E6CCE7-148D-463C-A33E-153646A3BA21}" destId="{BACA1658-3F75-4854-97A4-4B157D17E529}" srcOrd="3" destOrd="0" presId="urn:microsoft.com/office/officeart/2016/7/layout/BasicLinearProcessNumbered"/>
    <dgm:cxn modelId="{7CDDA782-B87C-4B6B-A863-24F059FE9BCD}" type="presParOf" srcId="{31273490-BD75-4588-928C-30600B5C261B}" destId="{E0E0061F-A521-4BD5-A2AB-944573E7676E}" srcOrd="3" destOrd="0" presId="urn:microsoft.com/office/officeart/2016/7/layout/BasicLinearProcessNumbered"/>
    <dgm:cxn modelId="{10A56DB5-D81F-4567-81AF-94B7196093D6}" type="presParOf" srcId="{31273490-BD75-4588-928C-30600B5C261B}" destId="{FA26ED46-31FF-45FF-B86C-88114F0F4022}" srcOrd="4" destOrd="0" presId="urn:microsoft.com/office/officeart/2016/7/layout/BasicLinearProcessNumbered"/>
    <dgm:cxn modelId="{89BB0A14-E074-4CE0-9B68-78F26948D87C}" type="presParOf" srcId="{FA26ED46-31FF-45FF-B86C-88114F0F4022}" destId="{7976B978-56E5-4635-A673-375214F5BB8D}" srcOrd="0" destOrd="0" presId="urn:microsoft.com/office/officeart/2016/7/layout/BasicLinearProcessNumbered"/>
    <dgm:cxn modelId="{A57A4EC3-A7B8-4EA5-AFDD-17C6C59DCD92}" type="presParOf" srcId="{FA26ED46-31FF-45FF-B86C-88114F0F4022}" destId="{E9748E1B-B44A-415C-9926-CBE0C21E94A3}" srcOrd="1" destOrd="0" presId="urn:microsoft.com/office/officeart/2016/7/layout/BasicLinearProcessNumbered"/>
    <dgm:cxn modelId="{5A60564A-0082-47F5-A436-76493211E66F}" type="presParOf" srcId="{FA26ED46-31FF-45FF-B86C-88114F0F4022}" destId="{2EF51F93-729F-49C4-B218-18B24416DA63}" srcOrd="2" destOrd="0" presId="urn:microsoft.com/office/officeart/2016/7/layout/BasicLinearProcessNumbered"/>
    <dgm:cxn modelId="{A2BD3724-8C72-4B11-9B28-ACC34DF3FBD5}" type="presParOf" srcId="{FA26ED46-31FF-45FF-B86C-88114F0F4022}" destId="{A3D4ED1D-C5EA-4720-AFA9-C5733D38FCCB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873EEA8-AD78-47F8-B1F3-DA7FF551FC21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A9D79940-FD71-400D-94DB-E7275BFF6D30}">
      <dgm:prSet/>
      <dgm:spPr/>
      <dgm:t>
        <a:bodyPr/>
        <a:lstStyle/>
        <a:p>
          <a:r>
            <a:rPr lang="en-US" baseline="0"/>
            <a:t>naglasiti klijentu najvažnije dijelove seanse u pozitivnim terminima </a:t>
          </a:r>
          <a:endParaRPr lang="en-US"/>
        </a:p>
      </dgm:t>
    </dgm:pt>
    <dgm:pt modelId="{5D053335-36B2-4522-9BE9-183EEACA7DBF}" type="parTrans" cxnId="{5E6A3B57-09CF-4952-9878-A6E2ADDBB250}">
      <dgm:prSet/>
      <dgm:spPr/>
      <dgm:t>
        <a:bodyPr/>
        <a:lstStyle/>
        <a:p>
          <a:endParaRPr lang="en-US"/>
        </a:p>
      </dgm:t>
    </dgm:pt>
    <dgm:pt modelId="{47DEF78F-0683-4365-85CE-ACA9F214432A}" type="sibTrans" cxnId="{5E6A3B57-09CF-4952-9878-A6E2ADDBB250}">
      <dgm:prSet/>
      <dgm:spPr/>
      <dgm:t>
        <a:bodyPr/>
        <a:lstStyle/>
        <a:p>
          <a:endParaRPr lang="en-US"/>
        </a:p>
      </dgm:t>
    </dgm:pt>
    <dgm:pt modelId="{2CEE6DEB-E017-4D58-9388-AC7DD39C27E2}">
      <dgm:prSet/>
      <dgm:spPr/>
      <dgm:t>
        <a:bodyPr/>
        <a:lstStyle/>
        <a:p>
          <a:r>
            <a:rPr lang="en-US" baseline="0"/>
            <a:t>provjera i dorada akcijskog plana</a:t>
          </a:r>
          <a:endParaRPr lang="en-US"/>
        </a:p>
      </dgm:t>
    </dgm:pt>
    <dgm:pt modelId="{C1999862-538C-45DB-88B2-11481801AF83}" type="parTrans" cxnId="{5F20434E-B5FA-4A12-B664-23CE54421FEC}">
      <dgm:prSet/>
      <dgm:spPr/>
      <dgm:t>
        <a:bodyPr/>
        <a:lstStyle/>
        <a:p>
          <a:endParaRPr lang="en-US"/>
        </a:p>
      </dgm:t>
    </dgm:pt>
    <dgm:pt modelId="{C120C425-22E5-4758-AD68-D7591C07F0F6}" type="sibTrans" cxnId="{5F20434E-B5FA-4A12-B664-23CE54421FEC}">
      <dgm:prSet/>
      <dgm:spPr/>
      <dgm:t>
        <a:bodyPr/>
        <a:lstStyle/>
        <a:p>
          <a:endParaRPr lang="en-US"/>
        </a:p>
      </dgm:t>
    </dgm:pt>
    <dgm:pt modelId="{3551C2F7-94F7-443F-BC9D-7CBF91587188}">
      <dgm:prSet/>
      <dgm:spPr/>
      <dgm:t>
        <a:bodyPr/>
        <a:lstStyle/>
        <a:p>
          <a:r>
            <a:rPr lang="en-US" baseline="0"/>
            <a:t>traženje povratne informacije</a:t>
          </a:r>
          <a:endParaRPr lang="en-US"/>
        </a:p>
      </dgm:t>
    </dgm:pt>
    <dgm:pt modelId="{1CE8D7EF-4D22-4640-82BC-8DA5450772EA}" type="parTrans" cxnId="{081D60CB-1A59-4439-AD18-67D0D02F7AA7}">
      <dgm:prSet/>
      <dgm:spPr/>
      <dgm:t>
        <a:bodyPr/>
        <a:lstStyle/>
        <a:p>
          <a:endParaRPr lang="en-US"/>
        </a:p>
      </dgm:t>
    </dgm:pt>
    <dgm:pt modelId="{5B0AA5FF-9E29-4343-A1E4-98FD674EAB37}" type="sibTrans" cxnId="{081D60CB-1A59-4439-AD18-67D0D02F7AA7}">
      <dgm:prSet/>
      <dgm:spPr/>
      <dgm:t>
        <a:bodyPr/>
        <a:lstStyle/>
        <a:p>
          <a:endParaRPr lang="en-US"/>
        </a:p>
      </dgm:t>
    </dgm:pt>
    <dgm:pt modelId="{6D450D1F-693A-4F0C-8E52-2CFCDA4D45C4}" type="pres">
      <dgm:prSet presAssocID="{C873EEA8-AD78-47F8-B1F3-DA7FF551FC21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C3DA3C7-148A-4387-BACA-7C72B39825EB}" type="pres">
      <dgm:prSet presAssocID="{C873EEA8-AD78-47F8-B1F3-DA7FF551FC21}" presName="dummyMaxCanvas" presStyleCnt="0">
        <dgm:presLayoutVars/>
      </dgm:prSet>
      <dgm:spPr/>
    </dgm:pt>
    <dgm:pt modelId="{A92F40FC-1A7E-4B07-ADE3-1F3C806DE15C}" type="pres">
      <dgm:prSet presAssocID="{C873EEA8-AD78-47F8-B1F3-DA7FF551FC21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061EEA-52F6-4052-A7AD-1B952D985C93}" type="pres">
      <dgm:prSet presAssocID="{C873EEA8-AD78-47F8-B1F3-DA7FF551FC21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339C04-BED3-4D8E-8D81-7CD58819C26C}" type="pres">
      <dgm:prSet presAssocID="{C873EEA8-AD78-47F8-B1F3-DA7FF551FC21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FE519F-2DFB-4AF7-BDC9-B497BA7990CF}" type="pres">
      <dgm:prSet presAssocID="{C873EEA8-AD78-47F8-B1F3-DA7FF551FC21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C7B3C1-F53A-4926-839B-4A8F4F811DF0}" type="pres">
      <dgm:prSet presAssocID="{C873EEA8-AD78-47F8-B1F3-DA7FF551FC21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E7763E-D770-48E2-9852-300CCD237628}" type="pres">
      <dgm:prSet presAssocID="{C873EEA8-AD78-47F8-B1F3-DA7FF551FC21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C4CD41-BB42-4973-A6FF-E656FF8EE940}" type="pres">
      <dgm:prSet presAssocID="{C873EEA8-AD78-47F8-B1F3-DA7FF551FC21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CE568C-21A0-4F04-9319-6D1A6C9EBB7F}" type="pres">
      <dgm:prSet presAssocID="{C873EEA8-AD78-47F8-B1F3-DA7FF551FC21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F20434E-B5FA-4A12-B664-23CE54421FEC}" srcId="{C873EEA8-AD78-47F8-B1F3-DA7FF551FC21}" destId="{2CEE6DEB-E017-4D58-9388-AC7DD39C27E2}" srcOrd="1" destOrd="0" parTransId="{C1999862-538C-45DB-88B2-11481801AF83}" sibTransId="{C120C425-22E5-4758-AD68-D7591C07F0F6}"/>
    <dgm:cxn modelId="{2896AEF3-5724-442F-83BD-28D436759D85}" type="presOf" srcId="{2CEE6DEB-E017-4D58-9388-AC7DD39C27E2}" destId="{8B061EEA-52F6-4052-A7AD-1B952D985C93}" srcOrd="0" destOrd="0" presId="urn:microsoft.com/office/officeart/2005/8/layout/vProcess5"/>
    <dgm:cxn modelId="{77408972-A4F8-4B54-8795-930B0F0F0B2B}" type="presOf" srcId="{C120C425-22E5-4758-AD68-D7591C07F0F6}" destId="{AAC7B3C1-F53A-4926-839B-4A8F4F811DF0}" srcOrd="0" destOrd="0" presId="urn:microsoft.com/office/officeart/2005/8/layout/vProcess5"/>
    <dgm:cxn modelId="{795F9D86-E07D-42B9-B775-1BDDE97F0258}" type="presOf" srcId="{2CEE6DEB-E017-4D58-9388-AC7DD39C27E2}" destId="{44C4CD41-BB42-4973-A6FF-E656FF8EE940}" srcOrd="1" destOrd="0" presId="urn:microsoft.com/office/officeart/2005/8/layout/vProcess5"/>
    <dgm:cxn modelId="{0D925554-B92D-404E-A6F3-16BD2E610334}" type="presOf" srcId="{3551C2F7-94F7-443F-BC9D-7CBF91587188}" destId="{7C339C04-BED3-4D8E-8D81-7CD58819C26C}" srcOrd="0" destOrd="0" presId="urn:microsoft.com/office/officeart/2005/8/layout/vProcess5"/>
    <dgm:cxn modelId="{A2010746-6E1B-4EA2-823F-00B08E0B38B6}" type="presOf" srcId="{3551C2F7-94F7-443F-BC9D-7CBF91587188}" destId="{67CE568C-21A0-4F04-9319-6D1A6C9EBB7F}" srcOrd="1" destOrd="0" presId="urn:microsoft.com/office/officeart/2005/8/layout/vProcess5"/>
    <dgm:cxn modelId="{FAE9C892-58C8-46A5-BCFA-E904D157A30D}" type="presOf" srcId="{C873EEA8-AD78-47F8-B1F3-DA7FF551FC21}" destId="{6D450D1F-693A-4F0C-8E52-2CFCDA4D45C4}" srcOrd="0" destOrd="0" presId="urn:microsoft.com/office/officeart/2005/8/layout/vProcess5"/>
    <dgm:cxn modelId="{081D60CB-1A59-4439-AD18-67D0D02F7AA7}" srcId="{C873EEA8-AD78-47F8-B1F3-DA7FF551FC21}" destId="{3551C2F7-94F7-443F-BC9D-7CBF91587188}" srcOrd="2" destOrd="0" parTransId="{1CE8D7EF-4D22-4640-82BC-8DA5450772EA}" sibTransId="{5B0AA5FF-9E29-4343-A1E4-98FD674EAB37}"/>
    <dgm:cxn modelId="{B28780AE-C8A8-436E-9C82-6845C6321443}" type="presOf" srcId="{A9D79940-FD71-400D-94DB-E7275BFF6D30}" destId="{A92F40FC-1A7E-4B07-ADE3-1F3C806DE15C}" srcOrd="0" destOrd="0" presId="urn:microsoft.com/office/officeart/2005/8/layout/vProcess5"/>
    <dgm:cxn modelId="{6F835FC0-5E5F-4602-8BF9-22611D2A193B}" type="presOf" srcId="{A9D79940-FD71-400D-94DB-E7275BFF6D30}" destId="{61E7763E-D770-48E2-9852-300CCD237628}" srcOrd="1" destOrd="0" presId="urn:microsoft.com/office/officeart/2005/8/layout/vProcess5"/>
    <dgm:cxn modelId="{5E6A3B57-09CF-4952-9878-A6E2ADDBB250}" srcId="{C873EEA8-AD78-47F8-B1F3-DA7FF551FC21}" destId="{A9D79940-FD71-400D-94DB-E7275BFF6D30}" srcOrd="0" destOrd="0" parTransId="{5D053335-36B2-4522-9BE9-183EEACA7DBF}" sibTransId="{47DEF78F-0683-4365-85CE-ACA9F214432A}"/>
    <dgm:cxn modelId="{04E949B4-E4A6-45FF-A733-5BA1561C59F1}" type="presOf" srcId="{47DEF78F-0683-4365-85CE-ACA9F214432A}" destId="{ACFE519F-2DFB-4AF7-BDC9-B497BA7990CF}" srcOrd="0" destOrd="0" presId="urn:microsoft.com/office/officeart/2005/8/layout/vProcess5"/>
    <dgm:cxn modelId="{AE853FC8-994D-4C52-AA89-6BE79A2B44F9}" type="presParOf" srcId="{6D450D1F-693A-4F0C-8E52-2CFCDA4D45C4}" destId="{6C3DA3C7-148A-4387-BACA-7C72B39825EB}" srcOrd="0" destOrd="0" presId="urn:microsoft.com/office/officeart/2005/8/layout/vProcess5"/>
    <dgm:cxn modelId="{23FA90DF-20BD-494C-A33D-DF3486EA4F8C}" type="presParOf" srcId="{6D450D1F-693A-4F0C-8E52-2CFCDA4D45C4}" destId="{A92F40FC-1A7E-4B07-ADE3-1F3C806DE15C}" srcOrd="1" destOrd="0" presId="urn:microsoft.com/office/officeart/2005/8/layout/vProcess5"/>
    <dgm:cxn modelId="{F66FDE96-71C7-46A8-86AA-3250515C823C}" type="presParOf" srcId="{6D450D1F-693A-4F0C-8E52-2CFCDA4D45C4}" destId="{8B061EEA-52F6-4052-A7AD-1B952D985C93}" srcOrd="2" destOrd="0" presId="urn:microsoft.com/office/officeart/2005/8/layout/vProcess5"/>
    <dgm:cxn modelId="{39C88905-74DB-42C8-B4F1-F8567F44B9D3}" type="presParOf" srcId="{6D450D1F-693A-4F0C-8E52-2CFCDA4D45C4}" destId="{7C339C04-BED3-4D8E-8D81-7CD58819C26C}" srcOrd="3" destOrd="0" presId="urn:microsoft.com/office/officeart/2005/8/layout/vProcess5"/>
    <dgm:cxn modelId="{4A91430D-9014-403A-9CFF-4EB4DFCA5BB4}" type="presParOf" srcId="{6D450D1F-693A-4F0C-8E52-2CFCDA4D45C4}" destId="{ACFE519F-2DFB-4AF7-BDC9-B497BA7990CF}" srcOrd="4" destOrd="0" presId="urn:microsoft.com/office/officeart/2005/8/layout/vProcess5"/>
    <dgm:cxn modelId="{BF908E95-6B0D-4439-8829-4D1BCC065876}" type="presParOf" srcId="{6D450D1F-693A-4F0C-8E52-2CFCDA4D45C4}" destId="{AAC7B3C1-F53A-4926-839B-4A8F4F811DF0}" srcOrd="5" destOrd="0" presId="urn:microsoft.com/office/officeart/2005/8/layout/vProcess5"/>
    <dgm:cxn modelId="{98896961-4737-44C0-84F7-09BA68E59D88}" type="presParOf" srcId="{6D450D1F-693A-4F0C-8E52-2CFCDA4D45C4}" destId="{61E7763E-D770-48E2-9852-300CCD237628}" srcOrd="6" destOrd="0" presId="urn:microsoft.com/office/officeart/2005/8/layout/vProcess5"/>
    <dgm:cxn modelId="{E291BB09-695F-4943-BB9F-4BB801CB639F}" type="presParOf" srcId="{6D450D1F-693A-4F0C-8E52-2CFCDA4D45C4}" destId="{44C4CD41-BB42-4973-A6FF-E656FF8EE940}" srcOrd="7" destOrd="0" presId="urn:microsoft.com/office/officeart/2005/8/layout/vProcess5"/>
    <dgm:cxn modelId="{D65289BB-A198-4B80-B7A9-1DB467300891}" type="presParOf" srcId="{6D450D1F-693A-4F0C-8E52-2CFCDA4D45C4}" destId="{67CE568C-21A0-4F04-9319-6D1A6C9EBB7F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843D52C-DA8D-4C5B-B065-66056E6D1690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09633CD0-4FAB-450F-87A8-0D107C3FA407}">
      <dgm:prSet/>
      <dgm:spPr/>
      <dgm:t>
        <a:bodyPr/>
        <a:lstStyle/>
        <a:p>
          <a:r>
            <a:rPr lang="en-US" baseline="0" dirty="0" err="1"/>
            <a:t>terapeutove</a:t>
          </a:r>
          <a:r>
            <a:rPr lang="en-US" baseline="0" dirty="0"/>
            <a:t> </a:t>
          </a:r>
          <a:r>
            <a:rPr lang="en-US" baseline="0" dirty="0" err="1"/>
            <a:t>kognicije</a:t>
          </a:r>
          <a:endParaRPr lang="en-US" dirty="0"/>
        </a:p>
      </dgm:t>
    </dgm:pt>
    <dgm:pt modelId="{85D9B1BB-4430-4252-9BD8-E54D3B597797}" type="parTrans" cxnId="{CBD536C2-39A5-47F1-9424-7FCDAF71A7BC}">
      <dgm:prSet/>
      <dgm:spPr/>
      <dgm:t>
        <a:bodyPr/>
        <a:lstStyle/>
        <a:p>
          <a:endParaRPr lang="en-US"/>
        </a:p>
      </dgm:t>
    </dgm:pt>
    <dgm:pt modelId="{B13C100F-4894-4BD4-8170-B84551333EEA}" type="sibTrans" cxnId="{CBD536C2-39A5-47F1-9424-7FCDAF71A7BC}">
      <dgm:prSet/>
      <dgm:spPr/>
      <dgm:t>
        <a:bodyPr/>
        <a:lstStyle/>
        <a:p>
          <a:endParaRPr lang="en-US"/>
        </a:p>
      </dgm:t>
    </dgm:pt>
    <dgm:pt modelId="{C8419503-695C-48F6-97A7-8C1935BDAADF}">
      <dgm:prSet/>
      <dgm:spPr/>
      <dgm:t>
        <a:bodyPr/>
        <a:lstStyle/>
        <a:p>
          <a:r>
            <a:rPr lang="en-US" baseline="0"/>
            <a:t>prekidanje klijenta </a:t>
          </a:r>
          <a:endParaRPr lang="en-US"/>
        </a:p>
      </dgm:t>
    </dgm:pt>
    <dgm:pt modelId="{7C6EA17D-2ECA-4237-9044-13BC0E5E69D3}" type="parTrans" cxnId="{B1B739B4-0845-4853-AA2B-7FB8FA9F2D1E}">
      <dgm:prSet/>
      <dgm:spPr/>
      <dgm:t>
        <a:bodyPr/>
        <a:lstStyle/>
        <a:p>
          <a:endParaRPr lang="en-US"/>
        </a:p>
      </dgm:t>
    </dgm:pt>
    <dgm:pt modelId="{3CA758C1-0491-4E09-BB6F-76A72F003E61}" type="sibTrans" cxnId="{B1B739B4-0845-4853-AA2B-7FB8FA9F2D1E}">
      <dgm:prSet/>
      <dgm:spPr/>
      <dgm:t>
        <a:bodyPr/>
        <a:lstStyle/>
        <a:p>
          <a:endParaRPr lang="en-US"/>
        </a:p>
      </dgm:t>
    </dgm:pt>
    <dgm:pt modelId="{36BA36A3-9567-4D74-927B-BB622391BA1F}">
      <dgm:prSet/>
      <dgm:spPr/>
      <dgm:t>
        <a:bodyPr/>
        <a:lstStyle/>
        <a:p>
          <a:r>
            <a:rPr lang="en-US" baseline="0"/>
            <a:t>navikavanje klijenta na tretman</a:t>
          </a:r>
          <a:endParaRPr lang="en-US"/>
        </a:p>
      </dgm:t>
    </dgm:pt>
    <dgm:pt modelId="{A95D5F34-7F93-4346-B717-31DEC5E9C129}" type="parTrans" cxnId="{FF57F419-2FA9-4DFB-8555-0F4825DBA2DE}">
      <dgm:prSet/>
      <dgm:spPr/>
      <dgm:t>
        <a:bodyPr/>
        <a:lstStyle/>
        <a:p>
          <a:endParaRPr lang="en-US"/>
        </a:p>
      </dgm:t>
    </dgm:pt>
    <dgm:pt modelId="{59B6AA85-F6BD-4E6D-A5AC-B49D6B121E33}" type="sibTrans" cxnId="{FF57F419-2FA9-4DFB-8555-0F4825DBA2DE}">
      <dgm:prSet/>
      <dgm:spPr/>
      <dgm:t>
        <a:bodyPr/>
        <a:lstStyle/>
        <a:p>
          <a:endParaRPr lang="en-US"/>
        </a:p>
      </dgm:t>
    </dgm:pt>
    <dgm:pt modelId="{CFF2FFE8-88E7-4F0E-8201-C8D39F10D147}">
      <dgm:prSet/>
      <dgm:spPr/>
      <dgm:t>
        <a:bodyPr/>
        <a:lstStyle/>
        <a:p>
          <a:r>
            <a:rPr lang="en-US" baseline="0"/>
            <a:t>uključivanje klijenta</a:t>
          </a:r>
          <a:endParaRPr lang="en-US"/>
        </a:p>
      </dgm:t>
    </dgm:pt>
    <dgm:pt modelId="{80E60E2E-1F67-4B92-B50D-4E4A05F46F22}" type="parTrans" cxnId="{BCF33840-BD9A-47B5-9F5A-2CFE87750581}">
      <dgm:prSet/>
      <dgm:spPr/>
      <dgm:t>
        <a:bodyPr/>
        <a:lstStyle/>
        <a:p>
          <a:endParaRPr lang="en-US"/>
        </a:p>
      </dgm:t>
    </dgm:pt>
    <dgm:pt modelId="{A8542A0C-1154-4D8A-9912-43E2E3694D65}" type="sibTrans" cxnId="{BCF33840-BD9A-47B5-9F5A-2CFE87750581}">
      <dgm:prSet/>
      <dgm:spPr/>
      <dgm:t>
        <a:bodyPr/>
        <a:lstStyle/>
        <a:p>
          <a:endParaRPr lang="en-US"/>
        </a:p>
      </dgm:t>
    </dgm:pt>
    <dgm:pt modelId="{A8023B5A-A5BC-40C9-8A90-F0DDEF018FB6}">
      <dgm:prSet/>
      <dgm:spPr/>
      <dgm:t>
        <a:bodyPr/>
        <a:lstStyle/>
        <a:p>
          <a:r>
            <a:rPr lang="en-US" baseline="0"/>
            <a:t>prepoznavanje disfunkcionalnih misli i vjerovanja</a:t>
          </a:r>
          <a:endParaRPr lang="en-US"/>
        </a:p>
      </dgm:t>
    </dgm:pt>
    <dgm:pt modelId="{50E206D6-0AE9-4680-9A6D-2EE87999E0FB}" type="parTrans" cxnId="{D5E13D6F-29C2-4642-B6B7-89FBF4281AAE}">
      <dgm:prSet/>
      <dgm:spPr/>
      <dgm:t>
        <a:bodyPr/>
        <a:lstStyle/>
        <a:p>
          <a:endParaRPr lang="en-US"/>
        </a:p>
      </dgm:t>
    </dgm:pt>
    <dgm:pt modelId="{BE7C6F80-1B2E-401D-B7F6-F9E270026B8C}" type="sibTrans" cxnId="{D5E13D6F-29C2-4642-B6B7-89FBF4281AAE}">
      <dgm:prSet/>
      <dgm:spPr/>
      <dgm:t>
        <a:bodyPr/>
        <a:lstStyle/>
        <a:p>
          <a:endParaRPr lang="en-US"/>
        </a:p>
      </dgm:t>
    </dgm:pt>
    <dgm:pt modelId="{95606BEE-4277-43C5-A385-04B1F05D3D94}" type="pres">
      <dgm:prSet presAssocID="{B843D52C-DA8D-4C5B-B065-66056E6D169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5F01B56-FA76-4A82-8DB0-B151F0CD7FC1}" type="pres">
      <dgm:prSet presAssocID="{09633CD0-4FAB-450F-87A8-0D107C3FA407}" presName="thickLine" presStyleLbl="alignNode1" presStyleIdx="0" presStyleCnt="5"/>
      <dgm:spPr/>
    </dgm:pt>
    <dgm:pt modelId="{8FEE3E5F-289A-4997-94FF-2D45EF3050A9}" type="pres">
      <dgm:prSet presAssocID="{09633CD0-4FAB-450F-87A8-0D107C3FA407}" presName="horz1" presStyleCnt="0"/>
      <dgm:spPr/>
    </dgm:pt>
    <dgm:pt modelId="{6432B8B9-F10B-4C9E-91FB-1E53DC04AA48}" type="pres">
      <dgm:prSet presAssocID="{09633CD0-4FAB-450F-87A8-0D107C3FA407}" presName="tx1" presStyleLbl="revTx" presStyleIdx="0" presStyleCnt="5"/>
      <dgm:spPr/>
      <dgm:t>
        <a:bodyPr/>
        <a:lstStyle/>
        <a:p>
          <a:endParaRPr lang="en-US"/>
        </a:p>
      </dgm:t>
    </dgm:pt>
    <dgm:pt modelId="{B7546CA5-1533-45FC-9040-294F3396C8E7}" type="pres">
      <dgm:prSet presAssocID="{09633CD0-4FAB-450F-87A8-0D107C3FA407}" presName="vert1" presStyleCnt="0"/>
      <dgm:spPr/>
    </dgm:pt>
    <dgm:pt modelId="{55BDE75D-FBAA-42DA-A0D9-79BE9A24964B}" type="pres">
      <dgm:prSet presAssocID="{C8419503-695C-48F6-97A7-8C1935BDAADF}" presName="thickLine" presStyleLbl="alignNode1" presStyleIdx="1" presStyleCnt="5"/>
      <dgm:spPr/>
    </dgm:pt>
    <dgm:pt modelId="{1E60D6F7-5CAA-4B00-B1C1-93044B2D73BF}" type="pres">
      <dgm:prSet presAssocID="{C8419503-695C-48F6-97A7-8C1935BDAADF}" presName="horz1" presStyleCnt="0"/>
      <dgm:spPr/>
    </dgm:pt>
    <dgm:pt modelId="{D1DEC009-BF36-4368-A61E-9F757A24BD2A}" type="pres">
      <dgm:prSet presAssocID="{C8419503-695C-48F6-97A7-8C1935BDAADF}" presName="tx1" presStyleLbl="revTx" presStyleIdx="1" presStyleCnt="5"/>
      <dgm:spPr/>
      <dgm:t>
        <a:bodyPr/>
        <a:lstStyle/>
        <a:p>
          <a:endParaRPr lang="en-US"/>
        </a:p>
      </dgm:t>
    </dgm:pt>
    <dgm:pt modelId="{1F653B3F-0371-48A2-B81A-B254CBA782AA}" type="pres">
      <dgm:prSet presAssocID="{C8419503-695C-48F6-97A7-8C1935BDAADF}" presName="vert1" presStyleCnt="0"/>
      <dgm:spPr/>
    </dgm:pt>
    <dgm:pt modelId="{1EEE5DB4-2207-40BB-ACBD-388D246B6204}" type="pres">
      <dgm:prSet presAssocID="{36BA36A3-9567-4D74-927B-BB622391BA1F}" presName="thickLine" presStyleLbl="alignNode1" presStyleIdx="2" presStyleCnt="5"/>
      <dgm:spPr/>
    </dgm:pt>
    <dgm:pt modelId="{FC7125BE-FF45-495F-9D41-2D187BE4D9A2}" type="pres">
      <dgm:prSet presAssocID="{36BA36A3-9567-4D74-927B-BB622391BA1F}" presName="horz1" presStyleCnt="0"/>
      <dgm:spPr/>
    </dgm:pt>
    <dgm:pt modelId="{9285D372-D7F6-4688-9E3A-DB45E7107768}" type="pres">
      <dgm:prSet presAssocID="{36BA36A3-9567-4D74-927B-BB622391BA1F}" presName="tx1" presStyleLbl="revTx" presStyleIdx="2" presStyleCnt="5"/>
      <dgm:spPr/>
      <dgm:t>
        <a:bodyPr/>
        <a:lstStyle/>
        <a:p>
          <a:endParaRPr lang="en-US"/>
        </a:p>
      </dgm:t>
    </dgm:pt>
    <dgm:pt modelId="{E503B93C-A501-4336-90B8-329B30A34003}" type="pres">
      <dgm:prSet presAssocID="{36BA36A3-9567-4D74-927B-BB622391BA1F}" presName="vert1" presStyleCnt="0"/>
      <dgm:spPr/>
    </dgm:pt>
    <dgm:pt modelId="{FB6381A7-DBF8-4AB2-B6E2-10B1374407EF}" type="pres">
      <dgm:prSet presAssocID="{CFF2FFE8-88E7-4F0E-8201-C8D39F10D147}" presName="thickLine" presStyleLbl="alignNode1" presStyleIdx="3" presStyleCnt="5"/>
      <dgm:spPr/>
    </dgm:pt>
    <dgm:pt modelId="{FF707BC7-5B4A-4D0E-ABB8-EDB6F04EA8E2}" type="pres">
      <dgm:prSet presAssocID="{CFF2FFE8-88E7-4F0E-8201-C8D39F10D147}" presName="horz1" presStyleCnt="0"/>
      <dgm:spPr/>
    </dgm:pt>
    <dgm:pt modelId="{99B9B4B9-1EFD-4FEE-9028-C8F37095F6FD}" type="pres">
      <dgm:prSet presAssocID="{CFF2FFE8-88E7-4F0E-8201-C8D39F10D147}" presName="tx1" presStyleLbl="revTx" presStyleIdx="3" presStyleCnt="5"/>
      <dgm:spPr/>
      <dgm:t>
        <a:bodyPr/>
        <a:lstStyle/>
        <a:p>
          <a:endParaRPr lang="en-US"/>
        </a:p>
      </dgm:t>
    </dgm:pt>
    <dgm:pt modelId="{DB3B3D87-9CCE-4423-B2C6-3E8007AC4C4D}" type="pres">
      <dgm:prSet presAssocID="{CFF2FFE8-88E7-4F0E-8201-C8D39F10D147}" presName="vert1" presStyleCnt="0"/>
      <dgm:spPr/>
    </dgm:pt>
    <dgm:pt modelId="{8AFF38E8-3313-4E9D-8C41-39CCA206063D}" type="pres">
      <dgm:prSet presAssocID="{A8023B5A-A5BC-40C9-8A90-F0DDEF018FB6}" presName="thickLine" presStyleLbl="alignNode1" presStyleIdx="4" presStyleCnt="5"/>
      <dgm:spPr/>
    </dgm:pt>
    <dgm:pt modelId="{8B08FB8F-295B-46A0-9799-84B1C7E9FB1E}" type="pres">
      <dgm:prSet presAssocID="{A8023B5A-A5BC-40C9-8A90-F0DDEF018FB6}" presName="horz1" presStyleCnt="0"/>
      <dgm:spPr/>
    </dgm:pt>
    <dgm:pt modelId="{54A1DBAB-E79B-433C-A33B-1C9D2DEE10D4}" type="pres">
      <dgm:prSet presAssocID="{A8023B5A-A5BC-40C9-8A90-F0DDEF018FB6}" presName="tx1" presStyleLbl="revTx" presStyleIdx="4" presStyleCnt="5"/>
      <dgm:spPr/>
      <dgm:t>
        <a:bodyPr/>
        <a:lstStyle/>
        <a:p>
          <a:endParaRPr lang="en-US"/>
        </a:p>
      </dgm:t>
    </dgm:pt>
    <dgm:pt modelId="{59EE62D6-B117-4A62-8070-CB2C3571DF25}" type="pres">
      <dgm:prSet presAssocID="{A8023B5A-A5BC-40C9-8A90-F0DDEF018FB6}" presName="vert1" presStyleCnt="0"/>
      <dgm:spPr/>
    </dgm:pt>
  </dgm:ptLst>
  <dgm:cxnLst>
    <dgm:cxn modelId="{F7D14724-DE10-41C8-98F4-042D1BA6C292}" type="presOf" srcId="{C8419503-695C-48F6-97A7-8C1935BDAADF}" destId="{D1DEC009-BF36-4368-A61E-9F757A24BD2A}" srcOrd="0" destOrd="0" presId="urn:microsoft.com/office/officeart/2008/layout/LinedList"/>
    <dgm:cxn modelId="{CBD536C2-39A5-47F1-9424-7FCDAF71A7BC}" srcId="{B843D52C-DA8D-4C5B-B065-66056E6D1690}" destId="{09633CD0-4FAB-450F-87A8-0D107C3FA407}" srcOrd="0" destOrd="0" parTransId="{85D9B1BB-4430-4252-9BD8-E54D3B597797}" sibTransId="{B13C100F-4894-4BD4-8170-B84551333EEA}"/>
    <dgm:cxn modelId="{022B09FB-9D69-40B0-89F3-38E0BF0B5F74}" type="presOf" srcId="{B843D52C-DA8D-4C5B-B065-66056E6D1690}" destId="{95606BEE-4277-43C5-A385-04B1F05D3D94}" srcOrd="0" destOrd="0" presId="urn:microsoft.com/office/officeart/2008/layout/LinedList"/>
    <dgm:cxn modelId="{D5E13D6F-29C2-4642-B6B7-89FBF4281AAE}" srcId="{B843D52C-DA8D-4C5B-B065-66056E6D1690}" destId="{A8023B5A-A5BC-40C9-8A90-F0DDEF018FB6}" srcOrd="4" destOrd="0" parTransId="{50E206D6-0AE9-4680-9A6D-2EE87999E0FB}" sibTransId="{BE7C6F80-1B2E-401D-B7F6-F9E270026B8C}"/>
    <dgm:cxn modelId="{677D663D-C638-4BA5-AE1D-0198E7E824BB}" type="presOf" srcId="{CFF2FFE8-88E7-4F0E-8201-C8D39F10D147}" destId="{99B9B4B9-1EFD-4FEE-9028-C8F37095F6FD}" srcOrd="0" destOrd="0" presId="urn:microsoft.com/office/officeart/2008/layout/LinedList"/>
    <dgm:cxn modelId="{60939CC8-3B80-4508-9C67-C4FD93491637}" type="presOf" srcId="{09633CD0-4FAB-450F-87A8-0D107C3FA407}" destId="{6432B8B9-F10B-4C9E-91FB-1E53DC04AA48}" srcOrd="0" destOrd="0" presId="urn:microsoft.com/office/officeart/2008/layout/LinedList"/>
    <dgm:cxn modelId="{F0A00913-B803-440B-A111-F1D9A5CFC969}" type="presOf" srcId="{36BA36A3-9567-4D74-927B-BB622391BA1F}" destId="{9285D372-D7F6-4688-9E3A-DB45E7107768}" srcOrd="0" destOrd="0" presId="urn:microsoft.com/office/officeart/2008/layout/LinedList"/>
    <dgm:cxn modelId="{BCF33840-BD9A-47B5-9F5A-2CFE87750581}" srcId="{B843D52C-DA8D-4C5B-B065-66056E6D1690}" destId="{CFF2FFE8-88E7-4F0E-8201-C8D39F10D147}" srcOrd="3" destOrd="0" parTransId="{80E60E2E-1F67-4B92-B50D-4E4A05F46F22}" sibTransId="{A8542A0C-1154-4D8A-9912-43E2E3694D65}"/>
    <dgm:cxn modelId="{B1B739B4-0845-4853-AA2B-7FB8FA9F2D1E}" srcId="{B843D52C-DA8D-4C5B-B065-66056E6D1690}" destId="{C8419503-695C-48F6-97A7-8C1935BDAADF}" srcOrd="1" destOrd="0" parTransId="{7C6EA17D-2ECA-4237-9044-13BC0E5E69D3}" sibTransId="{3CA758C1-0491-4E09-BB6F-76A72F003E61}"/>
    <dgm:cxn modelId="{46BCF51E-84DD-4336-8389-DAD535467359}" type="presOf" srcId="{A8023B5A-A5BC-40C9-8A90-F0DDEF018FB6}" destId="{54A1DBAB-E79B-433C-A33B-1C9D2DEE10D4}" srcOrd="0" destOrd="0" presId="urn:microsoft.com/office/officeart/2008/layout/LinedList"/>
    <dgm:cxn modelId="{FF57F419-2FA9-4DFB-8555-0F4825DBA2DE}" srcId="{B843D52C-DA8D-4C5B-B065-66056E6D1690}" destId="{36BA36A3-9567-4D74-927B-BB622391BA1F}" srcOrd="2" destOrd="0" parTransId="{A95D5F34-7F93-4346-B717-31DEC5E9C129}" sibTransId="{59B6AA85-F6BD-4E6D-A5AC-B49D6B121E33}"/>
    <dgm:cxn modelId="{E6344A3B-44D0-414A-9DEE-D0098F673652}" type="presParOf" srcId="{95606BEE-4277-43C5-A385-04B1F05D3D94}" destId="{65F01B56-FA76-4A82-8DB0-B151F0CD7FC1}" srcOrd="0" destOrd="0" presId="urn:microsoft.com/office/officeart/2008/layout/LinedList"/>
    <dgm:cxn modelId="{BF6E1E07-6FCF-4904-ABCB-278173674D0C}" type="presParOf" srcId="{95606BEE-4277-43C5-A385-04B1F05D3D94}" destId="{8FEE3E5F-289A-4997-94FF-2D45EF3050A9}" srcOrd="1" destOrd="0" presId="urn:microsoft.com/office/officeart/2008/layout/LinedList"/>
    <dgm:cxn modelId="{4D42DBE8-085B-42B9-A06C-BD1F3B910D49}" type="presParOf" srcId="{8FEE3E5F-289A-4997-94FF-2D45EF3050A9}" destId="{6432B8B9-F10B-4C9E-91FB-1E53DC04AA48}" srcOrd="0" destOrd="0" presId="urn:microsoft.com/office/officeart/2008/layout/LinedList"/>
    <dgm:cxn modelId="{3724B6F7-32A7-42E3-97A1-2AE2546D1F05}" type="presParOf" srcId="{8FEE3E5F-289A-4997-94FF-2D45EF3050A9}" destId="{B7546CA5-1533-45FC-9040-294F3396C8E7}" srcOrd="1" destOrd="0" presId="urn:microsoft.com/office/officeart/2008/layout/LinedList"/>
    <dgm:cxn modelId="{1CFC66DE-6A89-43D1-B21F-4B4475AEA4FF}" type="presParOf" srcId="{95606BEE-4277-43C5-A385-04B1F05D3D94}" destId="{55BDE75D-FBAA-42DA-A0D9-79BE9A24964B}" srcOrd="2" destOrd="0" presId="urn:microsoft.com/office/officeart/2008/layout/LinedList"/>
    <dgm:cxn modelId="{47FED1E8-A6F3-45CB-A7E1-FCCD14917979}" type="presParOf" srcId="{95606BEE-4277-43C5-A385-04B1F05D3D94}" destId="{1E60D6F7-5CAA-4B00-B1C1-93044B2D73BF}" srcOrd="3" destOrd="0" presId="urn:microsoft.com/office/officeart/2008/layout/LinedList"/>
    <dgm:cxn modelId="{CE64A385-16A4-4904-8CD2-E5D56FC0F197}" type="presParOf" srcId="{1E60D6F7-5CAA-4B00-B1C1-93044B2D73BF}" destId="{D1DEC009-BF36-4368-A61E-9F757A24BD2A}" srcOrd="0" destOrd="0" presId="urn:microsoft.com/office/officeart/2008/layout/LinedList"/>
    <dgm:cxn modelId="{55F7D020-03B9-43DA-A866-A110ED58F63A}" type="presParOf" srcId="{1E60D6F7-5CAA-4B00-B1C1-93044B2D73BF}" destId="{1F653B3F-0371-48A2-B81A-B254CBA782AA}" srcOrd="1" destOrd="0" presId="urn:microsoft.com/office/officeart/2008/layout/LinedList"/>
    <dgm:cxn modelId="{B3B346C7-943F-4DDA-B5A9-628AD720A897}" type="presParOf" srcId="{95606BEE-4277-43C5-A385-04B1F05D3D94}" destId="{1EEE5DB4-2207-40BB-ACBD-388D246B6204}" srcOrd="4" destOrd="0" presId="urn:microsoft.com/office/officeart/2008/layout/LinedList"/>
    <dgm:cxn modelId="{DDC5C11E-19C4-4CB9-AD4D-0BAC62885722}" type="presParOf" srcId="{95606BEE-4277-43C5-A385-04B1F05D3D94}" destId="{FC7125BE-FF45-495F-9D41-2D187BE4D9A2}" srcOrd="5" destOrd="0" presId="urn:microsoft.com/office/officeart/2008/layout/LinedList"/>
    <dgm:cxn modelId="{FEE51243-B04B-4B0F-999B-E10C11990D56}" type="presParOf" srcId="{FC7125BE-FF45-495F-9D41-2D187BE4D9A2}" destId="{9285D372-D7F6-4688-9E3A-DB45E7107768}" srcOrd="0" destOrd="0" presId="urn:microsoft.com/office/officeart/2008/layout/LinedList"/>
    <dgm:cxn modelId="{D6384122-8866-4FB5-ABA7-0D00D0B75DDB}" type="presParOf" srcId="{FC7125BE-FF45-495F-9D41-2D187BE4D9A2}" destId="{E503B93C-A501-4336-90B8-329B30A34003}" srcOrd="1" destOrd="0" presId="urn:microsoft.com/office/officeart/2008/layout/LinedList"/>
    <dgm:cxn modelId="{B8CDACC6-4908-4EF9-818A-F5940EB7D562}" type="presParOf" srcId="{95606BEE-4277-43C5-A385-04B1F05D3D94}" destId="{FB6381A7-DBF8-4AB2-B6E2-10B1374407EF}" srcOrd="6" destOrd="0" presId="urn:microsoft.com/office/officeart/2008/layout/LinedList"/>
    <dgm:cxn modelId="{D2FA368F-780F-4042-8F32-56FB03E6F897}" type="presParOf" srcId="{95606BEE-4277-43C5-A385-04B1F05D3D94}" destId="{FF707BC7-5B4A-4D0E-ABB8-EDB6F04EA8E2}" srcOrd="7" destOrd="0" presId="urn:microsoft.com/office/officeart/2008/layout/LinedList"/>
    <dgm:cxn modelId="{1AA801BA-A9C7-4CF3-A50E-FF7E4AFC4B6E}" type="presParOf" srcId="{FF707BC7-5B4A-4D0E-ABB8-EDB6F04EA8E2}" destId="{99B9B4B9-1EFD-4FEE-9028-C8F37095F6FD}" srcOrd="0" destOrd="0" presId="urn:microsoft.com/office/officeart/2008/layout/LinedList"/>
    <dgm:cxn modelId="{470A843F-425C-4E86-B144-5BF5D2C576AC}" type="presParOf" srcId="{FF707BC7-5B4A-4D0E-ABB8-EDB6F04EA8E2}" destId="{DB3B3D87-9CCE-4423-B2C6-3E8007AC4C4D}" srcOrd="1" destOrd="0" presId="urn:microsoft.com/office/officeart/2008/layout/LinedList"/>
    <dgm:cxn modelId="{520482D0-9FB5-4DAE-A5C4-EA3BCAD10108}" type="presParOf" srcId="{95606BEE-4277-43C5-A385-04B1F05D3D94}" destId="{8AFF38E8-3313-4E9D-8C41-39CCA206063D}" srcOrd="8" destOrd="0" presId="urn:microsoft.com/office/officeart/2008/layout/LinedList"/>
    <dgm:cxn modelId="{93A8AAEC-687C-4895-A134-CF2B22D1E6FA}" type="presParOf" srcId="{95606BEE-4277-43C5-A385-04B1F05D3D94}" destId="{8B08FB8F-295B-46A0-9799-84B1C7E9FB1E}" srcOrd="9" destOrd="0" presId="urn:microsoft.com/office/officeart/2008/layout/LinedList"/>
    <dgm:cxn modelId="{2FE8417B-EFFD-419F-ABE1-9A88C8BBCBBC}" type="presParOf" srcId="{8B08FB8F-295B-46A0-9799-84B1C7E9FB1E}" destId="{54A1DBAB-E79B-433C-A33B-1C9D2DEE10D4}" srcOrd="0" destOrd="0" presId="urn:microsoft.com/office/officeart/2008/layout/LinedList"/>
    <dgm:cxn modelId="{CC41555B-98D5-40BC-9C43-DEB8F97435DA}" type="presParOf" srcId="{8B08FB8F-295B-46A0-9799-84B1C7E9FB1E}" destId="{59EE62D6-B117-4A62-8070-CB2C3571DF2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4FE6FC-8407-4A60-8C16-194233760824}">
      <dsp:nvSpPr>
        <dsp:cNvPr id="0" name=""/>
        <dsp:cNvSpPr/>
      </dsp:nvSpPr>
      <dsp:spPr>
        <a:xfrm>
          <a:off x="0" y="0"/>
          <a:ext cx="5205043" cy="122712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baseline="0"/>
            <a:t>varira ovisno o klijentovim problemima i ciljevima, kao i terapijskim ciljevima</a:t>
          </a:r>
          <a:endParaRPr lang="en-US" sz="2400" kern="1200"/>
        </a:p>
      </dsp:txBody>
      <dsp:txXfrm>
        <a:off x="35941" y="35941"/>
        <a:ext cx="3777188" cy="1155242"/>
      </dsp:txXfrm>
    </dsp:sp>
    <dsp:sp modelId="{A254163A-A2DF-4719-AF17-D77B01216CF7}">
      <dsp:nvSpPr>
        <dsp:cNvPr id="0" name=""/>
        <dsp:cNvSpPr/>
      </dsp:nvSpPr>
      <dsp:spPr>
        <a:xfrm>
          <a:off x="435922" y="1450238"/>
          <a:ext cx="5205043" cy="1227124"/>
        </a:xfrm>
        <a:prstGeom prst="roundRect">
          <a:avLst>
            <a:gd name="adj" fmla="val 10000"/>
          </a:avLst>
        </a:prstGeom>
        <a:solidFill>
          <a:schemeClr val="accent2">
            <a:hueOff val="-55218"/>
            <a:satOff val="-18112"/>
            <a:lumOff val="-6601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baseline="0"/>
            <a:t>u početnom dijelu razmisliti kako svoje ciljeve uklopiti u dnevni red klijenta</a:t>
          </a:r>
          <a:endParaRPr lang="en-US" sz="2400" kern="1200"/>
        </a:p>
      </dsp:txBody>
      <dsp:txXfrm>
        <a:off x="471863" y="1486179"/>
        <a:ext cx="3899607" cy="1155242"/>
      </dsp:txXfrm>
    </dsp:sp>
    <dsp:sp modelId="{E4A5A0CC-F0A4-4962-AF0D-64D707D94DB2}">
      <dsp:nvSpPr>
        <dsp:cNvPr id="0" name=""/>
        <dsp:cNvSpPr/>
      </dsp:nvSpPr>
      <dsp:spPr>
        <a:xfrm>
          <a:off x="865338" y="2900476"/>
          <a:ext cx="5205043" cy="1227124"/>
        </a:xfrm>
        <a:prstGeom prst="roundRect">
          <a:avLst>
            <a:gd name="adj" fmla="val 10000"/>
          </a:avLst>
        </a:prstGeom>
        <a:solidFill>
          <a:schemeClr val="accent2">
            <a:hueOff val="-110436"/>
            <a:satOff val="-36223"/>
            <a:lumOff val="-13202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baseline="0" dirty="0" err="1"/>
            <a:t>neiskusni</a:t>
          </a:r>
          <a:r>
            <a:rPr lang="en-US" sz="2400" kern="1200" baseline="0" dirty="0"/>
            <a:t> </a:t>
          </a:r>
          <a:r>
            <a:rPr lang="en-US" sz="2400" kern="1200" baseline="0" dirty="0" err="1"/>
            <a:t>terapeuti</a:t>
          </a:r>
          <a:r>
            <a:rPr lang="en-US" sz="2400" kern="1200" baseline="0" dirty="0"/>
            <a:t> bi se </a:t>
          </a:r>
          <a:r>
            <a:rPr lang="en-US" sz="2400" kern="1200" baseline="0" dirty="0" err="1"/>
            <a:t>trebali</a:t>
          </a:r>
          <a:r>
            <a:rPr lang="en-US" sz="2400" kern="1200" baseline="0" dirty="0"/>
            <a:t> </a:t>
          </a:r>
          <a:r>
            <a:rPr lang="en-US" sz="2400" kern="1200" baseline="0" dirty="0" err="1"/>
            <a:t>fokusirati</a:t>
          </a:r>
          <a:r>
            <a:rPr lang="en-US" sz="2400" kern="1200" baseline="0" dirty="0"/>
            <a:t> </a:t>
          </a:r>
          <a:r>
            <a:rPr lang="en-US" sz="2400" kern="1200" baseline="0" dirty="0" err="1"/>
            <a:t>na</a:t>
          </a:r>
          <a:r>
            <a:rPr lang="en-US" sz="2400" kern="1200" baseline="0" dirty="0"/>
            <a:t> </a:t>
          </a:r>
          <a:r>
            <a:rPr lang="en-US" sz="2400" kern="1200" baseline="0" dirty="0" err="1"/>
            <a:t>jedan</a:t>
          </a:r>
          <a:r>
            <a:rPr lang="en-US" sz="2400" kern="1200" baseline="0" dirty="0"/>
            <a:t> do </a:t>
          </a:r>
          <a:r>
            <a:rPr lang="en-US" sz="2400" kern="1200" baseline="0" dirty="0" err="1"/>
            <a:t>dva</a:t>
          </a:r>
          <a:r>
            <a:rPr lang="en-US" sz="2400" kern="1200" baseline="0" dirty="0"/>
            <a:t> </a:t>
          </a:r>
          <a:r>
            <a:rPr lang="en-US" sz="2400" kern="1200" baseline="0" dirty="0" err="1"/>
            <a:t>cilja</a:t>
          </a:r>
          <a:r>
            <a:rPr lang="en-US" sz="2400" kern="1200" baseline="0" dirty="0"/>
            <a:t> po </a:t>
          </a:r>
          <a:r>
            <a:rPr lang="en-US" sz="2400" kern="1200" baseline="0" dirty="0" err="1"/>
            <a:t>seansi</a:t>
          </a:r>
          <a:endParaRPr lang="en-US" sz="2400" kern="1200" dirty="0"/>
        </a:p>
      </dsp:txBody>
      <dsp:txXfrm>
        <a:off x="901279" y="2936417"/>
        <a:ext cx="3906114" cy="1155242"/>
      </dsp:txXfrm>
    </dsp:sp>
    <dsp:sp modelId="{5A513927-9D47-4F29-9E45-9552AE37A81D}">
      <dsp:nvSpPr>
        <dsp:cNvPr id="0" name=""/>
        <dsp:cNvSpPr/>
      </dsp:nvSpPr>
      <dsp:spPr>
        <a:xfrm>
          <a:off x="1301260" y="4350715"/>
          <a:ext cx="5205043" cy="1227124"/>
        </a:xfrm>
        <a:prstGeom prst="roundRect">
          <a:avLst>
            <a:gd name="adj" fmla="val 10000"/>
          </a:avLst>
        </a:prstGeom>
        <a:solidFill>
          <a:schemeClr val="accent2">
            <a:hueOff val="-165654"/>
            <a:satOff val="-54335"/>
            <a:lumOff val="-19803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baseline="0"/>
            <a:t>voditi bilješke tijekom seanse</a:t>
          </a:r>
          <a:endParaRPr lang="en-US" sz="2400" kern="1200"/>
        </a:p>
      </dsp:txBody>
      <dsp:txXfrm>
        <a:off x="1337201" y="4386656"/>
        <a:ext cx="3899607" cy="1155242"/>
      </dsp:txXfrm>
    </dsp:sp>
    <dsp:sp modelId="{CD793219-A27D-4FB9-890B-E0213731B73B}">
      <dsp:nvSpPr>
        <dsp:cNvPr id="0" name=""/>
        <dsp:cNvSpPr/>
      </dsp:nvSpPr>
      <dsp:spPr>
        <a:xfrm>
          <a:off x="4407412" y="939866"/>
          <a:ext cx="797631" cy="79763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4586879" y="939866"/>
        <a:ext cx="438697" cy="600217"/>
      </dsp:txXfrm>
    </dsp:sp>
    <dsp:sp modelId="{21015293-486D-4048-A3F8-17B6A51A39F3}">
      <dsp:nvSpPr>
        <dsp:cNvPr id="0" name=""/>
        <dsp:cNvSpPr/>
      </dsp:nvSpPr>
      <dsp:spPr>
        <a:xfrm>
          <a:off x="4843334" y="2390104"/>
          <a:ext cx="797631" cy="79763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17911"/>
            <a:satOff val="-27334"/>
            <a:lumOff val="-2823"/>
            <a:alphaOff val="0"/>
          </a:schemeClr>
        </a:solidFill>
        <a:ln w="34925" cap="flat" cmpd="sng" algn="in">
          <a:solidFill>
            <a:schemeClr val="accent2">
              <a:tint val="40000"/>
              <a:alpha val="90000"/>
              <a:hueOff val="-17911"/>
              <a:satOff val="-27334"/>
              <a:lumOff val="-282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5022801" y="2390104"/>
        <a:ext cx="438697" cy="600217"/>
      </dsp:txXfrm>
    </dsp:sp>
    <dsp:sp modelId="{BAEF8F34-18DF-410C-A488-F5758510D0FE}">
      <dsp:nvSpPr>
        <dsp:cNvPr id="0" name=""/>
        <dsp:cNvSpPr/>
      </dsp:nvSpPr>
      <dsp:spPr>
        <a:xfrm>
          <a:off x="5272750" y="3840342"/>
          <a:ext cx="797631" cy="79763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35823"/>
            <a:satOff val="-54667"/>
            <a:lumOff val="-5646"/>
            <a:alphaOff val="0"/>
          </a:schemeClr>
        </a:solidFill>
        <a:ln w="34925" cap="flat" cmpd="sng" algn="in">
          <a:solidFill>
            <a:schemeClr val="accent2">
              <a:tint val="40000"/>
              <a:alpha val="90000"/>
              <a:hueOff val="-35823"/>
              <a:satOff val="-54667"/>
              <a:lumOff val="-564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5452217" y="3840342"/>
        <a:ext cx="438697" cy="60021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700D45-C760-4161-93AF-74DF0F4441C5}">
      <dsp:nvSpPr>
        <dsp:cNvPr id="0" name=""/>
        <dsp:cNvSpPr/>
      </dsp:nvSpPr>
      <dsp:spPr>
        <a:xfrm>
          <a:off x="0" y="416490"/>
          <a:ext cx="5959475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FCF40F-7324-463F-A7A3-3077697E0774}">
      <dsp:nvSpPr>
        <dsp:cNvPr id="0" name=""/>
        <dsp:cNvSpPr/>
      </dsp:nvSpPr>
      <dsp:spPr>
        <a:xfrm>
          <a:off x="297973" y="121290"/>
          <a:ext cx="4171632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7678" tIns="0" rIns="15767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baseline="0" dirty="0" err="1"/>
            <a:t>provjera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raspoloženja</a:t>
          </a:r>
          <a:endParaRPr lang="en-US" sz="2000" kern="1200" dirty="0"/>
        </a:p>
      </dsp:txBody>
      <dsp:txXfrm>
        <a:off x="326794" y="150111"/>
        <a:ext cx="4113990" cy="532758"/>
      </dsp:txXfrm>
    </dsp:sp>
    <dsp:sp modelId="{B5C13C42-D984-49D9-8DF8-CB462A964149}">
      <dsp:nvSpPr>
        <dsp:cNvPr id="0" name=""/>
        <dsp:cNvSpPr/>
      </dsp:nvSpPr>
      <dsp:spPr>
        <a:xfrm>
          <a:off x="0" y="1323690"/>
          <a:ext cx="5959475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F324C6-4C8C-4F1F-B2C5-9378EE8DBF61}">
      <dsp:nvSpPr>
        <dsp:cNvPr id="0" name=""/>
        <dsp:cNvSpPr/>
      </dsp:nvSpPr>
      <dsp:spPr>
        <a:xfrm>
          <a:off x="297973" y="1028490"/>
          <a:ext cx="4171632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7678" tIns="0" rIns="15767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baseline="0" dirty="0" err="1"/>
            <a:t>postavljanje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dnevnog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reda</a:t>
          </a:r>
          <a:endParaRPr lang="en-US" sz="2000" kern="1200" dirty="0"/>
        </a:p>
      </dsp:txBody>
      <dsp:txXfrm>
        <a:off x="326794" y="1057311"/>
        <a:ext cx="4113990" cy="532758"/>
      </dsp:txXfrm>
    </dsp:sp>
    <dsp:sp modelId="{4FDDFC09-59E3-4327-A452-F1CEA5C6D780}">
      <dsp:nvSpPr>
        <dsp:cNvPr id="0" name=""/>
        <dsp:cNvSpPr/>
      </dsp:nvSpPr>
      <dsp:spPr>
        <a:xfrm>
          <a:off x="0" y="2230890"/>
          <a:ext cx="5959475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B4F99E-0327-4A33-AE7B-ED0EBB704E1D}">
      <dsp:nvSpPr>
        <dsp:cNvPr id="0" name=""/>
        <dsp:cNvSpPr/>
      </dsp:nvSpPr>
      <dsp:spPr>
        <a:xfrm>
          <a:off x="297973" y="1935690"/>
          <a:ext cx="4171632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7678" tIns="0" rIns="15767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baseline="0" dirty="0" err="1"/>
            <a:t>provjera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situacije</a:t>
          </a:r>
          <a:r>
            <a:rPr lang="en-US" sz="2000" kern="1200" baseline="0" dirty="0"/>
            <a:t> u </a:t>
          </a:r>
          <a:r>
            <a:rPr lang="en-US" sz="2000" kern="1200" baseline="0" dirty="0" err="1"/>
            <a:t>odnosu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na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prošli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tjedan</a:t>
          </a:r>
          <a:endParaRPr lang="en-US" sz="2000" kern="1200" dirty="0"/>
        </a:p>
      </dsp:txBody>
      <dsp:txXfrm>
        <a:off x="326794" y="1964511"/>
        <a:ext cx="4113990" cy="532758"/>
      </dsp:txXfrm>
    </dsp:sp>
    <dsp:sp modelId="{45282A5F-0066-4D22-A4A8-CEF8ED7F7C1B}">
      <dsp:nvSpPr>
        <dsp:cNvPr id="0" name=""/>
        <dsp:cNvSpPr/>
      </dsp:nvSpPr>
      <dsp:spPr>
        <a:xfrm>
          <a:off x="0" y="3138090"/>
          <a:ext cx="5959475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6D40FF-4711-474F-BC52-7CA2529B6EA0}">
      <dsp:nvSpPr>
        <dsp:cNvPr id="0" name=""/>
        <dsp:cNvSpPr/>
      </dsp:nvSpPr>
      <dsp:spPr>
        <a:xfrm>
          <a:off x="297973" y="2842890"/>
          <a:ext cx="4171632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7678" tIns="0" rIns="15767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baseline="0" dirty="0" err="1"/>
            <a:t>pregled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akcijskog</a:t>
          </a:r>
          <a:r>
            <a:rPr lang="en-US" sz="2000" kern="1200" baseline="0" dirty="0"/>
            <a:t> plana</a:t>
          </a:r>
          <a:endParaRPr lang="en-US" sz="2000" kern="1200" dirty="0"/>
        </a:p>
      </dsp:txBody>
      <dsp:txXfrm>
        <a:off x="326794" y="2871711"/>
        <a:ext cx="4113990" cy="532758"/>
      </dsp:txXfrm>
    </dsp:sp>
    <dsp:sp modelId="{2D8F3B4F-3273-49C5-877A-A419CCDF443C}">
      <dsp:nvSpPr>
        <dsp:cNvPr id="0" name=""/>
        <dsp:cNvSpPr/>
      </dsp:nvSpPr>
      <dsp:spPr>
        <a:xfrm>
          <a:off x="0" y="4045290"/>
          <a:ext cx="5959475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3133DF-72E6-49B9-88BC-03E3C365211A}">
      <dsp:nvSpPr>
        <dsp:cNvPr id="0" name=""/>
        <dsp:cNvSpPr/>
      </dsp:nvSpPr>
      <dsp:spPr>
        <a:xfrm>
          <a:off x="297973" y="3750090"/>
          <a:ext cx="4171632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7678" tIns="0" rIns="15767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baseline="0" dirty="0" err="1"/>
            <a:t>rasprava</a:t>
          </a:r>
          <a:r>
            <a:rPr lang="en-US" sz="2000" kern="1200" baseline="0" dirty="0"/>
            <a:t> o </a:t>
          </a:r>
          <a:r>
            <a:rPr lang="en-US" sz="2000" kern="1200" baseline="0" dirty="0" err="1"/>
            <a:t>stavkama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dnevnog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reda</a:t>
          </a:r>
          <a:endParaRPr lang="en-US" sz="2000" kern="1200" dirty="0"/>
        </a:p>
      </dsp:txBody>
      <dsp:txXfrm>
        <a:off x="326794" y="3778911"/>
        <a:ext cx="4113990" cy="532758"/>
      </dsp:txXfrm>
    </dsp:sp>
    <dsp:sp modelId="{B488A9A0-2682-48CD-87FD-83BC32FA5535}">
      <dsp:nvSpPr>
        <dsp:cNvPr id="0" name=""/>
        <dsp:cNvSpPr/>
      </dsp:nvSpPr>
      <dsp:spPr>
        <a:xfrm>
          <a:off x="0" y="4952490"/>
          <a:ext cx="5959475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AA5146-79AB-46BB-A3F2-B483943F7678}">
      <dsp:nvSpPr>
        <dsp:cNvPr id="0" name=""/>
        <dsp:cNvSpPr/>
      </dsp:nvSpPr>
      <dsp:spPr>
        <a:xfrm>
          <a:off x="297973" y="4657290"/>
          <a:ext cx="4171632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7678" tIns="0" rIns="15767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baseline="0" dirty="0" err="1"/>
            <a:t>završetak</a:t>
          </a:r>
          <a:r>
            <a:rPr lang="en-US" sz="2000" kern="1200" baseline="0" dirty="0"/>
            <a:t> </a:t>
          </a:r>
          <a:r>
            <a:rPr lang="en-US" sz="2000" kern="1200" baseline="0" dirty="0" err="1"/>
            <a:t>seanse</a:t>
          </a:r>
          <a:endParaRPr lang="en-US" sz="2000" kern="1200" dirty="0"/>
        </a:p>
      </dsp:txBody>
      <dsp:txXfrm>
        <a:off x="326794" y="4686111"/>
        <a:ext cx="4113990" cy="53275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0CF27F-91C4-4ECD-8F1E-E62104CAE9FE}">
      <dsp:nvSpPr>
        <dsp:cNvPr id="0" name=""/>
        <dsp:cNvSpPr/>
      </dsp:nvSpPr>
      <dsp:spPr>
        <a:xfrm>
          <a:off x="0" y="796049"/>
          <a:ext cx="6506304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CA61C3-B7D8-4361-93F5-540AA74BC3DC}">
      <dsp:nvSpPr>
        <dsp:cNvPr id="0" name=""/>
        <dsp:cNvSpPr/>
      </dsp:nvSpPr>
      <dsp:spPr>
        <a:xfrm>
          <a:off x="325315" y="471329"/>
          <a:ext cx="4554412" cy="6494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146" tIns="0" rIns="172146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baseline="0" dirty="0" err="1"/>
            <a:t>negativne</a:t>
          </a:r>
          <a:r>
            <a:rPr lang="en-US" sz="2200" kern="1200" baseline="0" dirty="0"/>
            <a:t> </a:t>
          </a:r>
          <a:r>
            <a:rPr lang="en-US" sz="2200" kern="1200" baseline="0" dirty="0" err="1"/>
            <a:t>reakcije</a:t>
          </a:r>
          <a:r>
            <a:rPr lang="en-US" sz="2200" kern="1200" baseline="0" dirty="0"/>
            <a:t> </a:t>
          </a:r>
          <a:r>
            <a:rPr lang="en-US" sz="2200" kern="1200" baseline="0" dirty="0" err="1"/>
            <a:t>na</a:t>
          </a:r>
          <a:r>
            <a:rPr lang="en-US" sz="2200" kern="1200" baseline="0" dirty="0"/>
            <a:t> </a:t>
          </a:r>
          <a:r>
            <a:rPr lang="en-US" sz="2200" kern="1200" baseline="0" dirty="0" err="1"/>
            <a:t>upitnike</a:t>
          </a:r>
          <a:endParaRPr lang="en-US" sz="2200" kern="1200" dirty="0"/>
        </a:p>
      </dsp:txBody>
      <dsp:txXfrm>
        <a:off x="357018" y="503032"/>
        <a:ext cx="4491006" cy="586034"/>
      </dsp:txXfrm>
    </dsp:sp>
    <dsp:sp modelId="{605583E5-55AB-4764-9B5A-419D37D2DA16}">
      <dsp:nvSpPr>
        <dsp:cNvPr id="0" name=""/>
        <dsp:cNvSpPr/>
      </dsp:nvSpPr>
      <dsp:spPr>
        <a:xfrm>
          <a:off x="0" y="1793969"/>
          <a:ext cx="6506304" cy="13166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4961" tIns="458216" rIns="504961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err="1"/>
            <a:t>preopširan</a:t>
          </a:r>
          <a:r>
            <a:rPr lang="en-US" sz="2400" kern="1200" dirty="0"/>
            <a:t> </a:t>
          </a:r>
          <a:r>
            <a:rPr lang="en-US" sz="2400" kern="1200" dirty="0" err="1"/>
            <a:t>izvještaj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err="1"/>
            <a:t>teškoće</a:t>
          </a:r>
          <a:r>
            <a:rPr lang="en-US" sz="2400" kern="1200" dirty="0"/>
            <a:t> u </a:t>
          </a:r>
          <a:r>
            <a:rPr lang="en-US" sz="2400" kern="1200" dirty="0" err="1"/>
            <a:t>identificiranju</a:t>
          </a:r>
          <a:r>
            <a:rPr lang="en-US" sz="2400" kern="1200" dirty="0"/>
            <a:t> </a:t>
          </a:r>
          <a:r>
            <a:rPr lang="en-US" sz="2400" kern="1200" dirty="0" err="1"/>
            <a:t>emocija</a:t>
          </a:r>
          <a:endParaRPr lang="en-US" sz="2400" kern="1200" dirty="0"/>
        </a:p>
      </dsp:txBody>
      <dsp:txXfrm>
        <a:off x="0" y="1793969"/>
        <a:ext cx="6506304" cy="1316699"/>
      </dsp:txXfrm>
    </dsp:sp>
    <dsp:sp modelId="{E5479027-F21E-48C4-B128-9A5ED4173AB2}">
      <dsp:nvSpPr>
        <dsp:cNvPr id="0" name=""/>
        <dsp:cNvSpPr/>
      </dsp:nvSpPr>
      <dsp:spPr>
        <a:xfrm>
          <a:off x="325315" y="1469249"/>
          <a:ext cx="4554412" cy="6494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146" tIns="0" rIns="172146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 baseline="0" dirty="0"/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baseline="0" dirty="0" err="1"/>
            <a:t>teškoće</a:t>
          </a:r>
          <a:r>
            <a:rPr lang="en-US" sz="2200" kern="1200" baseline="0" dirty="0"/>
            <a:t> u </a:t>
          </a:r>
          <a:r>
            <a:rPr lang="en-US" sz="2200" kern="1200" baseline="0" dirty="0" err="1"/>
            <a:t>izražavanju</a:t>
          </a:r>
          <a:r>
            <a:rPr lang="en-US" sz="2200" kern="1200" baseline="0" dirty="0"/>
            <a:t> </a:t>
          </a:r>
          <a:r>
            <a:rPr lang="en-US" sz="2200" kern="1200" baseline="0" dirty="0" err="1"/>
            <a:t>raspoloženja</a:t>
          </a:r>
          <a:endParaRPr lang="en-US" sz="2200" kern="1200" baseline="0" dirty="0"/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 dirty="0"/>
        </a:p>
      </dsp:txBody>
      <dsp:txXfrm>
        <a:off x="357018" y="1500952"/>
        <a:ext cx="4491006" cy="586034"/>
      </dsp:txXfrm>
    </dsp:sp>
    <dsp:sp modelId="{C76DF785-413C-4BF1-AA9D-D03EEA4FA843}">
      <dsp:nvSpPr>
        <dsp:cNvPr id="0" name=""/>
        <dsp:cNvSpPr/>
      </dsp:nvSpPr>
      <dsp:spPr>
        <a:xfrm>
          <a:off x="0" y="3554190"/>
          <a:ext cx="6506304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25F2F8-561C-4793-B2DE-3F821249B23A}">
      <dsp:nvSpPr>
        <dsp:cNvPr id="0" name=""/>
        <dsp:cNvSpPr/>
      </dsp:nvSpPr>
      <dsp:spPr>
        <a:xfrm>
          <a:off x="367261" y="3254635"/>
          <a:ext cx="5007394" cy="6494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146" tIns="0" rIns="172146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/>
            <a:t>pripisivanje</a:t>
          </a:r>
          <a:r>
            <a:rPr lang="en-US" sz="2000" kern="1200" dirty="0"/>
            <a:t> </a:t>
          </a:r>
          <a:r>
            <a:rPr lang="en-US" sz="2000" kern="1200" dirty="0" err="1"/>
            <a:t>promjena</a:t>
          </a:r>
          <a:r>
            <a:rPr lang="en-US" sz="2000" kern="1200" dirty="0"/>
            <a:t> u </a:t>
          </a:r>
          <a:r>
            <a:rPr lang="en-US" sz="2000" kern="1200" dirty="0" err="1"/>
            <a:t>raspoloženju</a:t>
          </a:r>
          <a:r>
            <a:rPr lang="en-US" sz="2000" kern="1200" dirty="0"/>
            <a:t> </a:t>
          </a:r>
          <a:r>
            <a:rPr lang="en-US" sz="2000" kern="1200" dirty="0" err="1"/>
            <a:t>vanjskim</a:t>
          </a:r>
          <a:r>
            <a:rPr lang="en-US" sz="2000" kern="1200" dirty="0"/>
            <a:t> </a:t>
          </a:r>
          <a:r>
            <a:rPr lang="en-US" sz="2000" kern="1200" dirty="0" err="1"/>
            <a:t>faktorima</a:t>
          </a:r>
          <a:endParaRPr lang="en-US" sz="2800" kern="1200" dirty="0"/>
        </a:p>
      </dsp:txBody>
      <dsp:txXfrm>
        <a:off x="398964" y="3286338"/>
        <a:ext cx="4943988" cy="586034"/>
      </dsp:txXfrm>
    </dsp:sp>
    <dsp:sp modelId="{EFE656E2-7AC4-4969-A2C1-8D0DC4399805}">
      <dsp:nvSpPr>
        <dsp:cNvPr id="0" name=""/>
        <dsp:cNvSpPr/>
      </dsp:nvSpPr>
      <dsp:spPr>
        <a:xfrm>
          <a:off x="0" y="4552110"/>
          <a:ext cx="6506304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8FCFA1-6857-4F63-8838-106B845B129E}">
      <dsp:nvSpPr>
        <dsp:cNvPr id="0" name=""/>
        <dsp:cNvSpPr/>
      </dsp:nvSpPr>
      <dsp:spPr>
        <a:xfrm>
          <a:off x="325315" y="4227390"/>
          <a:ext cx="4554412" cy="6494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146" tIns="0" rIns="172146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/>
            <a:t>pogoršanje</a:t>
          </a:r>
          <a:r>
            <a:rPr lang="en-US" sz="2000" kern="1200" dirty="0"/>
            <a:t> </a:t>
          </a:r>
          <a:r>
            <a:rPr lang="en-US" sz="2000" kern="1200" dirty="0" err="1"/>
            <a:t>raspoloženja</a:t>
          </a:r>
          <a:endParaRPr lang="en-US" sz="2800" kern="1200" dirty="0"/>
        </a:p>
      </dsp:txBody>
      <dsp:txXfrm>
        <a:off x="357018" y="4259093"/>
        <a:ext cx="4491006" cy="58603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70DB50-4AD4-4F3D-B361-AE231DE1BFD9}">
      <dsp:nvSpPr>
        <dsp:cNvPr id="0" name=""/>
        <dsp:cNvSpPr/>
      </dsp:nvSpPr>
      <dsp:spPr>
        <a:xfrm>
          <a:off x="0" y="331439"/>
          <a:ext cx="9946056" cy="900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1924" tIns="458216" rIns="771924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err="1"/>
            <a:t>nježno</a:t>
          </a:r>
          <a:r>
            <a:rPr lang="en-US" sz="2200" kern="1200" dirty="0"/>
            <a:t> </a:t>
          </a:r>
          <a:r>
            <a:rPr lang="en-US" sz="2200" kern="1200" dirty="0" err="1"/>
            <a:t>prekinuti</a:t>
          </a:r>
          <a:r>
            <a:rPr lang="en-US" sz="2200" kern="1200" dirty="0"/>
            <a:t> </a:t>
          </a:r>
          <a:r>
            <a:rPr lang="en-US" sz="2200" kern="1200" dirty="0" err="1"/>
            <a:t>i</a:t>
          </a:r>
          <a:r>
            <a:rPr lang="en-US" sz="2200" kern="1200" dirty="0"/>
            <a:t> </a:t>
          </a:r>
          <a:r>
            <a:rPr lang="en-US" sz="2200" kern="1200" dirty="0" err="1"/>
            <a:t>sumirati</a:t>
          </a:r>
          <a:endParaRPr lang="en-US" sz="2200" kern="1200" dirty="0"/>
        </a:p>
      </dsp:txBody>
      <dsp:txXfrm>
        <a:off x="0" y="331439"/>
        <a:ext cx="9946056" cy="900900"/>
      </dsp:txXfrm>
    </dsp:sp>
    <dsp:sp modelId="{775EBDFB-6796-41E8-A4BC-A4C29169F74D}">
      <dsp:nvSpPr>
        <dsp:cNvPr id="0" name=""/>
        <dsp:cNvSpPr/>
      </dsp:nvSpPr>
      <dsp:spPr>
        <a:xfrm>
          <a:off x="497302" y="6719"/>
          <a:ext cx="6962239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56" tIns="0" rIns="263156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baseline="0" dirty="0" err="1"/>
            <a:t>rasplinutost</a:t>
          </a:r>
          <a:r>
            <a:rPr lang="en-US" sz="2200" kern="1200" baseline="0" dirty="0"/>
            <a:t> </a:t>
          </a:r>
          <a:r>
            <a:rPr lang="en-US" sz="2200" kern="1200" baseline="0" dirty="0" err="1"/>
            <a:t>pri</a:t>
          </a:r>
          <a:r>
            <a:rPr lang="en-US" sz="2200" kern="1200" baseline="0" dirty="0"/>
            <a:t> </a:t>
          </a:r>
          <a:r>
            <a:rPr lang="en-US" sz="2200" kern="1200" baseline="0" dirty="0" err="1"/>
            <a:t>postavljanju</a:t>
          </a:r>
          <a:r>
            <a:rPr lang="en-US" sz="2200" kern="1200" baseline="0" dirty="0"/>
            <a:t> </a:t>
          </a:r>
          <a:r>
            <a:rPr lang="en-US" sz="2200" kern="1200" baseline="0" dirty="0" err="1"/>
            <a:t>dnevnog</a:t>
          </a:r>
          <a:r>
            <a:rPr lang="en-US" sz="2200" kern="1200" baseline="0" dirty="0"/>
            <a:t> </a:t>
          </a:r>
          <a:r>
            <a:rPr lang="en-US" sz="2200" kern="1200" baseline="0" dirty="0" err="1"/>
            <a:t>reda</a:t>
          </a:r>
          <a:endParaRPr lang="en-US" sz="2200" kern="1200" dirty="0"/>
        </a:p>
      </dsp:txBody>
      <dsp:txXfrm>
        <a:off x="529005" y="38422"/>
        <a:ext cx="6898833" cy="586034"/>
      </dsp:txXfrm>
    </dsp:sp>
    <dsp:sp modelId="{AAF931CE-4A88-4480-B9DF-D6B952359677}">
      <dsp:nvSpPr>
        <dsp:cNvPr id="0" name=""/>
        <dsp:cNvSpPr/>
      </dsp:nvSpPr>
      <dsp:spPr>
        <a:xfrm>
          <a:off x="0" y="1675859"/>
          <a:ext cx="9946056" cy="900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1924" tIns="458216" rIns="771924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/>
            <a:t>ne </a:t>
          </a:r>
          <a:r>
            <a:rPr lang="en-US" sz="2200" kern="1200" dirty="0" err="1"/>
            <a:t>znaju</a:t>
          </a:r>
          <a:r>
            <a:rPr lang="en-US" sz="2200" kern="1200" dirty="0"/>
            <a:t>, </a:t>
          </a:r>
          <a:r>
            <a:rPr lang="en-US" sz="2200" kern="1200" dirty="0" err="1"/>
            <a:t>osjećaju</a:t>
          </a:r>
          <a:r>
            <a:rPr lang="en-US" sz="2200" kern="1200" dirty="0"/>
            <a:t> se dobro, </a:t>
          </a:r>
          <a:r>
            <a:rPr lang="en-US" sz="2200" kern="1200" dirty="0" err="1"/>
            <a:t>nisu</a:t>
          </a:r>
          <a:r>
            <a:rPr lang="en-US" sz="2200" kern="1200" dirty="0"/>
            <a:t> </a:t>
          </a:r>
          <a:r>
            <a:rPr lang="en-US" sz="2200" kern="1200" dirty="0" err="1"/>
            <a:t>dovoljno</a:t>
          </a:r>
          <a:r>
            <a:rPr lang="en-US" sz="2200" kern="1200" dirty="0"/>
            <a:t> </a:t>
          </a:r>
          <a:r>
            <a:rPr lang="en-US" sz="2200" kern="1200" dirty="0" err="1"/>
            <a:t>socijalizirani</a:t>
          </a:r>
          <a:r>
            <a:rPr lang="en-US" sz="2200" kern="1200" dirty="0"/>
            <a:t> </a:t>
          </a:r>
          <a:r>
            <a:rPr lang="en-US" sz="2200" kern="1200" dirty="0" err="1"/>
            <a:t>na</a:t>
          </a:r>
          <a:r>
            <a:rPr lang="en-US" sz="2200" kern="1200" dirty="0"/>
            <a:t> </a:t>
          </a:r>
          <a:r>
            <a:rPr lang="en-US" sz="2200" kern="1200" dirty="0" err="1"/>
            <a:t>tretman</a:t>
          </a:r>
          <a:endParaRPr lang="en-US" sz="2200" kern="1200" dirty="0"/>
        </a:p>
      </dsp:txBody>
      <dsp:txXfrm>
        <a:off x="0" y="1675859"/>
        <a:ext cx="9946056" cy="900900"/>
      </dsp:txXfrm>
    </dsp:sp>
    <dsp:sp modelId="{4B5EB64E-34F5-45D4-A30A-24C1A56BE9F3}">
      <dsp:nvSpPr>
        <dsp:cNvPr id="0" name=""/>
        <dsp:cNvSpPr/>
      </dsp:nvSpPr>
      <dsp:spPr>
        <a:xfrm>
          <a:off x="497302" y="1351139"/>
          <a:ext cx="6962239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56" tIns="0" rIns="263156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baseline="0" dirty="0" err="1"/>
            <a:t>neuspješnost</a:t>
          </a:r>
          <a:r>
            <a:rPr lang="en-US" sz="2200" kern="1200" baseline="0" dirty="0"/>
            <a:t> </a:t>
          </a:r>
          <a:r>
            <a:rPr lang="en-US" sz="2200" kern="1200" baseline="0" dirty="0" err="1"/>
            <a:t>pri</a:t>
          </a:r>
          <a:r>
            <a:rPr lang="en-US" sz="2200" kern="1200" baseline="0" dirty="0"/>
            <a:t> </a:t>
          </a:r>
          <a:r>
            <a:rPr lang="en-US" sz="2200" kern="1200" baseline="0" dirty="0" err="1"/>
            <a:t>postavljanju</a:t>
          </a:r>
          <a:r>
            <a:rPr lang="en-US" sz="2200" kern="1200" baseline="0" dirty="0"/>
            <a:t> </a:t>
          </a:r>
          <a:r>
            <a:rPr lang="en-US" sz="2200" kern="1200" baseline="0" dirty="0" err="1"/>
            <a:t>dnevnog</a:t>
          </a:r>
          <a:r>
            <a:rPr lang="en-US" sz="2200" kern="1200" baseline="0" dirty="0"/>
            <a:t> </a:t>
          </a:r>
          <a:r>
            <a:rPr lang="en-US" sz="2200" kern="1200" baseline="0" dirty="0" err="1"/>
            <a:t>reda</a:t>
          </a:r>
          <a:endParaRPr lang="en-US" sz="2200" kern="1200" dirty="0"/>
        </a:p>
      </dsp:txBody>
      <dsp:txXfrm>
        <a:off x="529005" y="1382842"/>
        <a:ext cx="6898833" cy="586034"/>
      </dsp:txXfrm>
    </dsp:sp>
    <dsp:sp modelId="{CBC69D60-1CCF-4A65-992B-83E64CB871FC}">
      <dsp:nvSpPr>
        <dsp:cNvPr id="0" name=""/>
        <dsp:cNvSpPr/>
      </dsp:nvSpPr>
      <dsp:spPr>
        <a:xfrm>
          <a:off x="0" y="3020280"/>
          <a:ext cx="9946056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1A0830-D50D-4DCC-8334-EF7EB537B242}">
      <dsp:nvSpPr>
        <dsp:cNvPr id="0" name=""/>
        <dsp:cNvSpPr/>
      </dsp:nvSpPr>
      <dsp:spPr>
        <a:xfrm>
          <a:off x="497302" y="2695560"/>
          <a:ext cx="6962239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56" tIns="0" rIns="263156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/>
            <a:t>osjećaj</a:t>
          </a:r>
          <a:r>
            <a:rPr lang="en-US" sz="2200" kern="1200" dirty="0"/>
            <a:t> </a:t>
          </a:r>
          <a:r>
            <a:rPr lang="en-US" sz="2200" kern="1200" dirty="0" err="1"/>
            <a:t>bespomoćnosti</a:t>
          </a:r>
          <a:r>
            <a:rPr lang="en-US" sz="2200" kern="1200" dirty="0"/>
            <a:t> </a:t>
          </a:r>
          <a:r>
            <a:rPr lang="en-US" sz="2200" kern="1200" dirty="0" err="1"/>
            <a:t>i</a:t>
          </a:r>
          <a:r>
            <a:rPr lang="en-US" sz="2200" kern="1200" dirty="0"/>
            <a:t> </a:t>
          </a:r>
          <a:r>
            <a:rPr lang="en-US" sz="2200" kern="1200" dirty="0" err="1"/>
            <a:t>preplavljenosti</a:t>
          </a:r>
          <a:endParaRPr lang="en-US" sz="2200" kern="1200" dirty="0"/>
        </a:p>
      </dsp:txBody>
      <dsp:txXfrm>
        <a:off x="529005" y="2727263"/>
        <a:ext cx="6898833" cy="58603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F0C11A-0562-46BA-A240-1AAAAA64E1B0}">
      <dsp:nvSpPr>
        <dsp:cNvPr id="0" name=""/>
        <dsp:cNvSpPr/>
      </dsp:nvSpPr>
      <dsp:spPr>
        <a:xfrm>
          <a:off x="0" y="258570"/>
          <a:ext cx="9836092" cy="614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3390" tIns="312420" rIns="76339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err="1"/>
            <a:t>neuspjeh</a:t>
          </a:r>
          <a:r>
            <a:rPr lang="en-US" sz="1500" kern="1200" dirty="0"/>
            <a:t> u </a:t>
          </a:r>
          <a:r>
            <a:rPr lang="en-US" sz="1500" kern="1200" dirty="0" err="1"/>
            <a:t>strukturiranju</a:t>
          </a:r>
          <a:r>
            <a:rPr lang="en-US" sz="1500" kern="1200" dirty="0"/>
            <a:t> </a:t>
          </a:r>
          <a:r>
            <a:rPr lang="en-US" sz="1500" kern="1200" dirty="0" err="1"/>
            <a:t>uz</a:t>
          </a:r>
          <a:r>
            <a:rPr lang="en-US" sz="1500" kern="1200" dirty="0"/>
            <a:t> </a:t>
          </a:r>
          <a:r>
            <a:rPr lang="en-US" sz="1500" kern="1200" dirty="0" err="1"/>
            <a:t>pomoć</a:t>
          </a:r>
          <a:r>
            <a:rPr lang="en-US" sz="1500" kern="1200" dirty="0"/>
            <a:t> </a:t>
          </a:r>
          <a:r>
            <a:rPr lang="en-US" sz="1500" kern="1200" dirty="0" err="1"/>
            <a:t>prekidanja</a:t>
          </a:r>
          <a:r>
            <a:rPr lang="en-US" sz="1500" kern="1200" dirty="0"/>
            <a:t>, </a:t>
          </a:r>
          <a:r>
            <a:rPr lang="en-US" sz="1500" kern="1200" dirty="0" err="1"/>
            <a:t>propuštanje</a:t>
          </a:r>
          <a:r>
            <a:rPr lang="en-US" sz="1500" kern="1200" dirty="0"/>
            <a:t> </a:t>
          </a:r>
          <a:r>
            <a:rPr lang="en-US" sz="1500" kern="1200" dirty="0" err="1"/>
            <a:t>ključnih</a:t>
          </a:r>
          <a:r>
            <a:rPr lang="en-US" sz="1500" kern="1200" dirty="0"/>
            <a:t> AM, </a:t>
          </a:r>
          <a:r>
            <a:rPr lang="en-US" sz="1500" kern="1200" dirty="0" err="1"/>
            <a:t>nedovoljno</a:t>
          </a:r>
          <a:r>
            <a:rPr lang="en-US" sz="1500" kern="1200" dirty="0"/>
            <a:t> </a:t>
          </a:r>
          <a:r>
            <a:rPr lang="en-US" sz="1500" kern="1200" dirty="0" err="1"/>
            <a:t>često</a:t>
          </a:r>
          <a:r>
            <a:rPr lang="en-US" sz="1500" kern="1200" dirty="0"/>
            <a:t> </a:t>
          </a:r>
          <a:r>
            <a:rPr lang="en-US" sz="1500" kern="1200" dirty="0" err="1"/>
            <a:t>sumiranje</a:t>
          </a:r>
          <a:endParaRPr lang="en-US" sz="1500" kern="1200" dirty="0"/>
        </a:p>
      </dsp:txBody>
      <dsp:txXfrm>
        <a:off x="0" y="258570"/>
        <a:ext cx="9836092" cy="614250"/>
      </dsp:txXfrm>
    </dsp:sp>
    <dsp:sp modelId="{EEEEF261-84EF-4991-B391-54F31FEDD9B3}">
      <dsp:nvSpPr>
        <dsp:cNvPr id="0" name=""/>
        <dsp:cNvSpPr/>
      </dsp:nvSpPr>
      <dsp:spPr>
        <a:xfrm>
          <a:off x="491804" y="37170"/>
          <a:ext cx="6885264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247" tIns="0" rIns="26024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baseline="0" dirty="0" err="1"/>
            <a:t>neusredotočena</a:t>
          </a:r>
          <a:r>
            <a:rPr lang="en-US" sz="1800" kern="1200" baseline="0" dirty="0"/>
            <a:t> </a:t>
          </a:r>
          <a:r>
            <a:rPr lang="en-US" sz="1800" kern="1200" baseline="0" dirty="0" err="1"/>
            <a:t>rasprava</a:t>
          </a:r>
          <a:endParaRPr lang="en-US" sz="1800" kern="1200" dirty="0"/>
        </a:p>
      </dsp:txBody>
      <dsp:txXfrm>
        <a:off x="513420" y="58786"/>
        <a:ext cx="6842032" cy="399568"/>
      </dsp:txXfrm>
    </dsp:sp>
    <dsp:sp modelId="{E4E7C094-A40F-4741-9A6A-46F014AC930C}">
      <dsp:nvSpPr>
        <dsp:cNvPr id="0" name=""/>
        <dsp:cNvSpPr/>
      </dsp:nvSpPr>
      <dsp:spPr>
        <a:xfrm>
          <a:off x="0" y="1175220"/>
          <a:ext cx="9836092" cy="614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3390" tIns="312420" rIns="76339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err="1"/>
            <a:t>Odrediti</a:t>
          </a:r>
          <a:r>
            <a:rPr lang="en-US" sz="1500" kern="1200" dirty="0"/>
            <a:t> 2-3 </a:t>
          </a:r>
          <a:r>
            <a:rPr lang="en-US" sz="1500" kern="1200" dirty="0" err="1"/>
            <a:t>prioritetne</a:t>
          </a:r>
          <a:r>
            <a:rPr lang="en-US" sz="1500" kern="1200" dirty="0"/>
            <a:t> </a:t>
          </a:r>
          <a:r>
            <a:rPr lang="en-US" sz="1500" kern="1200" dirty="0" err="1"/>
            <a:t>teme</a:t>
          </a:r>
          <a:r>
            <a:rPr lang="en-US" sz="1500" kern="1200" dirty="0"/>
            <a:t> </a:t>
          </a:r>
          <a:r>
            <a:rPr lang="en-US" sz="1500" kern="1200" dirty="0" err="1"/>
            <a:t>koje</a:t>
          </a:r>
          <a:r>
            <a:rPr lang="en-US" sz="1500" kern="1200" dirty="0"/>
            <a:t> </a:t>
          </a:r>
          <a:r>
            <a:rPr lang="en-US" sz="1500" kern="1200" dirty="0" err="1"/>
            <a:t>će</a:t>
          </a:r>
          <a:r>
            <a:rPr lang="en-US" sz="1500" kern="1200" dirty="0"/>
            <a:t> se </a:t>
          </a:r>
          <a:r>
            <a:rPr lang="en-US" sz="1500" kern="1200" dirty="0" err="1"/>
            <a:t>raspraviti</a:t>
          </a:r>
          <a:r>
            <a:rPr lang="en-US" sz="1500" kern="1200" dirty="0"/>
            <a:t> </a:t>
          </a:r>
          <a:r>
            <a:rPr lang="en-US" sz="1500" kern="1200" dirty="0" err="1"/>
            <a:t>na</a:t>
          </a:r>
          <a:r>
            <a:rPr lang="en-US" sz="1500" kern="1200" dirty="0"/>
            <a:t> </a:t>
          </a:r>
          <a:r>
            <a:rPr lang="en-US" sz="1500" kern="1200" dirty="0" err="1"/>
            <a:t>seansi</a:t>
          </a:r>
          <a:endParaRPr lang="en-US" sz="1500" kern="1200" dirty="0"/>
        </a:p>
      </dsp:txBody>
      <dsp:txXfrm>
        <a:off x="0" y="1175220"/>
        <a:ext cx="9836092" cy="614250"/>
      </dsp:txXfrm>
    </dsp:sp>
    <dsp:sp modelId="{DC052783-79A6-48B1-A67E-CB389DFF70B5}">
      <dsp:nvSpPr>
        <dsp:cNvPr id="0" name=""/>
        <dsp:cNvSpPr/>
      </dsp:nvSpPr>
      <dsp:spPr>
        <a:xfrm>
          <a:off x="491804" y="953820"/>
          <a:ext cx="6885264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247" tIns="0" rIns="26024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baseline="0" dirty="0" err="1"/>
            <a:t>neučinkovit</a:t>
          </a:r>
          <a:r>
            <a:rPr lang="en-US" sz="1800" kern="1200" baseline="0" dirty="0"/>
            <a:t> tempo</a:t>
          </a:r>
          <a:endParaRPr lang="en-US" sz="1800" kern="1200" dirty="0"/>
        </a:p>
      </dsp:txBody>
      <dsp:txXfrm>
        <a:off x="513420" y="975436"/>
        <a:ext cx="6842032" cy="399568"/>
      </dsp:txXfrm>
    </dsp:sp>
    <dsp:sp modelId="{D8237703-4B1B-4C08-8DDE-AF6B1BBB5266}">
      <dsp:nvSpPr>
        <dsp:cNvPr id="0" name=""/>
        <dsp:cNvSpPr/>
      </dsp:nvSpPr>
      <dsp:spPr>
        <a:xfrm>
          <a:off x="0" y="2091870"/>
          <a:ext cx="9836092" cy="614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3390" tIns="312420" rIns="76339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/>
            <a:t>“</a:t>
          </a:r>
          <a:r>
            <a:rPr lang="en-US" sz="1500" kern="1200" dirty="0" err="1"/>
            <a:t>Kako</a:t>
          </a:r>
          <a:r>
            <a:rPr lang="en-US" sz="1500" kern="1200" dirty="0"/>
            <a:t> </a:t>
          </a:r>
          <a:r>
            <a:rPr lang="en-US" sz="1500" kern="1200" dirty="0" err="1"/>
            <a:t>mogu</a:t>
          </a:r>
          <a:r>
            <a:rPr lang="en-US" sz="1500" kern="1200" dirty="0"/>
            <a:t> </a:t>
          </a:r>
          <a:r>
            <a:rPr lang="en-US" sz="1500" kern="1200" dirty="0" err="1"/>
            <a:t>pomoći</a:t>
          </a:r>
          <a:r>
            <a:rPr lang="en-US" sz="1500" kern="1200" dirty="0"/>
            <a:t> </a:t>
          </a:r>
          <a:r>
            <a:rPr lang="en-US" sz="1500" kern="1200" dirty="0" err="1"/>
            <a:t>klijentu</a:t>
          </a:r>
          <a:r>
            <a:rPr lang="en-US" sz="1500" kern="1200" dirty="0"/>
            <a:t> da se </a:t>
          </a:r>
          <a:r>
            <a:rPr lang="en-US" sz="1500" kern="1200" dirty="0" err="1"/>
            <a:t>osjeća</a:t>
          </a:r>
          <a:r>
            <a:rPr lang="en-US" sz="1500" kern="1200" dirty="0"/>
            <a:t> </a:t>
          </a:r>
          <a:r>
            <a:rPr lang="en-US" sz="1500" kern="1200" dirty="0" err="1"/>
            <a:t>bolje</a:t>
          </a:r>
          <a:r>
            <a:rPr lang="en-US" sz="1500" kern="1200" dirty="0"/>
            <a:t> </a:t>
          </a:r>
          <a:r>
            <a:rPr lang="en-US" sz="1500" kern="1200" dirty="0" err="1"/>
            <a:t>na</a:t>
          </a:r>
          <a:r>
            <a:rPr lang="en-US" sz="1500" kern="1200" dirty="0"/>
            <a:t> </a:t>
          </a:r>
          <a:r>
            <a:rPr lang="en-US" sz="1500" kern="1200" dirty="0" err="1"/>
            <a:t>kraju</a:t>
          </a:r>
          <a:r>
            <a:rPr lang="en-US" sz="1500" kern="1200" dirty="0"/>
            <a:t> </a:t>
          </a:r>
          <a:r>
            <a:rPr lang="en-US" sz="1500" kern="1200" dirty="0" err="1"/>
            <a:t>seanse</a:t>
          </a:r>
          <a:r>
            <a:rPr lang="en-US" sz="1500" kern="1200" dirty="0"/>
            <a:t>?”</a:t>
          </a:r>
        </a:p>
      </dsp:txBody>
      <dsp:txXfrm>
        <a:off x="0" y="2091870"/>
        <a:ext cx="9836092" cy="614250"/>
      </dsp:txXfrm>
    </dsp:sp>
    <dsp:sp modelId="{9113A748-3CE9-4114-AE7E-869546EFFDD2}">
      <dsp:nvSpPr>
        <dsp:cNvPr id="0" name=""/>
        <dsp:cNvSpPr/>
      </dsp:nvSpPr>
      <dsp:spPr>
        <a:xfrm>
          <a:off x="483419" y="1870470"/>
          <a:ext cx="6885264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247" tIns="0" rIns="26024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baseline="0" dirty="0" err="1"/>
            <a:t>neuspjeh</a:t>
          </a:r>
          <a:r>
            <a:rPr lang="en-US" sz="1800" kern="1200" baseline="0" dirty="0"/>
            <a:t> u </a:t>
          </a:r>
          <a:r>
            <a:rPr lang="en-US" sz="1800" kern="1200" baseline="0" dirty="0" err="1"/>
            <a:t>terapeutskoj</a:t>
          </a:r>
          <a:r>
            <a:rPr lang="en-US" sz="1800" kern="1200" baseline="0" dirty="0"/>
            <a:t> </a:t>
          </a:r>
          <a:r>
            <a:rPr lang="en-US" sz="1800" kern="1200" baseline="0" dirty="0" err="1"/>
            <a:t>intervenciji</a:t>
          </a:r>
          <a:endParaRPr lang="en-US" sz="1800" kern="1200" dirty="0"/>
        </a:p>
      </dsp:txBody>
      <dsp:txXfrm>
        <a:off x="505035" y="1892086"/>
        <a:ext cx="6842032" cy="399568"/>
      </dsp:txXfrm>
    </dsp:sp>
    <dsp:sp modelId="{45F34373-608E-4178-B921-12D41341E16A}">
      <dsp:nvSpPr>
        <dsp:cNvPr id="0" name=""/>
        <dsp:cNvSpPr/>
      </dsp:nvSpPr>
      <dsp:spPr>
        <a:xfrm>
          <a:off x="0" y="3008520"/>
          <a:ext cx="9836092" cy="1228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3390" tIns="312420" rIns="763390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/>
            <a:t>vidjeti</a:t>
          </a:r>
          <a:r>
            <a:rPr lang="en-US" sz="1400" kern="1200" dirty="0"/>
            <a:t> </a:t>
          </a:r>
          <a:r>
            <a:rPr lang="en-US" sz="1400" kern="1200" dirty="0" err="1"/>
            <a:t>što</a:t>
          </a:r>
          <a:r>
            <a:rPr lang="en-US" sz="1400" kern="1200" dirty="0"/>
            <a:t> je </a:t>
          </a:r>
          <a:r>
            <a:rPr lang="en-US" sz="1400" kern="1200" dirty="0" err="1"/>
            <a:t>klijent</a:t>
          </a:r>
          <a:r>
            <a:rPr lang="en-US" sz="1400" kern="1200" dirty="0"/>
            <a:t> </a:t>
          </a:r>
          <a:r>
            <a:rPr lang="en-US" sz="1400" kern="1200" dirty="0" err="1"/>
            <a:t>već</a:t>
          </a:r>
          <a:r>
            <a:rPr lang="en-US" sz="1400" kern="1200" dirty="0"/>
            <a:t> </a:t>
          </a:r>
          <a:r>
            <a:rPr lang="en-US" sz="1400" kern="1200" dirty="0" err="1"/>
            <a:t>pokušao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/>
            <a:t>koristiti</a:t>
          </a:r>
          <a:r>
            <a:rPr lang="en-US" sz="1400" kern="1200" dirty="0"/>
            <a:t> </a:t>
          </a:r>
          <a:r>
            <a:rPr lang="en-US" sz="1400" kern="1200" dirty="0" err="1"/>
            <a:t>sebe</a:t>
          </a:r>
          <a:r>
            <a:rPr lang="en-US" sz="1400" kern="1200" dirty="0"/>
            <a:t> </a:t>
          </a:r>
          <a:r>
            <a:rPr lang="en-US" sz="1400" kern="1200" dirty="0" err="1"/>
            <a:t>kao</a:t>
          </a:r>
          <a:r>
            <a:rPr lang="en-US" sz="1400" kern="1200" dirty="0"/>
            <a:t> model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/>
            <a:t>pitati</a:t>
          </a:r>
          <a:r>
            <a:rPr lang="en-US" sz="1400" kern="1200" dirty="0"/>
            <a:t> </a:t>
          </a:r>
          <a:r>
            <a:rPr lang="en-US" sz="1400" kern="1200" dirty="0" err="1"/>
            <a:t>klijenta</a:t>
          </a:r>
          <a:r>
            <a:rPr lang="en-US" sz="1400" kern="1200" dirty="0"/>
            <a:t> koji bi </a:t>
          </a:r>
          <a:r>
            <a:rPr lang="en-US" sz="1400" kern="1200" dirty="0" err="1"/>
            <a:t>savjet</a:t>
          </a:r>
          <a:r>
            <a:rPr lang="en-US" sz="1400" kern="1200" dirty="0"/>
            <a:t> </a:t>
          </a:r>
          <a:r>
            <a:rPr lang="en-US" sz="1400" kern="1200" dirty="0" err="1"/>
            <a:t>dao</a:t>
          </a:r>
          <a:r>
            <a:rPr lang="en-US" sz="1400" kern="1200" dirty="0"/>
            <a:t> </a:t>
          </a:r>
          <a:r>
            <a:rPr lang="en-US" sz="1400" kern="1200" dirty="0" err="1"/>
            <a:t>drugoj</a:t>
          </a:r>
          <a:r>
            <a:rPr lang="en-US" sz="1400" kern="1200" dirty="0"/>
            <a:t> </a:t>
          </a:r>
          <a:r>
            <a:rPr lang="en-US" sz="1400" kern="1200" dirty="0" err="1"/>
            <a:t>osobi</a:t>
          </a:r>
          <a:r>
            <a:rPr lang="en-US" sz="1400" kern="1200" dirty="0"/>
            <a:t> s </a:t>
          </a:r>
          <a:r>
            <a:rPr lang="en-US" sz="1400" kern="1200" dirty="0" err="1"/>
            <a:t>istim</a:t>
          </a:r>
          <a:r>
            <a:rPr lang="en-US" sz="1400" kern="1200" dirty="0"/>
            <a:t> </a:t>
          </a:r>
          <a:r>
            <a:rPr lang="en-US" sz="1400" kern="1200" dirty="0" err="1"/>
            <a:t>problemom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/>
            <a:t>pitati</a:t>
          </a:r>
          <a:r>
            <a:rPr lang="en-US" sz="1400" kern="1200" dirty="0"/>
            <a:t> </a:t>
          </a:r>
          <a:r>
            <a:rPr lang="en-US" sz="1400" kern="1200" dirty="0" err="1"/>
            <a:t>klijenta</a:t>
          </a:r>
          <a:r>
            <a:rPr lang="en-US" sz="1400" kern="1200" dirty="0"/>
            <a:t> </a:t>
          </a:r>
          <a:r>
            <a:rPr lang="en-US" sz="1400" kern="1200" dirty="0" err="1"/>
            <a:t>zna</a:t>
          </a:r>
          <a:r>
            <a:rPr lang="en-US" sz="1400" kern="1200" dirty="0"/>
            <a:t> li </a:t>
          </a:r>
          <a:r>
            <a:rPr lang="en-US" sz="1400" kern="1200" dirty="0" err="1"/>
            <a:t>nekoga</a:t>
          </a:r>
          <a:r>
            <a:rPr lang="en-US" sz="1400" kern="1200" dirty="0"/>
            <a:t> </a:t>
          </a:r>
          <a:r>
            <a:rPr lang="en-US" sz="1400" kern="1200" dirty="0" err="1"/>
            <a:t>tko</a:t>
          </a:r>
          <a:r>
            <a:rPr lang="en-US" sz="1400" kern="1200" dirty="0"/>
            <a:t> bi </a:t>
          </a:r>
          <a:r>
            <a:rPr lang="en-US" sz="1400" kern="1200" dirty="0" err="1"/>
            <a:t>mogao</a:t>
          </a:r>
          <a:r>
            <a:rPr lang="en-US" sz="1400" kern="1200" dirty="0"/>
            <a:t> </a:t>
          </a:r>
          <a:r>
            <a:rPr lang="en-US" sz="1400" kern="1200" dirty="0" err="1"/>
            <a:t>pomoći</a:t>
          </a:r>
          <a:r>
            <a:rPr lang="en-US" sz="1400" kern="1200" dirty="0"/>
            <a:t> s </a:t>
          </a:r>
          <a:r>
            <a:rPr lang="en-US" sz="1400" kern="1200" dirty="0" err="1"/>
            <a:t>tim</a:t>
          </a:r>
          <a:r>
            <a:rPr lang="en-US" sz="1400" kern="1200" dirty="0"/>
            <a:t> </a:t>
          </a:r>
          <a:r>
            <a:rPr lang="en-US" sz="1400" kern="1200" dirty="0" err="1"/>
            <a:t>problemom</a:t>
          </a:r>
          <a:r>
            <a:rPr lang="en-US" sz="1400" kern="1200" dirty="0"/>
            <a:t>/</a:t>
          </a:r>
          <a:r>
            <a:rPr lang="en-US" sz="1400" kern="1200" dirty="0" err="1"/>
            <a:t>ciljem</a:t>
          </a:r>
          <a:endParaRPr lang="en-US" sz="1400" kern="1200" dirty="0"/>
        </a:p>
      </dsp:txBody>
      <dsp:txXfrm>
        <a:off x="0" y="3008520"/>
        <a:ext cx="9836092" cy="1228500"/>
      </dsp:txXfrm>
    </dsp:sp>
    <dsp:sp modelId="{065005F2-049E-4483-8A9C-B9B39129D8B8}">
      <dsp:nvSpPr>
        <dsp:cNvPr id="0" name=""/>
        <dsp:cNvSpPr/>
      </dsp:nvSpPr>
      <dsp:spPr>
        <a:xfrm>
          <a:off x="491804" y="2787120"/>
          <a:ext cx="6885264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247" tIns="0" rIns="26024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baseline="0" dirty="0" err="1"/>
            <a:t>nepoznavanje</a:t>
          </a:r>
          <a:r>
            <a:rPr lang="en-US" sz="1800" kern="1200" baseline="0" dirty="0"/>
            <a:t> </a:t>
          </a:r>
          <a:r>
            <a:rPr lang="en-US" sz="1800" kern="1200" baseline="0" dirty="0" err="1"/>
            <a:t>rješenja</a:t>
          </a:r>
          <a:r>
            <a:rPr lang="en-US" sz="1800" kern="1200" baseline="0" dirty="0"/>
            <a:t> za </a:t>
          </a:r>
          <a:r>
            <a:rPr lang="en-US" sz="1800" kern="1200" baseline="0" dirty="0" err="1"/>
            <a:t>klijentov</a:t>
          </a:r>
          <a:r>
            <a:rPr lang="en-US" sz="1800" kern="1200" baseline="0" dirty="0"/>
            <a:t> problem</a:t>
          </a:r>
          <a:endParaRPr lang="en-US" sz="1800" kern="1200" dirty="0"/>
        </a:p>
      </dsp:txBody>
      <dsp:txXfrm>
        <a:off x="513420" y="2808736"/>
        <a:ext cx="6842032" cy="399568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4A8397-D00C-40AA-BE35-2661E31F8608}">
      <dsp:nvSpPr>
        <dsp:cNvPr id="0" name=""/>
        <dsp:cNvSpPr/>
      </dsp:nvSpPr>
      <dsp:spPr>
        <a:xfrm>
          <a:off x="0" y="0"/>
          <a:ext cx="96012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0A3DA55-8DEF-4F37-A1DE-B78A583D0630}">
      <dsp:nvSpPr>
        <dsp:cNvPr id="0" name=""/>
        <dsp:cNvSpPr/>
      </dsp:nvSpPr>
      <dsp:spPr>
        <a:xfrm>
          <a:off x="0" y="0"/>
          <a:ext cx="9601200" cy="895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err="1"/>
            <a:t>klijent</a:t>
          </a:r>
          <a:r>
            <a:rPr lang="en-US" sz="3000" kern="1200" dirty="0"/>
            <a:t> u </a:t>
          </a:r>
          <a:r>
            <a:rPr lang="en-US" sz="3000" kern="1200" dirty="0" err="1"/>
            <a:t>opasnosti</a:t>
          </a:r>
          <a:r>
            <a:rPr lang="en-US" sz="3000" kern="1200" dirty="0"/>
            <a:t> </a:t>
          </a:r>
          <a:r>
            <a:rPr lang="en-US" sz="3000" kern="1200" dirty="0" err="1"/>
            <a:t>ili</a:t>
          </a:r>
          <a:r>
            <a:rPr lang="en-US" sz="3000" kern="1200" dirty="0"/>
            <a:t> </a:t>
          </a:r>
          <a:r>
            <a:rPr lang="en-US" sz="3000" kern="1200" dirty="0" err="1"/>
            <a:t>druge</a:t>
          </a:r>
          <a:r>
            <a:rPr lang="en-US" sz="3000" kern="1200" dirty="0"/>
            <a:t> </a:t>
          </a:r>
          <a:r>
            <a:rPr lang="en-US" sz="3000" kern="1200" dirty="0" err="1"/>
            <a:t>izlaže</a:t>
          </a:r>
          <a:r>
            <a:rPr lang="en-US" sz="3000" kern="1200" dirty="0"/>
            <a:t> </a:t>
          </a:r>
          <a:r>
            <a:rPr lang="en-US" sz="3000" kern="1200" dirty="0" err="1"/>
            <a:t>opasnosti</a:t>
          </a:r>
          <a:endParaRPr lang="en-US" sz="3000" kern="1200" dirty="0"/>
        </a:p>
      </dsp:txBody>
      <dsp:txXfrm>
        <a:off x="0" y="0"/>
        <a:ext cx="9601200" cy="895350"/>
      </dsp:txXfrm>
    </dsp:sp>
    <dsp:sp modelId="{AF30EC23-C296-4322-9E32-5CD3316FB809}">
      <dsp:nvSpPr>
        <dsp:cNvPr id="0" name=""/>
        <dsp:cNvSpPr/>
      </dsp:nvSpPr>
      <dsp:spPr>
        <a:xfrm>
          <a:off x="0" y="895350"/>
          <a:ext cx="96012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89BAFB5-233E-4F56-8C07-A658E7F1F179}">
      <dsp:nvSpPr>
        <dsp:cNvPr id="0" name=""/>
        <dsp:cNvSpPr/>
      </dsp:nvSpPr>
      <dsp:spPr>
        <a:xfrm>
          <a:off x="0" y="895350"/>
          <a:ext cx="9601200" cy="895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err="1"/>
            <a:t>klijent</a:t>
          </a:r>
          <a:r>
            <a:rPr lang="en-US" sz="3000" kern="1200" dirty="0"/>
            <a:t> </a:t>
          </a:r>
          <a:r>
            <a:rPr lang="en-US" sz="3000" kern="1200" dirty="0" err="1"/>
            <a:t>preuznemiren</a:t>
          </a:r>
          <a:r>
            <a:rPr lang="en-US" sz="3000" kern="1200" dirty="0"/>
            <a:t> </a:t>
          </a:r>
          <a:r>
            <a:rPr lang="en-US" sz="3000" kern="1200" dirty="0" err="1"/>
            <a:t>zbog</a:t>
          </a:r>
          <a:r>
            <a:rPr lang="en-US" sz="3000" kern="1200" dirty="0"/>
            <a:t> </a:t>
          </a:r>
          <a:r>
            <a:rPr lang="en-US" sz="3000" kern="1200" dirty="0" err="1"/>
            <a:t>problema</a:t>
          </a:r>
          <a:endParaRPr lang="en-US" sz="3000" kern="1200" dirty="0"/>
        </a:p>
      </dsp:txBody>
      <dsp:txXfrm>
        <a:off x="0" y="895350"/>
        <a:ext cx="9601200" cy="895350"/>
      </dsp:txXfrm>
    </dsp:sp>
    <dsp:sp modelId="{7494C15D-5DF6-4A7E-BB09-4BFB9AFED0C5}">
      <dsp:nvSpPr>
        <dsp:cNvPr id="0" name=""/>
        <dsp:cNvSpPr/>
      </dsp:nvSpPr>
      <dsp:spPr>
        <a:xfrm>
          <a:off x="0" y="1790700"/>
          <a:ext cx="96012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4FE5A44-464C-428D-ABD7-4E5747574ECA}">
      <dsp:nvSpPr>
        <dsp:cNvPr id="0" name=""/>
        <dsp:cNvSpPr/>
      </dsp:nvSpPr>
      <dsp:spPr>
        <a:xfrm>
          <a:off x="0" y="1790700"/>
          <a:ext cx="9601200" cy="895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err="1"/>
            <a:t>slijeđenje</a:t>
          </a:r>
          <a:r>
            <a:rPr lang="en-US" sz="3000" kern="1200" dirty="0"/>
            <a:t> </a:t>
          </a:r>
          <a:r>
            <a:rPr lang="en-US" sz="3000" kern="1200" dirty="0" err="1"/>
            <a:t>dnevnog</a:t>
          </a:r>
          <a:r>
            <a:rPr lang="en-US" sz="3000" kern="1200" dirty="0"/>
            <a:t> </a:t>
          </a:r>
          <a:r>
            <a:rPr lang="en-US" sz="3000" kern="1200" dirty="0" err="1"/>
            <a:t>reda</a:t>
          </a:r>
          <a:r>
            <a:rPr lang="en-US" sz="3000" kern="1200" dirty="0"/>
            <a:t> </a:t>
          </a:r>
          <a:r>
            <a:rPr lang="en-US" sz="3000" kern="1200" dirty="0" err="1"/>
            <a:t>narušava</a:t>
          </a:r>
          <a:r>
            <a:rPr lang="en-US" sz="3000" kern="1200" dirty="0"/>
            <a:t> </a:t>
          </a:r>
          <a:r>
            <a:rPr lang="en-US" sz="3000" kern="1200" dirty="0" err="1"/>
            <a:t>terapeutski</a:t>
          </a:r>
          <a:r>
            <a:rPr lang="en-US" sz="3000" kern="1200" dirty="0"/>
            <a:t> </a:t>
          </a:r>
          <a:r>
            <a:rPr lang="en-US" sz="3000" kern="1200" dirty="0" err="1"/>
            <a:t>odnos</a:t>
          </a:r>
          <a:endParaRPr lang="en-US" sz="3000" kern="1200" dirty="0"/>
        </a:p>
      </dsp:txBody>
      <dsp:txXfrm>
        <a:off x="0" y="1790700"/>
        <a:ext cx="9601200" cy="895350"/>
      </dsp:txXfrm>
    </dsp:sp>
    <dsp:sp modelId="{99C362A8-1C3C-462B-A6BB-F29AFBEF08AA}">
      <dsp:nvSpPr>
        <dsp:cNvPr id="0" name=""/>
        <dsp:cNvSpPr/>
      </dsp:nvSpPr>
      <dsp:spPr>
        <a:xfrm>
          <a:off x="0" y="2686050"/>
          <a:ext cx="96012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A115781-53C5-45C4-8193-F8FD3F47E6FD}">
      <dsp:nvSpPr>
        <dsp:cNvPr id="0" name=""/>
        <dsp:cNvSpPr/>
      </dsp:nvSpPr>
      <dsp:spPr>
        <a:xfrm>
          <a:off x="0" y="2686050"/>
          <a:ext cx="9601200" cy="895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err="1"/>
            <a:t>postoji</a:t>
          </a:r>
          <a:r>
            <a:rPr lang="en-US" sz="3000" kern="1200" dirty="0"/>
            <a:t> </a:t>
          </a:r>
          <a:r>
            <a:rPr lang="en-US" sz="3000" kern="1200" dirty="0" err="1"/>
            <a:t>hitniji</a:t>
          </a:r>
          <a:r>
            <a:rPr lang="en-US" sz="3000" kern="1200" dirty="0"/>
            <a:t> problem od </a:t>
          </a:r>
          <a:r>
            <a:rPr lang="en-US" sz="3000" kern="1200" dirty="0" err="1"/>
            <a:t>onih</a:t>
          </a:r>
          <a:r>
            <a:rPr lang="en-US" sz="3000" kern="1200" dirty="0"/>
            <a:t> </a:t>
          </a:r>
          <a:r>
            <a:rPr lang="en-US" sz="3000" kern="1200" dirty="0" err="1"/>
            <a:t>na</a:t>
          </a:r>
          <a:r>
            <a:rPr lang="en-US" sz="3000" kern="1200" dirty="0"/>
            <a:t> </a:t>
          </a:r>
          <a:r>
            <a:rPr lang="en-US" sz="3000" kern="1200" dirty="0" err="1"/>
            <a:t>dnevnom</a:t>
          </a:r>
          <a:r>
            <a:rPr lang="en-US" sz="3000" kern="1200" dirty="0"/>
            <a:t> </a:t>
          </a:r>
          <a:r>
            <a:rPr lang="en-US" sz="3000" kern="1200" dirty="0" err="1"/>
            <a:t>redu</a:t>
          </a:r>
          <a:endParaRPr lang="en-US" sz="3000" kern="1200" dirty="0"/>
        </a:p>
      </dsp:txBody>
      <dsp:txXfrm>
        <a:off x="0" y="2686050"/>
        <a:ext cx="9601200" cy="89535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4892E2-1586-486D-82D6-A1D735F61A5C}">
      <dsp:nvSpPr>
        <dsp:cNvPr id="0" name=""/>
        <dsp:cNvSpPr/>
      </dsp:nvSpPr>
      <dsp:spPr>
        <a:xfrm>
          <a:off x="1172" y="267452"/>
          <a:ext cx="4113795" cy="26122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A18E6F-4160-469D-85E0-1E2AF458E7C6}">
      <dsp:nvSpPr>
        <dsp:cNvPr id="0" name=""/>
        <dsp:cNvSpPr/>
      </dsp:nvSpPr>
      <dsp:spPr>
        <a:xfrm>
          <a:off x="458260" y="701686"/>
          <a:ext cx="4113795" cy="26122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baseline="0" dirty="0" err="1"/>
            <a:t>završiti</a:t>
          </a:r>
          <a:r>
            <a:rPr lang="en-US" sz="3200" kern="1200" baseline="0" dirty="0"/>
            <a:t> </a:t>
          </a:r>
          <a:r>
            <a:rPr lang="en-US" sz="3200" kern="1200" baseline="0" dirty="0" err="1"/>
            <a:t>razgovor</a:t>
          </a:r>
          <a:r>
            <a:rPr lang="en-US" sz="3200" kern="1200" baseline="0" dirty="0"/>
            <a:t> o </a:t>
          </a:r>
          <a:r>
            <a:rPr lang="en-US" sz="3200" kern="1200" baseline="0" dirty="0" err="1"/>
            <a:t>nekim</a:t>
          </a:r>
          <a:r>
            <a:rPr lang="en-US" sz="3200" kern="1200" baseline="0" dirty="0"/>
            <a:t> </a:t>
          </a:r>
          <a:r>
            <a:rPr lang="en-US" sz="3200" kern="1200" baseline="0" dirty="0" err="1"/>
            <a:t>pozitivnijim</a:t>
          </a:r>
          <a:r>
            <a:rPr lang="en-US" sz="3200" kern="1200" baseline="0" dirty="0"/>
            <a:t> </a:t>
          </a:r>
          <a:r>
            <a:rPr lang="en-US" sz="3200" kern="1200" baseline="0" dirty="0" err="1"/>
            <a:t>temema</a:t>
          </a:r>
          <a:endParaRPr lang="en-US" sz="3200" kern="1200" dirty="0"/>
        </a:p>
      </dsp:txBody>
      <dsp:txXfrm>
        <a:off x="534770" y="778196"/>
        <a:ext cx="3960775" cy="2459240"/>
      </dsp:txXfrm>
    </dsp:sp>
    <dsp:sp modelId="{F9B2E885-5668-4C30-9DC0-A9F7B36F3714}">
      <dsp:nvSpPr>
        <dsp:cNvPr id="0" name=""/>
        <dsp:cNvSpPr/>
      </dsp:nvSpPr>
      <dsp:spPr>
        <a:xfrm>
          <a:off x="5030316" y="267452"/>
          <a:ext cx="4113795" cy="26122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1C4C4E-B25E-405C-AE2A-10931305C9DB}">
      <dsp:nvSpPr>
        <dsp:cNvPr id="0" name=""/>
        <dsp:cNvSpPr/>
      </dsp:nvSpPr>
      <dsp:spPr>
        <a:xfrm>
          <a:off x="5487404" y="701686"/>
          <a:ext cx="4113795" cy="26122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baseline="0" dirty="0" err="1"/>
            <a:t>negativna</a:t>
          </a:r>
          <a:r>
            <a:rPr lang="en-US" sz="3200" kern="1200" baseline="0" dirty="0"/>
            <a:t> </a:t>
          </a:r>
          <a:r>
            <a:rPr lang="en-US" sz="3200" kern="1200" baseline="0" dirty="0" err="1"/>
            <a:t>povratna</a:t>
          </a:r>
          <a:r>
            <a:rPr lang="en-US" sz="3200" kern="1200" baseline="0" dirty="0"/>
            <a:t> </a:t>
          </a:r>
          <a:r>
            <a:rPr lang="en-US" sz="3200" kern="1200" baseline="0" dirty="0" err="1"/>
            <a:t>informacija</a:t>
          </a:r>
          <a:r>
            <a:rPr lang="en-US" sz="3200" kern="1200" baseline="0" dirty="0"/>
            <a:t> </a:t>
          </a:r>
          <a:r>
            <a:rPr lang="en-US" sz="3200" kern="1200" baseline="0" dirty="0" err="1"/>
            <a:t>klijenta</a:t>
          </a:r>
          <a:endParaRPr lang="en-US" sz="3200" kern="1200" baseline="0" dirty="0"/>
        </a:p>
      </dsp:txBody>
      <dsp:txXfrm>
        <a:off x="5563914" y="778196"/>
        <a:ext cx="3960775" cy="24592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1945FD-2E09-4FF6-9E52-331323E79A7A}">
      <dsp:nvSpPr>
        <dsp:cNvPr id="0" name=""/>
        <dsp:cNvSpPr/>
      </dsp:nvSpPr>
      <dsp:spPr>
        <a:xfrm>
          <a:off x="0" y="485774"/>
          <a:ext cx="6432055" cy="16868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9199" tIns="354076" rIns="499199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err="1"/>
            <a:t>napraviti</a:t>
          </a:r>
          <a:r>
            <a:rPr lang="en-US" sz="1700" kern="1200" dirty="0"/>
            <a:t> </a:t>
          </a:r>
          <a:r>
            <a:rPr lang="en-US" sz="1700" kern="1200" dirty="0" err="1"/>
            <a:t>provjeru</a:t>
          </a:r>
          <a:r>
            <a:rPr lang="en-US" sz="1700" kern="1200" dirty="0"/>
            <a:t> </a:t>
          </a:r>
          <a:r>
            <a:rPr lang="en-US" sz="1700" kern="1200" dirty="0" err="1"/>
            <a:t>raspoloženja</a:t>
          </a:r>
          <a:r>
            <a:rPr lang="en-US" sz="1700" kern="1200" dirty="0"/>
            <a:t>/</a:t>
          </a:r>
          <a:r>
            <a:rPr lang="en-US" sz="1700" kern="1200" dirty="0" err="1"/>
            <a:t>lijekova</a:t>
          </a:r>
          <a:r>
            <a:rPr lang="en-US" sz="1700" kern="1200" dirty="0"/>
            <a:t>/</a:t>
          </a:r>
          <a:r>
            <a:rPr lang="en-US" sz="1700" kern="1200" dirty="0" err="1"/>
            <a:t>drugih</a:t>
          </a:r>
          <a:r>
            <a:rPr lang="en-US" sz="1700" kern="1200" dirty="0"/>
            <a:t> </a:t>
          </a:r>
          <a:r>
            <a:rPr lang="en-US" sz="1700" kern="1200" dirty="0" err="1"/>
            <a:t>tretmana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err="1"/>
            <a:t>postaviti</a:t>
          </a:r>
          <a:r>
            <a:rPr lang="en-US" sz="1700" kern="1200" dirty="0"/>
            <a:t> </a:t>
          </a:r>
          <a:r>
            <a:rPr lang="en-US" sz="1700" kern="1200" dirty="0" err="1"/>
            <a:t>dnevni</a:t>
          </a:r>
          <a:r>
            <a:rPr lang="en-US" sz="1700" kern="1200" dirty="0"/>
            <a:t> plan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err="1"/>
            <a:t>pitati</a:t>
          </a:r>
          <a:r>
            <a:rPr lang="en-US" sz="1700" kern="1200" dirty="0"/>
            <a:t> za </a:t>
          </a:r>
          <a:r>
            <a:rPr lang="en-US" sz="1700" kern="1200" dirty="0" err="1"/>
            <a:t>nove</a:t>
          </a:r>
          <a:r>
            <a:rPr lang="en-US" sz="1700" kern="1200" dirty="0"/>
            <a:t> </a:t>
          </a:r>
          <a:r>
            <a:rPr lang="en-US" sz="1700" kern="1200" dirty="0" err="1"/>
            <a:t>okolonosti</a:t>
          </a:r>
          <a:r>
            <a:rPr lang="en-US" sz="1700" kern="1200" dirty="0"/>
            <a:t>, </a:t>
          </a:r>
          <a:r>
            <a:rPr lang="en-US" sz="1700" kern="1200" dirty="0" err="1"/>
            <a:t>pregledati</a:t>
          </a:r>
          <a:r>
            <a:rPr lang="en-US" sz="1700" kern="1200" dirty="0"/>
            <a:t> </a:t>
          </a:r>
          <a:r>
            <a:rPr lang="en-US" sz="1700" kern="1200" dirty="0" err="1"/>
            <a:t>akcijski</a:t>
          </a:r>
          <a:r>
            <a:rPr lang="en-US" sz="1700" kern="1200" dirty="0"/>
            <a:t> plan od </a:t>
          </a:r>
          <a:r>
            <a:rPr lang="en-US" sz="1700" kern="1200" dirty="0" err="1"/>
            <a:t>prošlog</a:t>
          </a:r>
          <a:r>
            <a:rPr lang="en-US" sz="1700" kern="1200" dirty="0"/>
            <a:t> puta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err="1"/>
            <a:t>odrediti</a:t>
          </a:r>
          <a:r>
            <a:rPr lang="en-US" sz="1700" kern="1200" dirty="0"/>
            <a:t> </a:t>
          </a:r>
          <a:r>
            <a:rPr lang="en-US" sz="1700" kern="1200" dirty="0" err="1"/>
            <a:t>prioritete</a:t>
          </a:r>
          <a:r>
            <a:rPr lang="en-US" sz="1700" kern="1200" dirty="0"/>
            <a:t> u </a:t>
          </a:r>
          <a:r>
            <a:rPr lang="en-US" sz="1700" kern="1200" dirty="0" err="1"/>
            <a:t>dnevnom</a:t>
          </a:r>
          <a:r>
            <a:rPr lang="en-US" sz="1700" kern="1200" dirty="0"/>
            <a:t> </a:t>
          </a:r>
          <a:r>
            <a:rPr lang="en-US" sz="1700" kern="1200" dirty="0" err="1"/>
            <a:t>planu</a:t>
          </a:r>
          <a:endParaRPr lang="en-US" sz="1700" kern="1200" dirty="0"/>
        </a:p>
      </dsp:txBody>
      <dsp:txXfrm>
        <a:off x="0" y="485774"/>
        <a:ext cx="6432055" cy="1686825"/>
      </dsp:txXfrm>
    </dsp:sp>
    <dsp:sp modelId="{3C127DCC-54C2-4084-8CAB-F6B0150044E7}">
      <dsp:nvSpPr>
        <dsp:cNvPr id="0" name=""/>
        <dsp:cNvSpPr/>
      </dsp:nvSpPr>
      <dsp:spPr>
        <a:xfrm>
          <a:off x="296437" y="234854"/>
          <a:ext cx="4502438" cy="5018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181" tIns="0" rIns="170181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/>
            <a:t>Početni</a:t>
          </a:r>
          <a:r>
            <a:rPr lang="en-US" sz="1600" kern="1200" dirty="0"/>
            <a:t> </a:t>
          </a:r>
          <a:r>
            <a:rPr lang="en-US" sz="1600" kern="1200" dirty="0" err="1"/>
            <a:t>dio</a:t>
          </a:r>
          <a:r>
            <a:rPr lang="en-US" sz="1600" kern="1200" dirty="0"/>
            <a:t> </a:t>
          </a:r>
        </a:p>
      </dsp:txBody>
      <dsp:txXfrm>
        <a:off x="320935" y="259352"/>
        <a:ext cx="4453442" cy="452844"/>
      </dsp:txXfrm>
    </dsp:sp>
    <dsp:sp modelId="{5AFC7CC5-C157-4D15-BCE3-23468F25BEAD}">
      <dsp:nvSpPr>
        <dsp:cNvPr id="0" name=""/>
        <dsp:cNvSpPr/>
      </dsp:nvSpPr>
      <dsp:spPr>
        <a:xfrm>
          <a:off x="0" y="2582752"/>
          <a:ext cx="6432055" cy="11513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2">
              <a:hueOff val="-82827"/>
              <a:satOff val="-27168"/>
              <a:lumOff val="-990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9199" tIns="354076" rIns="499199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/>
            <a:t>rad </a:t>
          </a:r>
          <a:r>
            <a:rPr lang="en-US" sz="1700" kern="1200" dirty="0" err="1"/>
            <a:t>na</a:t>
          </a:r>
          <a:r>
            <a:rPr lang="en-US" sz="1700" kern="1200" dirty="0"/>
            <a:t> </a:t>
          </a:r>
          <a:r>
            <a:rPr lang="en-US" sz="1700" kern="1200" dirty="0" err="1"/>
            <a:t>dnevnom</a:t>
          </a:r>
          <a:r>
            <a:rPr lang="en-US" sz="1700" kern="1200" dirty="0"/>
            <a:t> </a:t>
          </a:r>
          <a:r>
            <a:rPr lang="en-US" sz="1700" kern="1200" dirty="0" err="1"/>
            <a:t>redu</a:t>
          </a:r>
          <a:r>
            <a:rPr lang="en-US" sz="1700" kern="1200" dirty="0"/>
            <a:t>, </a:t>
          </a:r>
          <a:r>
            <a:rPr lang="en-US" sz="1700" kern="1200" dirty="0" err="1"/>
            <a:t>sumiranje</a:t>
          </a:r>
          <a:r>
            <a:rPr lang="en-US" sz="1700" kern="1200" dirty="0"/>
            <a:t>, </a:t>
          </a:r>
          <a:r>
            <a:rPr lang="en-US" sz="1700" kern="1200" dirty="0" err="1"/>
            <a:t>intervencije</a:t>
          </a:r>
          <a:r>
            <a:rPr lang="en-US" sz="1700" kern="1200" dirty="0"/>
            <a:t>, </a:t>
          </a:r>
          <a:r>
            <a:rPr lang="en-US" sz="1700" kern="1200" dirty="0" err="1"/>
            <a:t>procjena</a:t>
          </a:r>
          <a:r>
            <a:rPr lang="en-US" sz="1700" kern="1200" dirty="0"/>
            <a:t> </a:t>
          </a:r>
          <a:r>
            <a:rPr lang="en-US" sz="1700" kern="1200" dirty="0" err="1"/>
            <a:t>potrebe</a:t>
          </a:r>
          <a:r>
            <a:rPr lang="en-US" sz="1700" kern="1200" dirty="0"/>
            <a:t> za </a:t>
          </a:r>
          <a:r>
            <a:rPr lang="en-US" sz="1700" kern="1200" dirty="0" err="1"/>
            <a:t>buduće</a:t>
          </a:r>
          <a:r>
            <a:rPr lang="en-US" sz="1700" kern="1200" dirty="0"/>
            <a:t> </a:t>
          </a:r>
          <a:r>
            <a:rPr lang="en-US" sz="1700" kern="1200" dirty="0" err="1"/>
            <a:t>intervencije</a:t>
          </a:r>
          <a:r>
            <a:rPr lang="en-US" sz="1700" kern="1200" dirty="0"/>
            <a:t>, </a:t>
          </a:r>
          <a:r>
            <a:rPr lang="en-US" sz="1700" kern="1200" dirty="0" err="1"/>
            <a:t>rasprava</a:t>
          </a:r>
          <a:r>
            <a:rPr lang="en-US" sz="1700" kern="1200" dirty="0"/>
            <a:t> o </a:t>
          </a:r>
          <a:r>
            <a:rPr lang="en-US" sz="1700" kern="1200" dirty="0" err="1"/>
            <a:t>stavkama</a:t>
          </a:r>
          <a:r>
            <a:rPr lang="en-US" sz="1700" kern="1200" dirty="0"/>
            <a:t> </a:t>
          </a:r>
          <a:r>
            <a:rPr lang="en-US" sz="1700" kern="1200" dirty="0" err="1"/>
            <a:t>akcijskog</a:t>
          </a:r>
          <a:r>
            <a:rPr lang="en-US" sz="1700" kern="1200" dirty="0"/>
            <a:t> plana</a:t>
          </a:r>
        </a:p>
      </dsp:txBody>
      <dsp:txXfrm>
        <a:off x="0" y="2582752"/>
        <a:ext cx="6432055" cy="1151325"/>
      </dsp:txXfrm>
    </dsp:sp>
    <dsp:sp modelId="{19E32775-3DA4-4693-8604-B75F30AB59AF}">
      <dsp:nvSpPr>
        <dsp:cNvPr id="0" name=""/>
        <dsp:cNvSpPr/>
      </dsp:nvSpPr>
      <dsp:spPr>
        <a:xfrm>
          <a:off x="321602" y="2155324"/>
          <a:ext cx="4502438" cy="501840"/>
        </a:xfrm>
        <a:prstGeom prst="roundRect">
          <a:avLst/>
        </a:prstGeom>
        <a:solidFill>
          <a:schemeClr val="accent2">
            <a:hueOff val="-82827"/>
            <a:satOff val="-27168"/>
            <a:lumOff val="-9901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181" tIns="0" rIns="170181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/>
            <a:t>Središnji</a:t>
          </a:r>
          <a:r>
            <a:rPr lang="en-US" sz="1600" kern="1200" dirty="0"/>
            <a:t> </a:t>
          </a:r>
          <a:r>
            <a:rPr lang="en-US" sz="1600" kern="1200" dirty="0" err="1"/>
            <a:t>dio</a:t>
          </a:r>
          <a:r>
            <a:rPr lang="en-US" sz="1600" kern="1200" dirty="0"/>
            <a:t> </a:t>
          </a:r>
          <a:r>
            <a:rPr lang="en-US" sz="1600" kern="1200" dirty="0" err="1"/>
            <a:t>seanse</a:t>
          </a:r>
          <a:endParaRPr lang="en-US" sz="1600" kern="1200" dirty="0"/>
        </a:p>
      </dsp:txBody>
      <dsp:txXfrm>
        <a:off x="346100" y="2179822"/>
        <a:ext cx="4453442" cy="452844"/>
      </dsp:txXfrm>
    </dsp:sp>
    <dsp:sp modelId="{95B0DE45-DFB7-4023-BEC8-038EA521FA79}">
      <dsp:nvSpPr>
        <dsp:cNvPr id="0" name=""/>
        <dsp:cNvSpPr/>
      </dsp:nvSpPr>
      <dsp:spPr>
        <a:xfrm>
          <a:off x="0" y="4009364"/>
          <a:ext cx="6432055" cy="12316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2">
              <a:hueOff val="-165654"/>
              <a:satOff val="-54335"/>
              <a:lumOff val="-1980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9199" tIns="354076" rIns="499199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err="1"/>
            <a:t>sumirati</a:t>
          </a:r>
          <a:r>
            <a:rPr lang="en-US" sz="1700" kern="1200" dirty="0"/>
            <a:t> </a:t>
          </a:r>
          <a:r>
            <a:rPr lang="en-US" sz="1700" kern="1200" dirty="0" err="1"/>
            <a:t>seansu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err="1"/>
            <a:t>pregledati</a:t>
          </a:r>
          <a:r>
            <a:rPr lang="en-US" sz="1700" kern="1200" dirty="0"/>
            <a:t> </a:t>
          </a:r>
          <a:r>
            <a:rPr lang="en-US" sz="1700" kern="1200" dirty="0" err="1"/>
            <a:t>akcijski</a:t>
          </a:r>
          <a:r>
            <a:rPr lang="en-US" sz="1700" kern="1200" dirty="0"/>
            <a:t> plan za </a:t>
          </a:r>
          <a:r>
            <a:rPr lang="en-US" sz="1700" kern="1200" dirty="0" err="1"/>
            <a:t>nadolazeći</a:t>
          </a:r>
          <a:r>
            <a:rPr lang="en-US" sz="1700" kern="1200" dirty="0"/>
            <a:t> </a:t>
          </a:r>
          <a:r>
            <a:rPr lang="en-US" sz="1700" kern="1200" dirty="0" err="1"/>
            <a:t>tjedan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err="1"/>
            <a:t>tražiti</a:t>
          </a:r>
          <a:r>
            <a:rPr lang="en-US" sz="1700" kern="1200" dirty="0"/>
            <a:t> </a:t>
          </a:r>
          <a:r>
            <a:rPr lang="en-US" sz="1700" kern="1200" dirty="0" err="1"/>
            <a:t>povratnu</a:t>
          </a:r>
          <a:r>
            <a:rPr lang="en-US" sz="1700" kern="1200" dirty="0"/>
            <a:t> </a:t>
          </a:r>
          <a:r>
            <a:rPr lang="en-US" sz="1700" kern="1200" dirty="0" err="1"/>
            <a:t>informaciju</a:t>
          </a:r>
          <a:endParaRPr lang="en-US" sz="1700" kern="1200" dirty="0"/>
        </a:p>
      </dsp:txBody>
      <dsp:txXfrm>
        <a:off x="0" y="4009364"/>
        <a:ext cx="6432055" cy="1231650"/>
      </dsp:txXfrm>
    </dsp:sp>
    <dsp:sp modelId="{6C46F55A-7FEA-4072-AD8B-3F15A29F4500}">
      <dsp:nvSpPr>
        <dsp:cNvPr id="0" name=""/>
        <dsp:cNvSpPr/>
      </dsp:nvSpPr>
      <dsp:spPr>
        <a:xfrm>
          <a:off x="321602" y="3710900"/>
          <a:ext cx="4502438" cy="501840"/>
        </a:xfrm>
        <a:prstGeom prst="roundRect">
          <a:avLst/>
        </a:prstGeom>
        <a:solidFill>
          <a:schemeClr val="accent2">
            <a:hueOff val="-165654"/>
            <a:satOff val="-54335"/>
            <a:lumOff val="-19803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181" tIns="0" rIns="170181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/>
            <a:t>Završni</a:t>
          </a:r>
          <a:r>
            <a:rPr lang="en-US" sz="1600" kern="1200" dirty="0"/>
            <a:t> </a:t>
          </a:r>
          <a:r>
            <a:rPr lang="en-US" sz="1600" kern="1200" dirty="0" err="1"/>
            <a:t>dio</a:t>
          </a:r>
          <a:r>
            <a:rPr lang="en-US" sz="1600" kern="1200" dirty="0"/>
            <a:t> </a:t>
          </a:r>
          <a:r>
            <a:rPr lang="en-US" sz="1600" kern="1200" dirty="0" err="1"/>
            <a:t>seanse</a:t>
          </a:r>
          <a:endParaRPr lang="en-US" sz="1600" kern="1200" dirty="0"/>
        </a:p>
      </dsp:txBody>
      <dsp:txXfrm>
        <a:off x="346100" y="3735398"/>
        <a:ext cx="4453442" cy="4528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3FEEF5-C6F6-4B47-A164-A0C23A8E00C3}">
      <dsp:nvSpPr>
        <dsp:cNvPr id="0" name=""/>
        <dsp:cNvSpPr/>
      </dsp:nvSpPr>
      <dsp:spPr>
        <a:xfrm>
          <a:off x="0" y="0"/>
          <a:ext cx="8161020" cy="10744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baseline="0"/>
            <a:t>ponovno uspostaviti odnos </a:t>
          </a:r>
          <a:endParaRPr lang="en-US" sz="3000" kern="1200"/>
        </a:p>
      </dsp:txBody>
      <dsp:txXfrm>
        <a:off x="31469" y="31469"/>
        <a:ext cx="7001636" cy="1011482"/>
      </dsp:txXfrm>
    </dsp:sp>
    <dsp:sp modelId="{ABD7FF77-301E-495B-91DB-4B8A6B813CCB}">
      <dsp:nvSpPr>
        <dsp:cNvPr id="0" name=""/>
        <dsp:cNvSpPr/>
      </dsp:nvSpPr>
      <dsp:spPr>
        <a:xfrm>
          <a:off x="720089" y="1253489"/>
          <a:ext cx="8161020" cy="10744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baseline="0"/>
            <a:t>prikupiti podatke kako bi saznali koje ciljeve/probleme treba pokriti u seansi</a:t>
          </a:r>
          <a:endParaRPr lang="en-US" sz="3000" kern="1200"/>
        </a:p>
      </dsp:txBody>
      <dsp:txXfrm>
        <a:off x="751558" y="1284958"/>
        <a:ext cx="6679619" cy="1011482"/>
      </dsp:txXfrm>
    </dsp:sp>
    <dsp:sp modelId="{777D4FC1-6B00-49E7-A9D3-2815898398C1}">
      <dsp:nvSpPr>
        <dsp:cNvPr id="0" name=""/>
        <dsp:cNvSpPr/>
      </dsp:nvSpPr>
      <dsp:spPr>
        <a:xfrm>
          <a:off x="1440179" y="2506979"/>
          <a:ext cx="8161020" cy="10744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baseline="0"/>
            <a:t>donijeti zaključke o klijentovim dosadašnjim postignućima  </a:t>
          </a:r>
          <a:endParaRPr lang="en-US" sz="3000" kern="1200"/>
        </a:p>
      </dsp:txBody>
      <dsp:txXfrm>
        <a:off x="1471648" y="2538448"/>
        <a:ext cx="6679619" cy="1011482"/>
      </dsp:txXfrm>
    </dsp:sp>
    <dsp:sp modelId="{1047139E-7087-49C8-9B67-AE0B138C10F0}">
      <dsp:nvSpPr>
        <dsp:cNvPr id="0" name=""/>
        <dsp:cNvSpPr/>
      </dsp:nvSpPr>
      <dsp:spPr>
        <a:xfrm>
          <a:off x="7462647" y="814768"/>
          <a:ext cx="698373" cy="69837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300" kern="1200"/>
        </a:p>
      </dsp:txBody>
      <dsp:txXfrm>
        <a:off x="7619781" y="814768"/>
        <a:ext cx="384105" cy="525526"/>
      </dsp:txXfrm>
    </dsp:sp>
    <dsp:sp modelId="{626AC8BA-F587-485C-8F64-06480A5FD8DA}">
      <dsp:nvSpPr>
        <dsp:cNvPr id="0" name=""/>
        <dsp:cNvSpPr/>
      </dsp:nvSpPr>
      <dsp:spPr>
        <a:xfrm>
          <a:off x="8182737" y="2061095"/>
          <a:ext cx="698373" cy="69837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300" kern="1200"/>
        </a:p>
      </dsp:txBody>
      <dsp:txXfrm>
        <a:off x="8339871" y="2061095"/>
        <a:ext cx="384105" cy="5255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F7E9E4-3EEE-4245-BE91-0A4CD4DF3209}">
      <dsp:nvSpPr>
        <dsp:cNvPr id="0" name=""/>
        <dsp:cNvSpPr/>
      </dsp:nvSpPr>
      <dsp:spPr>
        <a:xfrm>
          <a:off x="794" y="775555"/>
          <a:ext cx="3097483" cy="185849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baseline="0" dirty="0" err="1"/>
            <a:t>Kratka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provjera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raspoloženja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otvara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niz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mogućnosti</a:t>
          </a:r>
          <a:r>
            <a:rPr lang="en-US" sz="1400" kern="1200" baseline="0" dirty="0"/>
            <a:t> (</a:t>
          </a:r>
          <a:r>
            <a:rPr lang="en-US" sz="1400" kern="1200" baseline="0" dirty="0" err="1"/>
            <a:t>praćenje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napretka</a:t>
          </a:r>
          <a:r>
            <a:rPr lang="en-US" sz="1400" kern="1200" baseline="0" dirty="0"/>
            <a:t>, </a:t>
          </a:r>
          <a:r>
            <a:rPr lang="en-US" sz="1400" kern="1200" baseline="0" dirty="0" err="1"/>
            <a:t>objašnjenje</a:t>
          </a:r>
          <a:r>
            <a:rPr lang="en-US" sz="1400" kern="1200" baseline="0" dirty="0"/>
            <a:t> za </a:t>
          </a:r>
          <a:r>
            <a:rPr lang="en-US" sz="1400" kern="1200" baseline="0" dirty="0" err="1"/>
            <a:t>izostanak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napretka</a:t>
          </a:r>
          <a:r>
            <a:rPr lang="en-US" sz="1400" kern="1200" baseline="0" dirty="0"/>
            <a:t>, </a:t>
          </a:r>
          <a:r>
            <a:rPr lang="en-US" sz="1400" kern="1200" baseline="0" dirty="0" err="1"/>
            <a:t>ojačavanje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kognitivnog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modela</a:t>
          </a:r>
          <a:r>
            <a:rPr lang="en-US" sz="1400" kern="1200" baseline="0" dirty="0"/>
            <a:t>, </a:t>
          </a:r>
          <a:r>
            <a:rPr lang="en-US" sz="1400" kern="1200" baseline="0" dirty="0" err="1"/>
            <a:t>provjera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suicidalnih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ideja</a:t>
          </a:r>
          <a:r>
            <a:rPr lang="en-US" sz="1400" kern="1200" baseline="0" dirty="0"/>
            <a:t>,…)</a:t>
          </a:r>
          <a:endParaRPr lang="en-US" sz="1400" kern="1200" dirty="0"/>
        </a:p>
      </dsp:txBody>
      <dsp:txXfrm>
        <a:off x="794" y="775555"/>
        <a:ext cx="3097483" cy="1858490"/>
      </dsp:txXfrm>
    </dsp:sp>
    <dsp:sp modelId="{E87C4224-4C6A-4C4F-A137-95A241FEFB5F}">
      <dsp:nvSpPr>
        <dsp:cNvPr id="0" name=""/>
        <dsp:cNvSpPr/>
      </dsp:nvSpPr>
      <dsp:spPr>
        <a:xfrm>
          <a:off x="3408026" y="775555"/>
          <a:ext cx="3097483" cy="1858490"/>
        </a:xfrm>
        <a:prstGeom prst="rect">
          <a:avLst/>
        </a:prstGeom>
        <a:gradFill rotWithShape="0">
          <a:gsLst>
            <a:gs pos="0">
              <a:schemeClr val="accent2">
                <a:hueOff val="-55218"/>
                <a:satOff val="-18112"/>
                <a:lumOff val="-6601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2">
                <a:hueOff val="-55218"/>
                <a:satOff val="-18112"/>
                <a:lumOff val="-6601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2">
                <a:hueOff val="-55218"/>
                <a:satOff val="-18112"/>
                <a:lumOff val="-6601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baseline="0" dirty="0" err="1"/>
            <a:t>Pomoći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klijentima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uvidjeti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kako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su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pozitivne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promjene</a:t>
          </a:r>
          <a:r>
            <a:rPr lang="en-US" sz="1400" kern="1200" baseline="0" dirty="0"/>
            <a:t> u </a:t>
          </a:r>
          <a:r>
            <a:rPr lang="en-US" sz="1400" kern="1200" baseline="0" dirty="0" err="1"/>
            <a:t>njihovom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mišljenju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i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ponašanju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povezane</a:t>
          </a:r>
          <a:r>
            <a:rPr lang="en-US" sz="1400" kern="1200" baseline="0" dirty="0"/>
            <a:t> s </a:t>
          </a:r>
          <a:r>
            <a:rPr lang="en-US" sz="1400" kern="1200" baseline="0" dirty="0" err="1"/>
            <a:t>boljim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raspoloženjem</a:t>
          </a:r>
          <a:endParaRPr lang="en-US" sz="1400" kern="1200" dirty="0"/>
        </a:p>
      </dsp:txBody>
      <dsp:txXfrm>
        <a:off x="3408026" y="775555"/>
        <a:ext cx="3097483" cy="1858490"/>
      </dsp:txXfrm>
    </dsp:sp>
    <dsp:sp modelId="{E292DF6D-672E-44E2-BCEE-94B12BED6DD2}">
      <dsp:nvSpPr>
        <dsp:cNvPr id="0" name=""/>
        <dsp:cNvSpPr/>
      </dsp:nvSpPr>
      <dsp:spPr>
        <a:xfrm>
          <a:off x="794" y="2943794"/>
          <a:ext cx="3097483" cy="1858490"/>
        </a:xfrm>
        <a:prstGeom prst="rect">
          <a:avLst/>
        </a:prstGeom>
        <a:gradFill rotWithShape="0">
          <a:gsLst>
            <a:gs pos="0">
              <a:schemeClr val="accent2">
                <a:hueOff val="-110436"/>
                <a:satOff val="-36223"/>
                <a:lumOff val="-13202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2">
                <a:hueOff val="-110436"/>
                <a:satOff val="-36223"/>
                <a:lumOff val="-13202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2">
                <a:hueOff val="-110436"/>
                <a:satOff val="-36223"/>
                <a:lumOff val="-13202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baseline="0" dirty="0"/>
            <a:t>Tri </a:t>
          </a:r>
          <a:r>
            <a:rPr lang="en-US" sz="1400" kern="1200" baseline="0" dirty="0" err="1"/>
            <a:t>česte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poteškoće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pri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provjeri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raspoloženja</a:t>
          </a:r>
          <a:r>
            <a:rPr lang="en-US" sz="1400" kern="1200" baseline="0" dirty="0"/>
            <a:t>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baseline="0" dirty="0"/>
            <a:t>-</a:t>
          </a:r>
          <a:r>
            <a:rPr lang="en-US" sz="1400" kern="1200" baseline="0" dirty="0" err="1"/>
            <a:t>pripisivanje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pozitivnih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promjene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vanjskim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faktorima</a:t>
          </a: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baseline="0" dirty="0"/>
            <a:t>-</a:t>
          </a:r>
          <a:r>
            <a:rPr lang="en-US" sz="1400" kern="1200" baseline="0" dirty="0" err="1"/>
            <a:t>predetaljan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opis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raspoloženja</a:t>
          </a: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baseline="0" dirty="0"/>
            <a:t>-</a:t>
          </a:r>
          <a:r>
            <a:rPr lang="en-US" sz="1400" kern="1200" baseline="0" dirty="0" err="1"/>
            <a:t>pogoršanje</a:t>
          </a:r>
          <a:r>
            <a:rPr lang="en-US" sz="1400" kern="1200" baseline="0" dirty="0"/>
            <a:t> u </a:t>
          </a:r>
          <a:r>
            <a:rPr lang="en-US" sz="1400" kern="1200" baseline="0" dirty="0" err="1"/>
            <a:t>raspoloženju</a:t>
          </a:r>
          <a:endParaRPr lang="en-US" sz="1400" kern="1200" dirty="0"/>
        </a:p>
      </dsp:txBody>
      <dsp:txXfrm>
        <a:off x="794" y="2943794"/>
        <a:ext cx="3097483" cy="1858490"/>
      </dsp:txXfrm>
    </dsp:sp>
    <dsp:sp modelId="{A09FD6B7-ABB6-4836-8325-4185B16B698A}">
      <dsp:nvSpPr>
        <dsp:cNvPr id="0" name=""/>
        <dsp:cNvSpPr/>
      </dsp:nvSpPr>
      <dsp:spPr>
        <a:xfrm>
          <a:off x="3408026" y="2943794"/>
          <a:ext cx="3097483" cy="1858490"/>
        </a:xfrm>
        <a:prstGeom prst="rect">
          <a:avLst/>
        </a:prstGeom>
        <a:gradFill rotWithShape="0">
          <a:gsLst>
            <a:gs pos="0">
              <a:schemeClr val="accent2">
                <a:hueOff val="-165654"/>
                <a:satOff val="-54335"/>
                <a:lumOff val="-19803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2">
                <a:hueOff val="-165654"/>
                <a:satOff val="-54335"/>
                <a:lumOff val="-19803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2">
                <a:hueOff val="-165654"/>
                <a:satOff val="-54335"/>
                <a:lumOff val="-19803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/>
            <a:t>Provjeriti</a:t>
          </a:r>
          <a:r>
            <a:rPr lang="en-US" sz="1400" kern="1200" dirty="0"/>
            <a:t> </a:t>
          </a:r>
          <a:r>
            <a:rPr lang="en-US" sz="1400" kern="1200" dirty="0" err="1"/>
            <a:t>uzimaju</a:t>
          </a:r>
          <a:r>
            <a:rPr lang="en-US" sz="1400" kern="1200" dirty="0"/>
            <a:t> li </a:t>
          </a:r>
          <a:r>
            <a:rPr lang="en-US" sz="1400" kern="1200" dirty="0" err="1"/>
            <a:t>propisane</a:t>
          </a:r>
          <a:r>
            <a:rPr lang="en-US" sz="1400" kern="1200" dirty="0"/>
            <a:t> </a:t>
          </a:r>
          <a:r>
            <a:rPr lang="en-US" sz="1400" kern="1200" dirty="0" err="1"/>
            <a:t>lijekove</a:t>
          </a:r>
          <a:endParaRPr lang="en-US" sz="1400" kern="1200" dirty="0"/>
        </a:p>
      </dsp:txBody>
      <dsp:txXfrm>
        <a:off x="3408026" y="2943794"/>
        <a:ext cx="3097483" cy="185849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E2AEA2-036A-4C23-9407-3E07DF832A73}">
      <dsp:nvSpPr>
        <dsp:cNvPr id="0" name=""/>
        <dsp:cNvSpPr/>
      </dsp:nvSpPr>
      <dsp:spPr>
        <a:xfrm>
          <a:off x="0" y="547"/>
          <a:ext cx="487267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9371DA-4787-4549-A730-3AED8802EAF0}">
      <dsp:nvSpPr>
        <dsp:cNvPr id="0" name=""/>
        <dsp:cNvSpPr/>
      </dsp:nvSpPr>
      <dsp:spPr>
        <a:xfrm>
          <a:off x="0" y="547"/>
          <a:ext cx="4872677" cy="8962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/>
            <a:t>klijentovi</a:t>
          </a:r>
          <a:r>
            <a:rPr lang="en-US" sz="2600" kern="1200" dirty="0"/>
            <a:t> </a:t>
          </a:r>
          <a:r>
            <a:rPr lang="en-US" sz="2600" kern="1200" dirty="0" err="1"/>
            <a:t>ciljevi</a:t>
          </a:r>
          <a:r>
            <a:rPr lang="en-US" sz="2600" kern="1200" dirty="0"/>
            <a:t> u </a:t>
          </a:r>
          <a:r>
            <a:rPr lang="en-US" sz="2600" kern="1200" dirty="0" err="1"/>
            <a:t>seansi</a:t>
          </a:r>
          <a:r>
            <a:rPr lang="en-US" sz="2600" kern="1200" dirty="0"/>
            <a:t>; </a:t>
          </a:r>
          <a:r>
            <a:rPr lang="en-US" sz="2600" kern="1200" dirty="0" err="1"/>
            <a:t>provjera</a:t>
          </a:r>
          <a:r>
            <a:rPr lang="en-US" sz="2600" kern="1200" dirty="0"/>
            <a:t> </a:t>
          </a:r>
          <a:r>
            <a:rPr lang="en-US" sz="2600" kern="1200" dirty="0" err="1"/>
            <a:t>ima</a:t>
          </a:r>
          <a:r>
            <a:rPr lang="en-US" sz="2600" kern="1200" dirty="0"/>
            <a:t> li </a:t>
          </a:r>
          <a:r>
            <a:rPr lang="en-US" sz="2600" kern="1200" dirty="0" err="1"/>
            <a:t>još</a:t>
          </a:r>
          <a:r>
            <a:rPr lang="en-US" sz="2600" kern="1200" dirty="0"/>
            <a:t> </a:t>
          </a:r>
          <a:r>
            <a:rPr lang="en-US" sz="2600" kern="1200" dirty="0" err="1"/>
            <a:t>išta</a:t>
          </a:r>
          <a:r>
            <a:rPr lang="en-US" sz="2600" kern="1200" dirty="0"/>
            <a:t> </a:t>
          </a:r>
          <a:r>
            <a:rPr lang="en-US" sz="2600" kern="1200" dirty="0" err="1"/>
            <a:t>važno</a:t>
          </a:r>
          <a:r>
            <a:rPr lang="en-US" sz="2600" kern="1200" dirty="0"/>
            <a:t> za </a:t>
          </a:r>
          <a:r>
            <a:rPr lang="en-US" sz="2600" kern="1200" dirty="0" err="1"/>
            <a:t>raspravu</a:t>
          </a:r>
          <a:endParaRPr lang="en-US" sz="2600" kern="1200" dirty="0"/>
        </a:p>
      </dsp:txBody>
      <dsp:txXfrm>
        <a:off x="0" y="547"/>
        <a:ext cx="4872677" cy="896293"/>
      </dsp:txXfrm>
    </dsp:sp>
    <dsp:sp modelId="{2A5251DE-D446-4D4A-A22E-6CA2DBD6447A}">
      <dsp:nvSpPr>
        <dsp:cNvPr id="0" name=""/>
        <dsp:cNvSpPr/>
      </dsp:nvSpPr>
      <dsp:spPr>
        <a:xfrm>
          <a:off x="0" y="896841"/>
          <a:ext cx="487267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6D9857-6D41-434D-99C0-DA72C6F38E75}">
      <dsp:nvSpPr>
        <dsp:cNvPr id="0" name=""/>
        <dsp:cNvSpPr/>
      </dsp:nvSpPr>
      <dsp:spPr>
        <a:xfrm>
          <a:off x="0" y="896841"/>
          <a:ext cx="4872677" cy="8962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/>
            <a:t>prekinuti</a:t>
          </a:r>
          <a:r>
            <a:rPr lang="en-US" sz="2600" kern="1200" dirty="0"/>
            <a:t> </a:t>
          </a:r>
          <a:r>
            <a:rPr lang="en-US" sz="2600" kern="1200" dirty="0" err="1"/>
            <a:t>kad</a:t>
          </a:r>
          <a:r>
            <a:rPr lang="en-US" sz="2600" kern="1200" dirty="0"/>
            <a:t> je </a:t>
          </a:r>
          <a:r>
            <a:rPr lang="en-US" sz="2600" kern="1200" dirty="0" err="1"/>
            <a:t>potrebno</a:t>
          </a:r>
          <a:r>
            <a:rPr lang="en-US" sz="2600" kern="1200" dirty="0"/>
            <a:t> </a:t>
          </a:r>
          <a:r>
            <a:rPr lang="en-US" sz="2600" kern="1200" dirty="0" err="1"/>
            <a:t>naznačiti</a:t>
          </a:r>
          <a:r>
            <a:rPr lang="en-US" sz="2600" kern="1200" dirty="0"/>
            <a:t> problem </a:t>
          </a:r>
          <a:r>
            <a:rPr lang="en-US" sz="2600" kern="1200" dirty="0" err="1"/>
            <a:t>ili</a:t>
          </a:r>
          <a:r>
            <a:rPr lang="en-US" sz="2600" kern="1200" dirty="0"/>
            <a:t> </a:t>
          </a:r>
          <a:r>
            <a:rPr lang="en-US" sz="2600" kern="1200" dirty="0" err="1"/>
            <a:t>cilj</a:t>
          </a:r>
          <a:endParaRPr lang="en-US" sz="2600" kern="1200" dirty="0"/>
        </a:p>
      </dsp:txBody>
      <dsp:txXfrm>
        <a:off x="0" y="896841"/>
        <a:ext cx="4872677" cy="896293"/>
      </dsp:txXfrm>
    </dsp:sp>
    <dsp:sp modelId="{967B57E8-9AAD-4A06-BB8F-7B41062E6EFB}">
      <dsp:nvSpPr>
        <dsp:cNvPr id="0" name=""/>
        <dsp:cNvSpPr/>
      </dsp:nvSpPr>
      <dsp:spPr>
        <a:xfrm>
          <a:off x="0" y="1793135"/>
          <a:ext cx="487267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F8720D-F02E-4465-BAA0-60934C29C58E}">
      <dsp:nvSpPr>
        <dsp:cNvPr id="0" name=""/>
        <dsp:cNvSpPr/>
      </dsp:nvSpPr>
      <dsp:spPr>
        <a:xfrm>
          <a:off x="0" y="1793135"/>
          <a:ext cx="4872677" cy="8962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/>
            <a:t>provjeriti</a:t>
          </a:r>
          <a:r>
            <a:rPr lang="en-US" sz="2600" kern="1200" dirty="0"/>
            <a:t> </a:t>
          </a:r>
          <a:r>
            <a:rPr lang="en-US" sz="2600" kern="1200" dirty="0" err="1"/>
            <a:t>bilješke</a:t>
          </a:r>
          <a:r>
            <a:rPr lang="en-US" sz="2600" kern="1200" dirty="0"/>
            <a:t> s </a:t>
          </a:r>
          <a:r>
            <a:rPr lang="en-US" sz="2600" kern="1200" dirty="0" err="1"/>
            <a:t>prethodne</a:t>
          </a:r>
          <a:r>
            <a:rPr lang="en-US" sz="2600" kern="1200" dirty="0"/>
            <a:t> </a:t>
          </a:r>
          <a:r>
            <a:rPr lang="en-US" sz="2600" kern="1200" dirty="0" err="1"/>
            <a:t>seanse</a:t>
          </a:r>
          <a:endParaRPr lang="en-US" sz="2600" kern="1200" dirty="0"/>
        </a:p>
      </dsp:txBody>
      <dsp:txXfrm>
        <a:off x="0" y="1793135"/>
        <a:ext cx="4872677" cy="896293"/>
      </dsp:txXfrm>
    </dsp:sp>
    <dsp:sp modelId="{88537CD6-8E03-48EE-A494-3D715DCE7CF4}">
      <dsp:nvSpPr>
        <dsp:cNvPr id="0" name=""/>
        <dsp:cNvSpPr/>
      </dsp:nvSpPr>
      <dsp:spPr>
        <a:xfrm>
          <a:off x="0" y="2689428"/>
          <a:ext cx="487267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E323B0-3D4F-49E5-AAD8-90841632C9EF}">
      <dsp:nvSpPr>
        <dsp:cNvPr id="0" name=""/>
        <dsp:cNvSpPr/>
      </dsp:nvSpPr>
      <dsp:spPr>
        <a:xfrm>
          <a:off x="0" y="2689428"/>
          <a:ext cx="4872677" cy="8962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/>
            <a:t>predložiti</a:t>
          </a:r>
          <a:r>
            <a:rPr lang="en-US" sz="2600" kern="1200" dirty="0"/>
            <a:t> </a:t>
          </a:r>
          <a:r>
            <a:rPr lang="en-US" sz="2600" kern="1200" dirty="0" err="1"/>
            <a:t>teme</a:t>
          </a:r>
          <a:r>
            <a:rPr lang="en-US" sz="2600" kern="1200" dirty="0"/>
            <a:t> </a:t>
          </a:r>
          <a:r>
            <a:rPr lang="en-US" sz="2600" kern="1200" dirty="0" err="1"/>
            <a:t>koje</a:t>
          </a:r>
          <a:r>
            <a:rPr lang="en-US" sz="2600" kern="1200" dirty="0"/>
            <a:t> </a:t>
          </a:r>
          <a:r>
            <a:rPr lang="en-US" sz="2600" kern="1200" dirty="0" err="1"/>
            <a:t>želimo</a:t>
          </a:r>
          <a:r>
            <a:rPr lang="en-US" sz="2600" kern="1200" dirty="0"/>
            <a:t> </a:t>
          </a:r>
          <a:r>
            <a:rPr lang="en-US" sz="2600" kern="1200" dirty="0" err="1"/>
            <a:t>proći</a:t>
          </a:r>
          <a:endParaRPr lang="en-US" sz="2600" kern="1200" dirty="0"/>
        </a:p>
      </dsp:txBody>
      <dsp:txXfrm>
        <a:off x="0" y="2689428"/>
        <a:ext cx="4872677" cy="896293"/>
      </dsp:txXfrm>
    </dsp:sp>
    <dsp:sp modelId="{02484A70-79F6-4320-AC77-4D7C057EEE2F}">
      <dsp:nvSpPr>
        <dsp:cNvPr id="0" name=""/>
        <dsp:cNvSpPr/>
      </dsp:nvSpPr>
      <dsp:spPr>
        <a:xfrm>
          <a:off x="0" y="3585722"/>
          <a:ext cx="487267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9F3063-EF80-49DA-81DD-028D69446CCD}">
      <dsp:nvSpPr>
        <dsp:cNvPr id="0" name=""/>
        <dsp:cNvSpPr/>
      </dsp:nvSpPr>
      <dsp:spPr>
        <a:xfrm>
          <a:off x="0" y="3585722"/>
          <a:ext cx="4872677" cy="8962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/>
            <a:t>provjeriti</a:t>
          </a:r>
          <a:r>
            <a:rPr lang="en-US" sz="2600" kern="1200" dirty="0"/>
            <a:t> </a:t>
          </a:r>
          <a:r>
            <a:rPr lang="en-US" sz="2600" kern="1200" dirty="0" err="1"/>
            <a:t>postoji</a:t>
          </a:r>
          <a:r>
            <a:rPr lang="en-US" sz="2600" kern="1200" dirty="0"/>
            <a:t> li </a:t>
          </a:r>
          <a:r>
            <a:rPr lang="en-US" sz="2600" kern="1200" dirty="0" err="1"/>
            <a:t>kakav</a:t>
          </a:r>
          <a:r>
            <a:rPr lang="en-US" sz="2600" kern="1200" dirty="0"/>
            <a:t> </a:t>
          </a:r>
          <a:r>
            <a:rPr lang="en-US" sz="2600" kern="1200" dirty="0" err="1"/>
            <a:t>važan</a:t>
          </a:r>
          <a:r>
            <a:rPr lang="en-US" sz="2600" kern="1200" dirty="0"/>
            <a:t> </a:t>
          </a:r>
          <a:r>
            <a:rPr lang="en-US" sz="2600" kern="1200" dirty="0" err="1"/>
            <a:t>događaj</a:t>
          </a:r>
          <a:r>
            <a:rPr lang="en-US" sz="2600" kern="1200" dirty="0"/>
            <a:t> u </a:t>
          </a:r>
          <a:r>
            <a:rPr lang="en-US" sz="2600" kern="1200" dirty="0" err="1"/>
            <a:t>nadolazećem</a:t>
          </a:r>
          <a:r>
            <a:rPr lang="en-US" sz="2600" kern="1200" dirty="0"/>
            <a:t> period</a:t>
          </a:r>
        </a:p>
      </dsp:txBody>
      <dsp:txXfrm>
        <a:off x="0" y="3585722"/>
        <a:ext cx="4872677" cy="89629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8368FC-FD0E-4339-9451-DD7F8119A10D}">
      <dsp:nvSpPr>
        <dsp:cNvPr id="0" name=""/>
        <dsp:cNvSpPr/>
      </dsp:nvSpPr>
      <dsp:spPr>
        <a:xfrm>
          <a:off x="0" y="790825"/>
          <a:ext cx="2700337" cy="171471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61865A-6CD6-48B2-AD38-112E91DE47BC}">
      <dsp:nvSpPr>
        <dsp:cNvPr id="0" name=""/>
        <dsp:cNvSpPr/>
      </dsp:nvSpPr>
      <dsp:spPr>
        <a:xfrm>
          <a:off x="300037" y="1075860"/>
          <a:ext cx="2700337" cy="171471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baseline="0"/>
            <a:t>napraviti listu problema i potencijalnih ciljeva</a:t>
          </a:r>
          <a:endParaRPr lang="en-US" sz="2700" kern="1200"/>
        </a:p>
      </dsp:txBody>
      <dsp:txXfrm>
        <a:off x="350259" y="1126082"/>
        <a:ext cx="2599893" cy="1614270"/>
      </dsp:txXfrm>
    </dsp:sp>
    <dsp:sp modelId="{3D12EC04-D118-4C65-8BED-5CACD755D05D}">
      <dsp:nvSpPr>
        <dsp:cNvPr id="0" name=""/>
        <dsp:cNvSpPr/>
      </dsp:nvSpPr>
      <dsp:spPr>
        <a:xfrm>
          <a:off x="3300412" y="790825"/>
          <a:ext cx="2700337" cy="171471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F0E421-D643-4C8D-99B7-100483B19330}">
      <dsp:nvSpPr>
        <dsp:cNvPr id="0" name=""/>
        <dsp:cNvSpPr/>
      </dsp:nvSpPr>
      <dsp:spPr>
        <a:xfrm>
          <a:off x="3600450" y="1075860"/>
          <a:ext cx="2700337" cy="171471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baseline="0"/>
            <a:t>dogovorno odrediti prioritete </a:t>
          </a:r>
          <a:endParaRPr lang="en-US" sz="2700" kern="1200"/>
        </a:p>
      </dsp:txBody>
      <dsp:txXfrm>
        <a:off x="3650672" y="1126082"/>
        <a:ext cx="2599893" cy="1614270"/>
      </dsp:txXfrm>
    </dsp:sp>
    <dsp:sp modelId="{3F2AAABA-8FE3-4CFB-8A65-05EA274D1D2E}">
      <dsp:nvSpPr>
        <dsp:cNvPr id="0" name=""/>
        <dsp:cNvSpPr/>
      </dsp:nvSpPr>
      <dsp:spPr>
        <a:xfrm>
          <a:off x="6600824" y="790825"/>
          <a:ext cx="2700337" cy="171471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E939D2-08B1-4F11-8033-88B92E77433B}">
      <dsp:nvSpPr>
        <dsp:cNvPr id="0" name=""/>
        <dsp:cNvSpPr/>
      </dsp:nvSpPr>
      <dsp:spPr>
        <a:xfrm>
          <a:off x="6900862" y="1075860"/>
          <a:ext cx="2700337" cy="171471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baseline="0"/>
            <a:t>manje bitne stavke zabilježiti za buduće seanse</a:t>
          </a:r>
          <a:endParaRPr lang="en-US" sz="2700" kern="1200"/>
        </a:p>
      </dsp:txBody>
      <dsp:txXfrm>
        <a:off x="6951084" y="1126082"/>
        <a:ext cx="2599893" cy="161427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E9F804-C4F4-4888-BD3A-7EF58411424F}">
      <dsp:nvSpPr>
        <dsp:cNvPr id="0" name=""/>
        <dsp:cNvSpPr/>
      </dsp:nvSpPr>
      <dsp:spPr>
        <a:xfrm>
          <a:off x="0" y="0"/>
          <a:ext cx="3000374" cy="358140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3921" tIns="330200" rIns="233921" bIns="33020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baseline="0"/>
            <a:t>sumirati sadržaja u terminima kognitivnog modela</a:t>
          </a:r>
          <a:endParaRPr lang="en-US" sz="2200" kern="1200"/>
        </a:p>
      </dsp:txBody>
      <dsp:txXfrm>
        <a:off x="0" y="1360932"/>
        <a:ext cx="3000374" cy="2148840"/>
      </dsp:txXfrm>
    </dsp:sp>
    <dsp:sp modelId="{C91356B3-0E13-4FF5-9899-1DFD80310857}">
      <dsp:nvSpPr>
        <dsp:cNvPr id="0" name=""/>
        <dsp:cNvSpPr/>
      </dsp:nvSpPr>
      <dsp:spPr>
        <a:xfrm>
          <a:off x="962977" y="358139"/>
          <a:ext cx="1074420" cy="107442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766" tIns="12700" rIns="83766" bIns="1270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/>
            <a:t>1</a:t>
          </a:r>
        </a:p>
      </dsp:txBody>
      <dsp:txXfrm>
        <a:off x="1120322" y="515484"/>
        <a:ext cx="759730" cy="759730"/>
      </dsp:txXfrm>
    </dsp:sp>
    <dsp:sp modelId="{49F33598-FD8C-4DE9-AC7E-4C3F298B9A28}">
      <dsp:nvSpPr>
        <dsp:cNvPr id="0" name=""/>
        <dsp:cNvSpPr/>
      </dsp:nvSpPr>
      <dsp:spPr>
        <a:xfrm>
          <a:off x="0" y="3581328"/>
          <a:ext cx="3000374" cy="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99A680-E7B1-4A45-B212-37012A6FF1AD}">
      <dsp:nvSpPr>
        <dsp:cNvPr id="0" name=""/>
        <dsp:cNvSpPr/>
      </dsp:nvSpPr>
      <dsp:spPr>
        <a:xfrm>
          <a:off x="3300412" y="0"/>
          <a:ext cx="3000374" cy="358140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3921" tIns="330200" rIns="233921" bIns="33020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baseline="0"/>
            <a:t>koristiti njihove riječi; tražiti od njih sumiranje određenog dijela</a:t>
          </a:r>
          <a:endParaRPr lang="en-US" sz="2200" kern="1200"/>
        </a:p>
      </dsp:txBody>
      <dsp:txXfrm>
        <a:off x="3300412" y="1360932"/>
        <a:ext cx="3000374" cy="2148840"/>
      </dsp:txXfrm>
    </dsp:sp>
    <dsp:sp modelId="{9BDC4C91-F8E7-4064-AC87-B17A8C5FBEDC}">
      <dsp:nvSpPr>
        <dsp:cNvPr id="0" name=""/>
        <dsp:cNvSpPr/>
      </dsp:nvSpPr>
      <dsp:spPr>
        <a:xfrm>
          <a:off x="4263389" y="358139"/>
          <a:ext cx="1074420" cy="107442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766" tIns="12700" rIns="83766" bIns="1270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/>
            <a:t>2</a:t>
          </a:r>
        </a:p>
      </dsp:txBody>
      <dsp:txXfrm>
        <a:off x="4420734" y="515484"/>
        <a:ext cx="759730" cy="759730"/>
      </dsp:txXfrm>
    </dsp:sp>
    <dsp:sp modelId="{8263F088-FFB0-4A66-A13C-A64256B1E048}">
      <dsp:nvSpPr>
        <dsp:cNvPr id="0" name=""/>
        <dsp:cNvSpPr/>
      </dsp:nvSpPr>
      <dsp:spPr>
        <a:xfrm>
          <a:off x="3300412" y="3581328"/>
          <a:ext cx="3000374" cy="7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76B978-56E5-4635-A673-375214F5BB8D}">
      <dsp:nvSpPr>
        <dsp:cNvPr id="0" name=""/>
        <dsp:cNvSpPr/>
      </dsp:nvSpPr>
      <dsp:spPr>
        <a:xfrm>
          <a:off x="6600824" y="0"/>
          <a:ext cx="3000374" cy="358140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3921" tIns="330200" rIns="233921" bIns="33020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baseline="0"/>
            <a:t>sumiranje nakon završetka određenog dijela u svrhu boljeg razumijevanja klijenta</a:t>
          </a:r>
          <a:endParaRPr lang="en-US" sz="2200" kern="1200"/>
        </a:p>
      </dsp:txBody>
      <dsp:txXfrm>
        <a:off x="6600824" y="1360932"/>
        <a:ext cx="3000374" cy="2148840"/>
      </dsp:txXfrm>
    </dsp:sp>
    <dsp:sp modelId="{E9748E1B-B44A-415C-9926-CBE0C21E94A3}">
      <dsp:nvSpPr>
        <dsp:cNvPr id="0" name=""/>
        <dsp:cNvSpPr/>
      </dsp:nvSpPr>
      <dsp:spPr>
        <a:xfrm>
          <a:off x="7563802" y="358139"/>
          <a:ext cx="1074420" cy="107442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766" tIns="12700" rIns="83766" bIns="1270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/>
            <a:t>3</a:t>
          </a:r>
        </a:p>
      </dsp:txBody>
      <dsp:txXfrm>
        <a:off x="7721147" y="515484"/>
        <a:ext cx="759730" cy="759730"/>
      </dsp:txXfrm>
    </dsp:sp>
    <dsp:sp modelId="{2EF51F93-729F-49C4-B218-18B24416DA63}">
      <dsp:nvSpPr>
        <dsp:cNvPr id="0" name=""/>
        <dsp:cNvSpPr/>
      </dsp:nvSpPr>
      <dsp:spPr>
        <a:xfrm>
          <a:off x="6600824" y="3581328"/>
          <a:ext cx="3000374" cy="7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2F40FC-1A7E-4B07-ADE3-1F3C806DE15C}">
      <dsp:nvSpPr>
        <dsp:cNvPr id="0" name=""/>
        <dsp:cNvSpPr/>
      </dsp:nvSpPr>
      <dsp:spPr>
        <a:xfrm>
          <a:off x="0" y="0"/>
          <a:ext cx="8161020" cy="107442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baseline="0"/>
            <a:t>naglasiti klijentu najvažnije dijelove seanse u pozitivnim terminima </a:t>
          </a:r>
          <a:endParaRPr lang="en-US" sz="3000" kern="1200"/>
        </a:p>
      </dsp:txBody>
      <dsp:txXfrm>
        <a:off x="31469" y="31469"/>
        <a:ext cx="7001636" cy="1011482"/>
      </dsp:txXfrm>
    </dsp:sp>
    <dsp:sp modelId="{8B061EEA-52F6-4052-A7AD-1B952D985C93}">
      <dsp:nvSpPr>
        <dsp:cNvPr id="0" name=""/>
        <dsp:cNvSpPr/>
      </dsp:nvSpPr>
      <dsp:spPr>
        <a:xfrm>
          <a:off x="720089" y="1253489"/>
          <a:ext cx="8161020" cy="107442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baseline="0"/>
            <a:t>provjera i dorada akcijskog plana</a:t>
          </a:r>
          <a:endParaRPr lang="en-US" sz="3000" kern="1200"/>
        </a:p>
      </dsp:txBody>
      <dsp:txXfrm>
        <a:off x="751558" y="1284958"/>
        <a:ext cx="6679619" cy="1011482"/>
      </dsp:txXfrm>
    </dsp:sp>
    <dsp:sp modelId="{7C339C04-BED3-4D8E-8D81-7CD58819C26C}">
      <dsp:nvSpPr>
        <dsp:cNvPr id="0" name=""/>
        <dsp:cNvSpPr/>
      </dsp:nvSpPr>
      <dsp:spPr>
        <a:xfrm>
          <a:off x="1440179" y="2506979"/>
          <a:ext cx="8161020" cy="107442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baseline="0"/>
            <a:t>traženje povratne informacije</a:t>
          </a:r>
          <a:endParaRPr lang="en-US" sz="3000" kern="1200"/>
        </a:p>
      </dsp:txBody>
      <dsp:txXfrm>
        <a:off x="1471648" y="2538448"/>
        <a:ext cx="6679619" cy="1011482"/>
      </dsp:txXfrm>
    </dsp:sp>
    <dsp:sp modelId="{ACFE519F-2DFB-4AF7-BDC9-B497BA7990CF}">
      <dsp:nvSpPr>
        <dsp:cNvPr id="0" name=""/>
        <dsp:cNvSpPr/>
      </dsp:nvSpPr>
      <dsp:spPr>
        <a:xfrm>
          <a:off x="7462647" y="814768"/>
          <a:ext cx="698373" cy="69837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300" kern="1200"/>
        </a:p>
      </dsp:txBody>
      <dsp:txXfrm>
        <a:off x="7619781" y="814768"/>
        <a:ext cx="384105" cy="525526"/>
      </dsp:txXfrm>
    </dsp:sp>
    <dsp:sp modelId="{AAC7B3C1-F53A-4926-839B-4A8F4F811DF0}">
      <dsp:nvSpPr>
        <dsp:cNvPr id="0" name=""/>
        <dsp:cNvSpPr/>
      </dsp:nvSpPr>
      <dsp:spPr>
        <a:xfrm>
          <a:off x="8182737" y="2061095"/>
          <a:ext cx="698373" cy="698373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300" kern="1200"/>
        </a:p>
      </dsp:txBody>
      <dsp:txXfrm>
        <a:off x="8339871" y="2061095"/>
        <a:ext cx="384105" cy="52552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F01B56-FA76-4A82-8DB0-B151F0CD7FC1}">
      <dsp:nvSpPr>
        <dsp:cNvPr id="0" name=""/>
        <dsp:cNvSpPr/>
      </dsp:nvSpPr>
      <dsp:spPr>
        <a:xfrm>
          <a:off x="0" y="680"/>
          <a:ext cx="650630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32B8B9-F10B-4C9E-91FB-1E53DC04AA48}">
      <dsp:nvSpPr>
        <dsp:cNvPr id="0" name=""/>
        <dsp:cNvSpPr/>
      </dsp:nvSpPr>
      <dsp:spPr>
        <a:xfrm>
          <a:off x="0" y="680"/>
          <a:ext cx="6506304" cy="11152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baseline="0" dirty="0" err="1"/>
            <a:t>terapeutove</a:t>
          </a:r>
          <a:r>
            <a:rPr lang="en-US" sz="3300" kern="1200" baseline="0" dirty="0"/>
            <a:t> </a:t>
          </a:r>
          <a:r>
            <a:rPr lang="en-US" sz="3300" kern="1200" baseline="0" dirty="0" err="1"/>
            <a:t>kognicije</a:t>
          </a:r>
          <a:endParaRPr lang="en-US" sz="3300" kern="1200" dirty="0"/>
        </a:p>
      </dsp:txBody>
      <dsp:txXfrm>
        <a:off x="0" y="680"/>
        <a:ext cx="6506304" cy="1115295"/>
      </dsp:txXfrm>
    </dsp:sp>
    <dsp:sp modelId="{55BDE75D-FBAA-42DA-A0D9-79BE9A24964B}">
      <dsp:nvSpPr>
        <dsp:cNvPr id="0" name=""/>
        <dsp:cNvSpPr/>
      </dsp:nvSpPr>
      <dsp:spPr>
        <a:xfrm>
          <a:off x="0" y="1115976"/>
          <a:ext cx="650630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DEC009-BF36-4368-A61E-9F757A24BD2A}">
      <dsp:nvSpPr>
        <dsp:cNvPr id="0" name=""/>
        <dsp:cNvSpPr/>
      </dsp:nvSpPr>
      <dsp:spPr>
        <a:xfrm>
          <a:off x="0" y="1115976"/>
          <a:ext cx="6506304" cy="11152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baseline="0"/>
            <a:t>prekidanje klijenta </a:t>
          </a:r>
          <a:endParaRPr lang="en-US" sz="3300" kern="1200"/>
        </a:p>
      </dsp:txBody>
      <dsp:txXfrm>
        <a:off x="0" y="1115976"/>
        <a:ext cx="6506304" cy="1115295"/>
      </dsp:txXfrm>
    </dsp:sp>
    <dsp:sp modelId="{1EEE5DB4-2207-40BB-ACBD-388D246B6204}">
      <dsp:nvSpPr>
        <dsp:cNvPr id="0" name=""/>
        <dsp:cNvSpPr/>
      </dsp:nvSpPr>
      <dsp:spPr>
        <a:xfrm>
          <a:off x="0" y="2231272"/>
          <a:ext cx="650630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85D372-D7F6-4688-9E3A-DB45E7107768}">
      <dsp:nvSpPr>
        <dsp:cNvPr id="0" name=""/>
        <dsp:cNvSpPr/>
      </dsp:nvSpPr>
      <dsp:spPr>
        <a:xfrm>
          <a:off x="0" y="2231272"/>
          <a:ext cx="6506304" cy="11152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baseline="0"/>
            <a:t>navikavanje klijenta na tretman</a:t>
          </a:r>
          <a:endParaRPr lang="en-US" sz="3300" kern="1200"/>
        </a:p>
      </dsp:txBody>
      <dsp:txXfrm>
        <a:off x="0" y="2231272"/>
        <a:ext cx="6506304" cy="1115295"/>
      </dsp:txXfrm>
    </dsp:sp>
    <dsp:sp modelId="{FB6381A7-DBF8-4AB2-B6E2-10B1374407EF}">
      <dsp:nvSpPr>
        <dsp:cNvPr id="0" name=""/>
        <dsp:cNvSpPr/>
      </dsp:nvSpPr>
      <dsp:spPr>
        <a:xfrm>
          <a:off x="0" y="3346567"/>
          <a:ext cx="650630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B9B4B9-1EFD-4FEE-9028-C8F37095F6FD}">
      <dsp:nvSpPr>
        <dsp:cNvPr id="0" name=""/>
        <dsp:cNvSpPr/>
      </dsp:nvSpPr>
      <dsp:spPr>
        <a:xfrm>
          <a:off x="0" y="3346567"/>
          <a:ext cx="6506304" cy="11152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baseline="0"/>
            <a:t>uključivanje klijenta</a:t>
          </a:r>
          <a:endParaRPr lang="en-US" sz="3300" kern="1200"/>
        </a:p>
      </dsp:txBody>
      <dsp:txXfrm>
        <a:off x="0" y="3346567"/>
        <a:ext cx="6506304" cy="1115295"/>
      </dsp:txXfrm>
    </dsp:sp>
    <dsp:sp modelId="{8AFF38E8-3313-4E9D-8C41-39CCA206063D}">
      <dsp:nvSpPr>
        <dsp:cNvPr id="0" name=""/>
        <dsp:cNvSpPr/>
      </dsp:nvSpPr>
      <dsp:spPr>
        <a:xfrm>
          <a:off x="0" y="4461863"/>
          <a:ext cx="650630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A1DBAB-E79B-433C-A33B-1C9D2DEE10D4}">
      <dsp:nvSpPr>
        <dsp:cNvPr id="0" name=""/>
        <dsp:cNvSpPr/>
      </dsp:nvSpPr>
      <dsp:spPr>
        <a:xfrm>
          <a:off x="0" y="4461863"/>
          <a:ext cx="6506304" cy="11152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baseline="0"/>
            <a:t>prepoznavanje disfunkcionalnih misli i vjerovanja</a:t>
          </a:r>
          <a:endParaRPr lang="en-US" sz="3300" kern="1200"/>
        </a:p>
      </dsp:txBody>
      <dsp:txXfrm>
        <a:off x="0" y="4461863"/>
        <a:ext cx="6506304" cy="11152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 xmlns="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F372022-AC1A-4A8E-A553-32BDBC15489A}" type="datetimeFigureOut">
              <a:rPr lang="en-US" smtClean="0"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E5E380F-5551-4196-8623-44F727D98926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256745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72022-AC1A-4A8E-A553-32BDBC15489A}" type="datetimeFigureOut">
              <a:rPr lang="en-US" smtClean="0"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E380F-5551-4196-8623-44F727D989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716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72022-AC1A-4A8E-A553-32BDBC15489A}" type="datetimeFigureOut">
              <a:rPr lang="en-US" smtClean="0"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E380F-5551-4196-8623-44F727D989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289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72022-AC1A-4A8E-A553-32BDBC15489A}" type="datetimeFigureOut">
              <a:rPr lang="en-US" smtClean="0"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E380F-5551-4196-8623-44F727D989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716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372022-AC1A-4A8E-A553-32BDBC15489A}" type="datetimeFigureOut">
              <a:rPr lang="en-US" smtClean="0"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5E380F-5551-4196-8623-44F727D9892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6430460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72022-AC1A-4A8E-A553-32BDBC15489A}" type="datetimeFigureOut">
              <a:rPr lang="en-US" smtClean="0"/>
              <a:t>6/20/2023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E380F-5551-4196-8623-44F727D989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004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72022-AC1A-4A8E-A553-32BDBC15489A}" type="datetimeFigureOut">
              <a:rPr lang="en-US" smtClean="0"/>
              <a:t>6/20/2023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E380F-5551-4196-8623-44F727D989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092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72022-AC1A-4A8E-A553-32BDBC15489A}" type="datetimeFigureOut">
              <a:rPr lang="en-US" smtClean="0"/>
              <a:t>6/20/2023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E380F-5551-4196-8623-44F727D989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539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72022-AC1A-4A8E-A553-32BDBC15489A}" type="datetimeFigureOut">
              <a:rPr lang="en-US" smtClean="0"/>
              <a:t>6/20/2023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E380F-5551-4196-8623-44F727D989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714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372022-AC1A-4A8E-A553-32BDBC15489A}" type="datetimeFigureOut">
              <a:rPr lang="en-US" smtClean="0"/>
              <a:t>6/20/2023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5E380F-5551-4196-8623-44F727D9892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21529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dirty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372022-AC1A-4A8E-A553-32BDBC15489A}" type="datetimeFigureOut">
              <a:rPr lang="en-US" smtClean="0"/>
              <a:t>6/20/2023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5E380F-5551-4196-8623-44F727D9892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32421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F372022-AC1A-4A8E-A553-32BDBC15489A}" type="datetimeFigureOut">
              <a:rPr lang="en-US" smtClean="0"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5E5E380F-5551-4196-8623-44F727D9892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3203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8DAAC0E-1970-4F33-F42F-67C4EBDE14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 err="1"/>
              <a:t>Strukturiranje</a:t>
            </a:r>
            <a:r>
              <a:rPr lang="en-US" sz="4800" dirty="0"/>
              <a:t> </a:t>
            </a:r>
            <a:r>
              <a:rPr lang="en-US" sz="4800" dirty="0" err="1"/>
              <a:t>seansi</a:t>
            </a:r>
            <a:r>
              <a:rPr lang="en-US" sz="4800" dirty="0"/>
              <a:t>; problem u </a:t>
            </a:r>
            <a:r>
              <a:rPr lang="en-US" sz="4800" dirty="0" err="1"/>
              <a:t>strukturiranju</a:t>
            </a:r>
            <a:endParaRPr lang="en-US" sz="4800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0CBEBE7-DDA3-5702-4F8D-E0DF5D86EB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2845" y="4189545"/>
            <a:ext cx="6831673" cy="1086237"/>
          </a:xfrm>
        </p:spPr>
        <p:txBody>
          <a:bodyPr/>
          <a:lstStyle/>
          <a:p>
            <a:r>
              <a:rPr lang="en-US" dirty="0"/>
              <a:t>              Ana-Marija Viduka</a:t>
            </a:r>
          </a:p>
        </p:txBody>
      </p:sp>
    </p:spTree>
    <p:extLst>
      <p:ext uri="{BB962C8B-B14F-4D97-AF65-F5344CB8AC3E}">
        <p14:creationId xmlns:p14="http://schemas.microsoft.com/office/powerpoint/2010/main" val="2494447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88A04B0-D64C-E917-DD4A-184B9C46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>
            <a:norm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Povremena</a:t>
            </a:r>
            <a:r>
              <a:rPr lang="en-US" dirty="0"/>
              <a:t> </a:t>
            </a:r>
            <a:r>
              <a:rPr lang="en-US" dirty="0" err="1"/>
              <a:t>sumiranja</a:t>
            </a:r>
            <a:r>
              <a:rPr lang="en-US" dirty="0"/>
              <a:t> </a:t>
            </a:r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0A87C5FF-FDA9-891F-6522-1DECFE49E9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5032486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4529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7A8BCF3-2C44-C755-C369-107DF9918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>
            <a:norm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Završni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seanse</a:t>
            </a:r>
            <a:r>
              <a:rPr lang="en-US" dirty="0"/>
              <a:t> </a:t>
            </a:r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46FE4611-29AA-B853-0C4C-59CAB1926A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5748177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728378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7">
            <a:extLst>
              <a:ext uri="{FF2B5EF4-FFF2-40B4-BE49-F238E27FC236}">
                <a16:creationId xmlns:a16="http://schemas.microsoft.com/office/drawing/2014/main" id="{8C89EA62-F38E-4285-A105-C5E1BD36009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2CF6E46A-CCCD-4728-B011-E147B23629A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2E2C684B-30C9-4689-A529-EBF1B8ADB21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9" name="Rectangle 11">
            <a:extLst>
              <a:ext uri="{FF2B5EF4-FFF2-40B4-BE49-F238E27FC236}">
                <a16:creationId xmlns:a16="http://schemas.microsoft.com/office/drawing/2014/main" id="{CC30DECA-E52C-4D56-96B9-718590A2E6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3">
            <a:extLst>
              <a:ext uri="{FF2B5EF4-FFF2-40B4-BE49-F238E27FC236}">
                <a16:creationId xmlns:a16="http://schemas.microsoft.com/office/drawing/2014/main" id="{7A046A95-1E4D-4EAE-9146-822CF94F04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E94C9933-93E1-43FF-8BC2-8F0B7794D38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B3AA8CBD-7A2E-4084-A09F-484D166581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2" name="Naslov 1">
            <a:extLst>
              <a:ext uri="{FF2B5EF4-FFF2-40B4-BE49-F238E27FC236}">
                <a16:creationId xmlns:a16="http://schemas.microsoft.com/office/drawing/2014/main" id="{7523D4EE-4C1F-871C-AFAB-78395CD7F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2669" y="1480930"/>
            <a:ext cx="8447964" cy="325432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000" dirty="0" err="1"/>
              <a:t>Problemi</a:t>
            </a:r>
            <a:r>
              <a:rPr lang="en-US" sz="5000" dirty="0"/>
              <a:t> u </a:t>
            </a:r>
            <a:r>
              <a:rPr lang="en-US" sz="5000" dirty="0" err="1"/>
              <a:t>strukturiranju</a:t>
            </a:r>
            <a:r>
              <a:rPr lang="en-US" sz="5000" dirty="0"/>
              <a:t> </a:t>
            </a:r>
            <a:r>
              <a:rPr lang="en-US" sz="5000" dirty="0" err="1"/>
              <a:t>seanse</a:t>
            </a:r>
            <a:endParaRPr lang="en-US" sz="5000" dirty="0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0E535C5B-3EA4-1D1C-38B0-6F5E7007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62668" y="4804850"/>
            <a:ext cx="5957248" cy="1086237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endParaRPr lang="en-US" sz="2300"/>
          </a:p>
        </p:txBody>
      </p:sp>
    </p:spTree>
    <p:extLst>
      <p:ext uri="{BB962C8B-B14F-4D97-AF65-F5344CB8AC3E}">
        <p14:creationId xmlns:p14="http://schemas.microsoft.com/office/powerpoint/2010/main" val="20667025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0BC9609-A8AF-411F-A9E0-C3B93C8945C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5B55BBD2-C818-760B-CB68-E233449E2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639704"/>
            <a:ext cx="3299579" cy="5577840"/>
          </a:xfrm>
        </p:spPr>
        <p:txBody>
          <a:bodyPr anchor="ctr">
            <a:normAutofit/>
          </a:bodyPr>
          <a:lstStyle/>
          <a:p>
            <a:pPr algn="ctr"/>
            <a:r>
              <a:rPr lang="en-US" sz="4100"/>
              <a:t/>
            </a:r>
            <a:br>
              <a:rPr lang="en-US" sz="4100"/>
            </a:br>
            <a:r>
              <a:rPr lang="en-US" sz="4100"/>
              <a:t>Opće poteškoće u strukturiranju seanse</a:t>
            </a:r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29DCD94A-9838-CCEA-DF62-E229065DC1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7604174"/>
              </p:ext>
            </p:extLst>
          </p:nvPr>
        </p:nvGraphicFramePr>
        <p:xfrm>
          <a:off x="4901472" y="639705"/>
          <a:ext cx="6506304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09299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2DAC179-C790-4427-B1A0-AF7E55B8E6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E95C34BE-2E70-CCB7-7CD9-D2236F5EE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2340" y="639704"/>
            <a:ext cx="3299579" cy="5577840"/>
          </a:xfrm>
        </p:spPr>
        <p:txBody>
          <a:bodyPr anchor="ctr">
            <a:normAutofit/>
          </a:bodyPr>
          <a:lstStyle/>
          <a:p>
            <a:r>
              <a:rPr lang="en-US"/>
              <a:t/>
            </a:r>
            <a:br>
              <a:rPr lang="en-US"/>
            </a:br>
            <a:r>
              <a:rPr lang="en-US" err="1"/>
              <a:t>Uobičajeni</a:t>
            </a:r>
            <a:r>
              <a:rPr lang="en-US"/>
              <a:t> </a:t>
            </a:r>
            <a:r>
              <a:rPr lang="en-US" err="1"/>
              <a:t>problemi</a:t>
            </a:r>
            <a:r>
              <a:rPr lang="en-US"/>
              <a:t> u </a:t>
            </a:r>
            <a:r>
              <a:rPr lang="en-US" err="1"/>
              <a:t>pojedinim</a:t>
            </a:r>
            <a:r>
              <a:rPr lang="en-US"/>
              <a:t> </a:t>
            </a:r>
            <a:r>
              <a:rPr lang="en-US" err="1"/>
              <a:t>dijelovima</a:t>
            </a:r>
            <a:r>
              <a:rPr lang="en-US"/>
              <a:t> </a:t>
            </a:r>
            <a:r>
              <a:rPr lang="en-US" err="1"/>
              <a:t>seansi</a:t>
            </a:r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A392D87-3787-45D6-976E-B85674C090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38366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EFE8E04-DEE3-49FD-89A2-285FAD1CB6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661" y="0"/>
            <a:ext cx="228600" cy="6858000"/>
          </a:xfrm>
          <a:prstGeom prst="rect">
            <a:avLst/>
          </a:prstGeom>
          <a:solidFill>
            <a:schemeClr val="tx1">
              <a:lumMod val="50000"/>
              <a:lumOff val="5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7" name="Rezervirano mjesto sadržaja 2">
            <a:extLst>
              <a:ext uri="{FF2B5EF4-FFF2-40B4-BE49-F238E27FC236}">
                <a16:creationId xmlns:a16="http://schemas.microsoft.com/office/drawing/2014/main" id="{35CDD785-670D-7FF3-D3C2-61A72CDF06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3252550"/>
              </p:ext>
            </p:extLst>
          </p:nvPr>
        </p:nvGraphicFramePr>
        <p:xfrm>
          <a:off x="784225" y="639763"/>
          <a:ext cx="5959475" cy="5577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30009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0BC9609-A8AF-411F-A9E0-C3B93C8945C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0BA0E213-32B8-09B9-C5C3-116B4DA76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639704"/>
            <a:ext cx="3299579" cy="5577840"/>
          </a:xfrm>
        </p:spPr>
        <p:txBody>
          <a:bodyPr anchor="ctr">
            <a:normAutofit/>
          </a:bodyPr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Poteškoće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provjeri</a:t>
            </a:r>
            <a:r>
              <a:rPr lang="en-US" dirty="0"/>
              <a:t> </a:t>
            </a:r>
            <a:r>
              <a:rPr lang="en-US" dirty="0" err="1"/>
              <a:t>raspoloženja</a:t>
            </a:r>
            <a:endParaRPr lang="en-US"/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B960A892-D711-397B-038E-55159798AD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1914973"/>
              </p:ext>
            </p:extLst>
          </p:nvPr>
        </p:nvGraphicFramePr>
        <p:xfrm>
          <a:off x="4901472" y="639705"/>
          <a:ext cx="6506304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15261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1665A6-74DB-4F44-A6EF-F01205E871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89CDE562-11D2-2A51-D55F-B07E8890D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85800"/>
            <a:ext cx="10905066" cy="1485900"/>
          </a:xfrm>
          <a:noFill/>
        </p:spPr>
        <p:txBody>
          <a:bodyPr>
            <a:normAutofit/>
          </a:bodyPr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Poteškoće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postavljanju</a:t>
            </a:r>
            <a:r>
              <a:rPr lang="en-US" dirty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reda</a:t>
            </a:r>
            <a:endParaRPr lang="en-US"/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ACB25011-DFC1-47A4-B988-8EA9974E46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8503205"/>
              </p:ext>
            </p:extLst>
          </p:nvPr>
        </p:nvGraphicFramePr>
        <p:xfrm>
          <a:off x="1122972" y="2286000"/>
          <a:ext cx="9946056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76690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62DFFC-4DCC-48EE-B781-94D04B95F1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4CDADFB3-C9BE-6F5B-A480-6B763CCEE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1" y="791570"/>
            <a:ext cx="4018839" cy="5262390"/>
          </a:xfrm>
        </p:spPr>
        <p:txBody>
          <a:bodyPr anchor="ctr">
            <a:normAutofit/>
          </a:bodyPr>
          <a:lstStyle/>
          <a:p>
            <a:pPr algn="r"/>
            <a:r>
              <a:rPr lang="en-US" sz="4800" dirty="0">
                <a:solidFill>
                  <a:schemeClr val="bg2"/>
                </a:solidFill>
              </a:rPr>
              <a:t/>
            </a:r>
            <a:br>
              <a:rPr lang="en-US" sz="4800" dirty="0">
                <a:solidFill>
                  <a:schemeClr val="bg2"/>
                </a:solidFill>
              </a:rPr>
            </a:br>
            <a:r>
              <a:rPr lang="en-US" sz="4800" dirty="0" err="1">
                <a:solidFill>
                  <a:schemeClr val="bg2"/>
                </a:solidFill>
              </a:rPr>
              <a:t>Poteškoće</a:t>
            </a:r>
            <a:r>
              <a:rPr lang="en-US" sz="4800" dirty="0">
                <a:solidFill>
                  <a:schemeClr val="bg2"/>
                </a:solidFill>
              </a:rPr>
              <a:t> </a:t>
            </a:r>
            <a:r>
              <a:rPr lang="en-US" sz="4800" dirty="0" err="1">
                <a:solidFill>
                  <a:schemeClr val="bg2"/>
                </a:solidFill>
              </a:rPr>
              <a:t>prilikom</a:t>
            </a:r>
            <a:r>
              <a:rPr lang="en-US" sz="4800" dirty="0">
                <a:solidFill>
                  <a:schemeClr val="bg2"/>
                </a:solidFill>
              </a:rPr>
              <a:t> </a:t>
            </a:r>
            <a:r>
              <a:rPr lang="en-US" sz="4800" dirty="0" err="1">
                <a:solidFill>
                  <a:schemeClr val="bg2"/>
                </a:solidFill>
              </a:rPr>
              <a:t>dobivanja</a:t>
            </a:r>
            <a:r>
              <a:rPr lang="en-US" sz="4800" dirty="0">
                <a:solidFill>
                  <a:schemeClr val="bg2"/>
                </a:solidFill>
              </a:rPr>
              <a:t> </a:t>
            </a:r>
            <a:r>
              <a:rPr lang="en-US" sz="4800" dirty="0" err="1">
                <a:solidFill>
                  <a:schemeClr val="bg2"/>
                </a:solidFill>
              </a:rPr>
              <a:t>informacija</a:t>
            </a:r>
            <a:r>
              <a:rPr lang="en-US" sz="4800" dirty="0">
                <a:solidFill>
                  <a:schemeClr val="bg2"/>
                </a:solidFill>
              </a:rPr>
              <a:t> o </a:t>
            </a:r>
            <a:r>
              <a:rPr lang="en-US" sz="4800" dirty="0" err="1">
                <a:solidFill>
                  <a:schemeClr val="bg2"/>
                </a:solidFill>
              </a:rPr>
              <a:t>napretku</a:t>
            </a:r>
            <a:endParaRPr lang="en-US" sz="4800" dirty="0">
              <a:solidFill>
                <a:schemeClr val="bg2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8B8B265-E68C-4B64-9238-781F0102C5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7779793-BFA3-E08B-49D1-0B45CE5C69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6720" y="791570"/>
            <a:ext cx="4892308" cy="5262390"/>
          </a:xfrm>
        </p:spPr>
        <p:txBody>
          <a:bodyPr anchor="ctr">
            <a:normAutofit/>
          </a:bodyPr>
          <a:lstStyle/>
          <a:p>
            <a:r>
              <a:rPr lang="en-US" dirty="0" err="1"/>
              <a:t>preopširan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nefokusiran</a:t>
            </a:r>
            <a:r>
              <a:rPr lang="en-US" dirty="0"/>
              <a:t> </a:t>
            </a:r>
            <a:r>
              <a:rPr lang="en-US" dirty="0" err="1"/>
              <a:t>izvještaj</a:t>
            </a:r>
            <a:r>
              <a:rPr lang="en-US" dirty="0"/>
              <a:t> o </a:t>
            </a:r>
            <a:r>
              <a:rPr lang="en-US" dirty="0" err="1"/>
              <a:t>prethodnom</a:t>
            </a:r>
            <a:r>
              <a:rPr lang="en-US" dirty="0"/>
              <a:t> </a:t>
            </a:r>
            <a:r>
              <a:rPr lang="en-US" dirty="0" err="1"/>
              <a:t>razdoblju</a:t>
            </a:r>
            <a:endParaRPr lang="en-US" dirty="0"/>
          </a:p>
          <a:p>
            <a:r>
              <a:rPr lang="en-US" dirty="0" err="1"/>
              <a:t>ponekad</a:t>
            </a:r>
            <a:r>
              <a:rPr lang="en-US" dirty="0"/>
              <a:t> </a:t>
            </a:r>
            <a:r>
              <a:rPr lang="en-US" dirty="0" err="1"/>
              <a:t>klijenti</a:t>
            </a:r>
            <a:r>
              <a:rPr lang="en-US" dirty="0"/>
              <a:t> </a:t>
            </a:r>
            <a:r>
              <a:rPr lang="en-US" i="1" dirty="0"/>
              <a:t>ne </a:t>
            </a:r>
            <a:r>
              <a:rPr lang="en-US" i="1" dirty="0" err="1"/>
              <a:t>žele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jezgrovit</a:t>
            </a:r>
            <a:r>
              <a:rPr lang="en-US" dirty="0"/>
              <a:t> </a:t>
            </a:r>
            <a:r>
              <a:rPr lang="en-US" dirty="0" err="1"/>
              <a:t>pregled</a:t>
            </a:r>
            <a:r>
              <a:rPr lang="en-US" dirty="0"/>
              <a:t> </a:t>
            </a:r>
            <a:r>
              <a:rPr lang="en-US" dirty="0" err="1"/>
              <a:t>tjedna</a:t>
            </a:r>
            <a:endParaRPr lang="en-US" dirty="0"/>
          </a:p>
          <a:p>
            <a:pPr>
              <a:buFontTx/>
              <a:buChar char="-"/>
            </a:pPr>
            <a:r>
              <a:rPr lang="en-US" sz="1800" i="1" dirty="0" err="1"/>
              <a:t>provjeriti</a:t>
            </a:r>
            <a:r>
              <a:rPr lang="en-US" sz="1800" i="1" dirty="0"/>
              <a:t> </a:t>
            </a:r>
            <a:r>
              <a:rPr lang="en-US" sz="1800" i="1" dirty="0" err="1"/>
              <a:t>razloge</a:t>
            </a:r>
            <a:r>
              <a:rPr lang="en-US" sz="1800" i="1" dirty="0"/>
              <a:t> </a:t>
            </a:r>
            <a:r>
              <a:rPr lang="en-US" sz="1800" i="1" dirty="0" err="1"/>
              <a:t>te</a:t>
            </a:r>
            <a:r>
              <a:rPr lang="en-US" sz="1800" i="1" dirty="0"/>
              <a:t> </a:t>
            </a:r>
            <a:r>
              <a:rPr lang="en-US" sz="1800" i="1" dirty="0" err="1"/>
              <a:t>nevoljkosti</a:t>
            </a:r>
            <a:r>
              <a:rPr lang="en-US" sz="1800" i="1" dirty="0"/>
              <a:t> </a:t>
            </a:r>
            <a:r>
              <a:rPr lang="en-US" sz="1800" i="1" dirty="0" err="1"/>
              <a:t>i</a:t>
            </a:r>
            <a:r>
              <a:rPr lang="en-US" sz="1800" i="1" dirty="0"/>
              <a:t> </a:t>
            </a:r>
            <a:r>
              <a:rPr lang="en-US" sz="1800" i="1" dirty="0" err="1"/>
              <a:t>odraditi</a:t>
            </a:r>
            <a:r>
              <a:rPr lang="en-US" sz="1800" i="1" dirty="0"/>
              <a:t> problem solving</a:t>
            </a:r>
          </a:p>
          <a:p>
            <a:pPr>
              <a:buFontTx/>
              <a:buChar char="-"/>
            </a:pPr>
            <a:r>
              <a:rPr lang="en-US" sz="1800" i="1" dirty="0" err="1"/>
              <a:t>identificirati</a:t>
            </a:r>
            <a:r>
              <a:rPr lang="en-US" sz="1800" i="1" dirty="0"/>
              <a:t> </a:t>
            </a:r>
            <a:r>
              <a:rPr lang="en-US" sz="1800" i="1" dirty="0" err="1"/>
              <a:t>klijentove</a:t>
            </a:r>
            <a:r>
              <a:rPr lang="en-US" sz="1800" i="1" dirty="0"/>
              <a:t> </a:t>
            </a:r>
            <a:r>
              <a:rPr lang="en-US" sz="1800" i="1" dirty="0" err="1"/>
              <a:t>automatske</a:t>
            </a:r>
            <a:r>
              <a:rPr lang="en-US" sz="1800" i="1" dirty="0"/>
              <a:t> </a:t>
            </a:r>
            <a:r>
              <a:rPr lang="en-US" sz="1800" i="1" dirty="0" err="1"/>
              <a:t>misli</a:t>
            </a:r>
            <a:endParaRPr lang="en-US" sz="1800" i="1" dirty="0"/>
          </a:p>
        </p:txBody>
      </p:sp>
    </p:spTree>
    <p:extLst>
      <p:ext uri="{BB962C8B-B14F-4D97-AF65-F5344CB8AC3E}">
        <p14:creationId xmlns:p14="http://schemas.microsoft.com/office/powerpoint/2010/main" val="33413503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D29EA6B-0E3A-BDD3-ED9C-1A464DCDC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18688"/>
            <a:ext cx="9601200" cy="1485900"/>
          </a:xfrm>
        </p:spPr>
        <p:txBody>
          <a:bodyPr>
            <a:norm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sz="4000" dirty="0" err="1"/>
              <a:t>Poteškoće</a:t>
            </a:r>
            <a:r>
              <a:rPr lang="en-US" sz="4000" dirty="0"/>
              <a:t> u </a:t>
            </a:r>
            <a:r>
              <a:rPr lang="en-US" sz="4000" dirty="0" err="1"/>
              <a:t>provedbi</a:t>
            </a:r>
            <a:r>
              <a:rPr lang="en-US" sz="4000" dirty="0"/>
              <a:t> </a:t>
            </a:r>
            <a:r>
              <a:rPr lang="en-US" sz="4000" dirty="0" err="1"/>
              <a:t>dnevnog</a:t>
            </a:r>
            <a:r>
              <a:rPr lang="en-US" sz="4000" dirty="0"/>
              <a:t> </a:t>
            </a:r>
            <a:r>
              <a:rPr lang="en-US" sz="4000" dirty="0" err="1"/>
              <a:t>reda</a:t>
            </a:r>
            <a:endParaRPr lang="en-US" dirty="0"/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79374528-EA35-BDD7-05A3-E89BADE33E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282252"/>
              </p:ext>
            </p:extLst>
          </p:nvPr>
        </p:nvGraphicFramePr>
        <p:xfrm>
          <a:off x="1371600" y="2285999"/>
          <a:ext cx="9836092" cy="42741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40841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3">
            <a:extLst>
              <a:ext uri="{FF2B5EF4-FFF2-40B4-BE49-F238E27FC236}">
                <a16:creationId xmlns:a16="http://schemas.microsoft.com/office/drawing/2014/main" id="{BC46CD03-D076-40A3-9AA4-2B7BB288B16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58" y="0"/>
            <a:ext cx="12192000" cy="6858000"/>
          </a:xfrm>
          <a:prstGeom prst="rect">
            <a:avLst/>
          </a:prstGeom>
          <a:gradFill flip="none" rotWithShape="1">
            <a:gsLst>
              <a:gs pos="30000">
                <a:schemeClr val="bg2">
                  <a:alpha val="75000"/>
                </a:schemeClr>
              </a:gs>
              <a:gs pos="100000">
                <a:schemeClr val="bg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D814867E-23D5-4708-5F07-476E64FFF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>
            <a:norm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Odstupanje</a:t>
            </a:r>
            <a:r>
              <a:rPr lang="en-US" dirty="0"/>
              <a:t> od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reda</a:t>
            </a: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8D28697-83F7-4C09-A9B2-6CAA5885562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E6A8594B-77E0-F0D2-951C-F72FB84636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1342021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4317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30BC9609-A8AF-411F-A9E0-C3B93C8945C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0EBC6FC0-4A4D-2D5B-60CE-7A69A8B14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639704"/>
            <a:ext cx="3299579" cy="5577840"/>
          </a:xfrm>
        </p:spPr>
        <p:txBody>
          <a:bodyPr anchor="ctr">
            <a:normAutofit/>
          </a:bodyPr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sz="4800" dirty="0" err="1"/>
              <a:t>Sadržaj</a:t>
            </a:r>
            <a:r>
              <a:rPr lang="en-US" sz="4800" dirty="0"/>
              <a:t> </a:t>
            </a:r>
            <a:r>
              <a:rPr lang="en-US" sz="4800" dirty="0" err="1"/>
              <a:t>seanse</a:t>
            </a:r>
            <a:endParaRPr lang="en-US" dirty="0"/>
          </a:p>
        </p:txBody>
      </p:sp>
      <p:graphicFrame>
        <p:nvGraphicFramePr>
          <p:cNvPr id="18" name="Rezervirano mjesto sadržaja 2">
            <a:extLst>
              <a:ext uri="{FF2B5EF4-FFF2-40B4-BE49-F238E27FC236}">
                <a16:creationId xmlns:a16="http://schemas.microsoft.com/office/drawing/2014/main" id="{BD0938D3-699C-910E-3037-849C398C93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0737550"/>
              </p:ext>
            </p:extLst>
          </p:nvPr>
        </p:nvGraphicFramePr>
        <p:xfrm>
          <a:off x="4901472" y="639705"/>
          <a:ext cx="6506304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16808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EBF8B8F-EE73-9B60-C657-551200EDB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>
            <a:norm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Završni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seanse</a:t>
            </a:r>
            <a:r>
              <a:rPr lang="en-US" dirty="0"/>
              <a:t> </a:t>
            </a:r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ACBF3EF1-197D-E94A-3D61-8FDA442DC4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565897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59881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C89EA62-F38E-4285-A105-C5E1BD36009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2CF6E46A-CCCD-4728-B011-E147B23629A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2E2C684B-30C9-4689-A529-EBF1B8ADB21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C2B4A13-0632-456F-A66A-2D0CDB9D30A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568A552-34C4-41D2-A36B-9E86EC569E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 flipH="1">
            <a:off x="1730653" y="-921117"/>
            <a:ext cx="1756584" cy="4408488"/>
          </a:xfrm>
          <a:custGeom>
            <a:avLst/>
            <a:gdLst>
              <a:gd name="connsiteX0" fmla="*/ 1756584 w 1756584"/>
              <a:gd name="connsiteY0" fmla="*/ 4408488 h 4408488"/>
              <a:gd name="connsiteX1" fmla="*/ 1756584 w 1756584"/>
              <a:gd name="connsiteY1" fmla="*/ 0 h 4408488"/>
              <a:gd name="connsiteX2" fmla="*/ 1350810 w 1756584"/>
              <a:gd name="connsiteY2" fmla="*/ 0 h 4408488"/>
              <a:gd name="connsiteX3" fmla="*/ 1350810 w 1756584"/>
              <a:gd name="connsiteY3" fmla="*/ 4024068 h 4408488"/>
              <a:gd name="connsiteX4" fmla="*/ 0 w 1756584"/>
              <a:gd name="connsiteY4" fmla="*/ 4023445 h 4408488"/>
              <a:gd name="connsiteX5" fmla="*/ 0 w 1756584"/>
              <a:gd name="connsiteY5" fmla="*/ 4408488 h 4408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56584" h="4408488">
                <a:moveTo>
                  <a:pt x="1756584" y="4408488"/>
                </a:moveTo>
                <a:lnTo>
                  <a:pt x="1756584" y="0"/>
                </a:lnTo>
                <a:lnTo>
                  <a:pt x="1350810" y="0"/>
                </a:lnTo>
                <a:lnTo>
                  <a:pt x="1350810" y="4024068"/>
                </a:lnTo>
                <a:lnTo>
                  <a:pt x="0" y="4023445"/>
                </a:lnTo>
                <a:lnTo>
                  <a:pt x="0" y="4408488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8BE655E-142C-41C9-895E-54D55EDDAF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 flipV="1">
            <a:off x="8673443" y="2182330"/>
            <a:ext cx="1755930" cy="4408488"/>
          </a:xfrm>
          <a:custGeom>
            <a:avLst/>
            <a:gdLst>
              <a:gd name="connsiteX0" fmla="*/ 0 w 1755930"/>
              <a:gd name="connsiteY0" fmla="*/ 4023420 h 4408488"/>
              <a:gd name="connsiteX1" fmla="*/ 1 w 1755930"/>
              <a:gd name="connsiteY1" fmla="*/ 4408488 h 4408488"/>
              <a:gd name="connsiteX2" fmla="*/ 1755930 w 1755930"/>
              <a:gd name="connsiteY2" fmla="*/ 4408488 h 4408488"/>
              <a:gd name="connsiteX3" fmla="*/ 1755930 w 1755930"/>
              <a:gd name="connsiteY3" fmla="*/ 0 h 4408488"/>
              <a:gd name="connsiteX4" fmla="*/ 1350156 w 1755930"/>
              <a:gd name="connsiteY4" fmla="*/ 0 h 4408488"/>
              <a:gd name="connsiteX5" fmla="*/ 1350156 w 1755930"/>
              <a:gd name="connsiteY5" fmla="*/ 4023628 h 4408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55930" h="4408488">
                <a:moveTo>
                  <a:pt x="0" y="4023420"/>
                </a:moveTo>
                <a:lnTo>
                  <a:pt x="1" y="4408488"/>
                </a:lnTo>
                <a:lnTo>
                  <a:pt x="1755930" y="4408488"/>
                </a:lnTo>
                <a:lnTo>
                  <a:pt x="1755930" y="0"/>
                </a:lnTo>
                <a:lnTo>
                  <a:pt x="1350156" y="0"/>
                </a:lnTo>
                <a:lnTo>
                  <a:pt x="1350156" y="4023628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DB31D280-6888-475A-0978-26CDC70FB8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4826" y="2500784"/>
            <a:ext cx="10674117" cy="715221"/>
          </a:xfrm>
        </p:spPr>
        <p:txBody>
          <a:bodyPr vert="horz" lIns="91440" tIns="45720" rIns="91440" bIns="45720" rtlCol="0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US" sz="5400" dirty="0" err="1"/>
              <a:t>Hvala</a:t>
            </a:r>
            <a:r>
              <a:rPr lang="en-US" sz="5400" dirty="0"/>
              <a:t> </a:t>
            </a:r>
            <a:r>
              <a:rPr lang="en-US" sz="5400" dirty="0" err="1"/>
              <a:t>na</a:t>
            </a:r>
            <a:r>
              <a:rPr lang="en-US" sz="5400" dirty="0"/>
              <a:t> </a:t>
            </a:r>
            <a:r>
              <a:rPr lang="en-US" sz="5400" dirty="0" err="1"/>
              <a:t>pažnji</a:t>
            </a:r>
            <a:r>
              <a:rPr lang="en-US" sz="5400" dirty="0"/>
              <a:t>!</a:t>
            </a:r>
          </a:p>
        </p:txBody>
      </p:sp>
      <p:sp>
        <p:nvSpPr>
          <p:cNvPr id="37" name="Rectangle 17">
            <a:extLst>
              <a:ext uri="{FF2B5EF4-FFF2-40B4-BE49-F238E27FC236}">
                <a16:creationId xmlns:a16="http://schemas.microsoft.com/office/drawing/2014/main" id="{198CC593-9FF4-46EF-81AE-2D26922F154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6453386"/>
            <a:ext cx="12191998" cy="40461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475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0BC9609-A8AF-411F-A9E0-C3B93C8945C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8E8FDA2-F459-AB01-611B-268803D42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639704"/>
            <a:ext cx="3299579" cy="5577840"/>
          </a:xfrm>
        </p:spPr>
        <p:txBody>
          <a:bodyPr anchor="ctr">
            <a:normAutofit/>
          </a:bodyPr>
          <a:lstStyle/>
          <a:p>
            <a:pPr algn="ctr"/>
            <a:r>
              <a:rPr lang="en-US" sz="4000" dirty="0" err="1"/>
              <a:t>Uobičajena</a:t>
            </a:r>
            <a:r>
              <a:rPr lang="en-US" sz="4000" dirty="0"/>
              <a:t> </a:t>
            </a:r>
            <a:r>
              <a:rPr lang="en-US" sz="4000" dirty="0" err="1"/>
              <a:t>struktura</a:t>
            </a:r>
            <a:r>
              <a:rPr lang="en-US" sz="4000" dirty="0"/>
              <a:t> </a:t>
            </a:r>
            <a:r>
              <a:rPr lang="en-US" sz="4000" dirty="0" err="1"/>
              <a:t>seanse</a:t>
            </a:r>
            <a:endParaRPr lang="en-US" sz="4000" dirty="0"/>
          </a:p>
        </p:txBody>
      </p:sp>
      <p:graphicFrame>
        <p:nvGraphicFramePr>
          <p:cNvPr id="7" name="Rezervirano mjesto sadržaja 2">
            <a:extLst>
              <a:ext uri="{FF2B5EF4-FFF2-40B4-BE49-F238E27FC236}">
                <a16:creationId xmlns:a16="http://schemas.microsoft.com/office/drawing/2014/main" id="{1B2EBEB8-CEED-7686-DA8E-C52A0A12B9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504885"/>
              </p:ext>
            </p:extLst>
          </p:nvPr>
        </p:nvGraphicFramePr>
        <p:xfrm>
          <a:off x="4901472" y="639705"/>
          <a:ext cx="6432055" cy="54758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2732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674165B-AB9C-F9EE-94C4-44DE62956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sz="4000" dirty="0" err="1"/>
              <a:t>Početni</a:t>
            </a:r>
            <a:r>
              <a:rPr lang="en-US" sz="4000" dirty="0"/>
              <a:t> </a:t>
            </a:r>
            <a:r>
              <a:rPr lang="en-US" sz="4000" dirty="0" err="1"/>
              <a:t>dio</a:t>
            </a:r>
            <a:r>
              <a:rPr lang="en-US" sz="4000" dirty="0"/>
              <a:t> </a:t>
            </a:r>
            <a:r>
              <a:rPr lang="en-US" sz="4000" dirty="0" err="1"/>
              <a:t>seanse</a:t>
            </a:r>
            <a:r>
              <a:rPr lang="en-US" sz="4000" dirty="0"/>
              <a:t>- </a:t>
            </a:r>
            <a:r>
              <a:rPr lang="en-US" sz="4000" dirty="0" err="1"/>
              <a:t>specifični</a:t>
            </a:r>
            <a:r>
              <a:rPr lang="en-US" sz="4000" dirty="0"/>
              <a:t> </a:t>
            </a:r>
            <a:r>
              <a:rPr lang="en-US" sz="4000" dirty="0" err="1"/>
              <a:t>ciljevi</a:t>
            </a:r>
            <a:endParaRPr lang="en-US" dirty="0"/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CF4FC4D9-C253-4D98-369B-6A835F5067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9728673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26715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0BC9609-A8AF-411F-A9E0-C3B93C8945C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B4F96AD8-590B-A297-077B-D1CC7F9B9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639704"/>
            <a:ext cx="3299579" cy="5577840"/>
          </a:xfrm>
        </p:spPr>
        <p:txBody>
          <a:bodyPr anchor="ctr">
            <a:normAutofit/>
          </a:bodyPr>
          <a:lstStyle/>
          <a:p>
            <a:pPr algn="ctr"/>
            <a:r>
              <a:rPr lang="en-US" sz="2400" b="1" dirty="0" err="1"/>
              <a:t>Provjera</a:t>
            </a:r>
            <a:r>
              <a:rPr lang="en-US" sz="2400" b="1" dirty="0"/>
              <a:t> </a:t>
            </a:r>
            <a:r>
              <a:rPr lang="en-US" sz="2400" b="1" dirty="0" err="1"/>
              <a:t>raspoloženja</a:t>
            </a:r>
            <a:r>
              <a:rPr lang="en-US" sz="2400" b="1" dirty="0"/>
              <a:t>/</a:t>
            </a:r>
            <a:r>
              <a:rPr lang="en-US" sz="2400" b="1" dirty="0" err="1"/>
              <a:t>lijekova</a:t>
            </a:r>
            <a:r>
              <a:rPr lang="en-US" sz="2400" b="1" dirty="0"/>
              <a:t>/</a:t>
            </a:r>
            <a:br>
              <a:rPr lang="en-US" sz="2400" b="1" dirty="0"/>
            </a:br>
            <a:r>
              <a:rPr lang="en-US" sz="2400" b="1" dirty="0" err="1"/>
              <a:t>drugih</a:t>
            </a:r>
            <a:r>
              <a:rPr lang="en-US" sz="2400" b="1" dirty="0"/>
              <a:t> </a:t>
            </a:r>
            <a:r>
              <a:rPr lang="en-US" sz="2400" b="1" dirty="0" err="1"/>
              <a:t>tretmana</a:t>
            </a:r>
            <a:r>
              <a:rPr lang="en-US" sz="1800" dirty="0"/>
              <a:t/>
            </a:r>
            <a:br>
              <a:rPr lang="en-US" sz="1800" dirty="0"/>
            </a:br>
            <a:endParaRPr lang="en-US" sz="1800" dirty="0"/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4A3F26F7-B782-1A5B-698A-6EB896F9CD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1969493"/>
              </p:ext>
            </p:extLst>
          </p:nvPr>
        </p:nvGraphicFramePr>
        <p:xfrm>
          <a:off x="4579739" y="308426"/>
          <a:ext cx="6506304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11124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3638F2F-4688-4030-B1CC-802724443B7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48C811F0-0ED8-4A7B-BFDE-6433C690ED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 flipH="1">
            <a:off x="973751" y="303896"/>
            <a:ext cx="1910102" cy="2570671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2C07B431-3ACA-2930-7916-EFEC160FD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3764" y="1327355"/>
            <a:ext cx="3559425" cy="4482564"/>
          </a:xfrm>
        </p:spPr>
        <p:txBody>
          <a:bodyPr>
            <a:normAutofit/>
          </a:bodyPr>
          <a:lstStyle/>
          <a:p>
            <a:pPr algn="ctr"/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 sz="4000"/>
              <a:t>Određivanje  dnevnog reda</a:t>
            </a:r>
            <a:endParaRPr lang="en-US" dirty="0"/>
          </a:p>
        </p:txBody>
      </p:sp>
      <p:graphicFrame>
        <p:nvGraphicFramePr>
          <p:cNvPr id="14" name="Rezervirano mjesto sadržaja 2">
            <a:extLst>
              <a:ext uri="{FF2B5EF4-FFF2-40B4-BE49-F238E27FC236}">
                <a16:creationId xmlns:a16="http://schemas.microsoft.com/office/drawing/2014/main" id="{A583CAD0-4408-957A-113B-B8238EBD72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5084916"/>
              </p:ext>
            </p:extLst>
          </p:nvPr>
        </p:nvGraphicFramePr>
        <p:xfrm>
          <a:off x="6100123" y="1327356"/>
          <a:ext cx="4872677" cy="44825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AAC19CEE-435E-4643-849E-5194A57437C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6453386"/>
            <a:ext cx="12191998" cy="40461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7941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362DFFC-4DCC-48EE-B781-94D04B95F1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89ECCD4C-0343-DEFA-DE7D-B46EADC4A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1" y="791570"/>
            <a:ext cx="4018839" cy="5262390"/>
          </a:xfrm>
        </p:spPr>
        <p:txBody>
          <a:bodyPr anchor="ctr">
            <a:normAutofit/>
          </a:bodyPr>
          <a:lstStyle/>
          <a:p>
            <a:pPr algn="r"/>
            <a:r>
              <a:rPr lang="en-US" sz="4800" dirty="0" err="1">
                <a:solidFill>
                  <a:schemeClr val="bg2"/>
                </a:solidFill>
              </a:rPr>
              <a:t>Provjera</a:t>
            </a:r>
            <a:r>
              <a:rPr lang="en-US" sz="4800" dirty="0">
                <a:solidFill>
                  <a:schemeClr val="bg2"/>
                </a:solidFill>
              </a:rPr>
              <a:t> </a:t>
            </a:r>
            <a:r>
              <a:rPr lang="en-US" sz="4800" dirty="0" err="1">
                <a:solidFill>
                  <a:schemeClr val="bg2"/>
                </a:solidFill>
              </a:rPr>
              <a:t>i</a:t>
            </a:r>
            <a:r>
              <a:rPr lang="en-US" sz="4800" dirty="0">
                <a:solidFill>
                  <a:schemeClr val="bg2"/>
                </a:solidFill>
              </a:rPr>
              <a:t> </a:t>
            </a:r>
            <a:r>
              <a:rPr lang="en-US" sz="4800" dirty="0" err="1">
                <a:solidFill>
                  <a:schemeClr val="bg2"/>
                </a:solidFill>
              </a:rPr>
              <a:t>pregled</a:t>
            </a:r>
            <a:r>
              <a:rPr lang="en-US" sz="4800" dirty="0">
                <a:solidFill>
                  <a:schemeClr val="bg2"/>
                </a:solidFill>
              </a:rPr>
              <a:t> </a:t>
            </a:r>
            <a:r>
              <a:rPr lang="en-US" sz="4800" dirty="0" err="1">
                <a:solidFill>
                  <a:schemeClr val="bg2"/>
                </a:solidFill>
              </a:rPr>
              <a:t>akcijskog</a:t>
            </a:r>
            <a:r>
              <a:rPr lang="en-US" sz="4800" dirty="0">
                <a:solidFill>
                  <a:schemeClr val="bg2"/>
                </a:solidFill>
              </a:rPr>
              <a:t> plana</a:t>
            </a:r>
            <a:endParaRPr lang="en-US" sz="5400" dirty="0">
              <a:solidFill>
                <a:schemeClr val="bg2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8B8B265-E68C-4B64-9238-781F0102C5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" name="Rezervirano mjesto sadržaja 2">
            <a:extLst>
              <a:ext uri="{FF2B5EF4-FFF2-40B4-BE49-F238E27FC236}">
                <a16:creationId xmlns:a16="http://schemas.microsoft.com/office/drawing/2014/main" id="{F620AE42-82C0-0778-F8CD-AEF14B20E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6720" y="791570"/>
            <a:ext cx="4892308" cy="5262390"/>
          </a:xfrm>
        </p:spPr>
        <p:txBody>
          <a:bodyPr anchor="ctr">
            <a:normAutofit/>
          </a:bodyPr>
          <a:lstStyle/>
          <a:p>
            <a:r>
              <a:rPr lang="en-US" sz="1800"/>
              <a:t>“</a:t>
            </a:r>
            <a:r>
              <a:rPr lang="en-US" sz="1800" i="1"/>
              <a:t>Što se dogodilo prošlog tjedna, a važno mi je znati?”</a:t>
            </a:r>
          </a:p>
          <a:p>
            <a:r>
              <a:rPr lang="en-US" sz="1800"/>
              <a:t>pitati o pozitivnim iskustvima i razdobljima kad su bili barem malo bolje</a:t>
            </a:r>
          </a:p>
          <a:p>
            <a:r>
              <a:rPr lang="en-US" sz="1800"/>
              <a:t>voditi bilješke o pozitivnim podacima; pitati o drugim događajima </a:t>
            </a:r>
          </a:p>
          <a:p>
            <a:r>
              <a:rPr lang="en-US" sz="1800"/>
              <a:t>pregledati akcijski plan, vidjeti koliko je klijent ostvario od zadanog </a:t>
            </a:r>
          </a:p>
        </p:txBody>
      </p:sp>
    </p:spTree>
    <p:extLst>
      <p:ext uri="{BB962C8B-B14F-4D97-AF65-F5344CB8AC3E}">
        <p14:creationId xmlns:p14="http://schemas.microsoft.com/office/powerpoint/2010/main" val="1767162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2A2C937-FD9E-DA3F-D978-2F45F50CA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>
            <a:norm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Određivanje</a:t>
            </a:r>
            <a:r>
              <a:rPr lang="en-US" dirty="0"/>
              <a:t> </a:t>
            </a:r>
            <a:r>
              <a:rPr lang="en-US" dirty="0" err="1"/>
              <a:t>prioriteta</a:t>
            </a:r>
            <a:r>
              <a:rPr lang="en-US" dirty="0"/>
              <a:t> u </a:t>
            </a:r>
            <a:r>
              <a:rPr lang="en-US" dirty="0" err="1"/>
              <a:t>dnevnom</a:t>
            </a:r>
            <a:r>
              <a:rPr lang="en-US" dirty="0"/>
              <a:t> </a:t>
            </a:r>
            <a:r>
              <a:rPr lang="en-US" dirty="0" err="1"/>
              <a:t>redu</a:t>
            </a:r>
            <a:endParaRPr lang="en-US" dirty="0"/>
          </a:p>
        </p:txBody>
      </p:sp>
      <p:graphicFrame>
        <p:nvGraphicFramePr>
          <p:cNvPr id="12" name="Rezervirano mjesto sadržaja 2">
            <a:extLst>
              <a:ext uri="{FF2B5EF4-FFF2-40B4-BE49-F238E27FC236}">
                <a16:creationId xmlns:a16="http://schemas.microsoft.com/office/drawing/2014/main" id="{F65ABF36-A613-9C67-D64D-74A095C3B0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8457675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19394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9">
            <a:extLst>
              <a:ext uri="{FF2B5EF4-FFF2-40B4-BE49-F238E27FC236}">
                <a16:creationId xmlns:a16="http://schemas.microsoft.com/office/drawing/2014/main" id="{9A204626-2220-4678-A939-FD94EA7B536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E132DF07-41C1-8023-96F0-5FACE0775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4743" y="685800"/>
            <a:ext cx="5958837" cy="1485900"/>
          </a:xfrm>
        </p:spPr>
        <p:txBody>
          <a:bodyPr>
            <a:normAutofit/>
          </a:bodyPr>
          <a:lstStyle/>
          <a:p>
            <a:r>
              <a:rPr lang="en-US"/>
              <a:t/>
            </a:r>
            <a:br>
              <a:rPr lang="en-US"/>
            </a:br>
            <a:r>
              <a:rPr lang="en-US"/>
              <a:t>Središnji dio seanse </a:t>
            </a:r>
            <a:endParaRPr lang="en-US" dirty="0"/>
          </a:p>
        </p:txBody>
      </p:sp>
      <p:sp>
        <p:nvSpPr>
          <p:cNvPr id="18" name="Rezervirano mjesto sadržaja 2">
            <a:extLst>
              <a:ext uri="{FF2B5EF4-FFF2-40B4-BE49-F238E27FC236}">
                <a16:creationId xmlns:a16="http://schemas.microsoft.com/office/drawing/2014/main" id="{6EEC5D03-5DBE-1D49-3E4C-5C9FC4989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4743" y="2286000"/>
            <a:ext cx="5958837" cy="3581400"/>
          </a:xfrm>
        </p:spPr>
        <p:txBody>
          <a:bodyPr>
            <a:normAutofit/>
          </a:bodyPr>
          <a:lstStyle/>
          <a:p>
            <a:r>
              <a:rPr lang="en-US"/>
              <a:t>rad </a:t>
            </a:r>
            <a:r>
              <a:rPr lang="en-US" err="1"/>
              <a:t>na</a:t>
            </a:r>
            <a:r>
              <a:rPr lang="en-US"/>
              <a:t> problem </a:t>
            </a:r>
            <a:r>
              <a:rPr lang="en-US" err="1"/>
              <a:t>ili</a:t>
            </a:r>
            <a:r>
              <a:rPr lang="en-US"/>
              <a:t> </a:t>
            </a:r>
            <a:r>
              <a:rPr lang="en-US" err="1"/>
              <a:t>cilju</a:t>
            </a:r>
            <a:r>
              <a:rPr lang="en-US"/>
              <a:t> od </a:t>
            </a:r>
            <a:r>
              <a:rPr lang="en-US" err="1"/>
              <a:t>najveće</a:t>
            </a:r>
            <a:r>
              <a:rPr lang="en-US"/>
              <a:t> </a:t>
            </a:r>
            <a:r>
              <a:rPr lang="en-US" err="1"/>
              <a:t>važnosti</a:t>
            </a:r>
            <a:r>
              <a:rPr lang="en-US"/>
              <a:t> za </a:t>
            </a:r>
            <a:r>
              <a:rPr lang="en-US" err="1"/>
              <a:t>klijenta</a:t>
            </a:r>
            <a:r>
              <a:rPr lang="en-US"/>
              <a:t> </a:t>
            </a:r>
          </a:p>
          <a:p>
            <a:r>
              <a:rPr lang="en-US" err="1"/>
              <a:t>odabir</a:t>
            </a:r>
            <a:r>
              <a:rPr lang="en-US"/>
              <a:t> </a:t>
            </a:r>
            <a:r>
              <a:rPr lang="en-US" err="1"/>
              <a:t>dijela</a:t>
            </a:r>
            <a:r>
              <a:rPr lang="en-US"/>
              <a:t> </a:t>
            </a:r>
            <a:r>
              <a:rPr lang="en-US" err="1"/>
              <a:t>kognitivnog</a:t>
            </a:r>
            <a:r>
              <a:rPr lang="en-US"/>
              <a:t> </a:t>
            </a:r>
            <a:r>
              <a:rPr lang="en-US" err="1"/>
              <a:t>modela</a:t>
            </a:r>
            <a:r>
              <a:rPr lang="en-US"/>
              <a:t> za rad </a:t>
            </a:r>
            <a:r>
              <a:rPr lang="en-US" err="1"/>
              <a:t>na</a:t>
            </a:r>
            <a:r>
              <a:rPr lang="en-US"/>
              <a:t> </a:t>
            </a:r>
            <a:r>
              <a:rPr lang="en-US" err="1"/>
              <a:t>seansi</a:t>
            </a:r>
            <a:endParaRPr lang="en-US"/>
          </a:p>
          <a:p>
            <a:r>
              <a:rPr lang="en-US" err="1"/>
              <a:t>odabir</a:t>
            </a:r>
            <a:r>
              <a:rPr lang="en-US"/>
              <a:t> </a:t>
            </a:r>
            <a:r>
              <a:rPr lang="en-US" err="1"/>
              <a:t>intervencije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obrazloženje</a:t>
            </a:r>
            <a:endParaRPr lang="en-US"/>
          </a:p>
          <a:p>
            <a:r>
              <a:rPr lang="en-US" err="1"/>
              <a:t>implementacija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praćenje</a:t>
            </a:r>
            <a:r>
              <a:rPr lang="en-US"/>
              <a:t> </a:t>
            </a:r>
            <a:r>
              <a:rPr lang="en-US" err="1"/>
              <a:t>učinkovitosti</a:t>
            </a:r>
            <a:endParaRPr lang="en-US"/>
          </a:p>
          <a:p>
            <a:r>
              <a:rPr lang="en-US" err="1"/>
              <a:t>učenje</a:t>
            </a:r>
            <a:r>
              <a:rPr lang="en-US"/>
              <a:t> </a:t>
            </a:r>
            <a:r>
              <a:rPr lang="en-US" err="1"/>
              <a:t>vještina</a:t>
            </a:r>
            <a:r>
              <a:rPr lang="en-US"/>
              <a:t> </a:t>
            </a:r>
          </a:p>
          <a:p>
            <a:r>
              <a:rPr lang="en-US" err="1"/>
              <a:t>postavljanje</a:t>
            </a:r>
            <a:r>
              <a:rPr lang="en-US"/>
              <a:t> </a:t>
            </a:r>
            <a:r>
              <a:rPr lang="en-US" err="1"/>
              <a:t>novog</a:t>
            </a:r>
            <a:r>
              <a:rPr lang="en-US"/>
              <a:t> </a:t>
            </a:r>
            <a:r>
              <a:rPr lang="en-US" err="1"/>
              <a:t>akcijskog</a:t>
            </a:r>
            <a:r>
              <a:rPr lang="en-US"/>
              <a:t> plana</a:t>
            </a:r>
          </a:p>
          <a:p>
            <a:r>
              <a:rPr lang="en-US" err="1"/>
              <a:t>povremena</a:t>
            </a:r>
            <a:r>
              <a:rPr lang="en-US"/>
              <a:t> </a:t>
            </a:r>
            <a:r>
              <a:rPr lang="en-US" err="1"/>
              <a:t>sumiranja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97D8A6-1C5A-42B6-AE78-F3D0F9BDF0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661" y="0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Graphic 6" descr="Kvačica">
            <a:extLst>
              <a:ext uri="{FF2B5EF4-FFF2-40B4-BE49-F238E27FC236}">
                <a16:creationId xmlns:a16="http://schemas.microsoft.com/office/drawing/2014/main" id="{97344B1F-281E-25CD-962A-C4914F75EF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8252340" y="1778834"/>
            <a:ext cx="3299579" cy="3299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155080"/>
      </p:ext>
    </p:extLst>
  </p:cSld>
  <p:clrMapOvr>
    <a:masterClrMapping/>
  </p:clrMapOvr>
</p:sld>
</file>

<file path=ppt/theme/theme1.xml><?xml version="1.0" encoding="utf-8"?>
<a:theme xmlns:a="http://schemas.openxmlformats.org/drawingml/2006/main" name="Žetva">
  <a:themeElements>
    <a:clrScheme name="Žetva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Žetva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Žetva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TM10001105[[fn=Žetva]]</Template>
  <TotalTime>1570</TotalTime>
  <Words>631</Words>
  <Application>Microsoft Office PowerPoint</Application>
  <PresentationFormat>Widescreen</PresentationFormat>
  <Paragraphs>119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Franklin Gothic Book</vt:lpstr>
      <vt:lpstr>Žetva</vt:lpstr>
      <vt:lpstr>Strukturiranje seansi; problem u strukturiranju</vt:lpstr>
      <vt:lpstr> Sadržaj seanse</vt:lpstr>
      <vt:lpstr>Uobičajena struktura seanse</vt:lpstr>
      <vt:lpstr> Početni dio seanse- specifični ciljevi</vt:lpstr>
      <vt:lpstr>Provjera raspoloženja/lijekova/ drugih tretmana </vt:lpstr>
      <vt:lpstr>  Određivanje  dnevnog reda</vt:lpstr>
      <vt:lpstr>Provjera i pregled akcijskog plana</vt:lpstr>
      <vt:lpstr> Određivanje prioriteta u dnevnom redu</vt:lpstr>
      <vt:lpstr> Središnji dio seanse </vt:lpstr>
      <vt:lpstr> Povremena sumiranja </vt:lpstr>
      <vt:lpstr> Završni dio seanse </vt:lpstr>
      <vt:lpstr>Problemi u strukturiranju seanse</vt:lpstr>
      <vt:lpstr> Opće poteškoće u strukturiranju seanse</vt:lpstr>
      <vt:lpstr> Uobičajeni problemi u pojedinim dijelovima seansi</vt:lpstr>
      <vt:lpstr> Poteškoće pri provjeri raspoloženja</vt:lpstr>
      <vt:lpstr> Poteškoće pri postavljanju dnevnog reda</vt:lpstr>
      <vt:lpstr> Poteškoće prilikom dobivanja informacija o napretku</vt:lpstr>
      <vt:lpstr> Poteškoće u provedbi dnevnog reda</vt:lpstr>
      <vt:lpstr> Odstupanje od dnevnog reda</vt:lpstr>
      <vt:lpstr> Završni dio seanse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Strukturiranje seansi; problem u strukturiranju</dc:title>
  <dc:creator>Ana Marija Viduka</dc:creator>
  <cp:lastModifiedBy>hubikotvr@outlook.com</cp:lastModifiedBy>
  <cp:revision>11</cp:revision>
  <dcterms:created xsi:type="dcterms:W3CDTF">2023-05-18T10:47:21Z</dcterms:created>
  <dcterms:modified xsi:type="dcterms:W3CDTF">2023-06-20T17:45:40Z</dcterms:modified>
</cp:coreProperties>
</file>