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6" r:id="rId9"/>
    <p:sldId id="267" r:id="rId10"/>
    <p:sldId id="261" r:id="rId11"/>
    <p:sldId id="262" r:id="rId12"/>
    <p:sldId id="263" r:id="rId13"/>
    <p:sldId id="268" r:id="rId14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321" autoAdjust="0"/>
  </p:normalViewPr>
  <p:slideViewPr>
    <p:cSldViewPr>
      <p:cViewPr varScale="1">
        <p:scale>
          <a:sx n="86" d="100"/>
          <a:sy n="86" d="100"/>
        </p:scale>
        <p:origin x="225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F2714C-A37D-4337-916D-868F0E51D623}" type="doc">
      <dgm:prSet loTypeId="urn:microsoft.com/office/officeart/2009/3/layout/RandomtoResult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A259AB1E-B145-4562-8083-14C32A60D3B2}">
      <dgm:prSet phldrT="[Text]" custT="1"/>
      <dgm:spPr/>
      <dgm:t>
        <a:bodyPr/>
        <a:lstStyle/>
        <a:p>
          <a:r>
            <a:rPr lang="hr-HR" sz="1400" dirty="0"/>
            <a:t>Dijagnoza</a:t>
          </a:r>
        </a:p>
        <a:p>
          <a:r>
            <a:rPr lang="hr-HR" sz="1400" dirty="0">
              <a:solidFill>
                <a:schemeClr val="tx1"/>
              </a:solidFill>
            </a:rPr>
            <a:t>Kognitivna formulacija poremećaja</a:t>
          </a:r>
        </a:p>
        <a:p>
          <a:r>
            <a:rPr lang="hr-HR" sz="1400" dirty="0">
              <a:solidFill>
                <a:schemeClr val="tx1"/>
              </a:solidFill>
            </a:rPr>
            <a:t>Principi tretmana poremećaja</a:t>
          </a:r>
        </a:p>
        <a:p>
          <a:r>
            <a:rPr lang="hr-HR" sz="1400" dirty="0">
              <a:solidFill>
                <a:schemeClr val="tx1"/>
              </a:solidFill>
            </a:rPr>
            <a:t>Kognitivna konceptualizacija</a:t>
          </a:r>
        </a:p>
        <a:p>
          <a:r>
            <a:rPr lang="hr-HR" sz="1400" dirty="0"/>
            <a:t>Ciljevi, aspiracije, vrijednosti, snage</a:t>
          </a:r>
        </a:p>
        <a:p>
          <a:r>
            <a:rPr lang="hr-HR" sz="1400" dirty="0"/>
            <a:t>Prepreke za postizanje ciljeva</a:t>
          </a:r>
        </a:p>
      </dgm:t>
    </dgm:pt>
    <dgm:pt modelId="{8DA4BA5A-21C8-427C-AA67-550AF201212E}" type="parTrans" cxnId="{06487310-26D4-4E73-90FE-D0FCC738C984}">
      <dgm:prSet/>
      <dgm:spPr/>
      <dgm:t>
        <a:bodyPr/>
        <a:lstStyle/>
        <a:p>
          <a:endParaRPr lang="hr-HR"/>
        </a:p>
      </dgm:t>
    </dgm:pt>
    <dgm:pt modelId="{E2AD21DB-C5E8-42D3-B51D-AAEB9CB005FA}" type="sibTrans" cxnId="{06487310-26D4-4E73-90FE-D0FCC738C984}">
      <dgm:prSet/>
      <dgm:spPr/>
      <dgm:t>
        <a:bodyPr/>
        <a:lstStyle/>
        <a:p>
          <a:endParaRPr lang="hr-HR"/>
        </a:p>
      </dgm:t>
    </dgm:pt>
    <dgm:pt modelId="{598A2035-05F5-4A39-9DFA-C513531080AB}">
      <dgm:prSet phldrT="[Text]" custT="1"/>
      <dgm:spPr/>
      <dgm:t>
        <a:bodyPr/>
        <a:lstStyle/>
        <a:p>
          <a:r>
            <a:rPr lang="hr-HR" sz="1600" dirty="0"/>
            <a:t>Remisija poremećaja</a:t>
          </a:r>
        </a:p>
        <a:p>
          <a:r>
            <a:rPr lang="hr-HR" sz="1600" dirty="0"/>
            <a:t>Poboljšanje raspoloženja</a:t>
          </a:r>
        </a:p>
        <a:p>
          <a:r>
            <a:rPr lang="hr-HR" sz="1600" dirty="0"/>
            <a:t>Poboljšanje funkcioniranja</a:t>
          </a:r>
        </a:p>
        <a:p>
          <a:r>
            <a:rPr lang="hr-HR" sz="1600" dirty="0"/>
            <a:t>Izgradnja otpornosti</a:t>
          </a:r>
        </a:p>
        <a:p>
          <a:r>
            <a:rPr lang="hr-HR" sz="1600" dirty="0"/>
            <a:t>Sprječavanje povrata simptoma</a:t>
          </a:r>
        </a:p>
      </dgm:t>
    </dgm:pt>
    <dgm:pt modelId="{AB20A970-56BF-4DE3-8580-4A26BE5964E2}" type="parTrans" cxnId="{D205BC50-9B27-4FAC-8C71-CFED438C3460}">
      <dgm:prSet/>
      <dgm:spPr/>
      <dgm:t>
        <a:bodyPr/>
        <a:lstStyle/>
        <a:p>
          <a:endParaRPr lang="hr-HR"/>
        </a:p>
      </dgm:t>
    </dgm:pt>
    <dgm:pt modelId="{AE311A9E-9BAE-49C4-A7C7-9400880522D7}" type="sibTrans" cxnId="{D205BC50-9B27-4FAC-8C71-CFED438C3460}">
      <dgm:prSet/>
      <dgm:spPr/>
      <dgm:t>
        <a:bodyPr/>
        <a:lstStyle/>
        <a:p>
          <a:endParaRPr lang="hr-HR"/>
        </a:p>
      </dgm:t>
    </dgm:pt>
    <dgm:pt modelId="{6BD53BC1-090F-469F-9983-A6F65F474867}" type="pres">
      <dgm:prSet presAssocID="{95F2714C-A37D-4337-916D-868F0E51D623}" presName="Name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C1FDBC63-C185-4E75-B679-A7047DFCBE7C}" type="pres">
      <dgm:prSet presAssocID="{A259AB1E-B145-4562-8083-14C32A60D3B2}" presName="chaos" presStyleCnt="0"/>
      <dgm:spPr/>
    </dgm:pt>
    <dgm:pt modelId="{77F61AF7-A01F-49C6-BA66-760D32424FE1}" type="pres">
      <dgm:prSet presAssocID="{A259AB1E-B145-4562-8083-14C32A60D3B2}" presName="parTx1" presStyleLbl="revTx" presStyleIdx="0" presStyleCnt="1" custScaleY="139563" custLinFactNeighborY="-11928"/>
      <dgm:spPr/>
      <dgm:t>
        <a:bodyPr/>
        <a:lstStyle/>
        <a:p>
          <a:endParaRPr lang="en-US"/>
        </a:p>
      </dgm:t>
    </dgm:pt>
    <dgm:pt modelId="{5AC4C423-FC00-416A-BA85-8351FAE4CC5D}" type="pres">
      <dgm:prSet presAssocID="{A259AB1E-B145-4562-8083-14C32A60D3B2}" presName="c1" presStyleLbl="node1" presStyleIdx="0" presStyleCnt="19"/>
      <dgm:spPr/>
    </dgm:pt>
    <dgm:pt modelId="{15A29920-26B9-4BB6-91DF-143DEB094FF2}" type="pres">
      <dgm:prSet presAssocID="{A259AB1E-B145-4562-8083-14C32A60D3B2}" presName="c2" presStyleLbl="node1" presStyleIdx="1" presStyleCnt="19" custLinFactNeighborX="-39751" custLinFactNeighborY="-38749"/>
      <dgm:spPr/>
    </dgm:pt>
    <dgm:pt modelId="{D2F8EACA-EF2C-4F17-9370-A7F92DF8A284}" type="pres">
      <dgm:prSet presAssocID="{A259AB1E-B145-4562-8083-14C32A60D3B2}" presName="c3" presStyleLbl="node1" presStyleIdx="2" presStyleCnt="19" custLinFactNeighborX="-17739" custLinFactNeighborY="-87637"/>
      <dgm:spPr/>
    </dgm:pt>
    <dgm:pt modelId="{274F779A-76ED-4C2A-A329-A42D91B8D7B1}" type="pres">
      <dgm:prSet presAssocID="{A259AB1E-B145-4562-8083-14C32A60D3B2}" presName="c4" presStyleLbl="node1" presStyleIdx="3" presStyleCnt="19" custLinFactY="-41938" custLinFactNeighborX="-50370" custLinFactNeighborY="-100000"/>
      <dgm:spPr/>
    </dgm:pt>
    <dgm:pt modelId="{BB40804C-7FE2-4BD2-B699-C7E033DCD325}" type="pres">
      <dgm:prSet presAssocID="{A259AB1E-B145-4562-8083-14C32A60D3B2}" presName="c5" presStyleLbl="node1" presStyleIdx="4" presStyleCnt="19" custLinFactY="-3973" custLinFactNeighborX="2641" custLinFactNeighborY="-100000"/>
      <dgm:spPr/>
    </dgm:pt>
    <dgm:pt modelId="{569084C1-0DD5-4105-9EBD-D4338A506FA0}" type="pres">
      <dgm:prSet presAssocID="{A259AB1E-B145-4562-8083-14C32A60D3B2}" presName="c6" presStyleLbl="node1" presStyleIdx="5" presStyleCnt="19" custLinFactY="-13844" custLinFactNeighborX="-15724" custLinFactNeighborY="-100000"/>
      <dgm:spPr/>
    </dgm:pt>
    <dgm:pt modelId="{519C4447-4C48-4578-A8EF-5A186E02E0AD}" type="pres">
      <dgm:prSet presAssocID="{A259AB1E-B145-4562-8083-14C32A60D3B2}" presName="c7" presStyleLbl="node1" presStyleIdx="6" presStyleCnt="19" custLinFactNeighborX="24024" custLinFactNeighborY="-70442"/>
      <dgm:spPr/>
    </dgm:pt>
    <dgm:pt modelId="{626D3FA2-3A98-44D9-93A6-06B37094B548}" type="pres">
      <dgm:prSet presAssocID="{A259AB1E-B145-4562-8083-14C32A60D3B2}" presName="c8" presStyleLbl="node1" presStyleIdx="7" presStyleCnt="19"/>
      <dgm:spPr/>
    </dgm:pt>
    <dgm:pt modelId="{69B61A24-C478-4B01-96E6-5670AF792909}" type="pres">
      <dgm:prSet presAssocID="{A259AB1E-B145-4562-8083-14C32A60D3B2}" presName="c9" presStyleLbl="node1" presStyleIdx="8" presStyleCnt="19"/>
      <dgm:spPr/>
    </dgm:pt>
    <dgm:pt modelId="{8E0A293E-BA2E-4E3C-9814-46CB9859123F}" type="pres">
      <dgm:prSet presAssocID="{A259AB1E-B145-4562-8083-14C32A60D3B2}" presName="c10" presStyleLbl="node1" presStyleIdx="9" presStyleCnt="19" custLinFactNeighborX="-579" custLinFactNeighborY="-59634"/>
      <dgm:spPr/>
    </dgm:pt>
    <dgm:pt modelId="{2B2E0158-5386-4F2A-A413-A427497D318F}" type="pres">
      <dgm:prSet presAssocID="{A259AB1E-B145-4562-8083-14C32A60D3B2}" presName="c11" presStyleLbl="node1" presStyleIdx="10" presStyleCnt="19"/>
      <dgm:spPr/>
    </dgm:pt>
    <dgm:pt modelId="{B2253F5C-1B5D-4FDF-A403-A657D75B23A8}" type="pres">
      <dgm:prSet presAssocID="{A259AB1E-B145-4562-8083-14C32A60D3B2}" presName="c12" presStyleLbl="node1" presStyleIdx="11" presStyleCnt="19" custLinFactNeighborX="-7891" custLinFactNeighborY="21773"/>
      <dgm:spPr/>
    </dgm:pt>
    <dgm:pt modelId="{AE059592-2F71-4CDB-B59A-85DF91DE66CD}" type="pres">
      <dgm:prSet presAssocID="{A259AB1E-B145-4562-8083-14C32A60D3B2}" presName="c13" presStyleLbl="node1" presStyleIdx="12" presStyleCnt="19" custLinFactNeighborY="9921"/>
      <dgm:spPr/>
    </dgm:pt>
    <dgm:pt modelId="{C9EA598E-2642-4257-9C14-C7751E7368E4}" type="pres">
      <dgm:prSet presAssocID="{A259AB1E-B145-4562-8083-14C32A60D3B2}" presName="c14" presStyleLbl="node1" presStyleIdx="13" presStyleCnt="19" custLinFactNeighborY="26546"/>
      <dgm:spPr/>
    </dgm:pt>
    <dgm:pt modelId="{FA0D75A2-C998-4B34-AAF3-BE05C98E7402}" type="pres">
      <dgm:prSet presAssocID="{A259AB1E-B145-4562-8083-14C32A60D3B2}" presName="c15" presStyleLbl="node1" presStyleIdx="14" presStyleCnt="19" custLinFactNeighborX="-17867"/>
      <dgm:spPr/>
    </dgm:pt>
    <dgm:pt modelId="{C8EF234E-E7B4-401F-809D-F4FD7C69D3B8}" type="pres">
      <dgm:prSet presAssocID="{A259AB1E-B145-4562-8083-14C32A60D3B2}" presName="c16" presStyleLbl="node1" presStyleIdx="15" presStyleCnt="19"/>
      <dgm:spPr/>
    </dgm:pt>
    <dgm:pt modelId="{78150D67-59BE-442A-94DE-14C1E7AABAEB}" type="pres">
      <dgm:prSet presAssocID="{A259AB1E-B145-4562-8083-14C32A60D3B2}" presName="c17" presStyleLbl="node1" presStyleIdx="16" presStyleCnt="19" custLinFactNeighborY="9637"/>
      <dgm:spPr/>
    </dgm:pt>
    <dgm:pt modelId="{92596718-2CF2-4D10-BC85-F3A854E12B6F}" type="pres">
      <dgm:prSet presAssocID="{A259AB1E-B145-4562-8083-14C32A60D3B2}" presName="c18" presStyleLbl="node1" presStyleIdx="17" presStyleCnt="19"/>
      <dgm:spPr/>
    </dgm:pt>
    <dgm:pt modelId="{8FD66DE3-C3A0-4EC5-9B59-76103E6B4303}" type="pres">
      <dgm:prSet presAssocID="{E2AD21DB-C5E8-42D3-B51D-AAEB9CB005FA}" presName="chevronComposite1" presStyleCnt="0"/>
      <dgm:spPr/>
    </dgm:pt>
    <dgm:pt modelId="{027B0BD9-671A-4A2E-A11E-FC513A5EC4BE}" type="pres">
      <dgm:prSet presAssocID="{E2AD21DB-C5E8-42D3-B51D-AAEB9CB005FA}" presName="chevron1" presStyleLbl="sibTrans2D1" presStyleIdx="0" presStyleCnt="2"/>
      <dgm:spPr>
        <a:solidFill>
          <a:schemeClr val="bg1"/>
        </a:solidFill>
      </dgm:spPr>
    </dgm:pt>
    <dgm:pt modelId="{EF627347-D5A2-4355-9669-1C903D03FC9D}" type="pres">
      <dgm:prSet presAssocID="{E2AD21DB-C5E8-42D3-B51D-AAEB9CB005FA}" presName="spChevron1" presStyleCnt="0"/>
      <dgm:spPr/>
    </dgm:pt>
    <dgm:pt modelId="{3754B9C1-EEDD-4766-A02D-988729521776}" type="pres">
      <dgm:prSet presAssocID="{E2AD21DB-C5E8-42D3-B51D-AAEB9CB005FA}" presName="overlap" presStyleCnt="0"/>
      <dgm:spPr/>
    </dgm:pt>
    <dgm:pt modelId="{1517C6BE-07C1-48CB-AEE9-AAD9AD2181B9}" type="pres">
      <dgm:prSet presAssocID="{E2AD21DB-C5E8-42D3-B51D-AAEB9CB005FA}" presName="chevronComposite2" presStyleCnt="0"/>
      <dgm:spPr/>
    </dgm:pt>
    <dgm:pt modelId="{E78B2101-29E5-4788-BFEA-49D2FD12C3C8}" type="pres">
      <dgm:prSet presAssocID="{E2AD21DB-C5E8-42D3-B51D-AAEB9CB005FA}" presName="chevron2" presStyleLbl="sibTrans2D1" presStyleIdx="1" presStyleCnt="2" custLinFactNeighborX="-19918" custLinFactNeighborY="-55614"/>
      <dgm:spPr>
        <a:solidFill>
          <a:schemeClr val="bg1"/>
        </a:solidFill>
      </dgm:spPr>
    </dgm:pt>
    <dgm:pt modelId="{737AE3B1-6822-4EE7-B6AC-2878D5C5990A}" type="pres">
      <dgm:prSet presAssocID="{E2AD21DB-C5E8-42D3-B51D-AAEB9CB005FA}" presName="spChevron2" presStyleCnt="0"/>
      <dgm:spPr/>
    </dgm:pt>
    <dgm:pt modelId="{6030DCA6-91F7-4996-931E-635CF4B89B8A}" type="pres">
      <dgm:prSet presAssocID="{598A2035-05F5-4A39-9DFA-C513531080AB}" presName="last" presStyleCnt="0"/>
      <dgm:spPr/>
    </dgm:pt>
    <dgm:pt modelId="{63F1AF05-DC2B-46F3-AE22-07613E5FD684}" type="pres">
      <dgm:prSet presAssocID="{598A2035-05F5-4A39-9DFA-C513531080AB}" presName="circleTx" presStyleLbl="node1" presStyleIdx="18" presStyleCnt="19" custScaleX="104317" custScaleY="105356" custLinFactNeighborX="6047" custLinFactNeighborY="-2089"/>
      <dgm:spPr/>
      <dgm:t>
        <a:bodyPr/>
        <a:lstStyle/>
        <a:p>
          <a:endParaRPr lang="en-US"/>
        </a:p>
      </dgm:t>
    </dgm:pt>
    <dgm:pt modelId="{D8D8BB85-1AB2-441A-A929-3C559FE0CC8B}" type="pres">
      <dgm:prSet presAssocID="{598A2035-05F5-4A39-9DFA-C513531080AB}" presName="spN" presStyleCnt="0"/>
      <dgm:spPr/>
    </dgm:pt>
  </dgm:ptLst>
  <dgm:cxnLst>
    <dgm:cxn modelId="{D205BC50-9B27-4FAC-8C71-CFED438C3460}" srcId="{95F2714C-A37D-4337-916D-868F0E51D623}" destId="{598A2035-05F5-4A39-9DFA-C513531080AB}" srcOrd="1" destOrd="0" parTransId="{AB20A970-56BF-4DE3-8580-4A26BE5964E2}" sibTransId="{AE311A9E-9BAE-49C4-A7C7-9400880522D7}"/>
    <dgm:cxn modelId="{06487310-26D4-4E73-90FE-D0FCC738C984}" srcId="{95F2714C-A37D-4337-916D-868F0E51D623}" destId="{A259AB1E-B145-4562-8083-14C32A60D3B2}" srcOrd="0" destOrd="0" parTransId="{8DA4BA5A-21C8-427C-AA67-550AF201212E}" sibTransId="{E2AD21DB-C5E8-42D3-B51D-AAEB9CB005FA}"/>
    <dgm:cxn modelId="{FE64C34B-2C08-4376-8B6F-2DA5D612FC21}" type="presOf" srcId="{95F2714C-A37D-4337-916D-868F0E51D623}" destId="{6BD53BC1-090F-469F-9983-A6F65F474867}" srcOrd="0" destOrd="0" presId="urn:microsoft.com/office/officeart/2009/3/layout/RandomtoResultProcess"/>
    <dgm:cxn modelId="{10AA2171-C414-49DD-9556-6CAFDD9C6C31}" type="presOf" srcId="{598A2035-05F5-4A39-9DFA-C513531080AB}" destId="{63F1AF05-DC2B-46F3-AE22-07613E5FD684}" srcOrd="0" destOrd="0" presId="urn:microsoft.com/office/officeart/2009/3/layout/RandomtoResultProcess"/>
    <dgm:cxn modelId="{98DCC6D7-91E2-48C5-BFC0-A4FBCEB467C9}" type="presOf" srcId="{A259AB1E-B145-4562-8083-14C32A60D3B2}" destId="{77F61AF7-A01F-49C6-BA66-760D32424FE1}" srcOrd="0" destOrd="0" presId="urn:microsoft.com/office/officeart/2009/3/layout/RandomtoResultProcess"/>
    <dgm:cxn modelId="{02FCF467-BD1A-4ED2-8F48-E460E1048B77}" type="presParOf" srcId="{6BD53BC1-090F-469F-9983-A6F65F474867}" destId="{C1FDBC63-C185-4E75-B679-A7047DFCBE7C}" srcOrd="0" destOrd="0" presId="urn:microsoft.com/office/officeart/2009/3/layout/RandomtoResultProcess"/>
    <dgm:cxn modelId="{25912669-6B85-41E0-901A-8B875D81AACA}" type="presParOf" srcId="{C1FDBC63-C185-4E75-B679-A7047DFCBE7C}" destId="{77F61AF7-A01F-49C6-BA66-760D32424FE1}" srcOrd="0" destOrd="0" presId="urn:microsoft.com/office/officeart/2009/3/layout/RandomtoResultProcess"/>
    <dgm:cxn modelId="{85252A4D-E746-46D5-AD7A-B94354321C9F}" type="presParOf" srcId="{C1FDBC63-C185-4E75-B679-A7047DFCBE7C}" destId="{5AC4C423-FC00-416A-BA85-8351FAE4CC5D}" srcOrd="1" destOrd="0" presId="urn:microsoft.com/office/officeart/2009/3/layout/RandomtoResultProcess"/>
    <dgm:cxn modelId="{955DA8D8-472A-4842-ACBB-5B7C4C258492}" type="presParOf" srcId="{C1FDBC63-C185-4E75-B679-A7047DFCBE7C}" destId="{15A29920-26B9-4BB6-91DF-143DEB094FF2}" srcOrd="2" destOrd="0" presId="urn:microsoft.com/office/officeart/2009/3/layout/RandomtoResultProcess"/>
    <dgm:cxn modelId="{CB52AA28-8324-4C6F-B469-02E68D93FD09}" type="presParOf" srcId="{C1FDBC63-C185-4E75-B679-A7047DFCBE7C}" destId="{D2F8EACA-EF2C-4F17-9370-A7F92DF8A284}" srcOrd="3" destOrd="0" presId="urn:microsoft.com/office/officeart/2009/3/layout/RandomtoResultProcess"/>
    <dgm:cxn modelId="{247ED937-001E-4077-845F-BC6E400DA751}" type="presParOf" srcId="{C1FDBC63-C185-4E75-B679-A7047DFCBE7C}" destId="{274F779A-76ED-4C2A-A329-A42D91B8D7B1}" srcOrd="4" destOrd="0" presId="urn:microsoft.com/office/officeart/2009/3/layout/RandomtoResultProcess"/>
    <dgm:cxn modelId="{2E9C27F7-12A9-4129-B534-CF9C01F796FE}" type="presParOf" srcId="{C1FDBC63-C185-4E75-B679-A7047DFCBE7C}" destId="{BB40804C-7FE2-4BD2-B699-C7E033DCD325}" srcOrd="5" destOrd="0" presId="urn:microsoft.com/office/officeart/2009/3/layout/RandomtoResultProcess"/>
    <dgm:cxn modelId="{84101221-5428-45A5-8735-7E5625F1E5F5}" type="presParOf" srcId="{C1FDBC63-C185-4E75-B679-A7047DFCBE7C}" destId="{569084C1-0DD5-4105-9EBD-D4338A506FA0}" srcOrd="6" destOrd="0" presId="urn:microsoft.com/office/officeart/2009/3/layout/RandomtoResultProcess"/>
    <dgm:cxn modelId="{8D145D48-A790-4462-83B0-78FF232A7CFF}" type="presParOf" srcId="{C1FDBC63-C185-4E75-B679-A7047DFCBE7C}" destId="{519C4447-4C48-4578-A8EF-5A186E02E0AD}" srcOrd="7" destOrd="0" presId="urn:microsoft.com/office/officeart/2009/3/layout/RandomtoResultProcess"/>
    <dgm:cxn modelId="{1D8B19E6-16C6-401E-8479-531DC7C582D0}" type="presParOf" srcId="{C1FDBC63-C185-4E75-B679-A7047DFCBE7C}" destId="{626D3FA2-3A98-44D9-93A6-06B37094B548}" srcOrd="8" destOrd="0" presId="urn:microsoft.com/office/officeart/2009/3/layout/RandomtoResultProcess"/>
    <dgm:cxn modelId="{C9FBCD63-AEE6-484E-9A2C-6B75093E8E2C}" type="presParOf" srcId="{C1FDBC63-C185-4E75-B679-A7047DFCBE7C}" destId="{69B61A24-C478-4B01-96E6-5670AF792909}" srcOrd="9" destOrd="0" presId="urn:microsoft.com/office/officeart/2009/3/layout/RandomtoResultProcess"/>
    <dgm:cxn modelId="{4DCE70DB-F898-4C6F-A4B1-61B4DECA00C6}" type="presParOf" srcId="{C1FDBC63-C185-4E75-B679-A7047DFCBE7C}" destId="{8E0A293E-BA2E-4E3C-9814-46CB9859123F}" srcOrd="10" destOrd="0" presId="urn:microsoft.com/office/officeart/2009/3/layout/RandomtoResultProcess"/>
    <dgm:cxn modelId="{3C76DCD4-3EF2-41FC-9B6C-CCEC2E8E0BF5}" type="presParOf" srcId="{C1FDBC63-C185-4E75-B679-A7047DFCBE7C}" destId="{2B2E0158-5386-4F2A-A413-A427497D318F}" srcOrd="11" destOrd="0" presId="urn:microsoft.com/office/officeart/2009/3/layout/RandomtoResultProcess"/>
    <dgm:cxn modelId="{85F51309-949F-4595-B5BB-82C584A7A6B5}" type="presParOf" srcId="{C1FDBC63-C185-4E75-B679-A7047DFCBE7C}" destId="{B2253F5C-1B5D-4FDF-A403-A657D75B23A8}" srcOrd="12" destOrd="0" presId="urn:microsoft.com/office/officeart/2009/3/layout/RandomtoResultProcess"/>
    <dgm:cxn modelId="{55797428-8EF7-49BE-8E13-ED56BCB6724E}" type="presParOf" srcId="{C1FDBC63-C185-4E75-B679-A7047DFCBE7C}" destId="{AE059592-2F71-4CDB-B59A-85DF91DE66CD}" srcOrd="13" destOrd="0" presId="urn:microsoft.com/office/officeart/2009/3/layout/RandomtoResultProcess"/>
    <dgm:cxn modelId="{9BE0EB01-2ED4-488B-BCE6-480B576804B7}" type="presParOf" srcId="{C1FDBC63-C185-4E75-B679-A7047DFCBE7C}" destId="{C9EA598E-2642-4257-9C14-C7751E7368E4}" srcOrd="14" destOrd="0" presId="urn:microsoft.com/office/officeart/2009/3/layout/RandomtoResultProcess"/>
    <dgm:cxn modelId="{A2FB3B88-F7A4-4083-ACC3-9AE1EAF37050}" type="presParOf" srcId="{C1FDBC63-C185-4E75-B679-A7047DFCBE7C}" destId="{FA0D75A2-C998-4B34-AAF3-BE05C98E7402}" srcOrd="15" destOrd="0" presId="urn:microsoft.com/office/officeart/2009/3/layout/RandomtoResultProcess"/>
    <dgm:cxn modelId="{288FA80E-087C-49B8-8EB5-23F23F22563A}" type="presParOf" srcId="{C1FDBC63-C185-4E75-B679-A7047DFCBE7C}" destId="{C8EF234E-E7B4-401F-809D-F4FD7C69D3B8}" srcOrd="16" destOrd="0" presId="urn:microsoft.com/office/officeart/2009/3/layout/RandomtoResultProcess"/>
    <dgm:cxn modelId="{14260735-7EEF-484C-AA3C-6CA67B83E407}" type="presParOf" srcId="{C1FDBC63-C185-4E75-B679-A7047DFCBE7C}" destId="{78150D67-59BE-442A-94DE-14C1E7AABAEB}" srcOrd="17" destOrd="0" presId="urn:microsoft.com/office/officeart/2009/3/layout/RandomtoResultProcess"/>
    <dgm:cxn modelId="{E7E9DA8C-9B7A-45EF-8B23-FDE723FCC035}" type="presParOf" srcId="{C1FDBC63-C185-4E75-B679-A7047DFCBE7C}" destId="{92596718-2CF2-4D10-BC85-F3A854E12B6F}" srcOrd="18" destOrd="0" presId="urn:microsoft.com/office/officeart/2009/3/layout/RandomtoResultProcess"/>
    <dgm:cxn modelId="{55E4A21E-CD54-42F2-97D1-40263794C4A9}" type="presParOf" srcId="{6BD53BC1-090F-469F-9983-A6F65F474867}" destId="{8FD66DE3-C3A0-4EC5-9B59-76103E6B4303}" srcOrd="1" destOrd="0" presId="urn:microsoft.com/office/officeart/2009/3/layout/RandomtoResultProcess"/>
    <dgm:cxn modelId="{D0FCFD87-E2F5-4F72-A5F0-055D0F09008B}" type="presParOf" srcId="{8FD66DE3-C3A0-4EC5-9B59-76103E6B4303}" destId="{027B0BD9-671A-4A2E-A11E-FC513A5EC4BE}" srcOrd="0" destOrd="0" presId="urn:microsoft.com/office/officeart/2009/3/layout/RandomtoResultProcess"/>
    <dgm:cxn modelId="{781D2080-9D18-4D14-A909-714FBE9A8B91}" type="presParOf" srcId="{8FD66DE3-C3A0-4EC5-9B59-76103E6B4303}" destId="{EF627347-D5A2-4355-9669-1C903D03FC9D}" srcOrd="1" destOrd="0" presId="urn:microsoft.com/office/officeart/2009/3/layout/RandomtoResultProcess"/>
    <dgm:cxn modelId="{80EBC342-2D79-431B-A253-A558CCC88651}" type="presParOf" srcId="{6BD53BC1-090F-469F-9983-A6F65F474867}" destId="{3754B9C1-EEDD-4766-A02D-988729521776}" srcOrd="2" destOrd="0" presId="urn:microsoft.com/office/officeart/2009/3/layout/RandomtoResultProcess"/>
    <dgm:cxn modelId="{4C4CC284-F0B0-458B-ADB7-B73EA735F4A8}" type="presParOf" srcId="{6BD53BC1-090F-469F-9983-A6F65F474867}" destId="{1517C6BE-07C1-48CB-AEE9-AAD9AD2181B9}" srcOrd="3" destOrd="0" presId="urn:microsoft.com/office/officeart/2009/3/layout/RandomtoResultProcess"/>
    <dgm:cxn modelId="{3A7A8E29-8692-4C46-8116-292BF8ED4E52}" type="presParOf" srcId="{1517C6BE-07C1-48CB-AEE9-AAD9AD2181B9}" destId="{E78B2101-29E5-4788-BFEA-49D2FD12C3C8}" srcOrd="0" destOrd="0" presId="urn:microsoft.com/office/officeart/2009/3/layout/RandomtoResultProcess"/>
    <dgm:cxn modelId="{D316E4EA-3C58-41BE-97AA-FC8B358AE07F}" type="presParOf" srcId="{1517C6BE-07C1-48CB-AEE9-AAD9AD2181B9}" destId="{737AE3B1-6822-4EE7-B6AC-2878D5C5990A}" srcOrd="1" destOrd="0" presId="urn:microsoft.com/office/officeart/2009/3/layout/RandomtoResultProcess"/>
    <dgm:cxn modelId="{F4D2E496-6E07-4888-B0BA-3AC0403CB217}" type="presParOf" srcId="{6BD53BC1-090F-469F-9983-A6F65F474867}" destId="{6030DCA6-91F7-4996-931E-635CF4B89B8A}" srcOrd="4" destOrd="0" presId="urn:microsoft.com/office/officeart/2009/3/layout/RandomtoResultProcess"/>
    <dgm:cxn modelId="{E63B7A81-344C-440D-8B43-D0F89EADCC9D}" type="presParOf" srcId="{6030DCA6-91F7-4996-931E-635CF4B89B8A}" destId="{63F1AF05-DC2B-46F3-AE22-07613E5FD684}" srcOrd="0" destOrd="0" presId="urn:microsoft.com/office/officeart/2009/3/layout/RandomtoResultProcess"/>
    <dgm:cxn modelId="{4E1D9DCD-E02C-477D-BF7D-155F03655CF1}" type="presParOf" srcId="{6030DCA6-91F7-4996-931E-635CF4B89B8A}" destId="{D8D8BB85-1AB2-441A-A929-3C559FE0CC8B}" srcOrd="1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A7A87CC-5F4F-4F4C-96F5-F3E9BB2D27BF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</dgm:pt>
    <dgm:pt modelId="{7FE27E38-E7AA-44D0-A4F8-9960929059DC}">
      <dgm:prSet phldrT="[Text]" custT="1"/>
      <dgm:spPr/>
      <dgm:t>
        <a:bodyPr/>
        <a:lstStyle/>
        <a:p>
          <a:r>
            <a:rPr lang="hr-HR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Individualni plan tretmana</a:t>
          </a:r>
        </a:p>
      </dgm:t>
    </dgm:pt>
    <dgm:pt modelId="{49A2BABF-59A6-4A95-8E2F-7B9198CDA6C1}" type="parTrans" cxnId="{06DD8377-B44F-42B1-BC04-E18090839C51}">
      <dgm:prSet/>
      <dgm:spPr/>
      <dgm:t>
        <a:bodyPr/>
        <a:lstStyle/>
        <a:p>
          <a:endParaRPr lang="hr-HR"/>
        </a:p>
      </dgm:t>
    </dgm:pt>
    <dgm:pt modelId="{CECC1ACD-092A-4DFE-98C4-84A8EE0191DC}" type="sibTrans" cxnId="{06DD8377-B44F-42B1-BC04-E18090839C51}">
      <dgm:prSet/>
      <dgm:spPr/>
      <dgm:t>
        <a:bodyPr/>
        <a:lstStyle/>
        <a:p>
          <a:endParaRPr lang="hr-HR"/>
        </a:p>
      </dgm:t>
    </dgm:pt>
    <dgm:pt modelId="{3FEF7144-C778-428D-BCA2-DED266054B76}" type="pres">
      <dgm:prSet presAssocID="{1A7A87CC-5F4F-4F4C-96F5-F3E9BB2D27BF}" presName="Name0" presStyleCnt="0">
        <dgm:presLayoutVars>
          <dgm:dir/>
          <dgm:animLvl val="lvl"/>
          <dgm:resizeHandles val="exact"/>
        </dgm:presLayoutVars>
      </dgm:prSet>
      <dgm:spPr/>
    </dgm:pt>
    <dgm:pt modelId="{58B1C961-5896-473B-AE77-FE80AF750C5E}" type="pres">
      <dgm:prSet presAssocID="{1A7A87CC-5F4F-4F4C-96F5-F3E9BB2D27BF}" presName="dummy" presStyleCnt="0"/>
      <dgm:spPr/>
    </dgm:pt>
    <dgm:pt modelId="{E65D2FE7-167D-491F-A38B-1535823047CB}" type="pres">
      <dgm:prSet presAssocID="{1A7A87CC-5F4F-4F4C-96F5-F3E9BB2D27BF}" presName="linH" presStyleCnt="0"/>
      <dgm:spPr/>
    </dgm:pt>
    <dgm:pt modelId="{F5958E11-FE9B-49F9-B60A-4B1DEAF06649}" type="pres">
      <dgm:prSet presAssocID="{1A7A87CC-5F4F-4F4C-96F5-F3E9BB2D27BF}" presName="padding1" presStyleCnt="0"/>
      <dgm:spPr/>
    </dgm:pt>
    <dgm:pt modelId="{F1D51EF5-A25C-46C6-909F-24720734E2A8}" type="pres">
      <dgm:prSet presAssocID="{7FE27E38-E7AA-44D0-A4F8-9960929059DC}" presName="linV" presStyleCnt="0"/>
      <dgm:spPr/>
    </dgm:pt>
    <dgm:pt modelId="{3D20ECC4-D874-4F0C-9187-188667E50012}" type="pres">
      <dgm:prSet presAssocID="{7FE27E38-E7AA-44D0-A4F8-9960929059DC}" presName="spVertical1" presStyleCnt="0"/>
      <dgm:spPr/>
    </dgm:pt>
    <dgm:pt modelId="{3F75CC30-4AD4-478A-B336-DE3F9FDAB6D2}" type="pres">
      <dgm:prSet presAssocID="{7FE27E38-E7AA-44D0-A4F8-9960929059DC}" presName="parTx" presStyleLbl="revTx" presStyleIdx="0" presStyleCnt="1" custLinFactNeighborX="-4494" custLinFactNeighborY="-3386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372E32-802D-4CD6-88B3-337917EBAF67}" type="pres">
      <dgm:prSet presAssocID="{7FE27E38-E7AA-44D0-A4F8-9960929059DC}" presName="spVertical2" presStyleCnt="0"/>
      <dgm:spPr/>
    </dgm:pt>
    <dgm:pt modelId="{1FF14BFF-ECEE-4D9C-AA4E-EE1B80E081AF}" type="pres">
      <dgm:prSet presAssocID="{7FE27E38-E7AA-44D0-A4F8-9960929059DC}" presName="spVertical3" presStyleCnt="0"/>
      <dgm:spPr/>
    </dgm:pt>
    <dgm:pt modelId="{3650549A-5A53-4FAA-A573-A1AB70F1C814}" type="pres">
      <dgm:prSet presAssocID="{1A7A87CC-5F4F-4F4C-96F5-F3E9BB2D27BF}" presName="padding2" presStyleCnt="0"/>
      <dgm:spPr/>
    </dgm:pt>
    <dgm:pt modelId="{C2512A37-0103-48A9-9378-D0F1B28A404C}" type="pres">
      <dgm:prSet presAssocID="{1A7A87CC-5F4F-4F4C-96F5-F3E9BB2D27BF}" presName="negArrow" presStyleCnt="0"/>
      <dgm:spPr/>
    </dgm:pt>
    <dgm:pt modelId="{426C109C-41A1-4AD2-BEBC-18EF17EA7F0D}" type="pres">
      <dgm:prSet presAssocID="{1A7A87CC-5F4F-4F4C-96F5-F3E9BB2D27BF}" presName="backgroundArrow" presStyleLbl="node1" presStyleIdx="0" presStyleCnt="1" custScaleX="62332" custScaleY="56975" custLinFactNeighborX="14386" custLinFactNeighborY="11929"/>
      <dgm:spPr/>
    </dgm:pt>
  </dgm:ptLst>
  <dgm:cxnLst>
    <dgm:cxn modelId="{06DD8377-B44F-42B1-BC04-E18090839C51}" srcId="{1A7A87CC-5F4F-4F4C-96F5-F3E9BB2D27BF}" destId="{7FE27E38-E7AA-44D0-A4F8-9960929059DC}" srcOrd="0" destOrd="0" parTransId="{49A2BABF-59A6-4A95-8E2F-7B9198CDA6C1}" sibTransId="{CECC1ACD-092A-4DFE-98C4-84A8EE0191DC}"/>
    <dgm:cxn modelId="{A3FBE254-718C-43DF-80B2-CDD6F181BF6B}" type="presOf" srcId="{1A7A87CC-5F4F-4F4C-96F5-F3E9BB2D27BF}" destId="{3FEF7144-C778-428D-BCA2-DED266054B76}" srcOrd="0" destOrd="0" presId="urn:microsoft.com/office/officeart/2005/8/layout/hProcess3"/>
    <dgm:cxn modelId="{45C3F9E7-79D2-45D1-81CA-0B789261806B}" type="presOf" srcId="{7FE27E38-E7AA-44D0-A4F8-9960929059DC}" destId="{3F75CC30-4AD4-478A-B336-DE3F9FDAB6D2}" srcOrd="0" destOrd="0" presId="urn:microsoft.com/office/officeart/2005/8/layout/hProcess3"/>
    <dgm:cxn modelId="{AF9CF3B9-AE6E-4D82-B3D0-55A22DAF9B44}" type="presParOf" srcId="{3FEF7144-C778-428D-BCA2-DED266054B76}" destId="{58B1C961-5896-473B-AE77-FE80AF750C5E}" srcOrd="0" destOrd="0" presId="urn:microsoft.com/office/officeart/2005/8/layout/hProcess3"/>
    <dgm:cxn modelId="{54B216E1-2FF0-46D2-B948-8CCC8F3A8E85}" type="presParOf" srcId="{3FEF7144-C778-428D-BCA2-DED266054B76}" destId="{E65D2FE7-167D-491F-A38B-1535823047CB}" srcOrd="1" destOrd="0" presId="urn:microsoft.com/office/officeart/2005/8/layout/hProcess3"/>
    <dgm:cxn modelId="{B28384F3-DB02-415A-B9C6-DCF2B902C757}" type="presParOf" srcId="{E65D2FE7-167D-491F-A38B-1535823047CB}" destId="{F5958E11-FE9B-49F9-B60A-4B1DEAF06649}" srcOrd="0" destOrd="0" presId="urn:microsoft.com/office/officeart/2005/8/layout/hProcess3"/>
    <dgm:cxn modelId="{B96A98F9-1080-41A4-880B-54CBB593B2F8}" type="presParOf" srcId="{E65D2FE7-167D-491F-A38B-1535823047CB}" destId="{F1D51EF5-A25C-46C6-909F-24720734E2A8}" srcOrd="1" destOrd="0" presId="urn:microsoft.com/office/officeart/2005/8/layout/hProcess3"/>
    <dgm:cxn modelId="{BE391171-1309-45E7-A32C-9D5413814BCA}" type="presParOf" srcId="{F1D51EF5-A25C-46C6-909F-24720734E2A8}" destId="{3D20ECC4-D874-4F0C-9187-188667E50012}" srcOrd="0" destOrd="0" presId="urn:microsoft.com/office/officeart/2005/8/layout/hProcess3"/>
    <dgm:cxn modelId="{97549385-2890-46B2-973B-BDD59EEBADC1}" type="presParOf" srcId="{F1D51EF5-A25C-46C6-909F-24720734E2A8}" destId="{3F75CC30-4AD4-478A-B336-DE3F9FDAB6D2}" srcOrd="1" destOrd="0" presId="urn:microsoft.com/office/officeart/2005/8/layout/hProcess3"/>
    <dgm:cxn modelId="{EBC82D0B-591C-4DAA-9F9C-D8341E8A8CE9}" type="presParOf" srcId="{F1D51EF5-A25C-46C6-909F-24720734E2A8}" destId="{22372E32-802D-4CD6-88B3-337917EBAF67}" srcOrd="2" destOrd="0" presId="urn:microsoft.com/office/officeart/2005/8/layout/hProcess3"/>
    <dgm:cxn modelId="{C9FD1B95-1EE7-4D35-9FA1-C209704A4DD5}" type="presParOf" srcId="{F1D51EF5-A25C-46C6-909F-24720734E2A8}" destId="{1FF14BFF-ECEE-4D9C-AA4E-EE1B80E081AF}" srcOrd="3" destOrd="0" presId="urn:microsoft.com/office/officeart/2005/8/layout/hProcess3"/>
    <dgm:cxn modelId="{E3A7005D-3ECC-4C85-85C2-A1E6BA05B05E}" type="presParOf" srcId="{E65D2FE7-167D-491F-A38B-1535823047CB}" destId="{3650549A-5A53-4FAA-A573-A1AB70F1C814}" srcOrd="2" destOrd="0" presId="urn:microsoft.com/office/officeart/2005/8/layout/hProcess3"/>
    <dgm:cxn modelId="{A072D184-5878-4C0F-9AC9-5AF947FD6280}" type="presParOf" srcId="{E65D2FE7-167D-491F-A38B-1535823047CB}" destId="{C2512A37-0103-48A9-9378-D0F1B28A404C}" srcOrd="3" destOrd="0" presId="urn:microsoft.com/office/officeart/2005/8/layout/hProcess3"/>
    <dgm:cxn modelId="{323CAC3B-3756-4063-BDD6-80D3006C1300}" type="presParOf" srcId="{E65D2FE7-167D-491F-A38B-1535823047CB}" destId="{426C109C-41A1-4AD2-BEBC-18EF17EA7F0D}" srcOrd="4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07EB2FD-BD79-4646-8492-FDBA620D83EA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741D51CB-068C-4576-A05D-D11D2C589748}">
      <dgm:prSet phldrT="[Tekst]" custT="1"/>
      <dgm:spPr/>
      <dgm:t>
        <a:bodyPr/>
        <a:lstStyle/>
        <a:p>
          <a:r>
            <a:rPr lang="en-GB" sz="2400" dirty="0"/>
            <a:t>1. </a:t>
          </a:r>
          <a:r>
            <a:rPr lang="en-GB" sz="2400" dirty="0" err="1"/>
            <a:t>korak</a:t>
          </a:r>
          <a:endParaRPr lang="hr-HR" sz="2400" dirty="0"/>
        </a:p>
      </dgm:t>
    </dgm:pt>
    <dgm:pt modelId="{37145075-CE1F-4527-AD25-822995311F21}" type="parTrans" cxnId="{28773694-1609-4BEC-A3AD-FDF66B205E97}">
      <dgm:prSet/>
      <dgm:spPr/>
      <dgm:t>
        <a:bodyPr/>
        <a:lstStyle/>
        <a:p>
          <a:endParaRPr lang="hr-HR"/>
        </a:p>
      </dgm:t>
    </dgm:pt>
    <dgm:pt modelId="{D748B1B1-0B24-44EA-8B03-49F69DB25B30}" type="sibTrans" cxnId="{28773694-1609-4BEC-A3AD-FDF66B205E97}">
      <dgm:prSet/>
      <dgm:spPr/>
      <dgm:t>
        <a:bodyPr/>
        <a:lstStyle/>
        <a:p>
          <a:endParaRPr lang="hr-HR"/>
        </a:p>
      </dgm:t>
    </dgm:pt>
    <dgm:pt modelId="{AF91E29F-C1FB-4259-AFE1-C84F7DB0803B}">
      <dgm:prSet phldrT="[Tekst]"/>
      <dgm:spPr/>
      <dgm:t>
        <a:bodyPr/>
        <a:lstStyle/>
        <a:p>
          <a:r>
            <a:rPr lang="en-GB" dirty="0" err="1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Nadopuniti</a:t>
          </a:r>
          <a:r>
            <a:rPr lang="en-GB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GB" dirty="0" err="1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životopis</a:t>
          </a:r>
          <a:endParaRPr lang="hr-HR" dirty="0">
            <a:solidFill>
              <a:schemeClr val="accent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1E88EC2-D383-40E8-B934-03B8BBC255B1}" type="parTrans" cxnId="{27B70D5B-03E7-43C4-946F-012081AF119D}">
      <dgm:prSet/>
      <dgm:spPr/>
      <dgm:t>
        <a:bodyPr/>
        <a:lstStyle/>
        <a:p>
          <a:endParaRPr lang="hr-HR"/>
        </a:p>
      </dgm:t>
    </dgm:pt>
    <dgm:pt modelId="{AF387246-95A6-494E-8E31-859E331C42A5}" type="sibTrans" cxnId="{27B70D5B-03E7-43C4-946F-012081AF119D}">
      <dgm:prSet/>
      <dgm:spPr/>
      <dgm:t>
        <a:bodyPr/>
        <a:lstStyle/>
        <a:p>
          <a:endParaRPr lang="hr-HR"/>
        </a:p>
      </dgm:t>
    </dgm:pt>
    <dgm:pt modelId="{66304391-D9AB-4A2B-A88E-DB5AE926FF6E}">
      <dgm:prSet phldrT="[Tekst]"/>
      <dgm:spPr/>
      <dgm:t>
        <a:bodyPr/>
        <a:lstStyle/>
        <a:p>
          <a:r>
            <a:rPr lang="en-GB" dirty="0" err="1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Prepreke</a:t>
          </a:r>
          <a:r>
            <a:rPr lang="en-GB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: </a:t>
          </a:r>
          <a:r>
            <a:rPr lang="en-GB" dirty="0" err="1"/>
            <a:t>nedostatak</a:t>
          </a:r>
          <a:r>
            <a:rPr lang="en-GB" dirty="0"/>
            <a:t> </a:t>
          </a:r>
          <a:r>
            <a:rPr lang="en-GB" dirty="0" err="1"/>
            <a:t>vještina</a:t>
          </a:r>
          <a:endParaRPr lang="hr-HR" dirty="0"/>
        </a:p>
      </dgm:t>
    </dgm:pt>
    <dgm:pt modelId="{356B3444-7BC5-4D80-A269-A1B4884EB78D}" type="parTrans" cxnId="{E5409C6D-93CB-4433-981B-C380D2EF8B04}">
      <dgm:prSet/>
      <dgm:spPr/>
      <dgm:t>
        <a:bodyPr/>
        <a:lstStyle/>
        <a:p>
          <a:endParaRPr lang="hr-HR"/>
        </a:p>
      </dgm:t>
    </dgm:pt>
    <dgm:pt modelId="{065370B1-B626-45B6-98AD-A295E84CA37C}" type="sibTrans" cxnId="{E5409C6D-93CB-4433-981B-C380D2EF8B04}">
      <dgm:prSet/>
      <dgm:spPr/>
      <dgm:t>
        <a:bodyPr/>
        <a:lstStyle/>
        <a:p>
          <a:endParaRPr lang="hr-HR"/>
        </a:p>
      </dgm:t>
    </dgm:pt>
    <dgm:pt modelId="{2EAEC4B6-2508-4D74-94AB-E3AE5662DD19}">
      <dgm:prSet phldrT="[Tekst]" custT="1"/>
      <dgm:spPr/>
      <dgm:t>
        <a:bodyPr/>
        <a:lstStyle/>
        <a:p>
          <a:r>
            <a:rPr lang="en-GB" sz="2400" dirty="0"/>
            <a:t>2.korak</a:t>
          </a:r>
          <a:endParaRPr lang="hr-HR" sz="2400" dirty="0"/>
        </a:p>
      </dgm:t>
    </dgm:pt>
    <dgm:pt modelId="{8ADC7AAC-6E22-46AE-BC0F-EB6B711D9F8C}" type="parTrans" cxnId="{FB3A7FFF-1D89-4636-9EEE-0DFFE3CE3FA1}">
      <dgm:prSet/>
      <dgm:spPr/>
      <dgm:t>
        <a:bodyPr/>
        <a:lstStyle/>
        <a:p>
          <a:endParaRPr lang="hr-HR"/>
        </a:p>
      </dgm:t>
    </dgm:pt>
    <dgm:pt modelId="{4E48DD2E-32BF-4DED-AE6C-422D9274F9F8}" type="sibTrans" cxnId="{FB3A7FFF-1D89-4636-9EEE-0DFFE3CE3FA1}">
      <dgm:prSet/>
      <dgm:spPr/>
      <dgm:t>
        <a:bodyPr/>
        <a:lstStyle/>
        <a:p>
          <a:endParaRPr lang="hr-HR"/>
        </a:p>
      </dgm:t>
    </dgm:pt>
    <dgm:pt modelId="{BA896BB7-DBBB-439F-817A-0EAEE0F5C89E}">
      <dgm:prSet phldrT="[Tekst]"/>
      <dgm:spPr/>
      <dgm:t>
        <a:bodyPr/>
        <a:lstStyle/>
        <a:p>
          <a:r>
            <a:rPr lang="en-GB" dirty="0" err="1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Pronaći</a:t>
          </a:r>
          <a:r>
            <a:rPr lang="en-GB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GB" dirty="0" err="1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potencijalne</a:t>
          </a:r>
          <a:r>
            <a:rPr lang="en-GB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GB" dirty="0" err="1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poslove</a:t>
          </a:r>
          <a:r>
            <a:rPr lang="en-GB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GB" dirty="0" err="1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</a:t>
          </a:r>
          <a:r>
            <a:rPr lang="en-GB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GB" dirty="0" err="1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prijaviti</a:t>
          </a:r>
          <a:r>
            <a:rPr lang="en-GB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se</a:t>
          </a:r>
          <a:endParaRPr lang="hr-HR" dirty="0">
            <a:solidFill>
              <a:schemeClr val="accent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934FFFE-08DA-451C-898F-C384C29FD12C}" type="parTrans" cxnId="{659C7A7C-D2BB-4ABF-B203-57F130359B1C}">
      <dgm:prSet/>
      <dgm:spPr/>
      <dgm:t>
        <a:bodyPr/>
        <a:lstStyle/>
        <a:p>
          <a:endParaRPr lang="hr-HR"/>
        </a:p>
      </dgm:t>
    </dgm:pt>
    <dgm:pt modelId="{4FEC4A28-264D-48D2-937A-CD4A1C6277E7}" type="sibTrans" cxnId="{659C7A7C-D2BB-4ABF-B203-57F130359B1C}">
      <dgm:prSet/>
      <dgm:spPr/>
      <dgm:t>
        <a:bodyPr/>
        <a:lstStyle/>
        <a:p>
          <a:endParaRPr lang="hr-HR"/>
        </a:p>
      </dgm:t>
    </dgm:pt>
    <dgm:pt modelId="{4F0E1F2E-3A0F-4353-8332-AAC9FFED8FD6}">
      <dgm:prSet phldrT="[Tekst]"/>
      <dgm:spPr/>
      <dgm:t>
        <a:bodyPr/>
        <a:lstStyle/>
        <a:p>
          <a:r>
            <a:rPr lang="en-GB" dirty="0" err="1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Prepreke</a:t>
          </a:r>
          <a:r>
            <a:rPr lang="en-GB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:</a:t>
          </a:r>
          <a:r>
            <a:rPr lang="en-GB" dirty="0"/>
            <a:t> </a:t>
          </a:r>
          <a:r>
            <a:rPr lang="en-GB" dirty="0" err="1"/>
            <a:t>automatske</a:t>
          </a:r>
          <a:r>
            <a:rPr lang="en-GB" dirty="0"/>
            <a:t> </a:t>
          </a:r>
          <a:r>
            <a:rPr lang="en-GB" dirty="0" err="1"/>
            <a:t>misli</a:t>
          </a:r>
          <a:endParaRPr lang="hr-HR" dirty="0"/>
        </a:p>
      </dgm:t>
    </dgm:pt>
    <dgm:pt modelId="{A219613E-A87F-4BBA-9FA3-5501737FE0A1}" type="parTrans" cxnId="{6C283CB8-B948-418D-BCE1-74E78E052AF4}">
      <dgm:prSet/>
      <dgm:spPr/>
      <dgm:t>
        <a:bodyPr/>
        <a:lstStyle/>
        <a:p>
          <a:endParaRPr lang="hr-HR"/>
        </a:p>
      </dgm:t>
    </dgm:pt>
    <dgm:pt modelId="{5F277C99-A248-4C89-BAA0-839FE72EA740}" type="sibTrans" cxnId="{6C283CB8-B948-418D-BCE1-74E78E052AF4}">
      <dgm:prSet/>
      <dgm:spPr/>
      <dgm:t>
        <a:bodyPr/>
        <a:lstStyle/>
        <a:p>
          <a:endParaRPr lang="hr-HR"/>
        </a:p>
      </dgm:t>
    </dgm:pt>
    <dgm:pt modelId="{54074A24-E10F-4F19-916C-1EDA770DFD45}">
      <dgm:prSet phldrT="[Tekst]"/>
      <dgm:spPr/>
      <dgm:t>
        <a:bodyPr/>
        <a:lstStyle/>
        <a:p>
          <a:r>
            <a:rPr lang="en-GB" dirty="0" err="1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Kako</a:t>
          </a:r>
          <a:r>
            <a:rPr lang="en-GB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GB" dirty="0" err="1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svladati</a:t>
          </a:r>
          <a:r>
            <a:rPr lang="en-GB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GB" dirty="0" err="1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prepreku</a:t>
          </a:r>
          <a:r>
            <a:rPr lang="en-GB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: </a:t>
          </a:r>
          <a:r>
            <a:rPr lang="en-GB" dirty="0" err="1"/>
            <a:t>potražiti</a:t>
          </a:r>
          <a:r>
            <a:rPr lang="en-GB" dirty="0"/>
            <a:t> </a:t>
          </a:r>
          <a:r>
            <a:rPr lang="en-GB" dirty="0" err="1"/>
            <a:t>primjere</a:t>
          </a:r>
          <a:r>
            <a:rPr lang="en-GB" dirty="0"/>
            <a:t> </a:t>
          </a:r>
          <a:r>
            <a:rPr lang="en-GB" dirty="0" err="1"/>
            <a:t>životopisa</a:t>
          </a:r>
          <a:r>
            <a:rPr lang="en-GB" dirty="0"/>
            <a:t> </a:t>
          </a:r>
          <a:r>
            <a:rPr lang="en-GB" dirty="0" err="1"/>
            <a:t>na</a:t>
          </a:r>
          <a:r>
            <a:rPr lang="en-GB" dirty="0"/>
            <a:t> </a:t>
          </a:r>
          <a:r>
            <a:rPr lang="en-GB" dirty="0" err="1"/>
            <a:t>internetu</a:t>
          </a:r>
          <a:endParaRPr lang="hr-HR" dirty="0"/>
        </a:p>
      </dgm:t>
    </dgm:pt>
    <dgm:pt modelId="{D1C71AD0-6F98-4BC1-A955-269CDA3DF2BC}" type="parTrans" cxnId="{B3298A91-D999-4A3B-B9A5-9BAAB98D892A}">
      <dgm:prSet/>
      <dgm:spPr/>
      <dgm:t>
        <a:bodyPr/>
        <a:lstStyle/>
        <a:p>
          <a:endParaRPr lang="hr-HR"/>
        </a:p>
      </dgm:t>
    </dgm:pt>
    <dgm:pt modelId="{D73E03F0-74A0-4E9C-9BCE-A29949951BFF}" type="sibTrans" cxnId="{B3298A91-D999-4A3B-B9A5-9BAAB98D892A}">
      <dgm:prSet/>
      <dgm:spPr/>
      <dgm:t>
        <a:bodyPr/>
        <a:lstStyle/>
        <a:p>
          <a:endParaRPr lang="hr-HR"/>
        </a:p>
      </dgm:t>
    </dgm:pt>
    <dgm:pt modelId="{4F92ECF8-0B30-4F74-A84A-8F82479264C3}">
      <dgm:prSet phldrT="[Tekst]"/>
      <dgm:spPr/>
      <dgm:t>
        <a:bodyPr/>
        <a:lstStyle/>
        <a:p>
          <a:r>
            <a:rPr lang="en-GB" dirty="0" err="1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Kako</a:t>
          </a:r>
          <a:r>
            <a:rPr lang="en-GB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GB" dirty="0" err="1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svladati</a:t>
          </a:r>
          <a:r>
            <a:rPr lang="en-GB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GB" dirty="0" err="1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prepreku</a:t>
          </a:r>
          <a:r>
            <a:rPr lang="en-GB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: </a:t>
          </a:r>
          <a:r>
            <a:rPr lang="en-GB" dirty="0" err="1"/>
            <a:t>preispitivanje</a:t>
          </a:r>
          <a:r>
            <a:rPr lang="en-GB" dirty="0"/>
            <a:t> </a:t>
          </a:r>
          <a:r>
            <a:rPr lang="en-GB" dirty="0" err="1"/>
            <a:t>automatskih</a:t>
          </a:r>
          <a:r>
            <a:rPr lang="en-GB" dirty="0"/>
            <a:t> </a:t>
          </a:r>
          <a:r>
            <a:rPr lang="en-GB" dirty="0" err="1"/>
            <a:t>misli</a:t>
          </a:r>
          <a:endParaRPr lang="hr-HR" dirty="0"/>
        </a:p>
      </dgm:t>
    </dgm:pt>
    <dgm:pt modelId="{2C58D2D8-DC67-4CCB-9737-D676AD2B1F09}" type="parTrans" cxnId="{FFF97568-B967-4063-BAC8-6D757B3EDCDE}">
      <dgm:prSet/>
      <dgm:spPr/>
      <dgm:t>
        <a:bodyPr/>
        <a:lstStyle/>
        <a:p>
          <a:endParaRPr lang="hr-HR"/>
        </a:p>
      </dgm:t>
    </dgm:pt>
    <dgm:pt modelId="{75740D9C-B37D-40BA-B1E8-675F56C84980}" type="sibTrans" cxnId="{FFF97568-B967-4063-BAC8-6D757B3EDCDE}">
      <dgm:prSet/>
      <dgm:spPr/>
      <dgm:t>
        <a:bodyPr/>
        <a:lstStyle/>
        <a:p>
          <a:endParaRPr lang="hr-HR"/>
        </a:p>
      </dgm:t>
    </dgm:pt>
    <dgm:pt modelId="{6EE90D25-8F43-4891-AEEF-70A96AD6EFA0}" type="pres">
      <dgm:prSet presAssocID="{307EB2FD-BD79-4646-8492-FDBA620D83E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E71EB8E-6F3D-4F08-B920-AFA2586F593C}" type="pres">
      <dgm:prSet presAssocID="{741D51CB-068C-4576-A05D-D11D2C589748}" presName="composite" presStyleCnt="0"/>
      <dgm:spPr/>
    </dgm:pt>
    <dgm:pt modelId="{4F0C48ED-42BD-4917-BDC9-05637F4F55F0}" type="pres">
      <dgm:prSet presAssocID="{741D51CB-068C-4576-A05D-D11D2C589748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83166F-D1CD-45F9-A467-2A2E2E5D18EA}" type="pres">
      <dgm:prSet presAssocID="{741D51CB-068C-4576-A05D-D11D2C589748}" presName="descendantText" presStyleLbl="alignAcc1" presStyleIdx="0" presStyleCnt="2" custLinFactNeighborY="-634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CA1E4D-08EC-4CE3-A57B-900DC7A435B8}" type="pres">
      <dgm:prSet presAssocID="{D748B1B1-0B24-44EA-8B03-49F69DB25B30}" presName="sp" presStyleCnt="0"/>
      <dgm:spPr/>
    </dgm:pt>
    <dgm:pt modelId="{911F777A-57CF-4EC2-A7C8-1FE6CF971928}" type="pres">
      <dgm:prSet presAssocID="{2EAEC4B6-2508-4D74-94AB-E3AE5662DD19}" presName="composite" presStyleCnt="0"/>
      <dgm:spPr/>
    </dgm:pt>
    <dgm:pt modelId="{13846872-52EA-4F69-BBD4-F48688473320}" type="pres">
      <dgm:prSet presAssocID="{2EAEC4B6-2508-4D74-94AB-E3AE5662DD19}" presName="parentText" presStyleLbl="alignNode1" presStyleIdx="1" presStyleCnt="2" custLinFactNeighborY="-1356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0650B4-B824-46C2-8C96-AF7E09DAF896}" type="pres">
      <dgm:prSet presAssocID="{2EAEC4B6-2508-4D74-94AB-E3AE5662DD19}" presName="descendantText" presStyleLbl="alignAcc1" presStyleIdx="1" presStyleCnt="2" custLinFactNeighborY="-208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C283CB8-B948-418D-BCE1-74E78E052AF4}" srcId="{2EAEC4B6-2508-4D74-94AB-E3AE5662DD19}" destId="{4F0E1F2E-3A0F-4353-8332-AAC9FFED8FD6}" srcOrd="1" destOrd="0" parTransId="{A219613E-A87F-4BBA-9FA3-5501737FE0A1}" sibTransId="{5F277C99-A248-4C89-BAA0-839FE72EA740}"/>
    <dgm:cxn modelId="{27B70D5B-03E7-43C4-946F-012081AF119D}" srcId="{741D51CB-068C-4576-A05D-D11D2C589748}" destId="{AF91E29F-C1FB-4259-AFE1-C84F7DB0803B}" srcOrd="0" destOrd="0" parTransId="{61E88EC2-D383-40E8-B934-03B8BBC255B1}" sibTransId="{AF387246-95A6-494E-8E31-859E331C42A5}"/>
    <dgm:cxn modelId="{A72595A6-D318-4FE4-AD3A-C78237483142}" type="presOf" srcId="{54074A24-E10F-4F19-916C-1EDA770DFD45}" destId="{5683166F-D1CD-45F9-A467-2A2E2E5D18EA}" srcOrd="0" destOrd="2" presId="urn:microsoft.com/office/officeart/2005/8/layout/chevron2"/>
    <dgm:cxn modelId="{2C360AD4-9A48-4D4E-B89B-9806E3DA61DC}" type="presOf" srcId="{4F92ECF8-0B30-4F74-A84A-8F82479264C3}" destId="{880650B4-B824-46C2-8C96-AF7E09DAF896}" srcOrd="0" destOrd="2" presId="urn:microsoft.com/office/officeart/2005/8/layout/chevron2"/>
    <dgm:cxn modelId="{EE80ECF5-EA24-445D-AEEE-8B29AF1A10EA}" type="presOf" srcId="{BA896BB7-DBBB-439F-817A-0EAEE0F5C89E}" destId="{880650B4-B824-46C2-8C96-AF7E09DAF896}" srcOrd="0" destOrd="0" presId="urn:microsoft.com/office/officeart/2005/8/layout/chevron2"/>
    <dgm:cxn modelId="{B3298A91-D999-4A3B-B9A5-9BAAB98D892A}" srcId="{741D51CB-068C-4576-A05D-D11D2C589748}" destId="{54074A24-E10F-4F19-916C-1EDA770DFD45}" srcOrd="2" destOrd="0" parTransId="{D1C71AD0-6F98-4BC1-A955-269CDA3DF2BC}" sibTransId="{D73E03F0-74A0-4E9C-9BCE-A29949951BFF}"/>
    <dgm:cxn modelId="{28773694-1609-4BEC-A3AD-FDF66B205E97}" srcId="{307EB2FD-BD79-4646-8492-FDBA620D83EA}" destId="{741D51CB-068C-4576-A05D-D11D2C589748}" srcOrd="0" destOrd="0" parTransId="{37145075-CE1F-4527-AD25-822995311F21}" sibTransId="{D748B1B1-0B24-44EA-8B03-49F69DB25B30}"/>
    <dgm:cxn modelId="{C2C298CC-854B-4BE9-ACCC-9AD465C1D85A}" type="presOf" srcId="{AF91E29F-C1FB-4259-AFE1-C84F7DB0803B}" destId="{5683166F-D1CD-45F9-A467-2A2E2E5D18EA}" srcOrd="0" destOrd="0" presId="urn:microsoft.com/office/officeart/2005/8/layout/chevron2"/>
    <dgm:cxn modelId="{E5409C6D-93CB-4433-981B-C380D2EF8B04}" srcId="{741D51CB-068C-4576-A05D-D11D2C589748}" destId="{66304391-D9AB-4A2B-A88E-DB5AE926FF6E}" srcOrd="1" destOrd="0" parTransId="{356B3444-7BC5-4D80-A269-A1B4884EB78D}" sibTransId="{065370B1-B626-45B6-98AD-A295E84CA37C}"/>
    <dgm:cxn modelId="{38ECF2BE-0089-4CD8-8E44-E6DAB0B8A5EA}" type="presOf" srcId="{4F0E1F2E-3A0F-4353-8332-AAC9FFED8FD6}" destId="{880650B4-B824-46C2-8C96-AF7E09DAF896}" srcOrd="0" destOrd="1" presId="urn:microsoft.com/office/officeart/2005/8/layout/chevron2"/>
    <dgm:cxn modelId="{FFF97568-B967-4063-BAC8-6D757B3EDCDE}" srcId="{2EAEC4B6-2508-4D74-94AB-E3AE5662DD19}" destId="{4F92ECF8-0B30-4F74-A84A-8F82479264C3}" srcOrd="2" destOrd="0" parTransId="{2C58D2D8-DC67-4CCB-9737-D676AD2B1F09}" sibTransId="{75740D9C-B37D-40BA-B1E8-675F56C84980}"/>
    <dgm:cxn modelId="{FB3A7FFF-1D89-4636-9EEE-0DFFE3CE3FA1}" srcId="{307EB2FD-BD79-4646-8492-FDBA620D83EA}" destId="{2EAEC4B6-2508-4D74-94AB-E3AE5662DD19}" srcOrd="1" destOrd="0" parTransId="{8ADC7AAC-6E22-46AE-BC0F-EB6B711D9F8C}" sibTransId="{4E48DD2E-32BF-4DED-AE6C-422D9274F9F8}"/>
    <dgm:cxn modelId="{997655DF-44E5-4A78-B732-CF40F01FC9AE}" type="presOf" srcId="{2EAEC4B6-2508-4D74-94AB-E3AE5662DD19}" destId="{13846872-52EA-4F69-BBD4-F48688473320}" srcOrd="0" destOrd="0" presId="urn:microsoft.com/office/officeart/2005/8/layout/chevron2"/>
    <dgm:cxn modelId="{0D4D7718-EA0F-494C-916E-14C3D16AF955}" type="presOf" srcId="{307EB2FD-BD79-4646-8492-FDBA620D83EA}" destId="{6EE90D25-8F43-4891-AEEF-70A96AD6EFA0}" srcOrd="0" destOrd="0" presId="urn:microsoft.com/office/officeart/2005/8/layout/chevron2"/>
    <dgm:cxn modelId="{659C7A7C-D2BB-4ABF-B203-57F130359B1C}" srcId="{2EAEC4B6-2508-4D74-94AB-E3AE5662DD19}" destId="{BA896BB7-DBBB-439F-817A-0EAEE0F5C89E}" srcOrd="0" destOrd="0" parTransId="{E934FFFE-08DA-451C-898F-C384C29FD12C}" sibTransId="{4FEC4A28-264D-48D2-937A-CD4A1C6277E7}"/>
    <dgm:cxn modelId="{D3C300AE-4ABC-470A-8449-21CD3F76EC0F}" type="presOf" srcId="{741D51CB-068C-4576-A05D-D11D2C589748}" destId="{4F0C48ED-42BD-4917-BDC9-05637F4F55F0}" srcOrd="0" destOrd="0" presId="urn:microsoft.com/office/officeart/2005/8/layout/chevron2"/>
    <dgm:cxn modelId="{86117A56-3F9C-43DA-9CBB-0D7647D33EC2}" type="presOf" srcId="{66304391-D9AB-4A2B-A88E-DB5AE926FF6E}" destId="{5683166F-D1CD-45F9-A467-2A2E2E5D18EA}" srcOrd="0" destOrd="1" presId="urn:microsoft.com/office/officeart/2005/8/layout/chevron2"/>
    <dgm:cxn modelId="{C5713245-2EFC-43C0-9CB0-4B8DC83AABCB}" type="presParOf" srcId="{6EE90D25-8F43-4891-AEEF-70A96AD6EFA0}" destId="{FE71EB8E-6F3D-4F08-B920-AFA2586F593C}" srcOrd="0" destOrd="0" presId="urn:microsoft.com/office/officeart/2005/8/layout/chevron2"/>
    <dgm:cxn modelId="{88DA7B50-FB16-4F7E-BEFD-E3F88EA5DCC7}" type="presParOf" srcId="{FE71EB8E-6F3D-4F08-B920-AFA2586F593C}" destId="{4F0C48ED-42BD-4917-BDC9-05637F4F55F0}" srcOrd="0" destOrd="0" presId="urn:microsoft.com/office/officeart/2005/8/layout/chevron2"/>
    <dgm:cxn modelId="{195DAEA1-9DD6-40DD-AD9F-97B69EFCBA9E}" type="presParOf" srcId="{FE71EB8E-6F3D-4F08-B920-AFA2586F593C}" destId="{5683166F-D1CD-45F9-A467-2A2E2E5D18EA}" srcOrd="1" destOrd="0" presId="urn:microsoft.com/office/officeart/2005/8/layout/chevron2"/>
    <dgm:cxn modelId="{974F8F93-B876-493D-8A1C-3E429A0414CA}" type="presParOf" srcId="{6EE90D25-8F43-4891-AEEF-70A96AD6EFA0}" destId="{40CA1E4D-08EC-4CE3-A57B-900DC7A435B8}" srcOrd="1" destOrd="0" presId="urn:microsoft.com/office/officeart/2005/8/layout/chevron2"/>
    <dgm:cxn modelId="{51BFFC5C-F91A-48A0-A6B4-08CAC97BF7B5}" type="presParOf" srcId="{6EE90D25-8F43-4891-AEEF-70A96AD6EFA0}" destId="{911F777A-57CF-4EC2-A7C8-1FE6CF971928}" srcOrd="2" destOrd="0" presId="urn:microsoft.com/office/officeart/2005/8/layout/chevron2"/>
    <dgm:cxn modelId="{40D3AE38-432E-4371-993F-3F868EED6286}" type="presParOf" srcId="{911F777A-57CF-4EC2-A7C8-1FE6CF971928}" destId="{13846872-52EA-4F69-BBD4-F48688473320}" srcOrd="0" destOrd="0" presId="urn:microsoft.com/office/officeart/2005/8/layout/chevron2"/>
    <dgm:cxn modelId="{B54D6A63-7757-4628-8132-F11E42DC5A77}" type="presParOf" srcId="{911F777A-57CF-4EC2-A7C8-1FE6CF971928}" destId="{880650B4-B824-46C2-8C96-AF7E09DAF89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954B6AB-325E-4D34-9FDB-D4EF81CEB3F5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C7EE0299-3F2F-4636-A367-0C97764CB18B}">
      <dgm:prSet phldrT="[Tekst]"/>
      <dgm:spPr/>
      <dgm:t>
        <a:bodyPr/>
        <a:lstStyle/>
        <a:p>
          <a:r>
            <a:rPr lang="en-GB" dirty="0" err="1"/>
            <a:t>Odabir</a:t>
          </a:r>
          <a:r>
            <a:rPr lang="en-GB" dirty="0"/>
            <a:t> </a:t>
          </a:r>
          <a:r>
            <a:rPr lang="en-GB" dirty="0" err="1"/>
            <a:t>jednog</a:t>
          </a:r>
          <a:r>
            <a:rPr lang="en-GB" dirty="0"/>
            <a:t> od </a:t>
          </a:r>
          <a:r>
            <a:rPr lang="en-GB" dirty="0" err="1"/>
            <a:t>navedenih</a:t>
          </a:r>
          <a:r>
            <a:rPr lang="en-GB" dirty="0"/>
            <a:t> </a:t>
          </a:r>
          <a:r>
            <a:rPr lang="en-GB" dirty="0" err="1"/>
            <a:t>problema</a:t>
          </a:r>
          <a:endParaRPr lang="hr-HR" dirty="0"/>
        </a:p>
      </dgm:t>
    </dgm:pt>
    <dgm:pt modelId="{484ABECF-8EA5-427A-BDDA-AFCD59A3EB62}" type="parTrans" cxnId="{68BD7185-1980-43D0-9541-A3FDCFE19248}">
      <dgm:prSet/>
      <dgm:spPr/>
      <dgm:t>
        <a:bodyPr/>
        <a:lstStyle/>
        <a:p>
          <a:endParaRPr lang="hr-HR"/>
        </a:p>
      </dgm:t>
    </dgm:pt>
    <dgm:pt modelId="{A4A708FE-9896-442E-802C-A713D23BB2B6}" type="sibTrans" cxnId="{68BD7185-1980-43D0-9541-A3FDCFE19248}">
      <dgm:prSet/>
      <dgm:spPr/>
      <dgm:t>
        <a:bodyPr/>
        <a:lstStyle/>
        <a:p>
          <a:endParaRPr lang="hr-HR"/>
        </a:p>
      </dgm:t>
    </dgm:pt>
    <dgm:pt modelId="{52C7AD49-20D6-407E-97D5-A5E7642780E0}">
      <dgm:prSet phldrT="[Tekst]"/>
      <dgm:spPr/>
      <dgm:t>
        <a:bodyPr/>
        <a:lstStyle/>
        <a:p>
          <a:r>
            <a:rPr lang="en-GB" dirty="0" err="1"/>
            <a:t>Hipotetsko</a:t>
          </a:r>
          <a:r>
            <a:rPr lang="en-GB" dirty="0"/>
            <a:t> </a:t>
          </a:r>
          <a:r>
            <a:rPr lang="en-GB" dirty="0" err="1"/>
            <a:t>razrješavanje</a:t>
          </a:r>
          <a:r>
            <a:rPr lang="en-GB" dirty="0"/>
            <a:t> </a:t>
          </a:r>
          <a:r>
            <a:rPr lang="en-GB" dirty="0" err="1"/>
            <a:t>problema</a:t>
          </a:r>
          <a:endParaRPr lang="hr-HR" dirty="0"/>
        </a:p>
      </dgm:t>
    </dgm:pt>
    <dgm:pt modelId="{9A546F07-AD65-4759-B781-AC0FF36F99C4}" type="parTrans" cxnId="{CDA076F0-8B89-4ED6-B412-BDB5F507499D}">
      <dgm:prSet/>
      <dgm:spPr/>
      <dgm:t>
        <a:bodyPr/>
        <a:lstStyle/>
        <a:p>
          <a:endParaRPr lang="hr-HR"/>
        </a:p>
      </dgm:t>
    </dgm:pt>
    <dgm:pt modelId="{388A0400-6395-4EF3-A699-668141C90DA6}" type="sibTrans" cxnId="{CDA076F0-8B89-4ED6-B412-BDB5F507499D}">
      <dgm:prSet/>
      <dgm:spPr/>
      <dgm:t>
        <a:bodyPr/>
        <a:lstStyle/>
        <a:p>
          <a:endParaRPr lang="hr-HR"/>
        </a:p>
      </dgm:t>
    </dgm:pt>
    <dgm:pt modelId="{1697B669-CE87-4ADD-B464-DEC93E0EE809}">
      <dgm:prSet phldrT="[Tekst]"/>
      <dgm:spPr/>
      <dgm:t>
        <a:bodyPr/>
        <a:lstStyle/>
        <a:p>
          <a:r>
            <a:rPr lang="en-GB" dirty="0" err="1"/>
            <a:t>Provjera</a:t>
          </a:r>
          <a:r>
            <a:rPr lang="en-GB" dirty="0"/>
            <a:t> </a:t>
          </a:r>
          <a:r>
            <a:rPr lang="en-GB" dirty="0" err="1"/>
            <a:t>raspoloženja</a:t>
          </a:r>
          <a:endParaRPr lang="hr-HR" dirty="0"/>
        </a:p>
      </dgm:t>
    </dgm:pt>
    <dgm:pt modelId="{7D618EC1-39D3-43CE-B18A-34D2554DAC84}" type="parTrans" cxnId="{881E7600-8972-4DEC-A52E-8601D74F3F79}">
      <dgm:prSet/>
      <dgm:spPr/>
      <dgm:t>
        <a:bodyPr/>
        <a:lstStyle/>
        <a:p>
          <a:endParaRPr lang="hr-HR"/>
        </a:p>
      </dgm:t>
    </dgm:pt>
    <dgm:pt modelId="{CFE81F0B-5920-4DC7-A045-6CBCD6ED3FA1}" type="sibTrans" cxnId="{881E7600-8972-4DEC-A52E-8601D74F3F79}">
      <dgm:prSet/>
      <dgm:spPr/>
      <dgm:t>
        <a:bodyPr/>
        <a:lstStyle/>
        <a:p>
          <a:endParaRPr lang="hr-HR"/>
        </a:p>
      </dgm:t>
    </dgm:pt>
    <dgm:pt modelId="{D1834FBB-6340-4A15-8DF7-577EA7410CF1}" type="pres">
      <dgm:prSet presAssocID="{C954B6AB-325E-4D34-9FDB-D4EF81CEB3F5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D392292-37DA-46F6-8317-D0BC1000D9A4}" type="pres">
      <dgm:prSet presAssocID="{C7EE0299-3F2F-4636-A367-0C97764CB18B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D937A0-5B0C-4D54-A90E-67DCA57BCB9F}" type="pres">
      <dgm:prSet presAssocID="{C7EE0299-3F2F-4636-A367-0C97764CB18B}" presName="spNode" presStyleCnt="0"/>
      <dgm:spPr/>
    </dgm:pt>
    <dgm:pt modelId="{D55B7061-62CA-4A5B-AB45-6ADA43C6CA05}" type="pres">
      <dgm:prSet presAssocID="{A4A708FE-9896-442E-802C-A713D23BB2B6}" presName="sibTrans" presStyleLbl="sibTrans1D1" presStyleIdx="0" presStyleCnt="3"/>
      <dgm:spPr/>
      <dgm:t>
        <a:bodyPr/>
        <a:lstStyle/>
        <a:p>
          <a:endParaRPr lang="en-US"/>
        </a:p>
      </dgm:t>
    </dgm:pt>
    <dgm:pt modelId="{13B75326-1AD3-41AA-80C8-C4C161BA06A2}" type="pres">
      <dgm:prSet presAssocID="{52C7AD49-20D6-407E-97D5-A5E7642780E0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5714CC-D63D-4BF2-B5F3-54ACB670156E}" type="pres">
      <dgm:prSet presAssocID="{52C7AD49-20D6-407E-97D5-A5E7642780E0}" presName="spNode" presStyleCnt="0"/>
      <dgm:spPr/>
    </dgm:pt>
    <dgm:pt modelId="{9B4BF08F-4F33-471B-B5E7-8F7420B3103C}" type="pres">
      <dgm:prSet presAssocID="{388A0400-6395-4EF3-A699-668141C90DA6}" presName="sibTrans" presStyleLbl="sibTrans1D1" presStyleIdx="1" presStyleCnt="3"/>
      <dgm:spPr/>
      <dgm:t>
        <a:bodyPr/>
        <a:lstStyle/>
        <a:p>
          <a:endParaRPr lang="en-US"/>
        </a:p>
      </dgm:t>
    </dgm:pt>
    <dgm:pt modelId="{BC226D57-9882-4876-9172-891AC7A987CA}" type="pres">
      <dgm:prSet presAssocID="{1697B669-CE87-4ADD-B464-DEC93E0EE809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92EF28-7EA8-4A62-AD58-FBB8391E238F}" type="pres">
      <dgm:prSet presAssocID="{1697B669-CE87-4ADD-B464-DEC93E0EE809}" presName="spNode" presStyleCnt="0"/>
      <dgm:spPr/>
    </dgm:pt>
    <dgm:pt modelId="{52BBB50A-76E8-4A60-A60E-596D03171CF4}" type="pres">
      <dgm:prSet presAssocID="{CFE81F0B-5920-4DC7-A045-6CBCD6ED3FA1}" presName="sibTrans" presStyleLbl="sibTrans1D1" presStyleIdx="2" presStyleCnt="3"/>
      <dgm:spPr/>
      <dgm:t>
        <a:bodyPr/>
        <a:lstStyle/>
        <a:p>
          <a:endParaRPr lang="en-US"/>
        </a:p>
      </dgm:t>
    </dgm:pt>
  </dgm:ptLst>
  <dgm:cxnLst>
    <dgm:cxn modelId="{881E7600-8972-4DEC-A52E-8601D74F3F79}" srcId="{C954B6AB-325E-4D34-9FDB-D4EF81CEB3F5}" destId="{1697B669-CE87-4ADD-B464-DEC93E0EE809}" srcOrd="2" destOrd="0" parTransId="{7D618EC1-39D3-43CE-B18A-34D2554DAC84}" sibTransId="{CFE81F0B-5920-4DC7-A045-6CBCD6ED3FA1}"/>
    <dgm:cxn modelId="{68BD7185-1980-43D0-9541-A3FDCFE19248}" srcId="{C954B6AB-325E-4D34-9FDB-D4EF81CEB3F5}" destId="{C7EE0299-3F2F-4636-A367-0C97764CB18B}" srcOrd="0" destOrd="0" parTransId="{484ABECF-8EA5-427A-BDDA-AFCD59A3EB62}" sibTransId="{A4A708FE-9896-442E-802C-A713D23BB2B6}"/>
    <dgm:cxn modelId="{AC47D138-8410-4B61-8A33-E53538D41169}" type="presOf" srcId="{388A0400-6395-4EF3-A699-668141C90DA6}" destId="{9B4BF08F-4F33-471B-B5E7-8F7420B3103C}" srcOrd="0" destOrd="0" presId="urn:microsoft.com/office/officeart/2005/8/layout/cycle5"/>
    <dgm:cxn modelId="{F1652F5B-362A-4C3B-808A-35E4E5EE543E}" type="presOf" srcId="{C954B6AB-325E-4D34-9FDB-D4EF81CEB3F5}" destId="{D1834FBB-6340-4A15-8DF7-577EA7410CF1}" srcOrd="0" destOrd="0" presId="urn:microsoft.com/office/officeart/2005/8/layout/cycle5"/>
    <dgm:cxn modelId="{F6409EF9-0B61-4C37-AA62-7D806D0137EB}" type="presOf" srcId="{A4A708FE-9896-442E-802C-A713D23BB2B6}" destId="{D55B7061-62CA-4A5B-AB45-6ADA43C6CA05}" srcOrd="0" destOrd="0" presId="urn:microsoft.com/office/officeart/2005/8/layout/cycle5"/>
    <dgm:cxn modelId="{1DAC86E4-78B9-49E9-B127-CC204793E22E}" type="presOf" srcId="{1697B669-CE87-4ADD-B464-DEC93E0EE809}" destId="{BC226D57-9882-4876-9172-891AC7A987CA}" srcOrd="0" destOrd="0" presId="urn:microsoft.com/office/officeart/2005/8/layout/cycle5"/>
    <dgm:cxn modelId="{450FCA99-333D-4F9A-8946-1FF15AA74B73}" type="presOf" srcId="{52C7AD49-20D6-407E-97D5-A5E7642780E0}" destId="{13B75326-1AD3-41AA-80C8-C4C161BA06A2}" srcOrd="0" destOrd="0" presId="urn:microsoft.com/office/officeart/2005/8/layout/cycle5"/>
    <dgm:cxn modelId="{CDA076F0-8B89-4ED6-B412-BDB5F507499D}" srcId="{C954B6AB-325E-4D34-9FDB-D4EF81CEB3F5}" destId="{52C7AD49-20D6-407E-97D5-A5E7642780E0}" srcOrd="1" destOrd="0" parTransId="{9A546F07-AD65-4759-B781-AC0FF36F99C4}" sibTransId="{388A0400-6395-4EF3-A699-668141C90DA6}"/>
    <dgm:cxn modelId="{DC882F8F-1BBE-4323-AEEF-A4E6309CCDE6}" type="presOf" srcId="{CFE81F0B-5920-4DC7-A045-6CBCD6ED3FA1}" destId="{52BBB50A-76E8-4A60-A60E-596D03171CF4}" srcOrd="0" destOrd="0" presId="urn:microsoft.com/office/officeart/2005/8/layout/cycle5"/>
    <dgm:cxn modelId="{FA2B58C4-FE3D-4C39-8FCC-43238935CB89}" type="presOf" srcId="{C7EE0299-3F2F-4636-A367-0C97764CB18B}" destId="{7D392292-37DA-46F6-8317-D0BC1000D9A4}" srcOrd="0" destOrd="0" presId="urn:microsoft.com/office/officeart/2005/8/layout/cycle5"/>
    <dgm:cxn modelId="{F9BAFFD5-FCF8-47DF-B055-34929AE56DFB}" type="presParOf" srcId="{D1834FBB-6340-4A15-8DF7-577EA7410CF1}" destId="{7D392292-37DA-46F6-8317-D0BC1000D9A4}" srcOrd="0" destOrd="0" presId="urn:microsoft.com/office/officeart/2005/8/layout/cycle5"/>
    <dgm:cxn modelId="{59F60752-8E05-48B8-88B5-CF668E2BCF59}" type="presParOf" srcId="{D1834FBB-6340-4A15-8DF7-577EA7410CF1}" destId="{99D937A0-5B0C-4D54-A90E-67DCA57BCB9F}" srcOrd="1" destOrd="0" presId="urn:microsoft.com/office/officeart/2005/8/layout/cycle5"/>
    <dgm:cxn modelId="{A13D7C05-178C-402D-A912-1200C1E68E36}" type="presParOf" srcId="{D1834FBB-6340-4A15-8DF7-577EA7410CF1}" destId="{D55B7061-62CA-4A5B-AB45-6ADA43C6CA05}" srcOrd="2" destOrd="0" presId="urn:microsoft.com/office/officeart/2005/8/layout/cycle5"/>
    <dgm:cxn modelId="{0A056649-C2F7-498C-B144-65835FDD19F9}" type="presParOf" srcId="{D1834FBB-6340-4A15-8DF7-577EA7410CF1}" destId="{13B75326-1AD3-41AA-80C8-C4C161BA06A2}" srcOrd="3" destOrd="0" presId="urn:microsoft.com/office/officeart/2005/8/layout/cycle5"/>
    <dgm:cxn modelId="{E44B8F46-FED3-4D77-BA9F-DCFEC4FFC2F9}" type="presParOf" srcId="{D1834FBB-6340-4A15-8DF7-577EA7410CF1}" destId="{5F5714CC-D63D-4BF2-B5F3-54ACB670156E}" srcOrd="4" destOrd="0" presId="urn:microsoft.com/office/officeart/2005/8/layout/cycle5"/>
    <dgm:cxn modelId="{949DBE2D-3993-4B67-AF68-27DBC7DB4D16}" type="presParOf" srcId="{D1834FBB-6340-4A15-8DF7-577EA7410CF1}" destId="{9B4BF08F-4F33-471B-B5E7-8F7420B3103C}" srcOrd="5" destOrd="0" presId="urn:microsoft.com/office/officeart/2005/8/layout/cycle5"/>
    <dgm:cxn modelId="{80F81943-567E-401F-BDEB-EC5DBC35EC99}" type="presParOf" srcId="{D1834FBB-6340-4A15-8DF7-577EA7410CF1}" destId="{BC226D57-9882-4876-9172-891AC7A987CA}" srcOrd="6" destOrd="0" presId="urn:microsoft.com/office/officeart/2005/8/layout/cycle5"/>
    <dgm:cxn modelId="{DB31AF5D-A42F-450D-9F8F-43E4FEE7D081}" type="presParOf" srcId="{D1834FBB-6340-4A15-8DF7-577EA7410CF1}" destId="{CE92EF28-7EA8-4A62-AD58-FBB8391E238F}" srcOrd="7" destOrd="0" presId="urn:microsoft.com/office/officeart/2005/8/layout/cycle5"/>
    <dgm:cxn modelId="{C4E854C1-9754-476D-B6C1-10C7F5C36E8B}" type="presParOf" srcId="{D1834FBB-6340-4A15-8DF7-577EA7410CF1}" destId="{52BBB50A-76E8-4A60-A60E-596D03171CF4}" srcOrd="8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3573E2E-77A0-42A7-81DC-E30B6634FC52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DA88FC2F-08AE-4F82-A928-1AEE99CE18F4}">
      <dgm:prSet phldrT="[Tekst]"/>
      <dgm:spPr/>
      <dgm:t>
        <a:bodyPr/>
        <a:lstStyle/>
        <a:p>
          <a:r>
            <a:rPr lang="en-GB" dirty="0" err="1"/>
            <a:t>Nezaposlenost</a:t>
          </a:r>
          <a:endParaRPr lang="hr-HR" dirty="0"/>
        </a:p>
      </dgm:t>
    </dgm:pt>
    <dgm:pt modelId="{52E90A9E-5A84-40BD-8CD2-23DDF74047E3}" type="parTrans" cxnId="{5F9554CD-D59A-408A-90E7-289943C9DC16}">
      <dgm:prSet/>
      <dgm:spPr/>
      <dgm:t>
        <a:bodyPr/>
        <a:lstStyle/>
        <a:p>
          <a:endParaRPr lang="hr-HR"/>
        </a:p>
      </dgm:t>
    </dgm:pt>
    <dgm:pt modelId="{94FBB9A2-1624-4DDC-8489-E4C5C1EE8EB8}" type="sibTrans" cxnId="{5F9554CD-D59A-408A-90E7-289943C9DC16}">
      <dgm:prSet/>
      <dgm:spPr/>
      <dgm:t>
        <a:bodyPr/>
        <a:lstStyle/>
        <a:p>
          <a:endParaRPr lang="hr-HR"/>
        </a:p>
      </dgm:t>
    </dgm:pt>
    <dgm:pt modelId="{DFEC9EB9-268B-46FD-AC74-05773BE74F68}">
      <dgm:prSet phldrT="[Tekst]"/>
      <dgm:spPr/>
      <dgm:t>
        <a:bodyPr/>
        <a:lstStyle/>
        <a:p>
          <a:r>
            <a:rPr lang="en-GB" dirty="0" err="1"/>
            <a:t>Zamislimo</a:t>
          </a:r>
          <a:r>
            <a:rPr lang="en-GB" dirty="0"/>
            <a:t> da </a:t>
          </a:r>
          <a:r>
            <a:rPr lang="en-GB" dirty="0" err="1"/>
            <a:t>ste</a:t>
          </a:r>
          <a:r>
            <a:rPr lang="en-GB" dirty="0"/>
            <a:t> </a:t>
          </a:r>
          <a:r>
            <a:rPr lang="en-GB" dirty="0" err="1"/>
            <a:t>dobili</a:t>
          </a:r>
          <a:r>
            <a:rPr lang="en-GB" dirty="0"/>
            <a:t> </a:t>
          </a:r>
          <a:r>
            <a:rPr lang="en-GB" dirty="0" err="1"/>
            <a:t>posao</a:t>
          </a:r>
          <a:r>
            <a:rPr lang="en-GB" dirty="0"/>
            <a:t> za koji </a:t>
          </a:r>
          <a:r>
            <a:rPr lang="en-GB" dirty="0" err="1"/>
            <a:t>ste</a:t>
          </a:r>
          <a:r>
            <a:rPr lang="en-GB" dirty="0"/>
            <a:t> se </a:t>
          </a:r>
          <a:r>
            <a:rPr lang="en-GB" dirty="0" err="1"/>
            <a:t>prijavili</a:t>
          </a:r>
          <a:r>
            <a:rPr lang="en-GB" dirty="0"/>
            <a:t>? </a:t>
          </a:r>
          <a:endParaRPr lang="hr-HR" dirty="0"/>
        </a:p>
      </dgm:t>
    </dgm:pt>
    <dgm:pt modelId="{7ECE5B7F-F71B-4FE2-BA23-055E59B12143}" type="parTrans" cxnId="{B9DCD754-6828-4344-8336-E5608E0B4B55}">
      <dgm:prSet/>
      <dgm:spPr/>
      <dgm:t>
        <a:bodyPr/>
        <a:lstStyle/>
        <a:p>
          <a:endParaRPr lang="hr-HR"/>
        </a:p>
      </dgm:t>
    </dgm:pt>
    <dgm:pt modelId="{96CE7DC2-3657-4143-BDB1-7ED761183308}" type="sibTrans" cxnId="{B9DCD754-6828-4344-8336-E5608E0B4B55}">
      <dgm:prSet/>
      <dgm:spPr/>
      <dgm:t>
        <a:bodyPr/>
        <a:lstStyle/>
        <a:p>
          <a:endParaRPr lang="hr-HR"/>
        </a:p>
      </dgm:t>
    </dgm:pt>
    <dgm:pt modelId="{915A8C30-F8F9-4914-8979-28686EFF8536}">
      <dgm:prSet phldrT="[Tekst]"/>
      <dgm:spPr/>
      <dgm:t>
        <a:bodyPr/>
        <a:lstStyle/>
        <a:p>
          <a:r>
            <a:rPr lang="en-GB" dirty="0" err="1"/>
            <a:t>Kako</a:t>
          </a:r>
          <a:r>
            <a:rPr lang="en-GB" dirty="0"/>
            <a:t> se sad </a:t>
          </a:r>
          <a:r>
            <a:rPr lang="en-GB" dirty="0" err="1"/>
            <a:t>osjećate</a:t>
          </a:r>
          <a:r>
            <a:rPr lang="en-GB" dirty="0"/>
            <a:t>?</a:t>
          </a:r>
          <a:endParaRPr lang="hr-HR" dirty="0"/>
        </a:p>
      </dgm:t>
    </dgm:pt>
    <dgm:pt modelId="{0797131C-E9AC-493D-9F15-211E68CD5797}" type="parTrans" cxnId="{06054115-7B1D-4B42-8D96-ACE788E47AAC}">
      <dgm:prSet/>
      <dgm:spPr/>
      <dgm:t>
        <a:bodyPr/>
        <a:lstStyle/>
        <a:p>
          <a:endParaRPr lang="hr-HR"/>
        </a:p>
      </dgm:t>
    </dgm:pt>
    <dgm:pt modelId="{1AC8F898-A149-4895-B18D-A0F853DE1A05}" type="sibTrans" cxnId="{06054115-7B1D-4B42-8D96-ACE788E47AAC}">
      <dgm:prSet/>
      <dgm:spPr/>
      <dgm:t>
        <a:bodyPr/>
        <a:lstStyle/>
        <a:p>
          <a:endParaRPr lang="hr-HR"/>
        </a:p>
      </dgm:t>
    </dgm:pt>
    <dgm:pt modelId="{556CB6CB-F89B-4BD2-AD26-1FAEF89D8F99}" type="pres">
      <dgm:prSet presAssocID="{03573E2E-77A0-42A7-81DC-E30B6634FC5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03FD79E-FF7D-46CB-A44B-FE32E2E2705F}" type="pres">
      <dgm:prSet presAssocID="{DA88FC2F-08AE-4F82-A928-1AEE99CE18F4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2516D7-E5DC-46E7-888C-1E6FE47EFD4C}" type="pres">
      <dgm:prSet presAssocID="{DA88FC2F-08AE-4F82-A928-1AEE99CE18F4}" presName="spNode" presStyleCnt="0"/>
      <dgm:spPr/>
    </dgm:pt>
    <dgm:pt modelId="{BAC5CEF7-DBBA-4A96-9055-1C66308A3968}" type="pres">
      <dgm:prSet presAssocID="{94FBB9A2-1624-4DDC-8489-E4C5C1EE8EB8}" presName="sibTrans" presStyleLbl="sibTrans1D1" presStyleIdx="0" presStyleCnt="3"/>
      <dgm:spPr/>
      <dgm:t>
        <a:bodyPr/>
        <a:lstStyle/>
        <a:p>
          <a:endParaRPr lang="en-US"/>
        </a:p>
      </dgm:t>
    </dgm:pt>
    <dgm:pt modelId="{4A548809-35C7-46E8-BB7C-9E76B6FD5BA6}" type="pres">
      <dgm:prSet presAssocID="{DFEC9EB9-268B-46FD-AC74-05773BE74F68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899738-4D35-4675-A882-5E6178E62A73}" type="pres">
      <dgm:prSet presAssocID="{DFEC9EB9-268B-46FD-AC74-05773BE74F68}" presName="spNode" presStyleCnt="0"/>
      <dgm:spPr/>
    </dgm:pt>
    <dgm:pt modelId="{F2A9D53C-E710-4CE0-AE7F-F037EC92C97F}" type="pres">
      <dgm:prSet presAssocID="{96CE7DC2-3657-4143-BDB1-7ED761183308}" presName="sibTrans" presStyleLbl="sibTrans1D1" presStyleIdx="1" presStyleCnt="3"/>
      <dgm:spPr/>
      <dgm:t>
        <a:bodyPr/>
        <a:lstStyle/>
        <a:p>
          <a:endParaRPr lang="en-US"/>
        </a:p>
      </dgm:t>
    </dgm:pt>
    <dgm:pt modelId="{F61CBA11-2788-4B65-AF32-20D228D845F3}" type="pres">
      <dgm:prSet presAssocID="{915A8C30-F8F9-4914-8979-28686EFF8536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3BBFD8-E120-4D19-8149-00152262AB49}" type="pres">
      <dgm:prSet presAssocID="{915A8C30-F8F9-4914-8979-28686EFF8536}" presName="spNode" presStyleCnt="0"/>
      <dgm:spPr/>
    </dgm:pt>
    <dgm:pt modelId="{8E603969-A905-4117-A178-091BAF9C732E}" type="pres">
      <dgm:prSet presAssocID="{1AC8F898-A149-4895-B18D-A0F853DE1A05}" presName="sibTrans" presStyleLbl="sibTrans1D1" presStyleIdx="2" presStyleCnt="3"/>
      <dgm:spPr/>
      <dgm:t>
        <a:bodyPr/>
        <a:lstStyle/>
        <a:p>
          <a:endParaRPr lang="en-US"/>
        </a:p>
      </dgm:t>
    </dgm:pt>
  </dgm:ptLst>
  <dgm:cxnLst>
    <dgm:cxn modelId="{B9DCD754-6828-4344-8336-E5608E0B4B55}" srcId="{03573E2E-77A0-42A7-81DC-E30B6634FC52}" destId="{DFEC9EB9-268B-46FD-AC74-05773BE74F68}" srcOrd="1" destOrd="0" parTransId="{7ECE5B7F-F71B-4FE2-BA23-055E59B12143}" sibTransId="{96CE7DC2-3657-4143-BDB1-7ED761183308}"/>
    <dgm:cxn modelId="{5F9554CD-D59A-408A-90E7-289943C9DC16}" srcId="{03573E2E-77A0-42A7-81DC-E30B6634FC52}" destId="{DA88FC2F-08AE-4F82-A928-1AEE99CE18F4}" srcOrd="0" destOrd="0" parTransId="{52E90A9E-5A84-40BD-8CD2-23DDF74047E3}" sibTransId="{94FBB9A2-1624-4DDC-8489-E4C5C1EE8EB8}"/>
    <dgm:cxn modelId="{13C1E896-1370-4F46-B5CC-07E8C271080B}" type="presOf" srcId="{915A8C30-F8F9-4914-8979-28686EFF8536}" destId="{F61CBA11-2788-4B65-AF32-20D228D845F3}" srcOrd="0" destOrd="0" presId="urn:microsoft.com/office/officeart/2005/8/layout/cycle5"/>
    <dgm:cxn modelId="{57E43299-2EE0-4717-B2DA-B1BDA02FCAA7}" type="presOf" srcId="{DFEC9EB9-268B-46FD-AC74-05773BE74F68}" destId="{4A548809-35C7-46E8-BB7C-9E76B6FD5BA6}" srcOrd="0" destOrd="0" presId="urn:microsoft.com/office/officeart/2005/8/layout/cycle5"/>
    <dgm:cxn modelId="{AD13FA8F-60E4-472E-AC1E-9B664059F426}" type="presOf" srcId="{94FBB9A2-1624-4DDC-8489-E4C5C1EE8EB8}" destId="{BAC5CEF7-DBBA-4A96-9055-1C66308A3968}" srcOrd="0" destOrd="0" presId="urn:microsoft.com/office/officeart/2005/8/layout/cycle5"/>
    <dgm:cxn modelId="{FCE285E9-257E-494F-A0F1-0E7D0C7B4194}" type="presOf" srcId="{DA88FC2F-08AE-4F82-A928-1AEE99CE18F4}" destId="{C03FD79E-FF7D-46CB-A44B-FE32E2E2705F}" srcOrd="0" destOrd="0" presId="urn:microsoft.com/office/officeart/2005/8/layout/cycle5"/>
    <dgm:cxn modelId="{C1DEC803-3B79-4829-83BC-9511AB1DDAFD}" type="presOf" srcId="{1AC8F898-A149-4895-B18D-A0F853DE1A05}" destId="{8E603969-A905-4117-A178-091BAF9C732E}" srcOrd="0" destOrd="0" presId="urn:microsoft.com/office/officeart/2005/8/layout/cycle5"/>
    <dgm:cxn modelId="{4FC60FC1-61A8-42C2-8C8C-F973B049BC14}" type="presOf" srcId="{96CE7DC2-3657-4143-BDB1-7ED761183308}" destId="{F2A9D53C-E710-4CE0-AE7F-F037EC92C97F}" srcOrd="0" destOrd="0" presId="urn:microsoft.com/office/officeart/2005/8/layout/cycle5"/>
    <dgm:cxn modelId="{AB1EF489-BFDE-4B08-B63A-CBC91A84709D}" type="presOf" srcId="{03573E2E-77A0-42A7-81DC-E30B6634FC52}" destId="{556CB6CB-F89B-4BD2-AD26-1FAEF89D8F99}" srcOrd="0" destOrd="0" presId="urn:microsoft.com/office/officeart/2005/8/layout/cycle5"/>
    <dgm:cxn modelId="{06054115-7B1D-4B42-8D96-ACE788E47AAC}" srcId="{03573E2E-77A0-42A7-81DC-E30B6634FC52}" destId="{915A8C30-F8F9-4914-8979-28686EFF8536}" srcOrd="2" destOrd="0" parTransId="{0797131C-E9AC-493D-9F15-211E68CD5797}" sibTransId="{1AC8F898-A149-4895-B18D-A0F853DE1A05}"/>
    <dgm:cxn modelId="{F58CABDC-3253-448B-8CE8-55CCBC6CC835}" type="presParOf" srcId="{556CB6CB-F89B-4BD2-AD26-1FAEF89D8F99}" destId="{C03FD79E-FF7D-46CB-A44B-FE32E2E2705F}" srcOrd="0" destOrd="0" presId="urn:microsoft.com/office/officeart/2005/8/layout/cycle5"/>
    <dgm:cxn modelId="{A638C61C-09B1-4AE2-B152-EFDD7B9EE72A}" type="presParOf" srcId="{556CB6CB-F89B-4BD2-AD26-1FAEF89D8F99}" destId="{F02516D7-E5DC-46E7-888C-1E6FE47EFD4C}" srcOrd="1" destOrd="0" presId="urn:microsoft.com/office/officeart/2005/8/layout/cycle5"/>
    <dgm:cxn modelId="{E40F031B-6DC4-464E-A924-D2D08AD1310B}" type="presParOf" srcId="{556CB6CB-F89B-4BD2-AD26-1FAEF89D8F99}" destId="{BAC5CEF7-DBBA-4A96-9055-1C66308A3968}" srcOrd="2" destOrd="0" presId="urn:microsoft.com/office/officeart/2005/8/layout/cycle5"/>
    <dgm:cxn modelId="{64CBE7BD-6B23-43BF-8324-03C21C372622}" type="presParOf" srcId="{556CB6CB-F89B-4BD2-AD26-1FAEF89D8F99}" destId="{4A548809-35C7-46E8-BB7C-9E76B6FD5BA6}" srcOrd="3" destOrd="0" presId="urn:microsoft.com/office/officeart/2005/8/layout/cycle5"/>
    <dgm:cxn modelId="{AB3A7443-77C0-4729-89CA-012B7FC5656A}" type="presParOf" srcId="{556CB6CB-F89B-4BD2-AD26-1FAEF89D8F99}" destId="{AE899738-4D35-4675-A882-5E6178E62A73}" srcOrd="4" destOrd="0" presId="urn:microsoft.com/office/officeart/2005/8/layout/cycle5"/>
    <dgm:cxn modelId="{AA18A754-E8C7-4553-8641-6E44E31B0498}" type="presParOf" srcId="{556CB6CB-F89B-4BD2-AD26-1FAEF89D8F99}" destId="{F2A9D53C-E710-4CE0-AE7F-F037EC92C97F}" srcOrd="5" destOrd="0" presId="urn:microsoft.com/office/officeart/2005/8/layout/cycle5"/>
    <dgm:cxn modelId="{31995E43-F9EA-4D9D-91BE-3FB66377244C}" type="presParOf" srcId="{556CB6CB-F89B-4BD2-AD26-1FAEF89D8F99}" destId="{F61CBA11-2788-4B65-AF32-20D228D845F3}" srcOrd="6" destOrd="0" presId="urn:microsoft.com/office/officeart/2005/8/layout/cycle5"/>
    <dgm:cxn modelId="{2BE3A37E-19F3-4F51-898C-4398F7FBDD04}" type="presParOf" srcId="{556CB6CB-F89B-4BD2-AD26-1FAEF89D8F99}" destId="{C63BBFD8-E120-4D19-8149-00152262AB49}" srcOrd="7" destOrd="0" presId="urn:microsoft.com/office/officeart/2005/8/layout/cycle5"/>
    <dgm:cxn modelId="{EB6988CB-F9C0-4F17-87A7-7E63AE756D93}" type="presParOf" srcId="{556CB6CB-F89B-4BD2-AD26-1FAEF89D8F99}" destId="{8E603969-A905-4117-A178-091BAF9C732E}" srcOrd="8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F61AF7-A01F-49C6-BA66-760D32424FE1}">
      <dsp:nvSpPr>
        <dsp:cNvPr id="0" name=""/>
        <dsp:cNvSpPr/>
      </dsp:nvSpPr>
      <dsp:spPr>
        <a:xfrm>
          <a:off x="215592" y="2267544"/>
          <a:ext cx="3159820" cy="14532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/>
            <a:t>Dijagnoza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>
              <a:solidFill>
                <a:schemeClr val="tx1"/>
              </a:solidFill>
            </a:rPr>
            <a:t>Kognitivna formulacija poremećaja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>
              <a:solidFill>
                <a:schemeClr val="tx1"/>
              </a:solidFill>
            </a:rPr>
            <a:t>Principi tretmana poremećaja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>
              <a:solidFill>
                <a:schemeClr val="tx1"/>
              </a:solidFill>
            </a:rPr>
            <a:t>Kognitivna konceptualizacija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/>
            <a:t>Ciljevi, aspiracije, vrijednosti, snage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/>
            <a:t>Prepreke za postizanje ciljeva</a:t>
          </a:r>
        </a:p>
      </dsp:txBody>
      <dsp:txXfrm>
        <a:off x="215592" y="2267544"/>
        <a:ext cx="3159820" cy="1453275"/>
      </dsp:txXfrm>
    </dsp:sp>
    <dsp:sp modelId="{5AC4C423-FC00-416A-BA85-8351FAE4CC5D}">
      <dsp:nvSpPr>
        <dsp:cNvPr id="0" name=""/>
        <dsp:cNvSpPr/>
      </dsp:nvSpPr>
      <dsp:spPr>
        <a:xfrm>
          <a:off x="212001" y="2281037"/>
          <a:ext cx="251349" cy="25134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A29920-26B9-4BB6-91DF-143DEB094FF2}">
      <dsp:nvSpPr>
        <dsp:cNvPr id="0" name=""/>
        <dsp:cNvSpPr/>
      </dsp:nvSpPr>
      <dsp:spPr>
        <a:xfrm>
          <a:off x="288032" y="1831752"/>
          <a:ext cx="251349" cy="25134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F8EACA-EF2C-4F17-9370-A7F92DF8A284}">
      <dsp:nvSpPr>
        <dsp:cNvPr id="0" name=""/>
        <dsp:cNvSpPr/>
      </dsp:nvSpPr>
      <dsp:spPr>
        <a:xfrm>
          <a:off x="740148" y="1653379"/>
          <a:ext cx="394977" cy="39497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4F779A-76ED-4C2A-A329-A42D91B8D7B1}">
      <dsp:nvSpPr>
        <dsp:cNvPr id="0" name=""/>
        <dsp:cNvSpPr/>
      </dsp:nvSpPr>
      <dsp:spPr>
        <a:xfrm>
          <a:off x="1035497" y="1255687"/>
          <a:ext cx="251349" cy="25134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40804C-7FE2-4BD2-B699-C7E033DCD325}">
      <dsp:nvSpPr>
        <dsp:cNvPr id="0" name=""/>
        <dsp:cNvSpPr/>
      </dsp:nvSpPr>
      <dsp:spPr>
        <a:xfrm>
          <a:off x="1626196" y="1210356"/>
          <a:ext cx="251349" cy="25134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9084C1-0DD5-4105-9EBD-D4338A506FA0}">
      <dsp:nvSpPr>
        <dsp:cNvPr id="0" name=""/>
        <dsp:cNvSpPr/>
      </dsp:nvSpPr>
      <dsp:spPr>
        <a:xfrm>
          <a:off x="2143058" y="1431868"/>
          <a:ext cx="251349" cy="25134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9C4447-4C48-4578-A8EF-5A186E02E0AD}">
      <dsp:nvSpPr>
        <dsp:cNvPr id="0" name=""/>
        <dsp:cNvSpPr/>
      </dsp:nvSpPr>
      <dsp:spPr>
        <a:xfrm>
          <a:off x="2629359" y="1615728"/>
          <a:ext cx="394977" cy="39497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6D3FA2-3A98-44D9-93A6-06B37094B548}">
      <dsp:nvSpPr>
        <dsp:cNvPr id="0" name=""/>
        <dsp:cNvSpPr/>
      </dsp:nvSpPr>
      <dsp:spPr>
        <a:xfrm>
          <a:off x="3027114" y="2281037"/>
          <a:ext cx="251349" cy="25134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B61A24-C478-4B01-96E6-5670AF792909}">
      <dsp:nvSpPr>
        <dsp:cNvPr id="0" name=""/>
        <dsp:cNvSpPr/>
      </dsp:nvSpPr>
      <dsp:spPr>
        <a:xfrm>
          <a:off x="3238247" y="2668114"/>
          <a:ext cx="251349" cy="25134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0A293E-BA2E-4E3C-9814-46CB9859123F}">
      <dsp:nvSpPr>
        <dsp:cNvPr id="0" name=""/>
        <dsp:cNvSpPr/>
      </dsp:nvSpPr>
      <dsp:spPr>
        <a:xfrm>
          <a:off x="1404682" y="1543717"/>
          <a:ext cx="646326" cy="64632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2E0158-5386-4F2A-A413-A427497D318F}">
      <dsp:nvSpPr>
        <dsp:cNvPr id="0" name=""/>
        <dsp:cNvSpPr/>
      </dsp:nvSpPr>
      <dsp:spPr>
        <a:xfrm>
          <a:off x="36057" y="3266326"/>
          <a:ext cx="251349" cy="25134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253F5C-1B5D-4FDF-A403-A657D75B23A8}">
      <dsp:nvSpPr>
        <dsp:cNvPr id="0" name=""/>
        <dsp:cNvSpPr/>
      </dsp:nvSpPr>
      <dsp:spPr>
        <a:xfrm>
          <a:off x="216023" y="3669025"/>
          <a:ext cx="394977" cy="39497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059592-2F71-4CDB-B59A-85DF91DE66CD}">
      <dsp:nvSpPr>
        <dsp:cNvPr id="0" name=""/>
        <dsp:cNvSpPr/>
      </dsp:nvSpPr>
      <dsp:spPr>
        <a:xfrm>
          <a:off x="775024" y="3921535"/>
          <a:ext cx="574512" cy="5745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EA598E-2642-4257-9C14-C7751E7368E4}">
      <dsp:nvSpPr>
        <dsp:cNvPr id="0" name=""/>
        <dsp:cNvSpPr/>
      </dsp:nvSpPr>
      <dsp:spPr>
        <a:xfrm>
          <a:off x="1513991" y="4388716"/>
          <a:ext cx="251349" cy="25134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0D75A2-C998-4B34-AAF3-BE05C98E7402}">
      <dsp:nvSpPr>
        <dsp:cNvPr id="0" name=""/>
        <dsp:cNvSpPr/>
      </dsp:nvSpPr>
      <dsp:spPr>
        <a:xfrm>
          <a:off x="1584176" y="3864537"/>
          <a:ext cx="394977" cy="39497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EF234E-E7B4-401F-809D-F4FD7C69D3B8}">
      <dsp:nvSpPr>
        <dsp:cNvPr id="0" name=""/>
        <dsp:cNvSpPr/>
      </dsp:nvSpPr>
      <dsp:spPr>
        <a:xfrm>
          <a:off x="2006636" y="4357182"/>
          <a:ext cx="251349" cy="25134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150D67-59BE-442A-94DE-14C1E7AABAEB}">
      <dsp:nvSpPr>
        <dsp:cNvPr id="0" name=""/>
        <dsp:cNvSpPr/>
      </dsp:nvSpPr>
      <dsp:spPr>
        <a:xfrm>
          <a:off x="2323336" y="3849525"/>
          <a:ext cx="574512" cy="5745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596718-2CF2-4D10-BC85-F3A854E12B6F}">
      <dsp:nvSpPr>
        <dsp:cNvPr id="0" name=""/>
        <dsp:cNvSpPr/>
      </dsp:nvSpPr>
      <dsp:spPr>
        <a:xfrm>
          <a:off x="3097492" y="3653404"/>
          <a:ext cx="394977" cy="39497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7B0BD9-671A-4A2E-A11E-FC513A5EC4BE}">
      <dsp:nvSpPr>
        <dsp:cNvPr id="0" name=""/>
        <dsp:cNvSpPr/>
      </dsp:nvSpPr>
      <dsp:spPr>
        <a:xfrm>
          <a:off x="3492469" y="1998940"/>
          <a:ext cx="1159992" cy="2214552"/>
        </a:xfrm>
        <a:prstGeom prst="chevron">
          <a:avLst>
            <a:gd name="adj" fmla="val 6231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8B2101-29E5-4788-BFEA-49D2FD12C3C8}">
      <dsp:nvSpPr>
        <dsp:cNvPr id="0" name=""/>
        <dsp:cNvSpPr/>
      </dsp:nvSpPr>
      <dsp:spPr>
        <a:xfrm>
          <a:off x="4210507" y="767339"/>
          <a:ext cx="1159992" cy="2214552"/>
        </a:xfrm>
        <a:prstGeom prst="chevron">
          <a:avLst>
            <a:gd name="adj" fmla="val 6231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F1AF05-DC2B-46F3-AE22-07613E5FD684}">
      <dsp:nvSpPr>
        <dsp:cNvPr id="0" name=""/>
        <dsp:cNvSpPr/>
      </dsp:nvSpPr>
      <dsp:spPr>
        <a:xfrm>
          <a:off x="5774606" y="1687737"/>
          <a:ext cx="2805161" cy="28331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/>
            <a:t>Remisija poremećaja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/>
            <a:t>Poboljšanje raspoloženja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/>
            <a:t>Poboljšanje funkcioniranja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/>
            <a:t>Izgradnja otpornosti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/>
            <a:t>Sprječavanje povrata simptoma</a:t>
          </a:r>
        </a:p>
      </dsp:txBody>
      <dsp:txXfrm>
        <a:off x="6185412" y="2102635"/>
        <a:ext cx="1983549" cy="20033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6C109C-41A1-4AD2-BEBC-18EF17EA7F0D}">
      <dsp:nvSpPr>
        <dsp:cNvPr id="0" name=""/>
        <dsp:cNvSpPr/>
      </dsp:nvSpPr>
      <dsp:spPr>
        <a:xfrm>
          <a:off x="504044" y="342305"/>
          <a:ext cx="2183933" cy="1558836"/>
        </a:xfrm>
        <a:prstGeom prst="right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75CC30-4AD4-478A-B336-DE3F9FDAB6D2}">
      <dsp:nvSpPr>
        <dsp:cNvPr id="0" name=""/>
        <dsp:cNvSpPr/>
      </dsp:nvSpPr>
      <dsp:spPr>
        <a:xfrm>
          <a:off x="153613" y="468325"/>
          <a:ext cx="2870717" cy="136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0" bIns="1422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Individualni plan tretmana</a:t>
          </a:r>
        </a:p>
      </dsp:txBody>
      <dsp:txXfrm>
        <a:off x="153613" y="468325"/>
        <a:ext cx="2870717" cy="1368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0C48ED-42BD-4917-BDC9-05637F4F55F0}">
      <dsp:nvSpPr>
        <dsp:cNvPr id="0" name=""/>
        <dsp:cNvSpPr/>
      </dsp:nvSpPr>
      <dsp:spPr>
        <a:xfrm rot="5400000">
          <a:off x="-270941" y="273427"/>
          <a:ext cx="1806278" cy="126439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/>
            <a:t>1. </a:t>
          </a:r>
          <a:r>
            <a:rPr lang="en-GB" sz="2400" kern="1200" dirty="0" err="1"/>
            <a:t>korak</a:t>
          </a:r>
          <a:endParaRPr lang="hr-HR" sz="2400" kern="1200" dirty="0"/>
        </a:p>
      </dsp:txBody>
      <dsp:txXfrm rot="-5400000">
        <a:off x="1" y="634682"/>
        <a:ext cx="1264394" cy="541884"/>
      </dsp:txXfrm>
    </dsp:sp>
    <dsp:sp modelId="{5683166F-D1CD-45F9-A467-2A2E2E5D18EA}">
      <dsp:nvSpPr>
        <dsp:cNvPr id="0" name=""/>
        <dsp:cNvSpPr/>
      </dsp:nvSpPr>
      <dsp:spPr>
        <a:xfrm rot="5400000">
          <a:off x="2869661" y="-1605266"/>
          <a:ext cx="1174080" cy="438461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800" kern="1200" dirty="0" err="1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Nadopuniti</a:t>
          </a:r>
          <a:r>
            <a:rPr lang="en-GB" sz="1800" kern="12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GB" sz="1800" kern="1200" dirty="0" err="1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životopis</a:t>
          </a:r>
          <a:endParaRPr lang="hr-HR" sz="1800" kern="1200" dirty="0">
            <a:solidFill>
              <a:schemeClr val="accent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800" kern="1200" dirty="0" err="1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Prepreke</a:t>
          </a:r>
          <a:r>
            <a:rPr lang="en-GB" sz="1800" kern="12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: </a:t>
          </a:r>
          <a:r>
            <a:rPr lang="en-GB" sz="1800" kern="1200" dirty="0" err="1"/>
            <a:t>nedostatak</a:t>
          </a:r>
          <a:r>
            <a:rPr lang="en-GB" sz="1800" kern="1200" dirty="0"/>
            <a:t> </a:t>
          </a:r>
          <a:r>
            <a:rPr lang="en-GB" sz="1800" kern="1200" dirty="0" err="1"/>
            <a:t>vještina</a:t>
          </a:r>
          <a:endParaRPr lang="hr-H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800" kern="1200" dirty="0" err="1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Kako</a:t>
          </a:r>
          <a:r>
            <a:rPr lang="en-GB" sz="1800" kern="12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GB" sz="1800" kern="1200" dirty="0" err="1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svladati</a:t>
          </a:r>
          <a:r>
            <a:rPr lang="en-GB" sz="1800" kern="12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GB" sz="1800" kern="1200" dirty="0" err="1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prepreku</a:t>
          </a:r>
          <a:r>
            <a:rPr lang="en-GB" sz="1800" kern="12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: </a:t>
          </a:r>
          <a:r>
            <a:rPr lang="en-GB" sz="1800" kern="1200" dirty="0" err="1"/>
            <a:t>potražiti</a:t>
          </a:r>
          <a:r>
            <a:rPr lang="en-GB" sz="1800" kern="1200" dirty="0"/>
            <a:t> </a:t>
          </a:r>
          <a:r>
            <a:rPr lang="en-GB" sz="1800" kern="1200" dirty="0" err="1"/>
            <a:t>primjere</a:t>
          </a:r>
          <a:r>
            <a:rPr lang="en-GB" sz="1800" kern="1200" dirty="0"/>
            <a:t> </a:t>
          </a:r>
          <a:r>
            <a:rPr lang="en-GB" sz="1800" kern="1200" dirty="0" err="1"/>
            <a:t>životopisa</a:t>
          </a:r>
          <a:r>
            <a:rPr lang="en-GB" sz="1800" kern="1200" dirty="0"/>
            <a:t> </a:t>
          </a:r>
          <a:r>
            <a:rPr lang="en-GB" sz="1800" kern="1200" dirty="0" err="1"/>
            <a:t>na</a:t>
          </a:r>
          <a:r>
            <a:rPr lang="en-GB" sz="1800" kern="1200" dirty="0"/>
            <a:t> </a:t>
          </a:r>
          <a:r>
            <a:rPr lang="en-GB" sz="1800" kern="1200" dirty="0" err="1"/>
            <a:t>internetu</a:t>
          </a:r>
          <a:endParaRPr lang="hr-HR" sz="1800" kern="1200" dirty="0"/>
        </a:p>
      </dsp:txBody>
      <dsp:txXfrm rot="-5400000">
        <a:off x="1264394" y="57315"/>
        <a:ext cx="4327300" cy="1059452"/>
      </dsp:txXfrm>
    </dsp:sp>
    <dsp:sp modelId="{13846872-52EA-4F69-BBD4-F48688473320}">
      <dsp:nvSpPr>
        <dsp:cNvPr id="0" name=""/>
        <dsp:cNvSpPr/>
      </dsp:nvSpPr>
      <dsp:spPr>
        <a:xfrm rot="5400000">
          <a:off x="-270941" y="1543754"/>
          <a:ext cx="1806278" cy="126439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/>
            <a:t>2.korak</a:t>
          </a:r>
          <a:endParaRPr lang="hr-HR" sz="2400" kern="1200" dirty="0"/>
        </a:p>
      </dsp:txBody>
      <dsp:txXfrm rot="-5400000">
        <a:off x="1" y="1905009"/>
        <a:ext cx="1264394" cy="541884"/>
      </dsp:txXfrm>
    </dsp:sp>
    <dsp:sp modelId="{880650B4-B824-46C2-8C96-AF7E09DAF896}">
      <dsp:nvSpPr>
        <dsp:cNvPr id="0" name=""/>
        <dsp:cNvSpPr/>
      </dsp:nvSpPr>
      <dsp:spPr>
        <a:xfrm rot="5400000">
          <a:off x="2869661" y="-332425"/>
          <a:ext cx="1174080" cy="438461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800" kern="1200" dirty="0" err="1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Pronaći</a:t>
          </a:r>
          <a:r>
            <a:rPr lang="en-GB" sz="1800" kern="12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GB" sz="1800" kern="1200" dirty="0" err="1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potencijalne</a:t>
          </a:r>
          <a:r>
            <a:rPr lang="en-GB" sz="1800" kern="12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GB" sz="1800" kern="1200" dirty="0" err="1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poslove</a:t>
          </a:r>
          <a:r>
            <a:rPr lang="en-GB" sz="1800" kern="12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GB" sz="1800" kern="1200" dirty="0" err="1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</a:t>
          </a:r>
          <a:r>
            <a:rPr lang="en-GB" sz="1800" kern="12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GB" sz="1800" kern="1200" dirty="0" err="1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prijaviti</a:t>
          </a:r>
          <a:r>
            <a:rPr lang="en-GB" sz="1800" kern="12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se</a:t>
          </a:r>
          <a:endParaRPr lang="hr-HR" sz="1800" kern="1200" dirty="0">
            <a:solidFill>
              <a:schemeClr val="accent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800" kern="1200" dirty="0" err="1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Prepreke</a:t>
          </a:r>
          <a:r>
            <a:rPr lang="en-GB" sz="1800" kern="12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:</a:t>
          </a:r>
          <a:r>
            <a:rPr lang="en-GB" sz="1800" kern="1200" dirty="0"/>
            <a:t> </a:t>
          </a:r>
          <a:r>
            <a:rPr lang="en-GB" sz="1800" kern="1200" dirty="0" err="1"/>
            <a:t>automatske</a:t>
          </a:r>
          <a:r>
            <a:rPr lang="en-GB" sz="1800" kern="1200" dirty="0"/>
            <a:t> </a:t>
          </a:r>
          <a:r>
            <a:rPr lang="en-GB" sz="1800" kern="1200" dirty="0" err="1"/>
            <a:t>misli</a:t>
          </a:r>
          <a:endParaRPr lang="hr-H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800" kern="1200" dirty="0" err="1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Kako</a:t>
          </a:r>
          <a:r>
            <a:rPr lang="en-GB" sz="1800" kern="12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GB" sz="1800" kern="1200" dirty="0" err="1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svladati</a:t>
          </a:r>
          <a:r>
            <a:rPr lang="en-GB" sz="1800" kern="12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GB" sz="1800" kern="1200" dirty="0" err="1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prepreku</a:t>
          </a:r>
          <a:r>
            <a:rPr lang="en-GB" sz="1800" kern="12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: </a:t>
          </a:r>
          <a:r>
            <a:rPr lang="en-GB" sz="1800" kern="1200" dirty="0" err="1"/>
            <a:t>preispitivanje</a:t>
          </a:r>
          <a:r>
            <a:rPr lang="en-GB" sz="1800" kern="1200" dirty="0"/>
            <a:t> </a:t>
          </a:r>
          <a:r>
            <a:rPr lang="en-GB" sz="1800" kern="1200" dirty="0" err="1"/>
            <a:t>automatskih</a:t>
          </a:r>
          <a:r>
            <a:rPr lang="en-GB" sz="1800" kern="1200" dirty="0"/>
            <a:t> </a:t>
          </a:r>
          <a:r>
            <a:rPr lang="en-GB" sz="1800" kern="1200" dirty="0" err="1"/>
            <a:t>misli</a:t>
          </a:r>
          <a:endParaRPr lang="hr-HR" sz="1800" kern="1200" dirty="0"/>
        </a:p>
      </dsp:txBody>
      <dsp:txXfrm rot="-5400000">
        <a:off x="1264394" y="1330156"/>
        <a:ext cx="4327300" cy="105945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392292-37DA-46F6-8317-D0BC1000D9A4}">
      <dsp:nvSpPr>
        <dsp:cNvPr id="0" name=""/>
        <dsp:cNvSpPr/>
      </dsp:nvSpPr>
      <dsp:spPr>
        <a:xfrm>
          <a:off x="2116335" y="1372"/>
          <a:ext cx="1863328" cy="12111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kern="1200" dirty="0" err="1"/>
            <a:t>Odabir</a:t>
          </a:r>
          <a:r>
            <a:rPr lang="en-GB" sz="2100" kern="1200" dirty="0"/>
            <a:t> </a:t>
          </a:r>
          <a:r>
            <a:rPr lang="en-GB" sz="2100" kern="1200" dirty="0" err="1"/>
            <a:t>jednog</a:t>
          </a:r>
          <a:r>
            <a:rPr lang="en-GB" sz="2100" kern="1200" dirty="0"/>
            <a:t> od </a:t>
          </a:r>
          <a:r>
            <a:rPr lang="en-GB" sz="2100" kern="1200" dirty="0" err="1"/>
            <a:t>navedenih</a:t>
          </a:r>
          <a:r>
            <a:rPr lang="en-GB" sz="2100" kern="1200" dirty="0"/>
            <a:t> </a:t>
          </a:r>
          <a:r>
            <a:rPr lang="en-GB" sz="2100" kern="1200" dirty="0" err="1"/>
            <a:t>problema</a:t>
          </a:r>
          <a:endParaRPr lang="hr-HR" sz="2100" kern="1200" dirty="0"/>
        </a:p>
      </dsp:txBody>
      <dsp:txXfrm>
        <a:off x="2175459" y="60496"/>
        <a:ext cx="1745080" cy="1092915"/>
      </dsp:txXfrm>
    </dsp:sp>
    <dsp:sp modelId="{D55B7061-62CA-4A5B-AB45-6ADA43C6CA05}">
      <dsp:nvSpPr>
        <dsp:cNvPr id="0" name=""/>
        <dsp:cNvSpPr/>
      </dsp:nvSpPr>
      <dsp:spPr>
        <a:xfrm>
          <a:off x="1431963" y="606954"/>
          <a:ext cx="3232073" cy="3232073"/>
        </a:xfrm>
        <a:custGeom>
          <a:avLst/>
          <a:gdLst/>
          <a:ahLst/>
          <a:cxnLst/>
          <a:rect l="0" t="0" r="0" b="0"/>
          <a:pathLst>
            <a:path>
              <a:moveTo>
                <a:pt x="2798080" y="514062"/>
              </a:moveTo>
              <a:arcTo wR="1616036" hR="1616036" stAng="19020466" swAng="230317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B75326-1AD3-41AA-80C8-C4C161BA06A2}">
      <dsp:nvSpPr>
        <dsp:cNvPr id="0" name=""/>
        <dsp:cNvSpPr/>
      </dsp:nvSpPr>
      <dsp:spPr>
        <a:xfrm>
          <a:off x="3515864" y="2425427"/>
          <a:ext cx="1863328" cy="12111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kern="1200" dirty="0" err="1"/>
            <a:t>Hipotetsko</a:t>
          </a:r>
          <a:r>
            <a:rPr lang="en-GB" sz="2100" kern="1200" dirty="0"/>
            <a:t> </a:t>
          </a:r>
          <a:r>
            <a:rPr lang="en-GB" sz="2100" kern="1200" dirty="0" err="1"/>
            <a:t>razrješavanje</a:t>
          </a:r>
          <a:r>
            <a:rPr lang="en-GB" sz="2100" kern="1200" dirty="0"/>
            <a:t> </a:t>
          </a:r>
          <a:r>
            <a:rPr lang="en-GB" sz="2100" kern="1200" dirty="0" err="1"/>
            <a:t>problema</a:t>
          </a:r>
          <a:endParaRPr lang="hr-HR" sz="2100" kern="1200" dirty="0"/>
        </a:p>
      </dsp:txBody>
      <dsp:txXfrm>
        <a:off x="3574988" y="2484551"/>
        <a:ext cx="1745080" cy="1092915"/>
      </dsp:txXfrm>
    </dsp:sp>
    <dsp:sp modelId="{9B4BF08F-4F33-471B-B5E7-8F7420B3103C}">
      <dsp:nvSpPr>
        <dsp:cNvPr id="0" name=""/>
        <dsp:cNvSpPr/>
      </dsp:nvSpPr>
      <dsp:spPr>
        <a:xfrm>
          <a:off x="1431963" y="606954"/>
          <a:ext cx="3232073" cy="3232073"/>
        </a:xfrm>
        <a:custGeom>
          <a:avLst/>
          <a:gdLst/>
          <a:ahLst/>
          <a:cxnLst/>
          <a:rect l="0" t="0" r="0" b="0"/>
          <a:pathLst>
            <a:path>
              <a:moveTo>
                <a:pt x="2112207" y="3154018"/>
              </a:moveTo>
              <a:arcTo wR="1616036" hR="1616036" stAng="4327182" swAng="214563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226D57-9882-4876-9172-891AC7A987CA}">
      <dsp:nvSpPr>
        <dsp:cNvPr id="0" name=""/>
        <dsp:cNvSpPr/>
      </dsp:nvSpPr>
      <dsp:spPr>
        <a:xfrm>
          <a:off x="716807" y="2425427"/>
          <a:ext cx="1863328" cy="12111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kern="1200" dirty="0" err="1"/>
            <a:t>Provjera</a:t>
          </a:r>
          <a:r>
            <a:rPr lang="en-GB" sz="2100" kern="1200" dirty="0"/>
            <a:t> </a:t>
          </a:r>
          <a:r>
            <a:rPr lang="en-GB" sz="2100" kern="1200" dirty="0" err="1"/>
            <a:t>raspoloženja</a:t>
          </a:r>
          <a:endParaRPr lang="hr-HR" sz="2100" kern="1200" dirty="0"/>
        </a:p>
      </dsp:txBody>
      <dsp:txXfrm>
        <a:off x="775931" y="2484551"/>
        <a:ext cx="1745080" cy="1092915"/>
      </dsp:txXfrm>
    </dsp:sp>
    <dsp:sp modelId="{52BBB50A-76E8-4A60-A60E-596D03171CF4}">
      <dsp:nvSpPr>
        <dsp:cNvPr id="0" name=""/>
        <dsp:cNvSpPr/>
      </dsp:nvSpPr>
      <dsp:spPr>
        <a:xfrm>
          <a:off x="1431963" y="606954"/>
          <a:ext cx="3232073" cy="3232073"/>
        </a:xfrm>
        <a:custGeom>
          <a:avLst/>
          <a:gdLst/>
          <a:ahLst/>
          <a:cxnLst/>
          <a:rect l="0" t="0" r="0" b="0"/>
          <a:pathLst>
            <a:path>
              <a:moveTo>
                <a:pt x="5219" y="1486263"/>
              </a:moveTo>
              <a:arcTo wR="1616036" hR="1616036" stAng="11076360" swAng="230317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3FD79E-FF7D-46CB-A44B-FE32E2E2705F}">
      <dsp:nvSpPr>
        <dsp:cNvPr id="0" name=""/>
        <dsp:cNvSpPr/>
      </dsp:nvSpPr>
      <dsp:spPr>
        <a:xfrm>
          <a:off x="2116335" y="1372"/>
          <a:ext cx="1863328" cy="12111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err="1"/>
            <a:t>Nezaposlenost</a:t>
          </a:r>
          <a:endParaRPr lang="hr-HR" sz="1800" kern="1200" dirty="0"/>
        </a:p>
      </dsp:txBody>
      <dsp:txXfrm>
        <a:off x="2175459" y="60496"/>
        <a:ext cx="1745080" cy="1092915"/>
      </dsp:txXfrm>
    </dsp:sp>
    <dsp:sp modelId="{BAC5CEF7-DBBA-4A96-9055-1C66308A3968}">
      <dsp:nvSpPr>
        <dsp:cNvPr id="0" name=""/>
        <dsp:cNvSpPr/>
      </dsp:nvSpPr>
      <dsp:spPr>
        <a:xfrm>
          <a:off x="1431963" y="606954"/>
          <a:ext cx="3232073" cy="3232073"/>
        </a:xfrm>
        <a:custGeom>
          <a:avLst/>
          <a:gdLst/>
          <a:ahLst/>
          <a:cxnLst/>
          <a:rect l="0" t="0" r="0" b="0"/>
          <a:pathLst>
            <a:path>
              <a:moveTo>
                <a:pt x="2798080" y="514062"/>
              </a:moveTo>
              <a:arcTo wR="1616036" hR="1616036" stAng="19020466" swAng="230317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548809-35C7-46E8-BB7C-9E76B6FD5BA6}">
      <dsp:nvSpPr>
        <dsp:cNvPr id="0" name=""/>
        <dsp:cNvSpPr/>
      </dsp:nvSpPr>
      <dsp:spPr>
        <a:xfrm>
          <a:off x="3515864" y="2425427"/>
          <a:ext cx="1863328" cy="12111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err="1"/>
            <a:t>Zamislimo</a:t>
          </a:r>
          <a:r>
            <a:rPr lang="en-GB" sz="1800" kern="1200" dirty="0"/>
            <a:t> da </a:t>
          </a:r>
          <a:r>
            <a:rPr lang="en-GB" sz="1800" kern="1200" dirty="0" err="1"/>
            <a:t>ste</a:t>
          </a:r>
          <a:r>
            <a:rPr lang="en-GB" sz="1800" kern="1200" dirty="0"/>
            <a:t> </a:t>
          </a:r>
          <a:r>
            <a:rPr lang="en-GB" sz="1800" kern="1200" dirty="0" err="1"/>
            <a:t>dobili</a:t>
          </a:r>
          <a:r>
            <a:rPr lang="en-GB" sz="1800" kern="1200" dirty="0"/>
            <a:t> </a:t>
          </a:r>
          <a:r>
            <a:rPr lang="en-GB" sz="1800" kern="1200" dirty="0" err="1"/>
            <a:t>posao</a:t>
          </a:r>
          <a:r>
            <a:rPr lang="en-GB" sz="1800" kern="1200" dirty="0"/>
            <a:t> za koji </a:t>
          </a:r>
          <a:r>
            <a:rPr lang="en-GB" sz="1800" kern="1200" dirty="0" err="1"/>
            <a:t>ste</a:t>
          </a:r>
          <a:r>
            <a:rPr lang="en-GB" sz="1800" kern="1200" dirty="0"/>
            <a:t> se </a:t>
          </a:r>
          <a:r>
            <a:rPr lang="en-GB" sz="1800" kern="1200" dirty="0" err="1"/>
            <a:t>prijavili</a:t>
          </a:r>
          <a:r>
            <a:rPr lang="en-GB" sz="1800" kern="1200" dirty="0"/>
            <a:t>? </a:t>
          </a:r>
          <a:endParaRPr lang="hr-HR" sz="1800" kern="1200" dirty="0"/>
        </a:p>
      </dsp:txBody>
      <dsp:txXfrm>
        <a:off x="3574988" y="2484551"/>
        <a:ext cx="1745080" cy="1092915"/>
      </dsp:txXfrm>
    </dsp:sp>
    <dsp:sp modelId="{F2A9D53C-E710-4CE0-AE7F-F037EC92C97F}">
      <dsp:nvSpPr>
        <dsp:cNvPr id="0" name=""/>
        <dsp:cNvSpPr/>
      </dsp:nvSpPr>
      <dsp:spPr>
        <a:xfrm>
          <a:off x="1431963" y="606954"/>
          <a:ext cx="3232073" cy="3232073"/>
        </a:xfrm>
        <a:custGeom>
          <a:avLst/>
          <a:gdLst/>
          <a:ahLst/>
          <a:cxnLst/>
          <a:rect l="0" t="0" r="0" b="0"/>
          <a:pathLst>
            <a:path>
              <a:moveTo>
                <a:pt x="2112207" y="3154018"/>
              </a:moveTo>
              <a:arcTo wR="1616036" hR="1616036" stAng="4327182" swAng="214563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1CBA11-2788-4B65-AF32-20D228D845F3}">
      <dsp:nvSpPr>
        <dsp:cNvPr id="0" name=""/>
        <dsp:cNvSpPr/>
      </dsp:nvSpPr>
      <dsp:spPr>
        <a:xfrm>
          <a:off x="716807" y="2425427"/>
          <a:ext cx="1863328" cy="12111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err="1"/>
            <a:t>Kako</a:t>
          </a:r>
          <a:r>
            <a:rPr lang="en-GB" sz="1800" kern="1200" dirty="0"/>
            <a:t> se sad </a:t>
          </a:r>
          <a:r>
            <a:rPr lang="en-GB" sz="1800" kern="1200" dirty="0" err="1"/>
            <a:t>osjećate</a:t>
          </a:r>
          <a:r>
            <a:rPr lang="en-GB" sz="1800" kern="1200" dirty="0"/>
            <a:t>?</a:t>
          </a:r>
          <a:endParaRPr lang="hr-HR" sz="1800" kern="1200" dirty="0"/>
        </a:p>
      </dsp:txBody>
      <dsp:txXfrm>
        <a:off x="775931" y="2484551"/>
        <a:ext cx="1745080" cy="1092915"/>
      </dsp:txXfrm>
    </dsp:sp>
    <dsp:sp modelId="{8E603969-A905-4117-A178-091BAF9C732E}">
      <dsp:nvSpPr>
        <dsp:cNvPr id="0" name=""/>
        <dsp:cNvSpPr/>
      </dsp:nvSpPr>
      <dsp:spPr>
        <a:xfrm>
          <a:off x="1431963" y="606954"/>
          <a:ext cx="3232073" cy="3232073"/>
        </a:xfrm>
        <a:custGeom>
          <a:avLst/>
          <a:gdLst/>
          <a:ahLst/>
          <a:cxnLst/>
          <a:rect l="0" t="0" r="0" b="0"/>
          <a:pathLst>
            <a:path>
              <a:moveTo>
                <a:pt x="5219" y="1486263"/>
              </a:moveTo>
              <a:arcTo wR="1616036" hR="1616036" stAng="11076360" swAng="230317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B67AD8-7DD3-41C0-AB30-B70B38FC6413}" type="datetimeFigureOut">
              <a:rPr lang="hr-HR" smtClean="0"/>
              <a:t>23.11.2022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FDD8BB-71FB-440B-8D05-6FE663640A0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6378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Ovo ste odlično složili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FDD8BB-71FB-440B-8D05-6FE663640A08}" type="slidenum">
              <a:rPr lang="hr-HR" smtClean="0"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041355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Super ste organizirali slajd</a:t>
            </a:r>
          </a:p>
          <a:p>
            <a:endParaRPr lang="hr-HR" dirty="0"/>
          </a:p>
          <a:p>
            <a:r>
              <a:rPr lang="hr-HR" dirty="0"/>
              <a:t>TEKST U KRUGU</a:t>
            </a:r>
          </a:p>
          <a:p>
            <a:r>
              <a:rPr lang="hr-HR" dirty="0"/>
              <a:t>Terapijski odnos – terapijski savez</a:t>
            </a:r>
          </a:p>
          <a:p>
            <a:r>
              <a:rPr lang="hr-HR" dirty="0"/>
              <a:t>Pretpostavljam da je ovo prijevod socijalizacije na tretman, tu se misli na to da se klijenta pouči o tome kako će terapija izgledati i što se od njega očekuje, možete staviti samo socijalizacija na tretman i objasniti što je to</a:t>
            </a:r>
          </a:p>
          <a:p>
            <a:r>
              <a:rPr lang="hr-HR" dirty="0"/>
              <a:t>Umjesto uspjeh – na funkcionalna vjerovanja</a:t>
            </a:r>
          </a:p>
          <a:p>
            <a:endParaRPr lang="hr-HR" dirty="0"/>
          </a:p>
          <a:p>
            <a:r>
              <a:rPr lang="hr-HR" dirty="0"/>
              <a:t>Malo sam Vam pomaknula strelicu da upišem komentare pa Vas molim da to vratite kada popravite.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FDD8BB-71FB-440B-8D05-6FE663640A08}" type="slidenum">
              <a:rPr lang="hr-HR" smtClean="0"/>
              <a:t>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689223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Treba razlikovati opć</a:t>
            </a:r>
            <a:r>
              <a:rPr lang="en-US" dirty="0" err="1"/>
              <a:t>i</a:t>
            </a:r>
            <a:r>
              <a:rPr lang="hr-HR" dirty="0"/>
              <a:t> plan tretmana od klijentovih terapijskih ciljeva (za koje vrijede sva pravila s P1, SMART ciljevi). Zato sam Vam stavila i jedan primjer tih ciljeva da </a:t>
            </a:r>
            <a:r>
              <a:rPr lang="en-US" dirty="0"/>
              <a:t>to </a:t>
            </a:r>
            <a:r>
              <a:rPr lang="en-US" dirty="0" err="1"/>
              <a:t>jasno</a:t>
            </a:r>
            <a:r>
              <a:rPr lang="en-US" dirty="0"/>
              <a:t> </a:t>
            </a:r>
            <a:r>
              <a:rPr lang="en-US" dirty="0" err="1"/>
              <a:t>razgraničimo</a:t>
            </a:r>
            <a:r>
              <a:rPr lang="en-US" dirty="0"/>
              <a:t>.</a:t>
            </a:r>
            <a:endParaRPr lang="hr-HR" dirty="0"/>
          </a:p>
          <a:p>
            <a:r>
              <a:rPr lang="hr-HR" dirty="0"/>
              <a:t>Dodala sam Vam još jedan opći plan tretmana (poboljšati funkcioniranje) i dodala jednu tehniku, tako da nam svi elementi budu povezani po sadržaju/tematici.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FDD8BB-71FB-440B-8D05-6FE663640A08}" type="slidenum">
              <a:rPr lang="hr-HR" smtClean="0"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750433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Možda i ovdje staviti u obliku pitanja koje si terapeut postavlja, mislim da je to zgodno za kolege. Ne morate sva pitanja iz knjige, možete po jedno-dva za svaku od natuknica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FDD8BB-71FB-440B-8D05-6FE663640A08}" type="slidenum">
              <a:rPr lang="hr-HR" smtClean="0"/>
              <a:t>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974277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super</a:t>
            </a: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FDD8BB-71FB-440B-8D05-6FE663640A08}" type="slidenum">
              <a:rPr lang="hr-HR" smtClean="0"/>
              <a:t>10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102502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odlično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FDD8BB-71FB-440B-8D05-6FE663640A08}" type="slidenum">
              <a:rPr lang="hr-HR" smtClean="0"/>
              <a:t>12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964436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CEEF2C65-02F5-4D27-B991-6731EB093B8C}" type="datetimeFigureOut">
              <a:rPr lang="hr-HR" smtClean="0"/>
              <a:t>23.11.2022</a:t>
            </a:fld>
            <a:endParaRPr lang="hr-H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hr-H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511BA539-EEA5-421E-8D0D-8C40E8D14AAD}" type="slidenum">
              <a:rPr lang="hr-HR" smtClean="0"/>
              <a:t>‹#›</a:t>
            </a:fld>
            <a:endParaRPr lang="hr-HR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F2C65-02F5-4D27-B991-6731EB093B8C}" type="datetimeFigureOut">
              <a:rPr lang="hr-HR" smtClean="0"/>
              <a:t>23.11.2022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BA539-EEA5-421E-8D0D-8C40E8D14AAD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F2C65-02F5-4D27-B991-6731EB093B8C}" type="datetimeFigureOut">
              <a:rPr lang="hr-HR" smtClean="0"/>
              <a:t>23.11.2022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BA539-EEA5-421E-8D0D-8C40E8D14AAD}" type="slidenum">
              <a:rPr lang="hr-HR" smtClean="0"/>
              <a:t>‹#›</a:t>
            </a:fld>
            <a:endParaRPr lang="hr-H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F2C65-02F5-4D27-B991-6731EB093B8C}" type="datetimeFigureOut">
              <a:rPr lang="hr-HR" smtClean="0"/>
              <a:t>23.11.2022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BA539-EEA5-421E-8D0D-8C40E8D14AAD}" type="slidenum">
              <a:rPr lang="hr-HR" smtClean="0"/>
              <a:t>‹#›</a:t>
            </a:fld>
            <a:endParaRPr lang="hr-H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CEEF2C65-02F5-4D27-B991-6731EB093B8C}" type="datetimeFigureOut">
              <a:rPr lang="hr-HR" smtClean="0"/>
              <a:t>23.11.2022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511BA539-EEA5-421E-8D0D-8C40E8D14AAD}" type="slidenum">
              <a:rPr lang="hr-HR" smtClean="0"/>
              <a:t>‹#›</a:t>
            </a:fld>
            <a:endParaRPr lang="hr-HR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F2C65-02F5-4D27-B991-6731EB093B8C}" type="datetimeFigureOut">
              <a:rPr lang="hr-HR" smtClean="0"/>
              <a:t>23.11.2022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BA539-EEA5-421E-8D0D-8C40E8D14AAD}" type="slidenum">
              <a:rPr lang="hr-HR" smtClean="0"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F2C65-02F5-4D27-B991-6731EB093B8C}" type="datetimeFigureOut">
              <a:rPr lang="hr-HR" smtClean="0"/>
              <a:t>23.11.2022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BA539-EEA5-421E-8D0D-8C40E8D14AAD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F2C65-02F5-4D27-B991-6731EB093B8C}" type="datetimeFigureOut">
              <a:rPr lang="hr-HR" smtClean="0"/>
              <a:t>23.11.2022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BA539-EEA5-421E-8D0D-8C40E8D14AAD}" type="slidenum">
              <a:rPr lang="hr-HR" smtClean="0"/>
              <a:t>‹#›</a:t>
            </a:fld>
            <a:endParaRPr lang="hr-HR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F2C65-02F5-4D27-B991-6731EB093B8C}" type="datetimeFigureOut">
              <a:rPr lang="hr-HR" smtClean="0"/>
              <a:t>23.11.2022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BA539-EEA5-421E-8D0D-8C40E8D14AAD}" type="slidenum">
              <a:rPr lang="hr-HR" smtClean="0"/>
              <a:t>‹#›</a:t>
            </a:fld>
            <a:endParaRPr lang="hr-HR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F2C65-02F5-4D27-B991-6731EB093B8C}" type="datetimeFigureOut">
              <a:rPr lang="hr-HR" smtClean="0"/>
              <a:t>23.11.2022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BA539-EEA5-421E-8D0D-8C40E8D14AAD}" type="slidenum">
              <a:rPr lang="hr-HR" smtClean="0"/>
              <a:t>‹#›</a:t>
            </a:fld>
            <a:endParaRPr lang="hr-H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F2C65-02F5-4D27-B991-6731EB093B8C}" type="datetimeFigureOut">
              <a:rPr lang="hr-HR" smtClean="0"/>
              <a:t>23.11.2022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BA539-EEA5-421E-8D0D-8C40E8D14AAD}" type="slidenum">
              <a:rPr lang="hr-HR" smtClean="0"/>
              <a:t>‹#›</a:t>
            </a:fld>
            <a:endParaRPr lang="hr-H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EEF2C65-02F5-4D27-B991-6731EB093B8C}" type="datetimeFigureOut">
              <a:rPr lang="hr-HR" smtClean="0"/>
              <a:t>23.11.2022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11BA539-EEA5-421E-8D0D-8C40E8D14AAD}" type="slidenum">
              <a:rPr lang="hr-HR" smtClean="0"/>
              <a:t>‹#›</a:t>
            </a:fld>
            <a:endParaRPr lang="hr-HR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5.xml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12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11" Type="http://schemas.openxmlformats.org/officeDocument/2006/relationships/diagramColors" Target="../diagrams/colors5.xml"/><Relationship Id="rId5" Type="http://schemas.openxmlformats.org/officeDocument/2006/relationships/diagramQuickStyle" Target="../diagrams/quickStyle4.xml"/><Relationship Id="rId10" Type="http://schemas.openxmlformats.org/officeDocument/2006/relationships/diagramQuickStyle" Target="../diagrams/quickStyle5.xml"/><Relationship Id="rId4" Type="http://schemas.openxmlformats.org/officeDocument/2006/relationships/diagramLayout" Target="../diagrams/layout4.xml"/><Relationship Id="rId9" Type="http://schemas.openxmlformats.org/officeDocument/2006/relationships/diagramLayout" Target="../diagrams/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Planiranje tretmana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hr-HR" dirty="0"/>
              <a:t>Praktikum II</a:t>
            </a:r>
          </a:p>
          <a:p>
            <a:r>
              <a:rPr lang="hr-HR" sz="2400" dirty="0" err="1"/>
              <a:t>Mia</a:t>
            </a:r>
            <a:r>
              <a:rPr lang="hr-HR" sz="2400" dirty="0"/>
              <a:t> Pepeonik</a:t>
            </a:r>
          </a:p>
        </p:txBody>
      </p:sp>
    </p:spTree>
    <p:extLst>
      <p:ext uri="{BB962C8B-B14F-4D97-AF65-F5344CB8AC3E}">
        <p14:creationId xmlns:p14="http://schemas.microsoft.com/office/powerpoint/2010/main" val="11208407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D9BCDD5-0367-8448-6777-7C28FDCA9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Plan </a:t>
            </a:r>
            <a:r>
              <a:rPr lang="en-GB" dirty="0" err="1"/>
              <a:t>rada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pojedinom</a:t>
            </a:r>
            <a:r>
              <a:rPr lang="en-GB" dirty="0"/>
              <a:t> </a:t>
            </a:r>
            <a:r>
              <a:rPr lang="en-GB" dirty="0" err="1"/>
              <a:t>cilju</a:t>
            </a: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2EA5A22-D508-4234-D6F6-7D49669687D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sz="2400" dirty="0" err="1"/>
              <a:t>Određivanje</a:t>
            </a:r>
            <a:r>
              <a:rPr lang="en-GB" sz="2400" dirty="0"/>
              <a:t> </a:t>
            </a:r>
            <a:r>
              <a:rPr lang="en-GB" sz="2400" dirty="0" err="1">
                <a:solidFill>
                  <a:schemeClr val="accent1"/>
                </a:solidFill>
              </a:rPr>
              <a:t>koraka</a:t>
            </a:r>
            <a:r>
              <a:rPr lang="en-GB" sz="2400" dirty="0">
                <a:solidFill>
                  <a:schemeClr val="accent1"/>
                </a:solidFill>
              </a:rPr>
              <a:t>, </a:t>
            </a:r>
            <a:r>
              <a:rPr lang="en-GB" sz="2400" dirty="0" err="1">
                <a:solidFill>
                  <a:schemeClr val="accent1"/>
                </a:solidFill>
              </a:rPr>
              <a:t>potencijalnih</a:t>
            </a:r>
            <a:r>
              <a:rPr lang="en-GB" sz="2400" dirty="0">
                <a:solidFill>
                  <a:schemeClr val="accent1"/>
                </a:solidFill>
              </a:rPr>
              <a:t> </a:t>
            </a:r>
            <a:r>
              <a:rPr lang="en-GB" sz="2400" dirty="0" err="1">
                <a:solidFill>
                  <a:schemeClr val="accent1"/>
                </a:solidFill>
              </a:rPr>
              <a:t>prepreka</a:t>
            </a:r>
            <a:r>
              <a:rPr lang="en-GB" sz="2400" dirty="0">
                <a:solidFill>
                  <a:schemeClr val="accent1"/>
                </a:solidFill>
              </a:rPr>
              <a:t> </a:t>
            </a:r>
            <a:r>
              <a:rPr lang="en-GB" sz="2400" dirty="0" err="1">
                <a:solidFill>
                  <a:schemeClr val="accent1"/>
                </a:solidFill>
              </a:rPr>
              <a:t>i</a:t>
            </a:r>
            <a:r>
              <a:rPr lang="en-GB" sz="2400" dirty="0">
                <a:solidFill>
                  <a:schemeClr val="accent1"/>
                </a:solidFill>
              </a:rPr>
              <a:t> plana za </a:t>
            </a:r>
            <a:r>
              <a:rPr lang="en-GB" sz="2400" dirty="0" err="1">
                <a:solidFill>
                  <a:schemeClr val="accent1"/>
                </a:solidFill>
              </a:rPr>
              <a:t>svladavanje</a:t>
            </a:r>
            <a:r>
              <a:rPr lang="en-GB" sz="2400" dirty="0">
                <a:solidFill>
                  <a:schemeClr val="accent1"/>
                </a:solidFill>
              </a:rPr>
              <a:t> </a:t>
            </a:r>
            <a:r>
              <a:rPr lang="en-GB" sz="2400" dirty="0" err="1">
                <a:solidFill>
                  <a:schemeClr val="accent1"/>
                </a:solidFill>
              </a:rPr>
              <a:t>prepreka</a:t>
            </a:r>
            <a:endParaRPr lang="en-GB" sz="2400" dirty="0">
              <a:solidFill>
                <a:schemeClr val="accent1"/>
              </a:solidFill>
            </a:endParaRPr>
          </a:p>
          <a:p>
            <a:r>
              <a:rPr lang="en-GB" sz="2400" dirty="0" err="1"/>
              <a:t>npr</a:t>
            </a:r>
            <a:r>
              <a:rPr lang="en-GB" sz="2400" dirty="0"/>
              <a:t>. </a:t>
            </a:r>
            <a:r>
              <a:rPr lang="en-GB" sz="2400" dirty="0" err="1"/>
              <a:t>pronaći</a:t>
            </a:r>
            <a:r>
              <a:rPr lang="en-GB" sz="2400" dirty="0"/>
              <a:t> </a:t>
            </a:r>
            <a:r>
              <a:rPr lang="en-GB" sz="2400" dirty="0" err="1"/>
              <a:t>posao</a:t>
            </a:r>
            <a:endParaRPr lang="hr-HR" sz="2400" dirty="0"/>
          </a:p>
        </p:txBody>
      </p:sp>
      <p:graphicFrame>
        <p:nvGraphicFramePr>
          <p:cNvPr id="4" name="Dijagram 3">
            <a:extLst>
              <a:ext uri="{FF2B5EF4-FFF2-40B4-BE49-F238E27FC236}">
                <a16:creationId xmlns:a16="http://schemas.microsoft.com/office/drawing/2014/main" id="{5E82F612-FDD7-FFA8-31C3-127E1E443C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33290906"/>
              </p:ext>
            </p:extLst>
          </p:nvPr>
        </p:nvGraphicFramePr>
        <p:xfrm>
          <a:off x="1907703" y="2478593"/>
          <a:ext cx="5649009" cy="33266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Strelica: ševron 4">
            <a:extLst>
              <a:ext uri="{FF2B5EF4-FFF2-40B4-BE49-F238E27FC236}">
                <a16:creationId xmlns:a16="http://schemas.microsoft.com/office/drawing/2014/main" id="{4F3F3644-001D-2F0A-0570-0061689D52AC}"/>
              </a:ext>
            </a:extLst>
          </p:cNvPr>
          <p:cNvSpPr txBox="1"/>
          <p:nvPr/>
        </p:nvSpPr>
        <p:spPr>
          <a:xfrm>
            <a:off x="1894097" y="5629825"/>
            <a:ext cx="1237743" cy="49651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7780" tIns="17780" rIns="17780" bIns="17780" numCol="1" spcCol="1270" anchor="ctr" anchorCtr="0">
            <a:noAutofit/>
          </a:bodyPr>
          <a:lstStyle/>
          <a:p>
            <a:pPr marL="0" lvl="0" indent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2800" kern="1200" dirty="0"/>
              <a:t>2.korak</a:t>
            </a:r>
            <a:endParaRPr lang="hr-HR" sz="2800" kern="1200" dirty="0"/>
          </a:p>
        </p:txBody>
      </p:sp>
      <p:grpSp>
        <p:nvGrpSpPr>
          <p:cNvPr id="11" name="Grupa 10">
            <a:extLst>
              <a:ext uri="{FF2B5EF4-FFF2-40B4-BE49-F238E27FC236}">
                <a16:creationId xmlns:a16="http://schemas.microsoft.com/office/drawing/2014/main" id="{AD91FC39-7D06-4F22-66A6-FB0FAA485CC1}"/>
              </a:ext>
            </a:extLst>
          </p:cNvPr>
          <p:cNvGrpSpPr/>
          <p:nvPr/>
        </p:nvGrpSpPr>
        <p:grpSpPr>
          <a:xfrm>
            <a:off x="1907702" y="5022314"/>
            <a:ext cx="1264394" cy="1806278"/>
            <a:chOff x="1" y="1231430"/>
            <a:chExt cx="1264394" cy="1806278"/>
          </a:xfrm>
        </p:grpSpPr>
        <p:sp>
          <p:nvSpPr>
            <p:cNvPr id="15" name="Strelica: ševron 14">
              <a:extLst>
                <a:ext uri="{FF2B5EF4-FFF2-40B4-BE49-F238E27FC236}">
                  <a16:creationId xmlns:a16="http://schemas.microsoft.com/office/drawing/2014/main" id="{2908F5AA-CE70-B774-E4B7-3D0D99923510}"/>
                </a:ext>
              </a:extLst>
            </p:cNvPr>
            <p:cNvSpPr/>
            <p:nvPr/>
          </p:nvSpPr>
          <p:spPr>
            <a:xfrm rot="5400000">
              <a:off x="-270941" y="1502372"/>
              <a:ext cx="1806278" cy="1264394"/>
            </a:xfrm>
            <a:prstGeom prst="chevron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Strelica: ševron 4">
              <a:extLst>
                <a:ext uri="{FF2B5EF4-FFF2-40B4-BE49-F238E27FC236}">
                  <a16:creationId xmlns:a16="http://schemas.microsoft.com/office/drawing/2014/main" id="{3CEA6218-6923-02F4-634F-4748C42E5FFF}"/>
                </a:ext>
              </a:extLst>
            </p:cNvPr>
            <p:cNvSpPr txBox="1"/>
            <p:nvPr/>
          </p:nvSpPr>
          <p:spPr>
            <a:xfrm>
              <a:off x="1" y="1863627"/>
              <a:ext cx="1264394" cy="54188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780" tIns="17780" rIns="17780" bIns="17780" numCol="1" spcCol="1270" anchor="ctr" anchorCtr="0">
              <a:noAutofit/>
            </a:bodyPr>
            <a:lstStyle/>
            <a:p>
              <a:pPr marL="0" lvl="0" indent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2400" dirty="0"/>
                <a:t>3</a:t>
              </a:r>
              <a:r>
                <a:rPr lang="en-GB" sz="2400" kern="1200" dirty="0"/>
                <a:t>.korak</a:t>
              </a:r>
              <a:endParaRPr lang="hr-HR" sz="2400" kern="1200" dirty="0"/>
            </a:p>
          </p:txBody>
        </p:sp>
      </p:grpSp>
      <p:grpSp>
        <p:nvGrpSpPr>
          <p:cNvPr id="12" name="Grupa 11">
            <a:extLst>
              <a:ext uri="{FF2B5EF4-FFF2-40B4-BE49-F238E27FC236}">
                <a16:creationId xmlns:a16="http://schemas.microsoft.com/office/drawing/2014/main" id="{C07D5CD3-6EDC-5BDE-F7C4-08CBE1A5C41F}"/>
              </a:ext>
            </a:extLst>
          </p:cNvPr>
          <p:cNvGrpSpPr/>
          <p:nvPr/>
        </p:nvGrpSpPr>
        <p:grpSpPr>
          <a:xfrm>
            <a:off x="3172097" y="5013190"/>
            <a:ext cx="4384614" cy="1224122"/>
            <a:chOff x="1264394" y="1231444"/>
            <a:chExt cx="4384614" cy="1224122"/>
          </a:xfrm>
        </p:grpSpPr>
        <p:sp>
          <p:nvSpPr>
            <p:cNvPr id="13" name="Pravokutnik: zaobljeni gornji kutovi 12">
              <a:extLst>
                <a:ext uri="{FF2B5EF4-FFF2-40B4-BE49-F238E27FC236}">
                  <a16:creationId xmlns:a16="http://schemas.microsoft.com/office/drawing/2014/main" id="{75B34150-C7C7-A8F3-14CA-D8E67E2F7C90}"/>
                </a:ext>
              </a:extLst>
            </p:cNvPr>
            <p:cNvSpPr/>
            <p:nvPr/>
          </p:nvSpPr>
          <p:spPr>
            <a:xfrm rot="5400000">
              <a:off x="2869661" y="-373823"/>
              <a:ext cx="1174080" cy="4384614"/>
            </a:xfrm>
            <a:prstGeom prst="round2Same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Pravokutnik: zaobljeni gornji kutovi 6">
              <a:extLst>
                <a:ext uri="{FF2B5EF4-FFF2-40B4-BE49-F238E27FC236}">
                  <a16:creationId xmlns:a16="http://schemas.microsoft.com/office/drawing/2014/main" id="{58E679E1-5B57-A285-0559-C54527EE0457}"/>
                </a:ext>
              </a:extLst>
            </p:cNvPr>
            <p:cNvSpPr txBox="1"/>
            <p:nvPr/>
          </p:nvSpPr>
          <p:spPr>
            <a:xfrm>
              <a:off x="1264394" y="1396114"/>
              <a:ext cx="4327300" cy="105945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8016" tIns="11430" rIns="11430" bIns="11430" numCol="1" spcCol="1270" anchor="ctr" anchorCtr="0">
              <a:noAutofit/>
            </a:bodyPr>
            <a:lstStyle/>
            <a:p>
              <a:pPr marL="171450" lvl="1" indent="-1714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GB" sz="1800" kern="1200" dirty="0" err="1">
                  <a:solidFill>
                    <a:schemeClr val="accent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Ići</a:t>
              </a:r>
              <a:r>
                <a:rPr lang="en-GB" sz="1800" kern="1200" dirty="0">
                  <a:solidFill>
                    <a:schemeClr val="accent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GB" sz="1800" kern="1200" dirty="0" err="1">
                  <a:solidFill>
                    <a:schemeClr val="accent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na</a:t>
              </a:r>
              <a:r>
                <a:rPr lang="en-GB" sz="1800" kern="1200" dirty="0">
                  <a:solidFill>
                    <a:schemeClr val="accent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GB" sz="1800" kern="1200" dirty="0" err="1">
                  <a:solidFill>
                    <a:schemeClr val="accent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intervjue</a:t>
              </a:r>
              <a:endParaRPr lang="en-GB" sz="1800" kern="12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171450" lvl="1" indent="-1714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GB" dirty="0" err="1">
                  <a:solidFill>
                    <a:schemeClr val="accent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Prepreke</a:t>
              </a:r>
              <a:r>
                <a:rPr lang="en-GB" dirty="0">
                  <a:solidFill>
                    <a:schemeClr val="accent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en-GB" dirty="0" err="1"/>
                <a:t>automatske</a:t>
              </a:r>
              <a:r>
                <a:rPr lang="en-GB" dirty="0"/>
                <a:t> </a:t>
              </a:r>
              <a:r>
                <a:rPr lang="en-GB" dirty="0" err="1"/>
                <a:t>misli</a:t>
              </a:r>
              <a:r>
                <a:rPr lang="en-GB" dirty="0"/>
                <a:t>, </a:t>
              </a:r>
              <a:r>
                <a:rPr lang="en-GB" dirty="0" err="1"/>
                <a:t>manjak</a:t>
              </a:r>
              <a:r>
                <a:rPr lang="en-GB" dirty="0"/>
                <a:t> </a:t>
              </a:r>
              <a:r>
                <a:rPr lang="en-GB" dirty="0" err="1"/>
                <a:t>vještina</a:t>
              </a:r>
              <a:endParaRPr lang="en-GB" dirty="0"/>
            </a:p>
            <a:p>
              <a:pPr marL="171450" lvl="1" indent="-1714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GB" sz="1800" kern="1200" dirty="0" err="1">
                  <a:solidFill>
                    <a:schemeClr val="accent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Kako</a:t>
              </a:r>
              <a:r>
                <a:rPr lang="en-GB" sz="1800" kern="1200" dirty="0">
                  <a:solidFill>
                    <a:schemeClr val="accent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GB" sz="1800" kern="1200" dirty="0" err="1">
                  <a:solidFill>
                    <a:schemeClr val="accent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sv</a:t>
              </a:r>
              <a:r>
                <a:rPr lang="en-GB" dirty="0" err="1">
                  <a:solidFill>
                    <a:schemeClr val="accent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ladati</a:t>
              </a:r>
              <a:r>
                <a:rPr lang="en-GB" dirty="0">
                  <a:solidFill>
                    <a:schemeClr val="accent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GB" dirty="0" err="1">
                  <a:solidFill>
                    <a:schemeClr val="accent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prepreku</a:t>
              </a:r>
              <a:r>
                <a:rPr lang="en-GB" dirty="0">
                  <a:solidFill>
                    <a:schemeClr val="accent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en-GB" dirty="0" err="1"/>
                <a:t>igranje</a:t>
              </a:r>
              <a:r>
                <a:rPr lang="en-GB" dirty="0"/>
                <a:t> </a:t>
              </a:r>
              <a:r>
                <a:rPr lang="en-GB" dirty="0" err="1"/>
                <a:t>uloga</a:t>
              </a:r>
              <a:endParaRPr lang="hr-HR" sz="1800" kern="1200" dirty="0"/>
            </a:p>
            <a:p>
              <a:pPr marL="171450" lvl="1" indent="-1714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hr-HR" sz="18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9280897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D348A3E-386C-9296-D167-3ED8A19F7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/>
              <a:t>Kako</a:t>
            </a:r>
            <a:r>
              <a:rPr lang="en-GB" dirty="0"/>
              <a:t> </a:t>
            </a:r>
            <a:r>
              <a:rPr lang="en-GB" dirty="0" err="1"/>
              <a:t>odabrati</a:t>
            </a:r>
            <a:r>
              <a:rPr lang="en-GB" dirty="0"/>
              <a:t> </a:t>
            </a:r>
            <a:r>
              <a:rPr lang="en-GB" dirty="0" err="1"/>
              <a:t>hoće</a:t>
            </a:r>
            <a:r>
              <a:rPr lang="en-GB" dirty="0"/>
              <a:t> li se </a:t>
            </a:r>
            <a:r>
              <a:rPr lang="en-GB" dirty="0" err="1"/>
              <a:t>raditi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pojedinom</a:t>
            </a:r>
            <a:r>
              <a:rPr lang="en-GB" dirty="0"/>
              <a:t> </a:t>
            </a:r>
            <a:r>
              <a:rPr lang="en-GB" dirty="0" err="1"/>
              <a:t>cilju</a:t>
            </a:r>
            <a:r>
              <a:rPr lang="en-GB" dirty="0"/>
              <a:t> </a:t>
            </a:r>
            <a:r>
              <a:rPr lang="en-GB" dirty="0" err="1"/>
              <a:t>ili</a:t>
            </a:r>
            <a:r>
              <a:rPr lang="en-GB" dirty="0"/>
              <a:t> </a:t>
            </a:r>
            <a:r>
              <a:rPr lang="en-GB" dirty="0" err="1"/>
              <a:t>problemu</a:t>
            </a:r>
            <a:r>
              <a:rPr lang="en-GB" dirty="0"/>
              <a:t> </a:t>
            </a: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5F92E14-6331-E72E-8CCC-04298CF2CC4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63946" y="1443568"/>
            <a:ext cx="8229600" cy="4937760"/>
          </a:xfrm>
        </p:spPr>
        <p:txBody>
          <a:bodyPr/>
          <a:lstStyle/>
          <a:p>
            <a:r>
              <a:rPr lang="en-GB" sz="24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</a:t>
            </a:r>
            <a:r>
              <a:rPr lang="en-GB" sz="2400" i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kojem</a:t>
            </a:r>
            <a:r>
              <a:rPr lang="en-GB" sz="24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400" i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cilju</a:t>
            </a:r>
            <a:r>
              <a:rPr lang="en-GB" sz="24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400" i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ili</a:t>
            </a:r>
            <a:r>
              <a:rPr lang="en-GB" sz="24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400" i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problemu</a:t>
            </a:r>
            <a:r>
              <a:rPr lang="en-GB" sz="24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400" i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možemo</a:t>
            </a:r>
            <a:r>
              <a:rPr lang="en-GB" sz="24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400" i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raditi</a:t>
            </a:r>
            <a:r>
              <a:rPr lang="en-GB" sz="24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400" i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danas</a:t>
            </a:r>
            <a:r>
              <a:rPr lang="en-GB" sz="24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bi se </a:t>
            </a:r>
            <a:r>
              <a:rPr lang="en-GB" sz="2400" i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klijent</a:t>
            </a:r>
            <a:r>
              <a:rPr lang="en-GB" sz="24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400" i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osjećao</a:t>
            </a:r>
            <a:r>
              <a:rPr lang="en-GB" sz="24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400" i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bolje</a:t>
            </a:r>
            <a:r>
              <a:rPr lang="en-GB" sz="24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do </a:t>
            </a:r>
            <a:r>
              <a:rPr lang="en-GB" sz="2400" i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kraja</a:t>
            </a:r>
            <a:r>
              <a:rPr lang="en-GB" sz="24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400" i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susreta</a:t>
            </a:r>
            <a:r>
              <a:rPr lang="en-GB" sz="24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400" i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GB" sz="24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bi </a:t>
            </a:r>
            <a:r>
              <a:rPr lang="en-GB" sz="2400" i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imao</a:t>
            </a:r>
            <a:r>
              <a:rPr lang="en-GB" sz="24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400" i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uspješan</a:t>
            </a:r>
            <a:r>
              <a:rPr lang="en-GB" sz="24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400" i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tjedan</a:t>
            </a:r>
            <a:r>
              <a:rPr lang="en-GB" sz="24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endParaRPr lang="en-GB" i="1" dirty="0"/>
          </a:p>
          <a:p>
            <a:r>
              <a:rPr lang="en-GB" sz="24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Izbjegavati</a:t>
            </a:r>
            <a:r>
              <a:rPr lang="en-GB" sz="24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4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probleme</a:t>
            </a:r>
            <a:r>
              <a:rPr lang="en-GB" sz="24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4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koje</a:t>
            </a:r>
            <a:r>
              <a:rPr lang="en-GB" sz="24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lvl="1"/>
            <a:r>
              <a:rPr lang="en-GB" dirty="0" err="1"/>
              <a:t>klijenti</a:t>
            </a:r>
            <a:r>
              <a:rPr lang="en-GB" dirty="0"/>
              <a:t> </a:t>
            </a:r>
            <a:r>
              <a:rPr lang="en-GB" dirty="0" err="1"/>
              <a:t>mogu</a:t>
            </a:r>
            <a:r>
              <a:rPr lang="en-GB" dirty="0"/>
              <a:t> </a:t>
            </a:r>
            <a:r>
              <a:rPr lang="en-GB" dirty="0" err="1"/>
              <a:t>riješiti</a:t>
            </a:r>
            <a:r>
              <a:rPr lang="en-GB" dirty="0"/>
              <a:t> </a:t>
            </a:r>
            <a:r>
              <a:rPr lang="en-GB" dirty="0" err="1"/>
              <a:t>sami</a:t>
            </a:r>
            <a:endParaRPr lang="en-GB" dirty="0"/>
          </a:p>
          <a:p>
            <a:pPr lvl="1"/>
            <a:r>
              <a:rPr lang="en-GB" dirty="0" err="1"/>
              <a:t>su</a:t>
            </a:r>
            <a:r>
              <a:rPr lang="en-GB" dirty="0"/>
              <a:t> </a:t>
            </a:r>
            <a:r>
              <a:rPr lang="en-GB" dirty="0" err="1"/>
              <a:t>izolirane</a:t>
            </a:r>
            <a:r>
              <a:rPr lang="en-GB" dirty="0"/>
              <a:t> </a:t>
            </a:r>
            <a:r>
              <a:rPr lang="en-GB" dirty="0" err="1"/>
              <a:t>situacije</a:t>
            </a:r>
            <a:r>
              <a:rPr lang="en-GB" dirty="0"/>
              <a:t> </a:t>
            </a:r>
            <a:r>
              <a:rPr lang="en-GB" dirty="0" err="1"/>
              <a:t>koje</a:t>
            </a:r>
            <a:r>
              <a:rPr lang="en-GB" dirty="0"/>
              <a:t> se </a:t>
            </a:r>
            <a:r>
              <a:rPr lang="en-GB" dirty="0" err="1"/>
              <a:t>vjerojatno</a:t>
            </a:r>
            <a:r>
              <a:rPr lang="en-GB" dirty="0"/>
              <a:t> </a:t>
            </a:r>
            <a:r>
              <a:rPr lang="en-GB" dirty="0" err="1"/>
              <a:t>neće</a:t>
            </a:r>
            <a:r>
              <a:rPr lang="en-GB" dirty="0"/>
              <a:t> </a:t>
            </a:r>
            <a:r>
              <a:rPr lang="en-GB" dirty="0" err="1"/>
              <a:t>ponoviti</a:t>
            </a:r>
            <a:endParaRPr lang="en-GB" dirty="0"/>
          </a:p>
          <a:p>
            <a:pPr lvl="1"/>
            <a:r>
              <a:rPr lang="en-GB" dirty="0"/>
              <a:t>ne </a:t>
            </a:r>
            <a:r>
              <a:rPr lang="en-GB" dirty="0" err="1"/>
              <a:t>stvaraju</a:t>
            </a:r>
            <a:r>
              <a:rPr lang="en-GB" dirty="0"/>
              <a:t> </a:t>
            </a:r>
            <a:r>
              <a:rPr lang="en-GB" dirty="0" err="1"/>
              <a:t>značajnu</a:t>
            </a:r>
            <a:r>
              <a:rPr lang="en-GB" dirty="0"/>
              <a:t> </a:t>
            </a:r>
            <a:r>
              <a:rPr lang="en-GB" dirty="0" err="1"/>
              <a:t>neugodu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ne </a:t>
            </a:r>
            <a:r>
              <a:rPr lang="en-GB" dirty="0" err="1"/>
              <a:t>otežavaju</a:t>
            </a:r>
            <a:r>
              <a:rPr lang="en-GB" dirty="0"/>
              <a:t> </a:t>
            </a:r>
            <a:r>
              <a:rPr lang="en-GB" dirty="0" err="1"/>
              <a:t>funkcioniranje</a:t>
            </a:r>
            <a:endParaRPr lang="en-GB" dirty="0"/>
          </a:p>
          <a:p>
            <a:pPr lvl="1"/>
            <a:r>
              <a:rPr lang="en-GB" dirty="0" err="1"/>
              <a:t>će</a:t>
            </a:r>
            <a:r>
              <a:rPr lang="en-GB" dirty="0"/>
              <a:t> se </a:t>
            </a:r>
            <a:r>
              <a:rPr lang="en-GB" dirty="0" err="1"/>
              <a:t>teško</a:t>
            </a:r>
            <a:r>
              <a:rPr lang="en-GB" dirty="0"/>
              <a:t> </a:t>
            </a:r>
            <a:r>
              <a:rPr lang="en-GB" dirty="0" err="1"/>
              <a:t>razriješiti</a:t>
            </a:r>
            <a:r>
              <a:rPr lang="en-GB" dirty="0"/>
              <a:t>, a </a:t>
            </a:r>
            <a:r>
              <a:rPr lang="en-GB" dirty="0" err="1"/>
              <a:t>postoje</a:t>
            </a:r>
            <a:r>
              <a:rPr lang="en-GB" dirty="0"/>
              <a:t> </a:t>
            </a:r>
            <a:r>
              <a:rPr lang="en-GB" dirty="0" err="1"/>
              <a:t>teme</a:t>
            </a:r>
            <a:r>
              <a:rPr lang="en-GB" dirty="0"/>
              <a:t> </a:t>
            </a:r>
            <a:r>
              <a:rPr lang="en-GB" dirty="0" err="1"/>
              <a:t>koje</a:t>
            </a:r>
            <a:r>
              <a:rPr lang="en-GB" dirty="0"/>
              <a:t> </a:t>
            </a:r>
            <a:r>
              <a:rPr lang="en-GB" dirty="0" err="1"/>
              <a:t>zahtijevaju</a:t>
            </a:r>
            <a:r>
              <a:rPr lang="en-GB" dirty="0"/>
              <a:t> </a:t>
            </a:r>
            <a:r>
              <a:rPr lang="en-GB" dirty="0" err="1"/>
              <a:t>pažnju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860577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46DD375-FF6E-ACE3-ECD5-DD32164E9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Identificiranje</a:t>
            </a:r>
            <a:r>
              <a:rPr lang="en-GB" dirty="0"/>
              <a:t> </a:t>
            </a:r>
            <a:r>
              <a:rPr lang="en-GB" dirty="0" err="1"/>
              <a:t>problemske</a:t>
            </a:r>
            <a:r>
              <a:rPr lang="en-GB" dirty="0"/>
              <a:t> </a:t>
            </a:r>
            <a:r>
              <a:rPr lang="en-GB" dirty="0" err="1"/>
              <a:t>situacije</a:t>
            </a: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590F3C0-2EB9-0270-1914-B10A51EB5970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err="1"/>
              <a:t>Kada</a:t>
            </a:r>
            <a:r>
              <a:rPr lang="en-GB" dirty="0"/>
              <a:t> se </a:t>
            </a:r>
            <a:r>
              <a:rPr lang="en-GB" dirty="0" err="1"/>
              <a:t>klijent</a:t>
            </a:r>
            <a:r>
              <a:rPr lang="en-GB" dirty="0"/>
              <a:t> </a:t>
            </a:r>
            <a:r>
              <a:rPr lang="en-GB" dirty="0" err="1"/>
              <a:t>osjeća</a:t>
            </a:r>
            <a:r>
              <a:rPr lang="en-GB" dirty="0"/>
              <a:t> </a:t>
            </a:r>
            <a:r>
              <a:rPr lang="en-GB" dirty="0" err="1"/>
              <a:t>loše</a:t>
            </a:r>
            <a:r>
              <a:rPr lang="en-GB" dirty="0"/>
              <a:t>, </a:t>
            </a:r>
            <a:r>
              <a:rPr lang="en-GB" dirty="0" err="1"/>
              <a:t>ali</a:t>
            </a:r>
            <a:r>
              <a:rPr lang="en-GB" dirty="0"/>
              <a:t> ne </a:t>
            </a:r>
            <a:r>
              <a:rPr lang="en-GB" dirty="0" err="1"/>
              <a:t>može</a:t>
            </a:r>
            <a:r>
              <a:rPr lang="en-GB" dirty="0"/>
              <a:t> </a:t>
            </a:r>
            <a:r>
              <a:rPr lang="en-GB" dirty="0" err="1"/>
              <a:t>identificirati</a:t>
            </a:r>
            <a:r>
              <a:rPr lang="en-GB" dirty="0"/>
              <a:t> </a:t>
            </a:r>
            <a:r>
              <a:rPr lang="en-GB" dirty="0" err="1"/>
              <a:t>uzrok</a:t>
            </a:r>
            <a:r>
              <a:rPr lang="en-GB" dirty="0"/>
              <a:t> </a:t>
            </a:r>
            <a:r>
              <a:rPr lang="en-GB" dirty="0" err="1"/>
              <a:t>neugode</a:t>
            </a:r>
            <a:endParaRPr lang="en-GB" dirty="0"/>
          </a:p>
        </p:txBody>
      </p:sp>
      <p:graphicFrame>
        <p:nvGraphicFramePr>
          <p:cNvPr id="4" name="Dijagram 3">
            <a:extLst>
              <a:ext uri="{FF2B5EF4-FFF2-40B4-BE49-F238E27FC236}">
                <a16:creationId xmlns:a16="http://schemas.microsoft.com/office/drawing/2014/main" id="{3B1EB09C-C7C3-4065-55B7-67636698BE7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35885056"/>
              </p:ext>
            </p:extLst>
          </p:nvPr>
        </p:nvGraphicFramePr>
        <p:xfrm>
          <a:off x="1331640" y="209351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Dijagram 4">
            <a:extLst>
              <a:ext uri="{FF2B5EF4-FFF2-40B4-BE49-F238E27FC236}">
                <a16:creationId xmlns:a16="http://schemas.microsoft.com/office/drawing/2014/main" id="{E7807B38-9BC1-4D2F-B45D-28B7D9D0C3C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92067725"/>
              </p:ext>
            </p:extLst>
          </p:nvPr>
        </p:nvGraphicFramePr>
        <p:xfrm>
          <a:off x="1331640" y="209351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7" name="TekstniOkvir 6">
            <a:extLst>
              <a:ext uri="{FF2B5EF4-FFF2-40B4-BE49-F238E27FC236}">
                <a16:creationId xmlns:a16="http://schemas.microsoft.com/office/drawing/2014/main" id="{2C144BDB-AD07-471B-A5BA-016E6D58A75D}"/>
              </a:ext>
            </a:extLst>
          </p:cNvPr>
          <p:cNvSpPr txBox="1"/>
          <p:nvPr/>
        </p:nvSpPr>
        <p:spPr>
          <a:xfrm>
            <a:off x="5812455" y="2093512"/>
            <a:ext cx="2016224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npr</a:t>
            </a:r>
            <a:r>
              <a:rPr lang="en-GB" dirty="0"/>
              <a:t>. </a:t>
            </a:r>
            <a:r>
              <a:rPr lang="en-GB" dirty="0" err="1"/>
              <a:t>nezaposlenost</a:t>
            </a:r>
            <a:r>
              <a:rPr lang="en-GB" dirty="0"/>
              <a:t>, </a:t>
            </a:r>
            <a:r>
              <a:rPr lang="en-GB" dirty="0" err="1"/>
              <a:t>svađa</a:t>
            </a:r>
            <a:r>
              <a:rPr lang="en-GB" dirty="0"/>
              <a:t> s </a:t>
            </a:r>
            <a:r>
              <a:rPr lang="en-GB" dirty="0" err="1"/>
              <a:t>majkom</a:t>
            </a:r>
            <a:r>
              <a:rPr lang="en-GB" dirty="0"/>
              <a:t>, </a:t>
            </a:r>
            <a:r>
              <a:rPr lang="en-GB" dirty="0" err="1"/>
              <a:t>neuredan</a:t>
            </a:r>
            <a:r>
              <a:rPr lang="en-GB" dirty="0"/>
              <a:t> stan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15620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1B4ED07-A392-9B8C-2826-32D37B0F73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Hvala na pažnji!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2B50BB07-4F89-6E88-0831-0DD36DBE13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r-HR" sz="2800" dirty="0"/>
              <a:t>Pitanja?</a:t>
            </a:r>
          </a:p>
        </p:txBody>
      </p:sp>
    </p:spTree>
    <p:extLst>
      <p:ext uri="{BB962C8B-B14F-4D97-AF65-F5344CB8AC3E}">
        <p14:creationId xmlns:p14="http://schemas.microsoft.com/office/powerpoint/2010/main" val="2003288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7247" b="7247"/>
          <a:stretch/>
        </p:blipFill>
        <p:spPr bwMode="auto">
          <a:xfrm>
            <a:off x="330504" y="188640"/>
            <a:ext cx="8633984" cy="6028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300192" y="2317522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Ciljevi, aspiracije klijenta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75856" y="5661248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Kognitivna konceptualizacija</a:t>
            </a:r>
          </a:p>
        </p:txBody>
      </p:sp>
      <p:sp>
        <p:nvSpPr>
          <p:cNvPr id="6" name="TextBox 5"/>
          <p:cNvSpPr txBox="1"/>
          <p:nvPr/>
        </p:nvSpPr>
        <p:spPr>
          <a:xfrm rot="19315121">
            <a:off x="3394908" y="2728437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Terapija </a:t>
            </a:r>
          </a:p>
        </p:txBody>
      </p:sp>
    </p:spTree>
    <p:extLst>
      <p:ext uri="{BB962C8B-B14F-4D97-AF65-F5344CB8AC3E}">
        <p14:creationId xmlns:p14="http://schemas.microsoft.com/office/powerpoint/2010/main" val="3831653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Stvaranje plana tretmana i opći terapijski ciljevi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058460293"/>
              </p:ext>
            </p:extLst>
          </p:nvPr>
        </p:nvGraphicFramePr>
        <p:xfrm>
          <a:off x="179512" y="805160"/>
          <a:ext cx="8579768" cy="6080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703237393"/>
              </p:ext>
            </p:extLst>
          </p:nvPr>
        </p:nvGraphicFramePr>
        <p:xfrm>
          <a:off x="3203848" y="2780928"/>
          <a:ext cx="3503712" cy="27678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7" name="Oval 6"/>
          <p:cNvSpPr/>
          <p:nvPr/>
        </p:nvSpPr>
        <p:spPr>
          <a:xfrm>
            <a:off x="3779912" y="3717032"/>
            <a:ext cx="936104" cy="432048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cxnSp>
        <p:nvCxnSpPr>
          <p:cNvPr id="5" name="Poveznik: kutno 4">
            <a:extLst>
              <a:ext uri="{FF2B5EF4-FFF2-40B4-BE49-F238E27FC236}">
                <a16:creationId xmlns:a16="http://schemas.microsoft.com/office/drawing/2014/main" id="{DFB47AD7-040A-B3DA-16F5-11141ECA39AC}"/>
              </a:ext>
            </a:extLst>
          </p:cNvPr>
          <p:cNvCxnSpPr>
            <a:cxnSpLocks/>
          </p:cNvCxnSpPr>
          <p:nvPr/>
        </p:nvCxnSpPr>
        <p:spPr>
          <a:xfrm rot="16200000" flipH="1">
            <a:off x="4281013" y="4516266"/>
            <a:ext cx="994727" cy="412753"/>
          </a:xfrm>
          <a:prstGeom prst="bentConnector3">
            <a:avLst>
              <a:gd name="adj1" fmla="val 4956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oveznik: kutno 9">
            <a:extLst>
              <a:ext uri="{FF2B5EF4-FFF2-40B4-BE49-F238E27FC236}">
                <a16:creationId xmlns:a16="http://schemas.microsoft.com/office/drawing/2014/main" id="{56769D34-93A5-F452-2CBC-39D4D2E90AFD}"/>
              </a:ext>
            </a:extLst>
          </p:cNvPr>
          <p:cNvCxnSpPr>
            <a:cxnSpLocks/>
          </p:cNvCxnSpPr>
          <p:nvPr/>
        </p:nvCxnSpPr>
        <p:spPr>
          <a:xfrm rot="5400000">
            <a:off x="3883258" y="4530722"/>
            <a:ext cx="985530" cy="37464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kstniOkvir 13">
            <a:extLst>
              <a:ext uri="{FF2B5EF4-FFF2-40B4-BE49-F238E27FC236}">
                <a16:creationId xmlns:a16="http://schemas.microsoft.com/office/drawing/2014/main" id="{0211AAAF-DCB9-D064-8DD4-D7A8375E3392}"/>
              </a:ext>
            </a:extLst>
          </p:cNvPr>
          <p:cNvSpPr txBox="1"/>
          <p:nvPr/>
        </p:nvSpPr>
        <p:spPr>
          <a:xfrm>
            <a:off x="3252597" y="5183223"/>
            <a:ext cx="13277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err="1"/>
              <a:t>Cjelokupni</a:t>
            </a:r>
            <a:r>
              <a:rPr lang="en-GB" sz="1400" dirty="0"/>
              <a:t> plan</a:t>
            </a:r>
            <a:endParaRPr lang="hr-HR" sz="1400" dirty="0"/>
          </a:p>
        </p:txBody>
      </p:sp>
      <p:sp>
        <p:nvSpPr>
          <p:cNvPr id="15" name="TekstniOkvir 14">
            <a:extLst>
              <a:ext uri="{FF2B5EF4-FFF2-40B4-BE49-F238E27FC236}">
                <a16:creationId xmlns:a16="http://schemas.microsoft.com/office/drawing/2014/main" id="{22652674-90A1-F4FE-39F0-0F86983233E0}"/>
              </a:ext>
            </a:extLst>
          </p:cNvPr>
          <p:cNvSpPr txBox="1"/>
          <p:nvPr/>
        </p:nvSpPr>
        <p:spPr>
          <a:xfrm>
            <a:off x="4692757" y="5183223"/>
            <a:ext cx="19674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Plan za </a:t>
            </a:r>
            <a:r>
              <a:rPr lang="en-GB" sz="1400" dirty="0" err="1"/>
              <a:t>svaki</a:t>
            </a:r>
            <a:r>
              <a:rPr lang="en-GB" sz="1400" dirty="0"/>
              <a:t> </a:t>
            </a:r>
            <a:r>
              <a:rPr lang="en-GB" sz="1400" dirty="0" err="1"/>
              <a:t>susret</a:t>
            </a:r>
            <a:endParaRPr lang="hr-HR" sz="1400" dirty="0"/>
          </a:p>
        </p:txBody>
      </p:sp>
    </p:spTree>
    <p:extLst>
      <p:ext uri="{BB962C8B-B14F-4D97-AF65-F5344CB8AC3E}">
        <p14:creationId xmlns:p14="http://schemas.microsoft.com/office/powerpoint/2010/main" val="4165057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Planiranje tretmana i terapijski proces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690864" cy="4937760"/>
          </a:xfrm>
        </p:spPr>
        <p:txBody>
          <a:bodyPr>
            <a:normAutofit fontScale="85000" lnSpcReduction="20000"/>
          </a:bodyPr>
          <a:lstStyle/>
          <a:p>
            <a:r>
              <a:rPr lang="hr-HR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Početna faza</a:t>
            </a:r>
          </a:p>
          <a:p>
            <a:pPr lvl="1"/>
            <a:r>
              <a:rPr lang="hr-HR" dirty="0"/>
              <a:t>Smanjivanje simptoma</a:t>
            </a:r>
          </a:p>
          <a:p>
            <a:pPr lvl="1"/>
            <a:r>
              <a:rPr lang="hr-HR" dirty="0"/>
              <a:t>Poboljšanje funkcioniranja</a:t>
            </a:r>
          </a:p>
          <a:p>
            <a:pPr lvl="1"/>
            <a:r>
              <a:rPr lang="hr-HR" dirty="0"/>
              <a:t>Poboljšanje raspoloženja kroz pozitivna iskustva i rad na ciljevima</a:t>
            </a:r>
          </a:p>
          <a:p>
            <a:r>
              <a:rPr lang="hr-HR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Središnja faza</a:t>
            </a:r>
          </a:p>
          <a:p>
            <a:pPr lvl="1"/>
            <a:r>
              <a:rPr lang="hr-HR" dirty="0">
                <a:solidFill>
                  <a:schemeClr val="tx1"/>
                </a:solidFill>
              </a:rPr>
              <a:t>Nastavak rada </a:t>
            </a:r>
            <a:r>
              <a:rPr lang="hr-HR" dirty="0"/>
              <a:t>na ciljevima</a:t>
            </a:r>
          </a:p>
          <a:p>
            <a:pPr lvl="1"/>
            <a:r>
              <a:rPr lang="hr-HR" dirty="0">
                <a:solidFill>
                  <a:schemeClr val="tx1"/>
                </a:solidFill>
              </a:rPr>
              <a:t>Rad na mijenjanju disfunkcionalnih vjerovanja, jačanje funkcionalnih vjerovanja</a:t>
            </a:r>
          </a:p>
          <a:p>
            <a:r>
              <a:rPr lang="hr-HR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Završna faza</a:t>
            </a:r>
          </a:p>
          <a:p>
            <a:pPr lvl="1"/>
            <a:r>
              <a:rPr lang="hr-HR" dirty="0">
                <a:solidFill>
                  <a:schemeClr val="tx1"/>
                </a:solidFill>
              </a:rPr>
              <a:t>Nastavak </a:t>
            </a:r>
            <a:r>
              <a:rPr lang="hr-HR" dirty="0"/>
              <a:t>rada na ciljevima</a:t>
            </a:r>
          </a:p>
          <a:p>
            <a:pPr lvl="1"/>
            <a:r>
              <a:rPr lang="hr-HR" dirty="0"/>
              <a:t>Priprema za završetak</a:t>
            </a:r>
          </a:p>
          <a:p>
            <a:pPr lvl="1"/>
            <a:r>
              <a:rPr lang="hr-HR" dirty="0"/>
              <a:t>Rad na dobrobiti, otpornosti, sprječavanju povrata simptoma</a:t>
            </a:r>
          </a:p>
          <a:p>
            <a:pPr lvl="1"/>
            <a:endParaRPr lang="hr-HR" dirty="0"/>
          </a:p>
        </p:txBody>
      </p:sp>
      <p:sp>
        <p:nvSpPr>
          <p:cNvPr id="5" name="Oval 4"/>
          <p:cNvSpPr/>
          <p:nvPr/>
        </p:nvSpPr>
        <p:spPr>
          <a:xfrm>
            <a:off x="5508104" y="1412776"/>
            <a:ext cx="3096344" cy="29389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TextBox 5"/>
          <p:cNvSpPr txBox="1"/>
          <p:nvPr/>
        </p:nvSpPr>
        <p:spPr>
          <a:xfrm>
            <a:off x="5364088" y="1700808"/>
            <a:ext cx="2952328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hr-HR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Stvaranje terapijskog saveza</a:t>
            </a:r>
            <a:endParaRPr lang="hr-HR" sz="1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ctr"/>
            <a:r>
              <a:rPr lang="hr-HR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Identificiranje ciljeva, aspiracija, vrijednosti</a:t>
            </a:r>
          </a:p>
          <a:p>
            <a:pPr lvl="1" algn="ctr"/>
            <a:r>
              <a:rPr lang="hr-HR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Identificiranje prepreka</a:t>
            </a:r>
          </a:p>
          <a:p>
            <a:pPr lvl="1" algn="ctr"/>
            <a:r>
              <a:rPr lang="hr-HR" sz="1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Psihoedukacija</a:t>
            </a:r>
            <a:endParaRPr lang="hr-HR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ctr"/>
            <a:r>
              <a:rPr lang="hr-HR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Socijalizacija na tretman</a:t>
            </a:r>
          </a:p>
          <a:p>
            <a:pPr lvl="1" algn="ctr"/>
            <a:r>
              <a:rPr lang="hr-HR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Učenje strategija i tehnika</a:t>
            </a:r>
          </a:p>
          <a:p>
            <a:pPr lvl="1" algn="ctr"/>
            <a:r>
              <a:rPr lang="hr-HR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Fokus na jake strane i na funkcionalna vjerovanja</a:t>
            </a:r>
            <a:endParaRPr lang="hr-HR" sz="1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ctr"/>
            <a:r>
              <a:rPr lang="hr-HR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Pomoć u stvaranju rasporeda aktivnosti (depresivni)</a:t>
            </a:r>
            <a:endParaRPr lang="hr-HR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Down Arrow 8"/>
          <p:cNvSpPr/>
          <p:nvPr/>
        </p:nvSpPr>
        <p:spPr>
          <a:xfrm rot="5400000">
            <a:off x="4608004" y="1880828"/>
            <a:ext cx="792088" cy="864096"/>
          </a:xfrm>
          <a:prstGeom prst="downArrow">
            <a:avLst>
              <a:gd name="adj1" fmla="val 50000"/>
              <a:gd name="adj2" fmla="val 430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1" name="Down Arrow 10"/>
          <p:cNvSpPr/>
          <p:nvPr/>
        </p:nvSpPr>
        <p:spPr>
          <a:xfrm>
            <a:off x="5940152" y="1332424"/>
            <a:ext cx="2232248" cy="48245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4768133" y="2697569"/>
            <a:ext cx="4513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Aktivno sudjelovanje klijenta raste</a:t>
            </a:r>
          </a:p>
        </p:txBody>
      </p:sp>
    </p:spTree>
    <p:extLst>
      <p:ext uri="{BB962C8B-B14F-4D97-AF65-F5344CB8AC3E}">
        <p14:creationId xmlns:p14="http://schemas.microsoft.com/office/powerpoint/2010/main" val="910113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 animBg="1"/>
      <p:bldP spid="11" grpId="0" animBg="1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Primjer inicijalnog p</a:t>
            </a:r>
            <a:r>
              <a:rPr lang="en-GB" dirty="0" err="1"/>
              <a:t>lan</a:t>
            </a:r>
            <a:r>
              <a:rPr lang="hr-HR" dirty="0"/>
              <a:t>a</a:t>
            </a:r>
            <a:r>
              <a:rPr lang="en-GB" dirty="0"/>
              <a:t> </a:t>
            </a:r>
            <a:r>
              <a:rPr lang="hr-HR" dirty="0"/>
              <a:t>tretmana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99552"/>
            <a:ext cx="8229600" cy="4937760"/>
          </a:xfrm>
        </p:spPr>
        <p:txBody>
          <a:bodyPr>
            <a:normAutofit/>
          </a:bodyPr>
          <a:lstStyle/>
          <a:p>
            <a:r>
              <a:rPr lang="hr-HR" sz="2400" dirty="0"/>
              <a:t>Opći plan</a:t>
            </a:r>
            <a:r>
              <a:rPr lang="en-GB" sz="2400" dirty="0"/>
              <a:t> </a:t>
            </a:r>
            <a:r>
              <a:rPr lang="en-GB" sz="2400" dirty="0" err="1"/>
              <a:t>tretmana</a:t>
            </a:r>
            <a:r>
              <a:rPr lang="en-GB" sz="2400" dirty="0"/>
              <a:t> </a:t>
            </a:r>
            <a:r>
              <a:rPr lang="en-GB" sz="2400" i="1" dirty="0"/>
              <a:t>(</a:t>
            </a:r>
            <a:r>
              <a:rPr lang="en-GB" sz="2400" i="1" dirty="0" err="1"/>
              <a:t>npr</a:t>
            </a:r>
            <a:r>
              <a:rPr lang="en-GB" sz="2400" i="1" dirty="0"/>
              <a:t>. </a:t>
            </a:r>
            <a:r>
              <a:rPr lang="en-GB" sz="2400" i="1" dirty="0" err="1"/>
              <a:t>smanjiti</a:t>
            </a:r>
            <a:r>
              <a:rPr lang="en-GB" sz="2400" i="1" dirty="0"/>
              <a:t> </a:t>
            </a:r>
            <a:r>
              <a:rPr lang="en-GB" sz="2400" i="1" dirty="0" err="1"/>
              <a:t>simptome</a:t>
            </a:r>
            <a:r>
              <a:rPr lang="en-GB" sz="2400" i="1" dirty="0"/>
              <a:t> </a:t>
            </a:r>
            <a:r>
              <a:rPr lang="en-GB" sz="2400" i="1" dirty="0" err="1"/>
              <a:t>depresije</a:t>
            </a:r>
            <a:r>
              <a:rPr lang="hr-HR" sz="2400" i="1" dirty="0"/>
              <a:t>, poboljšati funkcioniranje</a:t>
            </a:r>
            <a:r>
              <a:rPr lang="en-GB" sz="2400" i="1" dirty="0"/>
              <a:t>)</a:t>
            </a:r>
          </a:p>
          <a:p>
            <a:r>
              <a:rPr lang="en-GB" sz="2400" dirty="0" err="1"/>
              <a:t>Vrijednosti</a:t>
            </a:r>
            <a:r>
              <a:rPr lang="en-GB" sz="2400" dirty="0"/>
              <a:t> </a:t>
            </a:r>
            <a:r>
              <a:rPr lang="en-GB" sz="2400" dirty="0" err="1"/>
              <a:t>i</a:t>
            </a:r>
            <a:r>
              <a:rPr lang="en-GB" sz="2400" dirty="0"/>
              <a:t> </a:t>
            </a:r>
            <a:r>
              <a:rPr lang="en-GB" sz="2400" dirty="0" err="1"/>
              <a:t>aspiracije</a:t>
            </a:r>
            <a:r>
              <a:rPr lang="hr-HR" sz="2400" dirty="0"/>
              <a:t> </a:t>
            </a:r>
            <a:r>
              <a:rPr lang="en-GB" sz="2400" i="1" dirty="0"/>
              <a:t>(</a:t>
            </a:r>
            <a:r>
              <a:rPr lang="en-GB" sz="2400" i="1" dirty="0" err="1"/>
              <a:t>npr</a:t>
            </a:r>
            <a:r>
              <a:rPr lang="en-GB" sz="2400" i="1" dirty="0"/>
              <a:t>. </a:t>
            </a:r>
            <a:r>
              <a:rPr lang="en-GB" sz="2400" i="1" dirty="0" err="1"/>
              <a:t>biti</a:t>
            </a:r>
            <a:r>
              <a:rPr lang="en-GB" sz="2400" i="1" dirty="0"/>
              <a:t> </a:t>
            </a:r>
            <a:r>
              <a:rPr lang="en-GB" sz="2400" i="1" dirty="0" err="1"/>
              <a:t>produktivan</a:t>
            </a:r>
            <a:r>
              <a:rPr lang="en-GB" sz="2400" i="1" dirty="0"/>
              <a:t>)</a:t>
            </a:r>
            <a:endParaRPr lang="hr-HR" sz="2400" i="1" dirty="0"/>
          </a:p>
          <a:p>
            <a:r>
              <a:rPr lang="hr-HR" sz="2400" dirty="0"/>
              <a:t>Klijentov terapijski cilj </a:t>
            </a:r>
            <a:r>
              <a:rPr lang="hr-HR" sz="2400" i="1" dirty="0"/>
              <a:t>(npr. prijavljivati se na natječaje za posao)</a:t>
            </a:r>
            <a:endParaRPr lang="en-GB" sz="2400" i="1" dirty="0"/>
          </a:p>
          <a:p>
            <a:r>
              <a:rPr lang="en-GB" sz="2400" dirty="0" err="1"/>
              <a:t>Potencijalne</a:t>
            </a:r>
            <a:r>
              <a:rPr lang="en-GB" sz="2400" dirty="0"/>
              <a:t> </a:t>
            </a:r>
            <a:r>
              <a:rPr lang="en-GB" sz="2400" dirty="0" err="1"/>
              <a:t>prepreke</a:t>
            </a:r>
            <a:r>
              <a:rPr lang="en-GB" sz="2400" dirty="0"/>
              <a:t> u </a:t>
            </a:r>
            <a:r>
              <a:rPr lang="en-GB" sz="2400" dirty="0" err="1"/>
              <a:t>ostvarivanju</a:t>
            </a:r>
            <a:r>
              <a:rPr lang="en-GB" sz="2400" dirty="0"/>
              <a:t> </a:t>
            </a:r>
            <a:r>
              <a:rPr lang="en-GB" sz="2400" dirty="0" err="1"/>
              <a:t>ciljeva</a:t>
            </a:r>
            <a:r>
              <a:rPr lang="en-GB" sz="2400" dirty="0"/>
              <a:t> </a:t>
            </a:r>
            <a:r>
              <a:rPr lang="en-GB" sz="2400" i="1" dirty="0"/>
              <a:t>(</a:t>
            </a:r>
            <a:r>
              <a:rPr lang="en-GB" sz="2400" i="1" dirty="0" err="1"/>
              <a:t>npr</a:t>
            </a:r>
            <a:r>
              <a:rPr lang="en-GB" sz="2400" i="1" dirty="0"/>
              <a:t>. </a:t>
            </a:r>
            <a:r>
              <a:rPr lang="en-GB" sz="2400" i="1" dirty="0" err="1"/>
              <a:t>pesimizam</a:t>
            </a:r>
            <a:r>
              <a:rPr lang="en-GB" sz="2400" i="1" dirty="0"/>
              <a:t> </a:t>
            </a:r>
            <a:r>
              <a:rPr lang="en-GB" sz="2400" i="1" dirty="0" err="1"/>
              <a:t>i</a:t>
            </a:r>
            <a:r>
              <a:rPr lang="en-GB" sz="2400" i="1" dirty="0"/>
              <a:t> </a:t>
            </a:r>
            <a:r>
              <a:rPr lang="en-GB" sz="2400" i="1" dirty="0" err="1"/>
              <a:t>beznađe</a:t>
            </a:r>
            <a:r>
              <a:rPr lang="en-GB" sz="2400" i="1" dirty="0"/>
              <a:t>)</a:t>
            </a:r>
          </a:p>
          <a:p>
            <a:r>
              <a:rPr lang="en-GB" sz="2400" dirty="0" err="1"/>
              <a:t>Potencijalne</a:t>
            </a:r>
            <a:r>
              <a:rPr lang="en-GB" sz="2400" dirty="0"/>
              <a:t> </a:t>
            </a:r>
            <a:r>
              <a:rPr lang="en-GB" sz="2400" dirty="0" err="1"/>
              <a:t>intervencije</a:t>
            </a:r>
            <a:r>
              <a:rPr lang="en-GB" sz="2400" dirty="0"/>
              <a:t> </a:t>
            </a:r>
            <a:r>
              <a:rPr lang="en-GB" sz="2400" i="1" dirty="0"/>
              <a:t>(</a:t>
            </a:r>
            <a:r>
              <a:rPr lang="en-GB" sz="2400" i="1" dirty="0" err="1"/>
              <a:t>npr</a:t>
            </a:r>
            <a:r>
              <a:rPr lang="en-GB" sz="2400" i="1" dirty="0"/>
              <a:t>. </a:t>
            </a:r>
            <a:r>
              <a:rPr lang="en-GB" sz="2400" i="1" dirty="0" err="1"/>
              <a:t>kognitivna</a:t>
            </a:r>
            <a:r>
              <a:rPr lang="en-GB" sz="2400" i="1" dirty="0"/>
              <a:t> </a:t>
            </a:r>
            <a:r>
              <a:rPr lang="en-GB" sz="2400" i="1" dirty="0" err="1"/>
              <a:t>restrukturacija</a:t>
            </a:r>
            <a:r>
              <a:rPr lang="hr-HR" sz="2400" i="1" dirty="0"/>
              <a:t>, problem </a:t>
            </a:r>
            <a:r>
              <a:rPr lang="hr-HR" sz="2400" i="1" dirty="0" err="1"/>
              <a:t>sloving</a:t>
            </a:r>
            <a:r>
              <a:rPr lang="en-GB" sz="2400" i="1" dirty="0"/>
              <a:t>)</a:t>
            </a:r>
            <a:endParaRPr lang="hr-HR" sz="2400" i="1" dirty="0"/>
          </a:p>
        </p:txBody>
      </p:sp>
      <p:sp>
        <p:nvSpPr>
          <p:cNvPr id="4" name="Pravokutnik: zaobljeni kutovi 3">
            <a:extLst>
              <a:ext uri="{FF2B5EF4-FFF2-40B4-BE49-F238E27FC236}">
                <a16:creationId xmlns:a16="http://schemas.microsoft.com/office/drawing/2014/main" id="{06DA5DDD-3EF2-DC18-D476-140F86A0A6CC}"/>
              </a:ext>
            </a:extLst>
          </p:cNvPr>
          <p:cNvSpPr/>
          <p:nvPr/>
        </p:nvSpPr>
        <p:spPr>
          <a:xfrm>
            <a:off x="1979712" y="5085184"/>
            <a:ext cx="5184576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/>
              <a:t>Plan </a:t>
            </a:r>
            <a:r>
              <a:rPr lang="en-GB" sz="2000" dirty="0" err="1"/>
              <a:t>tretmana</a:t>
            </a:r>
            <a:r>
              <a:rPr lang="en-GB" sz="2000" dirty="0"/>
              <a:t> se </a:t>
            </a:r>
            <a:r>
              <a:rPr lang="en-GB" sz="2000" dirty="0" err="1"/>
              <a:t>prilagođava</a:t>
            </a:r>
            <a:r>
              <a:rPr lang="en-GB" sz="2000" dirty="0"/>
              <a:t> </a:t>
            </a:r>
            <a:r>
              <a:rPr lang="en-GB" sz="2000" dirty="0" err="1"/>
              <a:t>prema</a:t>
            </a:r>
            <a:r>
              <a:rPr lang="en-GB" sz="2000" dirty="0"/>
              <a:t> </a:t>
            </a:r>
            <a:r>
              <a:rPr lang="en-GB" sz="2000" dirty="0" err="1"/>
              <a:t>potrebi</a:t>
            </a:r>
            <a:r>
              <a:rPr lang="en-GB" sz="2000" dirty="0"/>
              <a:t>!</a:t>
            </a: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2202106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C7B9B7B-B462-04AB-BA64-4DDBE6241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Planiranje</a:t>
            </a:r>
            <a:r>
              <a:rPr lang="en-GB" dirty="0"/>
              <a:t> </a:t>
            </a:r>
            <a:r>
              <a:rPr lang="en-GB" dirty="0" err="1"/>
              <a:t>pojedinog</a:t>
            </a:r>
            <a:r>
              <a:rPr lang="en-GB" dirty="0"/>
              <a:t> </a:t>
            </a:r>
            <a:r>
              <a:rPr lang="en-GB" dirty="0" err="1"/>
              <a:t>susreta</a:t>
            </a: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E83A9E4-CD52-EA89-2F3A-B65FF4A81A2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46856" y="1299552"/>
            <a:ext cx="8229600" cy="4937760"/>
          </a:xfrm>
        </p:spPr>
        <p:txBody>
          <a:bodyPr>
            <a:normAutofit/>
          </a:bodyPr>
          <a:lstStyle/>
          <a:p>
            <a:r>
              <a:rPr lang="en-GB" i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Što</a:t>
            </a:r>
            <a:r>
              <a:rPr lang="en-GB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i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želim</a:t>
            </a:r>
            <a:r>
              <a:rPr lang="en-GB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i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postići</a:t>
            </a:r>
            <a:r>
              <a:rPr lang="en-GB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 </a:t>
            </a:r>
            <a:r>
              <a:rPr lang="en-GB" i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klijentom</a:t>
            </a:r>
            <a:r>
              <a:rPr lang="en-GB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i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GB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i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kako</a:t>
            </a:r>
            <a:r>
              <a:rPr lang="en-GB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 to </a:t>
            </a:r>
            <a:r>
              <a:rPr lang="en-GB" i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može</a:t>
            </a:r>
            <a:r>
              <a:rPr lang="en-GB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i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najuspješnije</a:t>
            </a:r>
            <a:r>
              <a:rPr lang="en-GB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i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postići</a:t>
            </a:r>
            <a:r>
              <a:rPr lang="en-GB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r>
              <a:rPr lang="en-GB" dirty="0" err="1"/>
              <a:t>Pitati</a:t>
            </a:r>
            <a:r>
              <a:rPr lang="en-GB" dirty="0"/>
              <a:t> se: </a:t>
            </a:r>
          </a:p>
          <a:p>
            <a:pPr lvl="1"/>
            <a:r>
              <a:rPr lang="en-GB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Prije</a:t>
            </a:r>
            <a:r>
              <a:rPr lang="en-GB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tretmana</a:t>
            </a:r>
            <a:endParaRPr lang="en-GB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r>
              <a:rPr lang="en-GB" dirty="0" err="1"/>
              <a:t>Kako</a:t>
            </a:r>
            <a:r>
              <a:rPr lang="en-GB" dirty="0"/>
              <a:t> </a:t>
            </a:r>
            <a:r>
              <a:rPr lang="en-GB" dirty="0" err="1"/>
              <a:t>mogu</a:t>
            </a:r>
            <a:r>
              <a:rPr lang="en-GB" dirty="0"/>
              <a:t> </a:t>
            </a:r>
            <a:r>
              <a:rPr lang="en-GB" dirty="0" err="1"/>
              <a:t>poboljšati</a:t>
            </a:r>
            <a:r>
              <a:rPr lang="en-GB" dirty="0"/>
              <a:t> </a:t>
            </a:r>
            <a:r>
              <a:rPr lang="en-GB" dirty="0" err="1"/>
              <a:t>odnos</a:t>
            </a:r>
            <a:r>
              <a:rPr lang="en-GB" dirty="0"/>
              <a:t> s </a:t>
            </a:r>
            <a:r>
              <a:rPr lang="en-GB" dirty="0" err="1"/>
              <a:t>klijentom</a:t>
            </a:r>
            <a:r>
              <a:rPr lang="en-GB" dirty="0"/>
              <a:t>?</a:t>
            </a:r>
          </a:p>
          <a:p>
            <a:pPr lvl="2"/>
            <a:r>
              <a:rPr lang="en-GB" dirty="0"/>
              <a:t>O </a:t>
            </a:r>
            <a:r>
              <a:rPr lang="en-GB" dirty="0" err="1"/>
              <a:t>važnim</a:t>
            </a:r>
            <a:r>
              <a:rPr lang="en-GB" dirty="0"/>
              <a:t> </a:t>
            </a:r>
            <a:r>
              <a:rPr lang="en-GB" dirty="0" err="1"/>
              <a:t>aspektima</a:t>
            </a:r>
            <a:r>
              <a:rPr lang="en-GB" dirty="0"/>
              <a:t> </a:t>
            </a:r>
            <a:r>
              <a:rPr lang="en-GB" dirty="0" err="1"/>
              <a:t>kognitivne</a:t>
            </a:r>
            <a:r>
              <a:rPr lang="en-GB" dirty="0"/>
              <a:t> </a:t>
            </a:r>
            <a:r>
              <a:rPr lang="en-GB" dirty="0" err="1"/>
              <a:t>konceptualizacije</a:t>
            </a:r>
            <a:endParaRPr lang="en-GB" dirty="0"/>
          </a:p>
          <a:p>
            <a:pPr lvl="2"/>
            <a:r>
              <a:rPr lang="en-GB" dirty="0" err="1"/>
              <a:t>Postoji</a:t>
            </a:r>
            <a:r>
              <a:rPr lang="en-GB" dirty="0"/>
              <a:t> li </a:t>
            </a:r>
            <a:r>
              <a:rPr lang="en-GB" dirty="0" err="1"/>
              <a:t>potreba</a:t>
            </a:r>
            <a:r>
              <a:rPr lang="en-GB" dirty="0"/>
              <a:t> za </a:t>
            </a:r>
            <a:r>
              <a:rPr lang="en-GB" dirty="0" err="1"/>
              <a:t>promjenom</a:t>
            </a:r>
            <a:r>
              <a:rPr lang="en-GB" dirty="0"/>
              <a:t> plana </a:t>
            </a:r>
            <a:r>
              <a:rPr lang="en-GB" dirty="0" err="1"/>
              <a:t>tretmana</a:t>
            </a:r>
            <a:r>
              <a:rPr lang="en-GB" dirty="0"/>
              <a:t>?</a:t>
            </a:r>
          </a:p>
          <a:p>
            <a:pPr lvl="2"/>
            <a:r>
              <a:rPr lang="en-GB" dirty="0" err="1"/>
              <a:t>Što</a:t>
            </a:r>
            <a:r>
              <a:rPr lang="en-GB" dirty="0"/>
              <a:t> je do </a:t>
            </a:r>
            <a:r>
              <a:rPr lang="en-GB" dirty="0" err="1"/>
              <a:t>sada</a:t>
            </a:r>
            <a:r>
              <a:rPr lang="en-GB" dirty="0"/>
              <a:t> </a:t>
            </a:r>
            <a:r>
              <a:rPr lang="en-GB" dirty="0" err="1"/>
              <a:t>postignuto</a:t>
            </a:r>
            <a:r>
              <a:rPr lang="en-GB" dirty="0"/>
              <a:t>?</a:t>
            </a:r>
          </a:p>
          <a:p>
            <a:pPr lvl="2"/>
            <a:r>
              <a:rPr lang="en-GB" dirty="0" err="1"/>
              <a:t>Kako</a:t>
            </a:r>
            <a:r>
              <a:rPr lang="en-GB" dirty="0"/>
              <a:t> </a:t>
            </a:r>
            <a:r>
              <a:rPr lang="en-GB" dirty="0" err="1"/>
              <a:t>mogu</a:t>
            </a:r>
            <a:r>
              <a:rPr lang="en-GB" dirty="0"/>
              <a:t> </a:t>
            </a:r>
            <a:r>
              <a:rPr lang="en-GB" dirty="0" err="1"/>
              <a:t>osnažiti</a:t>
            </a:r>
            <a:r>
              <a:rPr lang="en-GB" dirty="0"/>
              <a:t> </a:t>
            </a:r>
            <a:r>
              <a:rPr lang="en-GB" dirty="0" err="1"/>
              <a:t>klijenta</a:t>
            </a:r>
            <a:r>
              <a:rPr lang="en-GB" dirty="0"/>
              <a:t>? </a:t>
            </a:r>
          </a:p>
          <a:p>
            <a:pPr lvl="2"/>
            <a:r>
              <a:rPr lang="en-GB" dirty="0"/>
              <a:t>Na </a:t>
            </a:r>
            <a:r>
              <a:rPr lang="en-GB" dirty="0" err="1"/>
              <a:t>kojim</a:t>
            </a:r>
            <a:r>
              <a:rPr lang="en-GB" dirty="0"/>
              <a:t> </a:t>
            </a:r>
            <a:r>
              <a:rPr lang="en-GB" dirty="0" err="1"/>
              <a:t>mislima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ponašanjima</a:t>
            </a:r>
            <a:r>
              <a:rPr lang="en-GB" dirty="0"/>
              <a:t> </a:t>
            </a:r>
            <a:r>
              <a:rPr lang="en-GB" dirty="0" err="1"/>
              <a:t>smo</a:t>
            </a:r>
            <a:r>
              <a:rPr lang="en-GB" dirty="0"/>
              <a:t> </a:t>
            </a:r>
            <a:r>
              <a:rPr lang="en-GB" dirty="0" err="1"/>
              <a:t>radili</a:t>
            </a:r>
            <a:r>
              <a:rPr lang="en-GB" dirty="0"/>
              <a:t> do </a:t>
            </a:r>
            <a:r>
              <a:rPr lang="en-GB" dirty="0" err="1"/>
              <a:t>sada</a:t>
            </a:r>
            <a:r>
              <a:rPr lang="en-GB" dirty="0"/>
              <a:t>?</a:t>
            </a:r>
          </a:p>
          <a:p>
            <a:pPr lvl="2"/>
            <a:r>
              <a:rPr lang="en-GB" dirty="0" err="1"/>
              <a:t>Koj</a:t>
            </a:r>
            <a:r>
              <a:rPr lang="hr-HR" dirty="0"/>
              <a:t>i je bio dogovoreni samostalni rad</a:t>
            </a:r>
            <a:r>
              <a:rPr lang="en-GB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290281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1A0B3F7-9861-075B-8A33-4F56DF80849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371560"/>
            <a:ext cx="8229600" cy="4937760"/>
          </a:xfrm>
        </p:spPr>
        <p:txBody>
          <a:bodyPr/>
          <a:lstStyle/>
          <a:p>
            <a:pPr lvl="1"/>
            <a:r>
              <a:rPr lang="en-GB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Tijekom</a:t>
            </a:r>
            <a:r>
              <a:rPr lang="en-GB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provjere</a:t>
            </a:r>
            <a:r>
              <a:rPr lang="en-GB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raspoloženja</a:t>
            </a:r>
            <a:endParaRPr lang="en-GB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r>
              <a:rPr lang="en-GB" dirty="0" err="1"/>
              <a:t>Koje</a:t>
            </a:r>
            <a:r>
              <a:rPr lang="en-GB" dirty="0"/>
              <a:t> </a:t>
            </a:r>
            <a:r>
              <a:rPr lang="en-GB" dirty="0" err="1"/>
              <a:t>raspoloženje</a:t>
            </a:r>
            <a:r>
              <a:rPr lang="en-GB" dirty="0"/>
              <a:t> </a:t>
            </a:r>
            <a:r>
              <a:rPr lang="en-GB" dirty="0" err="1"/>
              <a:t>dominira</a:t>
            </a:r>
            <a:r>
              <a:rPr lang="en-GB" dirty="0"/>
              <a:t>?</a:t>
            </a:r>
          </a:p>
          <a:p>
            <a:pPr lvl="2"/>
            <a:r>
              <a:rPr lang="en-GB" dirty="0" err="1"/>
              <a:t>Kako</a:t>
            </a:r>
            <a:r>
              <a:rPr lang="en-GB" dirty="0"/>
              <a:t> je u </a:t>
            </a:r>
            <a:r>
              <a:rPr lang="en-GB" dirty="0" err="1"/>
              <a:t>odnosu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prošli</a:t>
            </a:r>
            <a:r>
              <a:rPr lang="en-GB" dirty="0"/>
              <a:t> </a:t>
            </a:r>
            <a:r>
              <a:rPr lang="en-GB" dirty="0" err="1"/>
              <a:t>susret</a:t>
            </a:r>
            <a:r>
              <a:rPr lang="en-GB" dirty="0"/>
              <a:t>?</a:t>
            </a:r>
          </a:p>
          <a:p>
            <a:pPr lvl="2"/>
            <a:r>
              <a:rPr lang="en-GB" dirty="0" err="1"/>
              <a:t>Treba</a:t>
            </a:r>
            <a:r>
              <a:rPr lang="en-GB" dirty="0"/>
              <a:t> li </a:t>
            </a:r>
            <a:r>
              <a:rPr lang="en-GB" dirty="0" err="1"/>
              <a:t>nečemu</a:t>
            </a:r>
            <a:r>
              <a:rPr lang="en-GB" dirty="0"/>
              <a:t> </a:t>
            </a:r>
            <a:r>
              <a:rPr lang="en-GB" dirty="0" err="1"/>
              <a:t>posvetiti</a:t>
            </a:r>
            <a:r>
              <a:rPr lang="en-GB" dirty="0"/>
              <a:t> </a:t>
            </a:r>
            <a:r>
              <a:rPr lang="en-GB" dirty="0" err="1"/>
              <a:t>dodatnu</a:t>
            </a:r>
            <a:r>
              <a:rPr lang="en-GB" dirty="0"/>
              <a:t> </a:t>
            </a:r>
            <a:r>
              <a:rPr lang="en-GB" dirty="0" err="1"/>
              <a:t>pažnju</a:t>
            </a:r>
            <a:r>
              <a:rPr lang="en-GB" dirty="0"/>
              <a:t>?</a:t>
            </a:r>
          </a:p>
          <a:p>
            <a:pPr lvl="1"/>
            <a:r>
              <a:rPr lang="en-GB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Tijekom</a:t>
            </a:r>
            <a:r>
              <a:rPr lang="en-GB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razgovora</a:t>
            </a:r>
            <a:r>
              <a:rPr lang="en-GB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 </a:t>
            </a:r>
            <a:r>
              <a:rPr lang="en-GB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periodu</a:t>
            </a:r>
            <a:r>
              <a:rPr lang="en-GB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od </a:t>
            </a:r>
            <a:r>
              <a:rPr lang="en-GB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prošlog</a:t>
            </a:r>
            <a:r>
              <a:rPr lang="en-GB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susreta</a:t>
            </a:r>
            <a:endParaRPr lang="en-GB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r>
              <a:rPr lang="en-GB" dirty="0" err="1"/>
              <a:t>Kakav</a:t>
            </a:r>
            <a:r>
              <a:rPr lang="en-GB" dirty="0"/>
              <a:t> je bio </a:t>
            </a:r>
            <a:r>
              <a:rPr lang="en-GB" dirty="0" err="1"/>
              <a:t>ovaj</a:t>
            </a:r>
            <a:r>
              <a:rPr lang="en-GB" dirty="0"/>
              <a:t> period u </a:t>
            </a:r>
            <a:r>
              <a:rPr lang="en-GB" dirty="0" err="1"/>
              <a:t>usporedbi</a:t>
            </a:r>
            <a:r>
              <a:rPr lang="en-GB" dirty="0"/>
              <a:t> s </a:t>
            </a:r>
            <a:r>
              <a:rPr lang="en-GB" dirty="0" err="1"/>
              <a:t>prošlim</a:t>
            </a:r>
            <a:r>
              <a:rPr lang="en-GB" dirty="0"/>
              <a:t>?</a:t>
            </a:r>
          </a:p>
          <a:p>
            <a:pPr lvl="2"/>
            <a:r>
              <a:rPr lang="en-GB" dirty="0"/>
              <a:t>Koja </a:t>
            </a:r>
            <a:r>
              <a:rPr lang="en-GB" dirty="0" err="1"/>
              <a:t>pozitivna</a:t>
            </a:r>
            <a:r>
              <a:rPr lang="en-GB" dirty="0"/>
              <a:t> </a:t>
            </a:r>
            <a:r>
              <a:rPr lang="en-GB" dirty="0" err="1"/>
              <a:t>iskustva</a:t>
            </a:r>
            <a:r>
              <a:rPr lang="en-GB" dirty="0"/>
              <a:t> je </a:t>
            </a:r>
            <a:r>
              <a:rPr lang="en-GB" dirty="0" err="1"/>
              <a:t>klijent</a:t>
            </a:r>
            <a:r>
              <a:rPr lang="en-GB" dirty="0"/>
              <a:t> </a:t>
            </a:r>
            <a:r>
              <a:rPr lang="en-GB" dirty="0" err="1"/>
              <a:t>imao</a:t>
            </a:r>
            <a:r>
              <a:rPr lang="en-GB" dirty="0"/>
              <a:t>?</a:t>
            </a:r>
          </a:p>
          <a:p>
            <a:pPr lvl="2"/>
            <a:r>
              <a:rPr lang="en-GB" dirty="0"/>
              <a:t>Koji je </a:t>
            </a:r>
            <a:r>
              <a:rPr lang="en-GB" dirty="0" err="1"/>
              <a:t>klijentov</a:t>
            </a:r>
            <a:r>
              <a:rPr lang="en-GB" dirty="0"/>
              <a:t> </a:t>
            </a:r>
            <a:r>
              <a:rPr lang="en-GB" dirty="0" err="1"/>
              <a:t>zaključak</a:t>
            </a:r>
            <a:r>
              <a:rPr lang="en-GB" dirty="0"/>
              <a:t> o </a:t>
            </a:r>
            <a:r>
              <a:rPr lang="en-GB" dirty="0" err="1"/>
              <a:t>postignutom</a:t>
            </a:r>
            <a:r>
              <a:rPr lang="en-GB" dirty="0"/>
              <a:t>?</a:t>
            </a:r>
          </a:p>
          <a:p>
            <a:pPr lvl="2"/>
            <a:r>
              <a:rPr lang="en-GB" dirty="0"/>
              <a:t>Ima li </a:t>
            </a:r>
            <a:r>
              <a:rPr lang="en-GB" dirty="0" err="1"/>
              <a:t>neki</a:t>
            </a:r>
            <a:r>
              <a:rPr lang="en-GB" dirty="0"/>
              <a:t> </a:t>
            </a:r>
            <a:r>
              <a:rPr lang="en-GB" dirty="0" err="1"/>
              <a:t>važan</a:t>
            </a:r>
            <a:r>
              <a:rPr lang="en-GB" dirty="0"/>
              <a:t> </a:t>
            </a:r>
            <a:r>
              <a:rPr lang="en-GB" dirty="0" err="1"/>
              <a:t>događaj</a:t>
            </a:r>
            <a:r>
              <a:rPr lang="en-GB" dirty="0"/>
              <a:t> </a:t>
            </a:r>
            <a:r>
              <a:rPr lang="en-GB" dirty="0" err="1"/>
              <a:t>kojemu</a:t>
            </a:r>
            <a:r>
              <a:rPr lang="en-GB" dirty="0"/>
              <a:t> se </a:t>
            </a:r>
            <a:r>
              <a:rPr lang="en-GB" dirty="0" err="1"/>
              <a:t>treba</a:t>
            </a:r>
            <a:r>
              <a:rPr lang="en-GB" dirty="0"/>
              <a:t> </a:t>
            </a:r>
            <a:r>
              <a:rPr lang="en-GB" dirty="0" err="1"/>
              <a:t>posvetiti</a:t>
            </a:r>
            <a:r>
              <a:rPr lang="en-GB" dirty="0"/>
              <a:t>?</a:t>
            </a:r>
          </a:p>
          <a:p>
            <a:pPr lvl="1"/>
            <a:r>
              <a:rPr lang="en-GB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Tijekom</a:t>
            </a:r>
            <a:r>
              <a:rPr lang="en-GB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određivanja</a:t>
            </a:r>
            <a:r>
              <a:rPr lang="en-GB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plana </a:t>
            </a:r>
            <a:r>
              <a:rPr lang="en-GB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susreta</a:t>
            </a:r>
            <a:endParaRPr lang="en-GB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r>
              <a:rPr lang="en-GB" dirty="0"/>
              <a:t>Na </a:t>
            </a:r>
            <a:r>
              <a:rPr lang="en-GB" dirty="0" err="1"/>
              <a:t>čemu</a:t>
            </a:r>
            <a:r>
              <a:rPr lang="en-GB" dirty="0"/>
              <a:t> bi </a:t>
            </a:r>
            <a:r>
              <a:rPr lang="en-GB" dirty="0" err="1"/>
              <a:t>klijent</a:t>
            </a:r>
            <a:r>
              <a:rPr lang="en-GB" dirty="0"/>
              <a:t> </a:t>
            </a:r>
            <a:r>
              <a:rPr lang="en-GB" dirty="0" err="1"/>
              <a:t>htio</a:t>
            </a:r>
            <a:r>
              <a:rPr lang="en-GB" dirty="0"/>
              <a:t> </a:t>
            </a:r>
            <a:r>
              <a:rPr lang="en-GB" dirty="0" err="1"/>
              <a:t>raditi</a:t>
            </a:r>
            <a:r>
              <a:rPr lang="en-GB" dirty="0"/>
              <a:t> </a:t>
            </a:r>
            <a:r>
              <a:rPr lang="en-GB" dirty="0" err="1"/>
              <a:t>dalje</a:t>
            </a:r>
            <a:r>
              <a:rPr lang="en-GB" dirty="0"/>
              <a:t>?</a:t>
            </a:r>
            <a:endParaRPr lang="hr-HR" dirty="0"/>
          </a:p>
          <a:p>
            <a:pPr lvl="2"/>
            <a:r>
              <a:rPr lang="hr-HR" dirty="0"/>
              <a:t>Koliko tema možemo pokriti? Koje teme dnevnog reda su najvažnije? </a:t>
            </a:r>
            <a:endParaRPr lang="en-GB" dirty="0"/>
          </a:p>
          <a:p>
            <a:pPr lvl="2"/>
            <a:endParaRPr lang="en-GB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18807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CDC366C-5E1A-3143-6438-4AA462DD0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C134F74-791B-F15C-C14C-32CE4F39DA0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29600" cy="5378152"/>
          </a:xfrm>
        </p:spPr>
        <p:txBody>
          <a:bodyPr>
            <a:normAutofit/>
          </a:bodyPr>
          <a:lstStyle/>
          <a:p>
            <a:pPr lvl="1"/>
            <a:r>
              <a:rPr lang="en-GB" sz="24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Pregledavanje</a:t>
            </a:r>
            <a:r>
              <a:rPr lang="hr-HR" sz="24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samostalnog rada</a:t>
            </a:r>
            <a:endParaRPr lang="en-GB" sz="24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r>
              <a:rPr lang="en-GB" dirty="0" err="1"/>
              <a:t>Što</a:t>
            </a:r>
            <a:r>
              <a:rPr lang="en-GB" dirty="0"/>
              <a:t> je </a:t>
            </a:r>
            <a:r>
              <a:rPr lang="en-GB" dirty="0" err="1"/>
              <a:t>napravio</a:t>
            </a:r>
            <a:r>
              <a:rPr lang="en-GB" dirty="0"/>
              <a:t>? S </a:t>
            </a:r>
            <a:r>
              <a:rPr lang="en-GB" dirty="0" err="1"/>
              <a:t>kojim</a:t>
            </a:r>
            <a:r>
              <a:rPr lang="en-GB" dirty="0"/>
              <a:t> se </a:t>
            </a:r>
            <a:r>
              <a:rPr lang="en-GB" dirty="0" err="1"/>
              <a:t>preprekama</a:t>
            </a:r>
            <a:r>
              <a:rPr lang="en-GB" dirty="0"/>
              <a:t> </a:t>
            </a:r>
            <a:r>
              <a:rPr lang="en-GB" dirty="0" err="1"/>
              <a:t>suočio</a:t>
            </a:r>
            <a:r>
              <a:rPr lang="en-GB" dirty="0"/>
              <a:t>?</a:t>
            </a:r>
          </a:p>
          <a:p>
            <a:pPr lvl="2"/>
            <a:r>
              <a:rPr lang="en-GB" dirty="0"/>
              <a:t>Je li </a:t>
            </a:r>
            <a:r>
              <a:rPr lang="en-GB" dirty="0" err="1"/>
              <a:t>ispunjavanje</a:t>
            </a:r>
            <a:r>
              <a:rPr lang="en-GB" dirty="0"/>
              <a:t> </a:t>
            </a:r>
            <a:r>
              <a:rPr lang="en-GB" dirty="0" err="1"/>
              <a:t>zadataka</a:t>
            </a:r>
            <a:r>
              <a:rPr lang="en-GB" dirty="0"/>
              <a:t> </a:t>
            </a:r>
            <a:r>
              <a:rPr lang="en-GB" dirty="0" err="1"/>
              <a:t>bilo</a:t>
            </a:r>
            <a:r>
              <a:rPr lang="en-GB" dirty="0"/>
              <a:t> </a:t>
            </a:r>
            <a:r>
              <a:rPr lang="en-GB" dirty="0" err="1"/>
              <a:t>korisno</a:t>
            </a:r>
            <a:r>
              <a:rPr lang="en-GB" dirty="0"/>
              <a:t>? </a:t>
            </a:r>
            <a:r>
              <a:rPr lang="en-GB" dirty="0" err="1"/>
              <a:t>Zašto</a:t>
            </a:r>
            <a:r>
              <a:rPr lang="en-GB" dirty="0"/>
              <a:t> da/ne?</a:t>
            </a:r>
          </a:p>
          <a:p>
            <a:pPr lvl="2"/>
            <a:r>
              <a:rPr lang="en-GB" dirty="0" err="1"/>
              <a:t>Što</a:t>
            </a:r>
            <a:r>
              <a:rPr lang="en-GB" dirty="0"/>
              <a:t> je </a:t>
            </a:r>
            <a:r>
              <a:rPr lang="en-GB" dirty="0" err="1"/>
              <a:t>klijent</a:t>
            </a:r>
            <a:r>
              <a:rPr lang="en-GB" dirty="0"/>
              <a:t> </a:t>
            </a:r>
            <a:r>
              <a:rPr lang="en-GB" dirty="0" err="1"/>
              <a:t>naučio</a:t>
            </a:r>
            <a:r>
              <a:rPr lang="en-GB" dirty="0"/>
              <a:t>?</a:t>
            </a:r>
          </a:p>
          <a:p>
            <a:pPr lvl="2"/>
            <a:r>
              <a:rPr lang="en-GB" dirty="0" err="1"/>
              <a:t>Koje</a:t>
            </a:r>
            <a:r>
              <a:rPr lang="en-GB" dirty="0"/>
              <a:t> </a:t>
            </a:r>
            <a:r>
              <a:rPr lang="en-GB" dirty="0" err="1"/>
              <a:t>zadatke</a:t>
            </a:r>
            <a:r>
              <a:rPr lang="en-GB" dirty="0"/>
              <a:t> bi </a:t>
            </a:r>
            <a:r>
              <a:rPr lang="en-GB" dirty="0" err="1"/>
              <a:t>trebalo</a:t>
            </a:r>
            <a:r>
              <a:rPr lang="en-GB" dirty="0"/>
              <a:t> </a:t>
            </a:r>
            <a:r>
              <a:rPr lang="en-GB" dirty="0" err="1"/>
              <a:t>nastaviti</a:t>
            </a:r>
            <a:r>
              <a:rPr lang="en-GB" dirty="0"/>
              <a:t> </a:t>
            </a:r>
            <a:r>
              <a:rPr lang="en-GB" dirty="0" err="1"/>
              <a:t>raditi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dalje</a:t>
            </a:r>
            <a:r>
              <a:rPr lang="en-GB" dirty="0"/>
              <a:t>?</a:t>
            </a:r>
          </a:p>
          <a:p>
            <a:pPr lvl="1"/>
            <a:r>
              <a:rPr lang="en-GB" sz="24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Razgovor</a:t>
            </a:r>
            <a:r>
              <a:rPr lang="en-GB" sz="24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 </a:t>
            </a:r>
            <a:r>
              <a:rPr lang="en-GB" sz="24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dogovorenoj</a:t>
            </a:r>
            <a:r>
              <a:rPr lang="en-GB" sz="24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4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temi</a:t>
            </a:r>
            <a:endParaRPr lang="en-GB" sz="24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r>
              <a:rPr lang="en-GB" dirty="0" err="1"/>
              <a:t>Definiranje</a:t>
            </a:r>
            <a:r>
              <a:rPr lang="en-GB" dirty="0"/>
              <a:t> </a:t>
            </a:r>
            <a:r>
              <a:rPr lang="en-GB" dirty="0" err="1"/>
              <a:t>problema</a:t>
            </a:r>
            <a:r>
              <a:rPr lang="en-GB" dirty="0"/>
              <a:t> </a:t>
            </a:r>
            <a:r>
              <a:rPr lang="en-GB" dirty="0" err="1"/>
              <a:t>ili</a:t>
            </a:r>
            <a:r>
              <a:rPr lang="en-GB" dirty="0"/>
              <a:t> </a:t>
            </a:r>
            <a:r>
              <a:rPr lang="en-GB" dirty="0" err="1"/>
              <a:t>cilja</a:t>
            </a:r>
            <a:endParaRPr lang="hr-HR" dirty="0"/>
          </a:p>
          <a:p>
            <a:pPr lvl="3"/>
            <a:r>
              <a:rPr lang="hr-HR" dirty="0"/>
              <a:t>Na kojem cilju/problemu bi klijent htio raditi?</a:t>
            </a:r>
          </a:p>
          <a:p>
            <a:pPr lvl="3"/>
            <a:r>
              <a:rPr lang="hr-HR" dirty="0"/>
              <a:t>Kako se navedeni cilj/problem uklapa u konceptualizaciju klijenta?</a:t>
            </a:r>
            <a:endParaRPr lang="en-GB" dirty="0"/>
          </a:p>
          <a:p>
            <a:pPr lvl="2"/>
            <a:r>
              <a:rPr lang="en-GB" dirty="0" err="1"/>
              <a:t>Osmišljavanje</a:t>
            </a:r>
            <a:r>
              <a:rPr lang="en-GB" dirty="0"/>
              <a:t> </a:t>
            </a:r>
            <a:r>
              <a:rPr lang="en-GB" dirty="0" err="1"/>
              <a:t>strategije</a:t>
            </a:r>
            <a:endParaRPr lang="hr-HR" dirty="0"/>
          </a:p>
          <a:p>
            <a:pPr lvl="3"/>
            <a:r>
              <a:rPr lang="hr-HR" dirty="0"/>
              <a:t>Što je do sad klijent pokušao napraviti kako bi riješio problem?</a:t>
            </a:r>
          </a:p>
          <a:p>
            <a:pPr lvl="3"/>
            <a:r>
              <a:rPr lang="hr-HR" dirty="0"/>
              <a:t>Što bih ja napravio/la na klijentovom mjestu? Treba li uključiti problem solving tehniku?</a:t>
            </a:r>
          </a:p>
          <a:p>
            <a:pPr lvl="2"/>
            <a:r>
              <a:rPr lang="en-GB" dirty="0" err="1"/>
              <a:t>Odabir</a:t>
            </a:r>
            <a:r>
              <a:rPr lang="en-GB" dirty="0"/>
              <a:t> </a:t>
            </a:r>
            <a:r>
              <a:rPr lang="en-GB" dirty="0" err="1"/>
              <a:t>tehnika</a:t>
            </a:r>
            <a:endParaRPr lang="hr-HR" dirty="0"/>
          </a:p>
          <a:p>
            <a:pPr lvl="3"/>
            <a:r>
              <a:rPr lang="hr-HR" dirty="0"/>
              <a:t>Koje su tehnike prije bile uspješne s ovim klijentom? </a:t>
            </a:r>
          </a:p>
          <a:p>
            <a:pPr lvl="3"/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0581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73F72-72EA-27A6-A684-C313FFD41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6CF5CF-5F0D-4A6D-4600-9A5C62E0BFED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/>
            <a:r>
              <a:rPr lang="hr-HR" sz="24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Praćenje procesa</a:t>
            </a:r>
          </a:p>
          <a:p>
            <a:pPr lvl="2"/>
            <a:r>
              <a:rPr lang="hr-HR" dirty="0"/>
              <a:t>Imamo li suradnički odnos trenutno?</a:t>
            </a:r>
          </a:p>
          <a:p>
            <a:pPr lvl="2"/>
            <a:r>
              <a:rPr lang="hr-HR" dirty="0"/>
              <a:t>Utječu li klijentove automatske misli na proces terapije trenutno?</a:t>
            </a:r>
          </a:p>
          <a:p>
            <a:pPr lvl="2"/>
            <a:r>
              <a:rPr lang="hr-HR" dirty="0"/>
              <a:t>Napreduje li klijentovo raspoloženje? Ako ne, trebam li nešto promijeniti?</a:t>
            </a:r>
          </a:p>
          <a:p>
            <a:pPr lvl="1"/>
            <a:r>
              <a:rPr lang="en-GB" sz="24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Nakon</a:t>
            </a:r>
            <a:r>
              <a:rPr lang="en-GB" sz="24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4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razgovora</a:t>
            </a:r>
            <a:r>
              <a:rPr lang="en-GB" sz="24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 </a:t>
            </a:r>
            <a:r>
              <a:rPr lang="en-GB" sz="24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dogovorenoj</a:t>
            </a:r>
            <a:r>
              <a:rPr lang="en-GB" sz="24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4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temi</a:t>
            </a:r>
            <a:r>
              <a:rPr lang="en-GB" sz="24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lvl="2"/>
            <a:r>
              <a:rPr lang="en-GB" dirty="0" err="1"/>
              <a:t>Kako</a:t>
            </a:r>
            <a:r>
              <a:rPr lang="en-GB" dirty="0"/>
              <a:t> se </a:t>
            </a:r>
            <a:r>
              <a:rPr lang="en-GB" dirty="0" err="1"/>
              <a:t>osjeća</a:t>
            </a:r>
            <a:r>
              <a:rPr lang="en-GB" dirty="0"/>
              <a:t> </a:t>
            </a:r>
            <a:r>
              <a:rPr lang="en-GB" dirty="0" err="1"/>
              <a:t>sada</a:t>
            </a:r>
            <a:r>
              <a:rPr lang="en-GB" dirty="0"/>
              <a:t>?</a:t>
            </a:r>
          </a:p>
          <a:p>
            <a:pPr lvl="2"/>
            <a:r>
              <a:rPr lang="en-GB" dirty="0" err="1"/>
              <a:t>Treba</a:t>
            </a:r>
            <a:r>
              <a:rPr lang="en-GB" dirty="0"/>
              <a:t> li </a:t>
            </a:r>
            <a:r>
              <a:rPr lang="en-GB" dirty="0" err="1"/>
              <a:t>ponovno</a:t>
            </a:r>
            <a:r>
              <a:rPr lang="en-GB" dirty="0"/>
              <a:t> </a:t>
            </a:r>
            <a:r>
              <a:rPr lang="en-GB" dirty="0" err="1"/>
              <a:t>uspostaviti</a:t>
            </a:r>
            <a:r>
              <a:rPr lang="en-GB" dirty="0"/>
              <a:t> </a:t>
            </a:r>
            <a:r>
              <a:rPr lang="en-GB" dirty="0" err="1"/>
              <a:t>pozitivniji</a:t>
            </a:r>
            <a:r>
              <a:rPr lang="en-GB" dirty="0"/>
              <a:t> </a:t>
            </a:r>
            <a:r>
              <a:rPr lang="en-GB" dirty="0" err="1"/>
              <a:t>odnos</a:t>
            </a:r>
            <a:r>
              <a:rPr lang="en-GB" dirty="0"/>
              <a:t> s </a:t>
            </a:r>
            <a:r>
              <a:rPr lang="en-GB" dirty="0" err="1"/>
              <a:t>klijentom</a:t>
            </a:r>
            <a:r>
              <a:rPr lang="en-GB" dirty="0"/>
              <a:t>?</a:t>
            </a:r>
          </a:p>
          <a:p>
            <a:pPr lvl="2"/>
            <a:r>
              <a:rPr lang="en-GB" dirty="0" err="1"/>
              <a:t>Imamo</a:t>
            </a:r>
            <a:r>
              <a:rPr lang="en-GB" dirty="0"/>
              <a:t> li </a:t>
            </a:r>
            <a:r>
              <a:rPr lang="en-GB" dirty="0" err="1"/>
              <a:t>vremena</a:t>
            </a:r>
            <a:r>
              <a:rPr lang="en-GB" dirty="0"/>
              <a:t> za </a:t>
            </a:r>
            <a:r>
              <a:rPr lang="en-GB" dirty="0" err="1"/>
              <a:t>još</a:t>
            </a:r>
            <a:r>
              <a:rPr lang="en-GB" dirty="0"/>
              <a:t> </a:t>
            </a:r>
            <a:r>
              <a:rPr lang="en-GB" dirty="0" err="1"/>
              <a:t>jednu</a:t>
            </a:r>
            <a:r>
              <a:rPr lang="en-GB" dirty="0"/>
              <a:t> </a:t>
            </a:r>
            <a:r>
              <a:rPr lang="en-GB" dirty="0" err="1"/>
              <a:t>temu</a:t>
            </a:r>
            <a:r>
              <a:rPr lang="en-GB" dirty="0"/>
              <a:t>?</a:t>
            </a:r>
          </a:p>
          <a:p>
            <a:pPr lvl="1"/>
            <a:r>
              <a:rPr lang="en-GB" sz="24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Nakon</a:t>
            </a:r>
            <a:r>
              <a:rPr lang="en-GB" sz="24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400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susreta</a:t>
            </a:r>
            <a:endParaRPr lang="en-GB" sz="24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r>
              <a:rPr lang="en-GB" dirty="0" err="1"/>
              <a:t>Treba</a:t>
            </a:r>
            <a:r>
              <a:rPr lang="en-GB" dirty="0"/>
              <a:t> li </a:t>
            </a:r>
            <a:r>
              <a:rPr lang="en-GB" dirty="0" err="1"/>
              <a:t>obnoviti</a:t>
            </a:r>
            <a:r>
              <a:rPr lang="en-GB" dirty="0"/>
              <a:t> </a:t>
            </a:r>
            <a:r>
              <a:rPr lang="en-GB" dirty="0" err="1"/>
              <a:t>konceptualizaciju</a:t>
            </a:r>
            <a:r>
              <a:rPr lang="en-GB" dirty="0"/>
              <a:t>? </a:t>
            </a:r>
          </a:p>
          <a:p>
            <a:pPr lvl="2"/>
            <a:r>
              <a:rPr lang="en-GB" dirty="0" err="1"/>
              <a:t>Bih</a:t>
            </a:r>
            <a:r>
              <a:rPr lang="en-GB" dirty="0"/>
              <a:t> li </a:t>
            </a:r>
            <a:r>
              <a:rPr lang="en-GB" dirty="0" err="1"/>
              <a:t>ovaj</a:t>
            </a:r>
            <a:r>
              <a:rPr lang="en-GB" dirty="0"/>
              <a:t> puta </a:t>
            </a:r>
            <a:r>
              <a:rPr lang="en-GB" dirty="0" err="1"/>
              <a:t>napravio</a:t>
            </a:r>
            <a:r>
              <a:rPr lang="en-GB" dirty="0"/>
              <a:t>/la </a:t>
            </a:r>
            <a:r>
              <a:rPr lang="en-GB" dirty="0" err="1"/>
              <a:t>nešto</a:t>
            </a:r>
            <a:r>
              <a:rPr lang="en-GB" dirty="0"/>
              <a:t> </a:t>
            </a:r>
            <a:r>
              <a:rPr lang="en-GB" dirty="0" err="1"/>
              <a:t>drugačije</a:t>
            </a:r>
            <a:r>
              <a:rPr lang="en-GB" dirty="0"/>
              <a:t>?</a:t>
            </a:r>
          </a:p>
          <a:p>
            <a:pPr lvl="2"/>
            <a:r>
              <a:rPr lang="en-GB" dirty="0"/>
              <a:t>Na </a:t>
            </a:r>
            <a:r>
              <a:rPr lang="en-GB" dirty="0" err="1"/>
              <a:t>čemu</a:t>
            </a:r>
            <a:r>
              <a:rPr lang="en-GB" dirty="0"/>
              <a:t> bi </a:t>
            </a:r>
            <a:r>
              <a:rPr lang="en-GB" dirty="0" err="1"/>
              <a:t>trebalo</a:t>
            </a:r>
            <a:r>
              <a:rPr lang="en-GB" dirty="0"/>
              <a:t> </a:t>
            </a:r>
            <a:r>
              <a:rPr lang="en-GB" dirty="0" err="1"/>
              <a:t>raditi</a:t>
            </a:r>
            <a:r>
              <a:rPr lang="en-GB" dirty="0"/>
              <a:t> </a:t>
            </a:r>
            <a:r>
              <a:rPr lang="en-GB" dirty="0" err="1"/>
              <a:t>tijekom</a:t>
            </a:r>
            <a:r>
              <a:rPr lang="en-GB" dirty="0"/>
              <a:t> </a:t>
            </a:r>
            <a:r>
              <a:rPr lang="en-GB" dirty="0" err="1"/>
              <a:t>idućeg</a:t>
            </a:r>
            <a:r>
              <a:rPr lang="en-GB" dirty="0"/>
              <a:t> </a:t>
            </a:r>
            <a:r>
              <a:rPr lang="en-GB" dirty="0" err="1"/>
              <a:t>susreta</a:t>
            </a:r>
            <a:r>
              <a:rPr lang="en-GB" dirty="0"/>
              <a:t>?</a:t>
            </a: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083308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517</TotalTime>
  <Words>952</Words>
  <Application>Microsoft Office PowerPoint</Application>
  <PresentationFormat>On-screen Show (4:3)</PresentationFormat>
  <Paragraphs>153</Paragraphs>
  <Slides>13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Bookman Old Style</vt:lpstr>
      <vt:lpstr>Calibri</vt:lpstr>
      <vt:lpstr>Gill Sans MT</vt:lpstr>
      <vt:lpstr>Wingdings</vt:lpstr>
      <vt:lpstr>Wingdings 3</vt:lpstr>
      <vt:lpstr>Origin</vt:lpstr>
      <vt:lpstr>Planiranje tretmana</vt:lpstr>
      <vt:lpstr>PowerPoint Presentation</vt:lpstr>
      <vt:lpstr>Stvaranje plana tretmana i opći terapijski ciljevi</vt:lpstr>
      <vt:lpstr>Planiranje tretmana i terapijski proces</vt:lpstr>
      <vt:lpstr>Primjer inicijalnog plana tretmana</vt:lpstr>
      <vt:lpstr>Planiranje pojedinog susreta</vt:lpstr>
      <vt:lpstr>PowerPoint Presentation</vt:lpstr>
      <vt:lpstr>PowerPoint Presentation</vt:lpstr>
      <vt:lpstr>PowerPoint Presentation</vt:lpstr>
      <vt:lpstr>Plan rada na pojedinom cilju</vt:lpstr>
      <vt:lpstr>Kako odabrati hoće li se raditi na pojedinom cilju ili problemu </vt:lpstr>
      <vt:lpstr>Identificiranje problemske situacije</vt:lpstr>
      <vt:lpstr>Hvala na pažnji!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Planiranje tretmana</dc:title>
  <dc:creator>Windows User</dc:creator>
  <cp:lastModifiedBy>hubikotvr@outlook.com</cp:lastModifiedBy>
  <cp:revision>27</cp:revision>
  <dcterms:created xsi:type="dcterms:W3CDTF">2022-11-10T08:08:15Z</dcterms:created>
  <dcterms:modified xsi:type="dcterms:W3CDTF">2022-11-23T11:22:02Z</dcterms:modified>
</cp:coreProperties>
</file>