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  <p:sldId id="265" r:id="rId11"/>
    <p:sldId id="266" r:id="rId12"/>
    <p:sldId id="262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6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Svijetli stil 1 - Isticanj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34" autoAdjust="0"/>
  </p:normalViewPr>
  <p:slideViewPr>
    <p:cSldViewPr snapToGrid="0">
      <p:cViewPr varScale="1">
        <p:scale>
          <a:sx n="80" d="100"/>
          <a:sy n="80" d="100"/>
        </p:scale>
        <p:origin x="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C72665-7CA0-4673-86E0-5D4F862C09DD}" type="doc">
      <dgm:prSet loTypeId="urn:microsoft.com/office/officeart/2005/8/layout/vProcess5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3C5C9892-7D54-47F9-852D-8DC43E705A24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hr-HR"/>
            <a:t>Početak</a:t>
          </a:r>
          <a:endParaRPr lang="en-US"/>
        </a:p>
      </dgm:t>
    </dgm:pt>
    <dgm:pt modelId="{DBFD75B4-A3B5-47D2-ADCC-AE3C78DF5669}" type="parTrans" cxnId="{CA27F65A-F8AB-4585-B3FF-B8A4DBB29E47}">
      <dgm:prSet/>
      <dgm:spPr/>
      <dgm:t>
        <a:bodyPr/>
        <a:lstStyle/>
        <a:p>
          <a:endParaRPr lang="en-US"/>
        </a:p>
      </dgm:t>
    </dgm:pt>
    <dgm:pt modelId="{925514E5-A463-4288-8A2E-D7E461BF717E}" type="sibTrans" cxnId="{CA27F65A-F8AB-4585-B3FF-B8A4DBB29E47}">
      <dgm:prSet/>
      <dgm:spPr/>
      <dgm:t>
        <a:bodyPr/>
        <a:lstStyle/>
        <a:p>
          <a:endParaRPr lang="en-US"/>
        </a:p>
      </dgm:t>
    </dgm:pt>
    <dgm:pt modelId="{5F681B9D-029D-4527-A82F-7DCF4D06FFE7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hr-HR"/>
            <a:t>Sredina</a:t>
          </a:r>
          <a:endParaRPr lang="en-US"/>
        </a:p>
      </dgm:t>
    </dgm:pt>
    <dgm:pt modelId="{2C70AFF5-6C7F-4A16-B173-397ADE8C37D8}" type="parTrans" cxnId="{2BFBCBCD-D3A1-41FE-A6EF-1585A405CB64}">
      <dgm:prSet/>
      <dgm:spPr/>
      <dgm:t>
        <a:bodyPr/>
        <a:lstStyle/>
        <a:p>
          <a:endParaRPr lang="en-US"/>
        </a:p>
      </dgm:t>
    </dgm:pt>
    <dgm:pt modelId="{DC0D4A8E-E48A-43FD-979D-04E2D6A65450}" type="sibTrans" cxnId="{2BFBCBCD-D3A1-41FE-A6EF-1585A405CB64}">
      <dgm:prSet/>
      <dgm:spPr/>
      <dgm:t>
        <a:bodyPr/>
        <a:lstStyle/>
        <a:p>
          <a:endParaRPr lang="en-US"/>
        </a:p>
      </dgm:t>
    </dgm:pt>
    <dgm:pt modelId="{623D08F0-4966-47C3-A96B-945788E7F86D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hr-HR"/>
            <a:t>Završetak</a:t>
          </a:r>
          <a:endParaRPr lang="en-US"/>
        </a:p>
      </dgm:t>
    </dgm:pt>
    <dgm:pt modelId="{74B79D3C-461E-4381-AB10-643334992613}" type="parTrans" cxnId="{8B153C17-3F3F-4892-A350-566E8A8FCF6C}">
      <dgm:prSet/>
      <dgm:spPr/>
      <dgm:t>
        <a:bodyPr/>
        <a:lstStyle/>
        <a:p>
          <a:endParaRPr lang="en-US"/>
        </a:p>
      </dgm:t>
    </dgm:pt>
    <dgm:pt modelId="{808254DA-9280-4780-9CED-AD96A536F127}" type="sibTrans" cxnId="{8B153C17-3F3F-4892-A350-566E8A8FCF6C}">
      <dgm:prSet/>
      <dgm:spPr/>
      <dgm:t>
        <a:bodyPr/>
        <a:lstStyle/>
        <a:p>
          <a:endParaRPr lang="en-US"/>
        </a:p>
      </dgm:t>
    </dgm:pt>
    <dgm:pt modelId="{FDD7BA8E-113A-4B84-8D95-8496D1758BD7}" type="pres">
      <dgm:prSet presAssocID="{4AC72665-7CA0-4673-86E0-5D4F862C09D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E6B6223-EBD3-43F9-AC7F-C4EBE57294D4}" type="pres">
      <dgm:prSet presAssocID="{4AC72665-7CA0-4673-86E0-5D4F862C09DD}" presName="dummyMaxCanvas" presStyleCnt="0">
        <dgm:presLayoutVars/>
      </dgm:prSet>
      <dgm:spPr/>
    </dgm:pt>
    <dgm:pt modelId="{796055F6-9994-49D1-9782-0BBB4195FB05}" type="pres">
      <dgm:prSet presAssocID="{4AC72665-7CA0-4673-86E0-5D4F862C09D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F071AB6-A993-41E1-9E2A-D478DD93CFD3}" type="pres">
      <dgm:prSet presAssocID="{4AC72665-7CA0-4673-86E0-5D4F862C09D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D0C364-EF05-4EE0-932B-C2BFEAA81187}" type="pres">
      <dgm:prSet presAssocID="{4AC72665-7CA0-4673-86E0-5D4F862C09D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932A384-66FF-4954-9F93-160FE40B01DD}" type="pres">
      <dgm:prSet presAssocID="{4AC72665-7CA0-4673-86E0-5D4F862C09D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2105F96-1EEE-4A96-B4D4-B84A406979CD}" type="pres">
      <dgm:prSet presAssocID="{4AC72665-7CA0-4673-86E0-5D4F862C09D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0F1221-C269-4B83-B623-A913E126C3AE}" type="pres">
      <dgm:prSet presAssocID="{4AC72665-7CA0-4673-86E0-5D4F862C09D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6EE3EDC-53D3-455E-BCB7-544A69607B66}" type="pres">
      <dgm:prSet presAssocID="{4AC72665-7CA0-4673-86E0-5D4F862C09D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F2E143-3008-4227-A371-A513B1439671}" type="pres">
      <dgm:prSet presAssocID="{4AC72665-7CA0-4673-86E0-5D4F862C09D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B787AE9-B83A-48BC-ADD2-E0EDD1ADB24D}" type="presOf" srcId="{5F681B9D-029D-4527-A82F-7DCF4D06FFE7}" destId="{C6EE3EDC-53D3-455E-BCB7-544A69607B66}" srcOrd="1" destOrd="0" presId="urn:microsoft.com/office/officeart/2005/8/layout/vProcess5"/>
    <dgm:cxn modelId="{9D0F9E0F-A4BD-4C37-962D-B9D21C033240}" type="presOf" srcId="{5F681B9D-029D-4527-A82F-7DCF4D06FFE7}" destId="{0F071AB6-A993-41E1-9E2A-D478DD93CFD3}" srcOrd="0" destOrd="0" presId="urn:microsoft.com/office/officeart/2005/8/layout/vProcess5"/>
    <dgm:cxn modelId="{E0000100-F9A2-4BF3-A981-479ECD4140FD}" type="presOf" srcId="{4AC72665-7CA0-4673-86E0-5D4F862C09DD}" destId="{FDD7BA8E-113A-4B84-8D95-8496D1758BD7}" srcOrd="0" destOrd="0" presId="urn:microsoft.com/office/officeart/2005/8/layout/vProcess5"/>
    <dgm:cxn modelId="{6C0FDEE8-071C-432F-B39B-85A6DAF2BF39}" type="presOf" srcId="{623D08F0-4966-47C3-A96B-945788E7F86D}" destId="{1AD0C364-EF05-4EE0-932B-C2BFEAA81187}" srcOrd="0" destOrd="0" presId="urn:microsoft.com/office/officeart/2005/8/layout/vProcess5"/>
    <dgm:cxn modelId="{5783059F-03F6-4D43-B4CD-387B7D40A8A5}" type="presOf" srcId="{925514E5-A463-4288-8A2E-D7E461BF717E}" destId="{F932A384-66FF-4954-9F93-160FE40B01DD}" srcOrd="0" destOrd="0" presId="urn:microsoft.com/office/officeart/2005/8/layout/vProcess5"/>
    <dgm:cxn modelId="{1419728A-D00C-4F77-B65C-1F44B5B49C3B}" type="presOf" srcId="{623D08F0-4966-47C3-A96B-945788E7F86D}" destId="{13F2E143-3008-4227-A371-A513B1439671}" srcOrd="1" destOrd="0" presId="urn:microsoft.com/office/officeart/2005/8/layout/vProcess5"/>
    <dgm:cxn modelId="{A94A82DF-D915-43B3-8591-A74B8CA1F4E8}" type="presOf" srcId="{DC0D4A8E-E48A-43FD-979D-04E2D6A65450}" destId="{F2105F96-1EEE-4A96-B4D4-B84A406979CD}" srcOrd="0" destOrd="0" presId="urn:microsoft.com/office/officeart/2005/8/layout/vProcess5"/>
    <dgm:cxn modelId="{74B0A71B-9DEA-4EE0-8AFC-DFC87B56933E}" type="presOf" srcId="{3C5C9892-7D54-47F9-852D-8DC43E705A24}" destId="{880F1221-C269-4B83-B623-A913E126C3AE}" srcOrd="1" destOrd="0" presId="urn:microsoft.com/office/officeart/2005/8/layout/vProcess5"/>
    <dgm:cxn modelId="{2BFBCBCD-D3A1-41FE-A6EF-1585A405CB64}" srcId="{4AC72665-7CA0-4673-86E0-5D4F862C09DD}" destId="{5F681B9D-029D-4527-A82F-7DCF4D06FFE7}" srcOrd="1" destOrd="0" parTransId="{2C70AFF5-6C7F-4A16-B173-397ADE8C37D8}" sibTransId="{DC0D4A8E-E48A-43FD-979D-04E2D6A65450}"/>
    <dgm:cxn modelId="{CA27F65A-F8AB-4585-B3FF-B8A4DBB29E47}" srcId="{4AC72665-7CA0-4673-86E0-5D4F862C09DD}" destId="{3C5C9892-7D54-47F9-852D-8DC43E705A24}" srcOrd="0" destOrd="0" parTransId="{DBFD75B4-A3B5-47D2-ADCC-AE3C78DF5669}" sibTransId="{925514E5-A463-4288-8A2E-D7E461BF717E}"/>
    <dgm:cxn modelId="{8B153C17-3F3F-4892-A350-566E8A8FCF6C}" srcId="{4AC72665-7CA0-4673-86E0-5D4F862C09DD}" destId="{623D08F0-4966-47C3-A96B-945788E7F86D}" srcOrd="2" destOrd="0" parTransId="{74B79D3C-461E-4381-AB10-643334992613}" sibTransId="{808254DA-9280-4780-9CED-AD96A536F127}"/>
    <dgm:cxn modelId="{F9ACE551-D7B2-436C-B828-F5C88F9A0E0F}" type="presOf" srcId="{3C5C9892-7D54-47F9-852D-8DC43E705A24}" destId="{796055F6-9994-49D1-9782-0BBB4195FB05}" srcOrd="0" destOrd="0" presId="urn:microsoft.com/office/officeart/2005/8/layout/vProcess5"/>
    <dgm:cxn modelId="{8E4C6CDC-C7FC-4D9D-A5CB-78E32929CC86}" type="presParOf" srcId="{FDD7BA8E-113A-4B84-8D95-8496D1758BD7}" destId="{9E6B6223-EBD3-43F9-AC7F-C4EBE57294D4}" srcOrd="0" destOrd="0" presId="urn:microsoft.com/office/officeart/2005/8/layout/vProcess5"/>
    <dgm:cxn modelId="{B428D6B3-9963-4E0B-B208-255BD2C483F5}" type="presParOf" srcId="{FDD7BA8E-113A-4B84-8D95-8496D1758BD7}" destId="{796055F6-9994-49D1-9782-0BBB4195FB05}" srcOrd="1" destOrd="0" presId="urn:microsoft.com/office/officeart/2005/8/layout/vProcess5"/>
    <dgm:cxn modelId="{0F44B2DB-2640-4686-8150-FAF1CE0E33A2}" type="presParOf" srcId="{FDD7BA8E-113A-4B84-8D95-8496D1758BD7}" destId="{0F071AB6-A993-41E1-9E2A-D478DD93CFD3}" srcOrd="2" destOrd="0" presId="urn:microsoft.com/office/officeart/2005/8/layout/vProcess5"/>
    <dgm:cxn modelId="{7E6DE6BF-B227-41C7-8F23-0D12B5DA520F}" type="presParOf" srcId="{FDD7BA8E-113A-4B84-8D95-8496D1758BD7}" destId="{1AD0C364-EF05-4EE0-932B-C2BFEAA81187}" srcOrd="3" destOrd="0" presId="urn:microsoft.com/office/officeart/2005/8/layout/vProcess5"/>
    <dgm:cxn modelId="{DE8AADC9-6B82-47B7-BD59-00BAE109E0A4}" type="presParOf" srcId="{FDD7BA8E-113A-4B84-8D95-8496D1758BD7}" destId="{F932A384-66FF-4954-9F93-160FE40B01DD}" srcOrd="4" destOrd="0" presId="urn:microsoft.com/office/officeart/2005/8/layout/vProcess5"/>
    <dgm:cxn modelId="{FDCB70A4-1A24-47E2-B1F5-5DBD08324DE2}" type="presParOf" srcId="{FDD7BA8E-113A-4B84-8D95-8496D1758BD7}" destId="{F2105F96-1EEE-4A96-B4D4-B84A406979CD}" srcOrd="5" destOrd="0" presId="urn:microsoft.com/office/officeart/2005/8/layout/vProcess5"/>
    <dgm:cxn modelId="{F1F2C41F-8882-4A95-947C-11A917ED3A21}" type="presParOf" srcId="{FDD7BA8E-113A-4B84-8D95-8496D1758BD7}" destId="{880F1221-C269-4B83-B623-A913E126C3AE}" srcOrd="6" destOrd="0" presId="urn:microsoft.com/office/officeart/2005/8/layout/vProcess5"/>
    <dgm:cxn modelId="{B2F3E382-BB76-4A12-82E4-865E20530D91}" type="presParOf" srcId="{FDD7BA8E-113A-4B84-8D95-8496D1758BD7}" destId="{C6EE3EDC-53D3-455E-BCB7-544A69607B66}" srcOrd="7" destOrd="0" presId="urn:microsoft.com/office/officeart/2005/8/layout/vProcess5"/>
    <dgm:cxn modelId="{2752B390-2489-4965-9A57-0894724E72C0}" type="presParOf" srcId="{FDD7BA8E-113A-4B84-8D95-8496D1758BD7}" destId="{13F2E143-3008-4227-A371-A513B143967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960098-1035-432E-A1CF-05C5B4340A0A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37A2D9-027B-47F2-ACE6-91FD6F9195A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hr-HR" dirty="0"/>
            <a:t>Ključna odluka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na koji se problem usredotočiti?</a:t>
          </a:r>
          <a:endParaRPr lang="en-US" dirty="0"/>
        </a:p>
      </dgm:t>
    </dgm:pt>
    <dgm:pt modelId="{9948F4CA-9C9E-4B06-A206-69BF21DECB3B}" type="parTrans" cxnId="{0B25B52B-59DD-4E82-B4B8-8CAE5A824579}">
      <dgm:prSet/>
      <dgm:spPr/>
      <dgm:t>
        <a:bodyPr/>
        <a:lstStyle/>
        <a:p>
          <a:endParaRPr lang="en-US"/>
        </a:p>
      </dgm:t>
    </dgm:pt>
    <dgm:pt modelId="{4F9DBB53-7283-4D01-88AF-2D08067CB883}" type="sibTrans" cxnId="{0B25B52B-59DD-4E82-B4B8-8CAE5A824579}">
      <dgm:prSet/>
      <dgm:spPr/>
      <dgm:t>
        <a:bodyPr/>
        <a:lstStyle/>
        <a:p>
          <a:endParaRPr lang="en-US"/>
        </a:p>
      </dgm:t>
    </dgm:pt>
    <dgm:pt modelId="{3A2B82A4-25BA-4458-AF53-6752F8BE5299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hr-HR" dirty="0"/>
            <a:t>Suradnja u donošenju odluka s klijentom, ali odmaknuti se od:</a:t>
          </a:r>
          <a:endParaRPr lang="en-US" dirty="0"/>
        </a:p>
      </dgm:t>
    </dgm:pt>
    <dgm:pt modelId="{C381F9C3-7C2B-4CA1-9FCB-8AA41FDDF891}" type="parTrans" cxnId="{038945BA-8C48-45EA-95FF-86D7563933E6}">
      <dgm:prSet/>
      <dgm:spPr/>
      <dgm:t>
        <a:bodyPr/>
        <a:lstStyle/>
        <a:p>
          <a:endParaRPr lang="en-US"/>
        </a:p>
      </dgm:t>
    </dgm:pt>
    <dgm:pt modelId="{163240A4-1CC8-4927-98BB-9104BFF193EF}" type="sibTrans" cxnId="{038945BA-8C48-45EA-95FF-86D7563933E6}">
      <dgm:prSet/>
      <dgm:spPr/>
      <dgm:t>
        <a:bodyPr/>
        <a:lstStyle/>
        <a:p>
          <a:endParaRPr lang="en-US"/>
        </a:p>
      </dgm:t>
    </dgm:pt>
    <dgm:pt modelId="{89D58978-500C-4F74-94A5-842D601B937F}">
      <dgm:prSet/>
      <dgm:spPr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 dirty="0"/>
            <a:t>Problema koji mogu samostalno riješiti</a:t>
          </a:r>
          <a:endParaRPr lang="en-US" dirty="0"/>
        </a:p>
      </dgm:t>
    </dgm:pt>
    <dgm:pt modelId="{6239DF13-294D-4364-A568-F0C9BAA06917}" type="parTrans" cxnId="{48DF4F72-035A-4444-A9C4-24872509DB83}">
      <dgm:prSet/>
      <dgm:spPr/>
      <dgm:t>
        <a:bodyPr/>
        <a:lstStyle/>
        <a:p>
          <a:endParaRPr lang="en-US"/>
        </a:p>
      </dgm:t>
    </dgm:pt>
    <dgm:pt modelId="{090F1D48-F03D-4836-9343-8FEEB9D74ED7}" type="sibTrans" cxnId="{48DF4F72-035A-4444-A9C4-24872509DB83}">
      <dgm:prSet/>
      <dgm:spPr/>
      <dgm:t>
        <a:bodyPr/>
        <a:lstStyle/>
        <a:p>
          <a:endParaRPr lang="en-US"/>
        </a:p>
      </dgm:t>
    </dgm:pt>
    <dgm:pt modelId="{4531CCA2-1175-4F78-B854-6C6721A61A33}">
      <dgm:prSet/>
      <dgm:spPr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/>
            <a:t>Izoliranih incidenata</a:t>
          </a:r>
          <a:endParaRPr lang="en-US"/>
        </a:p>
      </dgm:t>
    </dgm:pt>
    <dgm:pt modelId="{1B1579AB-BFA2-4A21-884B-C4B61AB4C379}" type="parTrans" cxnId="{3F731ABA-33BE-442E-BD90-0D8696439C3C}">
      <dgm:prSet/>
      <dgm:spPr/>
      <dgm:t>
        <a:bodyPr/>
        <a:lstStyle/>
        <a:p>
          <a:endParaRPr lang="en-US"/>
        </a:p>
      </dgm:t>
    </dgm:pt>
    <dgm:pt modelId="{D1197EC6-3C3C-4F68-B781-24106F2E45AC}" type="sibTrans" cxnId="{3F731ABA-33BE-442E-BD90-0D8696439C3C}">
      <dgm:prSet/>
      <dgm:spPr/>
      <dgm:t>
        <a:bodyPr/>
        <a:lstStyle/>
        <a:p>
          <a:endParaRPr lang="en-US"/>
        </a:p>
      </dgm:t>
    </dgm:pt>
    <dgm:pt modelId="{07C95537-B0DF-4CE6-88A6-DD4DB6847548}">
      <dgm:prSet/>
      <dgm:spPr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/>
            <a:t>Problema koji nisu uznemirujući i nisu povezani s disfunkcionalnim ponašanjem</a:t>
          </a:r>
          <a:endParaRPr lang="en-US"/>
        </a:p>
      </dgm:t>
    </dgm:pt>
    <dgm:pt modelId="{4C0FCE1E-4E15-4B98-B7DD-1A49D47B0FE1}" type="parTrans" cxnId="{6B600481-8786-4361-A8A0-53C5FB754EE1}">
      <dgm:prSet/>
      <dgm:spPr/>
      <dgm:t>
        <a:bodyPr/>
        <a:lstStyle/>
        <a:p>
          <a:endParaRPr lang="en-US"/>
        </a:p>
      </dgm:t>
    </dgm:pt>
    <dgm:pt modelId="{984384D4-8982-4B2E-807A-791FF9341A8E}" type="sibTrans" cxnId="{6B600481-8786-4361-A8A0-53C5FB754EE1}">
      <dgm:prSet/>
      <dgm:spPr/>
      <dgm:t>
        <a:bodyPr/>
        <a:lstStyle/>
        <a:p>
          <a:endParaRPr lang="en-US"/>
        </a:p>
      </dgm:t>
    </dgm:pt>
    <dgm:pt modelId="{4DA2BBEE-3FAE-4E11-B4A2-43034F01F364}">
      <dgm:prSet/>
      <dgm:spPr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/>
            <a:t>Problema koji neće dovesti do napretka, a postoje hitniji problemi</a:t>
          </a:r>
          <a:endParaRPr lang="en-US"/>
        </a:p>
      </dgm:t>
    </dgm:pt>
    <dgm:pt modelId="{80279473-D4D1-4860-B620-A2C6DC8BC9F0}" type="parTrans" cxnId="{457A7271-3E2C-4C15-A191-8533FD9E6EDC}">
      <dgm:prSet/>
      <dgm:spPr/>
      <dgm:t>
        <a:bodyPr/>
        <a:lstStyle/>
        <a:p>
          <a:endParaRPr lang="en-US"/>
        </a:p>
      </dgm:t>
    </dgm:pt>
    <dgm:pt modelId="{F58EF877-017E-4E34-BD73-F5D266C2D2E8}" type="sibTrans" cxnId="{457A7271-3E2C-4C15-A191-8533FD9E6EDC}">
      <dgm:prSet/>
      <dgm:spPr/>
      <dgm:t>
        <a:bodyPr/>
        <a:lstStyle/>
        <a:p>
          <a:endParaRPr lang="en-US"/>
        </a:p>
      </dgm:t>
    </dgm:pt>
    <dgm:pt modelId="{7C728247-BF4C-48D1-A4D8-115B95FC0994}" type="pres">
      <dgm:prSet presAssocID="{CE960098-1035-432E-A1CF-05C5B4340A0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EB52627-17BD-4245-8975-E1CBE5DED8E0}" type="pres">
      <dgm:prSet presAssocID="{CE37A2D9-027B-47F2-ACE6-91FD6F9195A1}" presName="parentLin" presStyleCnt="0"/>
      <dgm:spPr/>
    </dgm:pt>
    <dgm:pt modelId="{E0A056DE-0429-4428-A711-EC7BCE6C6CEB}" type="pres">
      <dgm:prSet presAssocID="{CE37A2D9-027B-47F2-ACE6-91FD6F9195A1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EA2EA00E-9719-4520-8187-1CAC2B602283}" type="pres">
      <dgm:prSet presAssocID="{CE37A2D9-027B-47F2-ACE6-91FD6F9195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3E76A4-7DBD-4519-A266-94E32FC1F2A7}" type="pres">
      <dgm:prSet presAssocID="{CE37A2D9-027B-47F2-ACE6-91FD6F9195A1}" presName="negativeSpace" presStyleCnt="0"/>
      <dgm:spPr/>
    </dgm:pt>
    <dgm:pt modelId="{E40C8014-7285-47DD-B08B-C3D2DD12DFF4}" type="pres">
      <dgm:prSet presAssocID="{CE37A2D9-027B-47F2-ACE6-91FD6F9195A1}" presName="childText" presStyleLbl="conFgAcc1" presStyleIdx="0" presStyleCnt="2">
        <dgm:presLayoutVars>
          <dgm:bulletEnabled val="1"/>
        </dgm:presLayoutVars>
      </dgm:prSet>
      <dgm:spPr>
        <a:ln>
          <a:solidFill>
            <a:schemeClr val="accent4">
              <a:lumMod val="20000"/>
              <a:lumOff val="80000"/>
            </a:schemeClr>
          </a:solidFill>
        </a:ln>
      </dgm:spPr>
    </dgm:pt>
    <dgm:pt modelId="{90C75BD8-E6AD-448F-89FA-F7F8A3537079}" type="pres">
      <dgm:prSet presAssocID="{4F9DBB53-7283-4D01-88AF-2D08067CB883}" presName="spaceBetweenRectangles" presStyleCnt="0"/>
      <dgm:spPr/>
    </dgm:pt>
    <dgm:pt modelId="{6FB0A549-4AB5-49EB-9FB9-D1443B184120}" type="pres">
      <dgm:prSet presAssocID="{3A2B82A4-25BA-4458-AF53-6752F8BE5299}" presName="parentLin" presStyleCnt="0"/>
      <dgm:spPr/>
    </dgm:pt>
    <dgm:pt modelId="{1D597217-70DF-4FE0-87D6-AEFD7AA40E24}" type="pres">
      <dgm:prSet presAssocID="{3A2B82A4-25BA-4458-AF53-6752F8BE5299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19C52E3E-E71A-4ED1-ACB8-4C572ACD2DA5}" type="pres">
      <dgm:prSet presAssocID="{3A2B82A4-25BA-4458-AF53-6752F8BE529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A009E7-EFC8-4B40-8DD1-CA711BEF7BEE}" type="pres">
      <dgm:prSet presAssocID="{3A2B82A4-25BA-4458-AF53-6752F8BE5299}" presName="negativeSpace" presStyleCnt="0"/>
      <dgm:spPr/>
    </dgm:pt>
    <dgm:pt modelId="{803F6127-6B28-46DC-8BA2-732E7C95DBF1}" type="pres">
      <dgm:prSet presAssocID="{3A2B82A4-25BA-4458-AF53-6752F8BE5299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F731ABA-33BE-442E-BD90-0D8696439C3C}" srcId="{3A2B82A4-25BA-4458-AF53-6752F8BE5299}" destId="{4531CCA2-1175-4F78-B854-6C6721A61A33}" srcOrd="1" destOrd="0" parTransId="{1B1579AB-BFA2-4A21-884B-C4B61AB4C379}" sibTransId="{D1197EC6-3C3C-4F68-B781-24106F2E45AC}"/>
    <dgm:cxn modelId="{7756FF32-34DB-4228-A2D9-C352D22DBC65}" type="presOf" srcId="{3A2B82A4-25BA-4458-AF53-6752F8BE5299}" destId="{1D597217-70DF-4FE0-87D6-AEFD7AA40E24}" srcOrd="0" destOrd="0" presId="urn:microsoft.com/office/officeart/2005/8/layout/list1"/>
    <dgm:cxn modelId="{25BE7E37-4D82-4977-A434-77A21FB4E459}" type="presOf" srcId="{CE37A2D9-027B-47F2-ACE6-91FD6F9195A1}" destId="{E0A056DE-0429-4428-A711-EC7BCE6C6CEB}" srcOrd="0" destOrd="0" presId="urn:microsoft.com/office/officeart/2005/8/layout/list1"/>
    <dgm:cxn modelId="{CD8A60AD-C31D-4953-9430-0A172D475E97}" type="presOf" srcId="{4DA2BBEE-3FAE-4E11-B4A2-43034F01F364}" destId="{803F6127-6B28-46DC-8BA2-732E7C95DBF1}" srcOrd="0" destOrd="3" presId="urn:microsoft.com/office/officeart/2005/8/layout/list1"/>
    <dgm:cxn modelId="{038945BA-8C48-45EA-95FF-86D7563933E6}" srcId="{CE960098-1035-432E-A1CF-05C5B4340A0A}" destId="{3A2B82A4-25BA-4458-AF53-6752F8BE5299}" srcOrd="1" destOrd="0" parTransId="{C381F9C3-7C2B-4CA1-9FCB-8AA41FDDF891}" sibTransId="{163240A4-1CC8-4927-98BB-9104BFF193EF}"/>
    <dgm:cxn modelId="{48DF4F72-035A-4444-A9C4-24872509DB83}" srcId="{3A2B82A4-25BA-4458-AF53-6752F8BE5299}" destId="{89D58978-500C-4F74-94A5-842D601B937F}" srcOrd="0" destOrd="0" parTransId="{6239DF13-294D-4364-A568-F0C9BAA06917}" sibTransId="{090F1D48-F03D-4836-9343-8FEEB9D74ED7}"/>
    <dgm:cxn modelId="{324E01EC-E1E2-4763-8E3D-E3B6DC462ED5}" type="presOf" srcId="{3A2B82A4-25BA-4458-AF53-6752F8BE5299}" destId="{19C52E3E-E71A-4ED1-ACB8-4C572ACD2DA5}" srcOrd="1" destOrd="0" presId="urn:microsoft.com/office/officeart/2005/8/layout/list1"/>
    <dgm:cxn modelId="{C8C2B7B3-1557-4786-AB28-6C2B690CC44D}" type="presOf" srcId="{CE37A2D9-027B-47F2-ACE6-91FD6F9195A1}" destId="{EA2EA00E-9719-4520-8187-1CAC2B602283}" srcOrd="1" destOrd="0" presId="urn:microsoft.com/office/officeart/2005/8/layout/list1"/>
    <dgm:cxn modelId="{E523BB6F-9BA6-44FB-8214-115FFA35A730}" type="presOf" srcId="{07C95537-B0DF-4CE6-88A6-DD4DB6847548}" destId="{803F6127-6B28-46DC-8BA2-732E7C95DBF1}" srcOrd="0" destOrd="2" presId="urn:microsoft.com/office/officeart/2005/8/layout/list1"/>
    <dgm:cxn modelId="{639B38B8-F30D-4302-B2D8-B297ECD47840}" type="presOf" srcId="{89D58978-500C-4F74-94A5-842D601B937F}" destId="{803F6127-6B28-46DC-8BA2-732E7C95DBF1}" srcOrd="0" destOrd="0" presId="urn:microsoft.com/office/officeart/2005/8/layout/list1"/>
    <dgm:cxn modelId="{457A7271-3E2C-4C15-A191-8533FD9E6EDC}" srcId="{3A2B82A4-25BA-4458-AF53-6752F8BE5299}" destId="{4DA2BBEE-3FAE-4E11-B4A2-43034F01F364}" srcOrd="3" destOrd="0" parTransId="{80279473-D4D1-4860-B620-A2C6DC8BC9F0}" sibTransId="{F58EF877-017E-4E34-BD73-F5D266C2D2E8}"/>
    <dgm:cxn modelId="{6B600481-8786-4361-A8A0-53C5FB754EE1}" srcId="{3A2B82A4-25BA-4458-AF53-6752F8BE5299}" destId="{07C95537-B0DF-4CE6-88A6-DD4DB6847548}" srcOrd="2" destOrd="0" parTransId="{4C0FCE1E-4E15-4B98-B7DD-1A49D47B0FE1}" sibTransId="{984384D4-8982-4B2E-807A-791FF9341A8E}"/>
    <dgm:cxn modelId="{CB6E9AEF-20CE-41EF-9059-9EFB219B6E2E}" type="presOf" srcId="{4531CCA2-1175-4F78-B854-6C6721A61A33}" destId="{803F6127-6B28-46DC-8BA2-732E7C95DBF1}" srcOrd="0" destOrd="1" presId="urn:microsoft.com/office/officeart/2005/8/layout/list1"/>
    <dgm:cxn modelId="{0E0B395F-67E2-483C-95B0-913AE4BAE1FD}" type="presOf" srcId="{CE960098-1035-432E-A1CF-05C5B4340A0A}" destId="{7C728247-BF4C-48D1-A4D8-115B95FC0994}" srcOrd="0" destOrd="0" presId="urn:microsoft.com/office/officeart/2005/8/layout/list1"/>
    <dgm:cxn modelId="{0B25B52B-59DD-4E82-B4B8-8CAE5A824579}" srcId="{CE960098-1035-432E-A1CF-05C5B4340A0A}" destId="{CE37A2D9-027B-47F2-ACE6-91FD6F9195A1}" srcOrd="0" destOrd="0" parTransId="{9948F4CA-9C9E-4B06-A206-69BF21DECB3B}" sibTransId="{4F9DBB53-7283-4D01-88AF-2D08067CB883}"/>
    <dgm:cxn modelId="{E69F000E-21D1-4724-B18F-515C33B4A230}" type="presParOf" srcId="{7C728247-BF4C-48D1-A4D8-115B95FC0994}" destId="{EEB52627-17BD-4245-8975-E1CBE5DED8E0}" srcOrd="0" destOrd="0" presId="urn:microsoft.com/office/officeart/2005/8/layout/list1"/>
    <dgm:cxn modelId="{17ACA33C-1750-446F-BDEA-B7442BABC7B6}" type="presParOf" srcId="{EEB52627-17BD-4245-8975-E1CBE5DED8E0}" destId="{E0A056DE-0429-4428-A711-EC7BCE6C6CEB}" srcOrd="0" destOrd="0" presId="urn:microsoft.com/office/officeart/2005/8/layout/list1"/>
    <dgm:cxn modelId="{4C659E88-6491-4360-AA6C-1B2ADDE8201D}" type="presParOf" srcId="{EEB52627-17BD-4245-8975-E1CBE5DED8E0}" destId="{EA2EA00E-9719-4520-8187-1CAC2B602283}" srcOrd="1" destOrd="0" presId="urn:microsoft.com/office/officeart/2005/8/layout/list1"/>
    <dgm:cxn modelId="{87AF2825-F034-41FB-A808-EEA5B30E8B4D}" type="presParOf" srcId="{7C728247-BF4C-48D1-A4D8-115B95FC0994}" destId="{D83E76A4-7DBD-4519-A266-94E32FC1F2A7}" srcOrd="1" destOrd="0" presId="urn:microsoft.com/office/officeart/2005/8/layout/list1"/>
    <dgm:cxn modelId="{F221E97A-E021-45F4-ABC1-0E22F4A56835}" type="presParOf" srcId="{7C728247-BF4C-48D1-A4D8-115B95FC0994}" destId="{E40C8014-7285-47DD-B08B-C3D2DD12DFF4}" srcOrd="2" destOrd="0" presId="urn:microsoft.com/office/officeart/2005/8/layout/list1"/>
    <dgm:cxn modelId="{99D56BDC-1BCA-4624-AABD-7DCC98D30B94}" type="presParOf" srcId="{7C728247-BF4C-48D1-A4D8-115B95FC0994}" destId="{90C75BD8-E6AD-448F-89FA-F7F8A3537079}" srcOrd="3" destOrd="0" presId="urn:microsoft.com/office/officeart/2005/8/layout/list1"/>
    <dgm:cxn modelId="{01BD956E-16B1-48F4-9B45-B089AAD16BD4}" type="presParOf" srcId="{7C728247-BF4C-48D1-A4D8-115B95FC0994}" destId="{6FB0A549-4AB5-49EB-9FB9-D1443B184120}" srcOrd="4" destOrd="0" presId="urn:microsoft.com/office/officeart/2005/8/layout/list1"/>
    <dgm:cxn modelId="{73A75B06-57D5-4C5C-A138-73DAF49A1581}" type="presParOf" srcId="{6FB0A549-4AB5-49EB-9FB9-D1443B184120}" destId="{1D597217-70DF-4FE0-87D6-AEFD7AA40E24}" srcOrd="0" destOrd="0" presId="urn:microsoft.com/office/officeart/2005/8/layout/list1"/>
    <dgm:cxn modelId="{44328BAE-CB12-4637-AAC3-F3D6BEC06B2E}" type="presParOf" srcId="{6FB0A549-4AB5-49EB-9FB9-D1443B184120}" destId="{19C52E3E-E71A-4ED1-ACB8-4C572ACD2DA5}" srcOrd="1" destOrd="0" presId="urn:microsoft.com/office/officeart/2005/8/layout/list1"/>
    <dgm:cxn modelId="{5644DE59-A9B7-4724-95C9-CC0EC6BC0651}" type="presParOf" srcId="{7C728247-BF4C-48D1-A4D8-115B95FC0994}" destId="{7CA009E7-EFC8-4B40-8DD1-CA711BEF7BEE}" srcOrd="5" destOrd="0" presId="urn:microsoft.com/office/officeart/2005/8/layout/list1"/>
    <dgm:cxn modelId="{DB44A750-9C3F-4EFC-8D53-16CF7A146C33}" type="presParOf" srcId="{7C728247-BF4C-48D1-A4D8-115B95FC0994}" destId="{803F6127-6B28-46DC-8BA2-732E7C95DBF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338216-4E1F-43AA-B000-F428F379F97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50F2DE-BE92-4DD4-BCD3-B9D3C80EACCF}">
      <dgm:prSet/>
      <dgm:spPr>
        <a:solidFill>
          <a:schemeClr val="accent5">
            <a:lumMod val="60000"/>
            <a:lumOff val="40000"/>
          </a:schemeClr>
        </a:solidFill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 dirty="0"/>
            <a:t>Pomoć u donošenju odluke o količini vremena i truda provedenih na problemu</a:t>
          </a:r>
          <a:endParaRPr lang="en-US" dirty="0"/>
        </a:p>
      </dgm:t>
    </dgm:pt>
    <dgm:pt modelId="{197D7327-3F16-4230-86CD-BB05A37B6582}" type="parTrans" cxnId="{FBA2A261-9891-457B-A943-85CFAEA7ACF6}">
      <dgm:prSet/>
      <dgm:spPr/>
      <dgm:t>
        <a:bodyPr/>
        <a:lstStyle/>
        <a:p>
          <a:endParaRPr lang="en-US"/>
        </a:p>
      </dgm:t>
    </dgm:pt>
    <dgm:pt modelId="{62D03333-6660-490D-9F59-27FBD9165B15}" type="sibTrans" cxnId="{FBA2A261-9891-457B-A943-85CFAEA7ACF6}">
      <dgm:prSet/>
      <dgm:spPr/>
      <dgm:t>
        <a:bodyPr/>
        <a:lstStyle/>
        <a:p>
          <a:endParaRPr lang="en-US"/>
        </a:p>
      </dgm:t>
    </dgm:pt>
    <dgm:pt modelId="{7D2FAC85-295F-42CA-941A-C2D46FB98C2B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dirty="0"/>
            <a:t>Prikupljanje podataka o problemu</a:t>
          </a:r>
          <a:endParaRPr lang="en-US" dirty="0"/>
        </a:p>
      </dgm:t>
    </dgm:pt>
    <dgm:pt modelId="{7D75137C-DA6E-4AE5-85C5-7B3621B518F6}" type="parTrans" cxnId="{A6E15650-0066-41D5-94CF-3687843E1238}">
      <dgm:prSet/>
      <dgm:spPr/>
      <dgm:t>
        <a:bodyPr/>
        <a:lstStyle/>
        <a:p>
          <a:endParaRPr lang="en-US"/>
        </a:p>
      </dgm:t>
    </dgm:pt>
    <dgm:pt modelId="{D1A1D184-1347-4FC2-B2AC-4AC4357F78C4}" type="sibTrans" cxnId="{A6E15650-0066-41D5-94CF-3687843E1238}">
      <dgm:prSet/>
      <dgm:spPr/>
      <dgm:t>
        <a:bodyPr/>
        <a:lstStyle/>
        <a:p>
          <a:endParaRPr lang="en-US"/>
        </a:p>
      </dgm:t>
    </dgm:pt>
    <dgm:pt modelId="{E64D3A1D-D906-4F79-B9E0-668C3640042B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/>
            <a:t>Razmatranje upotrebljive opcije</a:t>
          </a:r>
          <a:endParaRPr lang="en-US"/>
        </a:p>
      </dgm:t>
    </dgm:pt>
    <dgm:pt modelId="{21D0C755-2A73-43A2-BED8-0F55DD872F62}" type="parTrans" cxnId="{4A695161-FAA6-4C5B-A13D-1F8011258F23}">
      <dgm:prSet/>
      <dgm:spPr/>
      <dgm:t>
        <a:bodyPr/>
        <a:lstStyle/>
        <a:p>
          <a:endParaRPr lang="en-US"/>
        </a:p>
      </dgm:t>
    </dgm:pt>
    <dgm:pt modelId="{3402A8B9-448C-4456-8E0F-06B13C844B2F}" type="sibTrans" cxnId="{4A695161-FAA6-4C5B-A13D-1F8011258F23}">
      <dgm:prSet/>
      <dgm:spPr/>
      <dgm:t>
        <a:bodyPr/>
        <a:lstStyle/>
        <a:p>
          <a:endParaRPr lang="en-US"/>
        </a:p>
      </dgm:t>
    </dgm:pt>
    <dgm:pt modelId="{864D4B79-E3C8-47B7-B467-8B267E5263A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dirty="0"/>
            <a:t>Istraživanje mogućnosti</a:t>
          </a:r>
          <a:endParaRPr lang="en-US" dirty="0"/>
        </a:p>
      </dgm:t>
    </dgm:pt>
    <dgm:pt modelId="{830DC32A-3429-45F5-B446-2E14FEFE804D}" type="parTrans" cxnId="{3370DAAB-50FB-4BE5-A192-D891E9EBF8C4}">
      <dgm:prSet/>
      <dgm:spPr/>
      <dgm:t>
        <a:bodyPr/>
        <a:lstStyle/>
        <a:p>
          <a:endParaRPr lang="en-US"/>
        </a:p>
      </dgm:t>
    </dgm:pt>
    <dgm:pt modelId="{23332CE4-6537-4346-871A-09ADCC2C9351}" type="sibTrans" cxnId="{3370DAAB-50FB-4BE5-A192-D891E9EBF8C4}">
      <dgm:prSet/>
      <dgm:spPr/>
      <dgm:t>
        <a:bodyPr/>
        <a:lstStyle/>
        <a:p>
          <a:endParaRPr lang="en-US"/>
        </a:p>
      </dgm:t>
    </dgm:pt>
    <dgm:pt modelId="{574DC951-E675-4A46-B7F3-9375FA879BE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dirty="0"/>
            <a:t>Faza terapije 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vodič</a:t>
          </a:r>
          <a:endParaRPr lang="en-US" dirty="0"/>
        </a:p>
      </dgm:t>
    </dgm:pt>
    <dgm:pt modelId="{D57B8B7F-1EE4-4592-A1D3-0BEEC7705D20}" type="parTrans" cxnId="{D8FD1B67-845D-4D47-8FD7-DCD136D9D9B2}">
      <dgm:prSet/>
      <dgm:spPr/>
      <dgm:t>
        <a:bodyPr/>
        <a:lstStyle/>
        <a:p>
          <a:endParaRPr lang="en-US"/>
        </a:p>
      </dgm:t>
    </dgm:pt>
    <dgm:pt modelId="{9685C288-0016-46EB-9660-71B9D333533C}" type="sibTrans" cxnId="{D8FD1B67-845D-4D47-8FD7-DCD136D9D9B2}">
      <dgm:prSet/>
      <dgm:spPr/>
      <dgm:t>
        <a:bodyPr/>
        <a:lstStyle/>
        <a:p>
          <a:endParaRPr lang="en-US"/>
        </a:p>
      </dgm:t>
    </dgm:pt>
    <dgm:pt modelId="{34380789-C7E3-49B9-8FA5-B4641DDEBD8E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dirty="0"/>
            <a:t>Mijenjanje usredotočenosti (po potrebi)</a:t>
          </a:r>
          <a:endParaRPr lang="en-US" dirty="0"/>
        </a:p>
      </dgm:t>
    </dgm:pt>
    <dgm:pt modelId="{11C264DD-E69E-4AD0-885E-83D8E04E3883}" type="parTrans" cxnId="{A1969858-8791-4438-835B-D80695A39895}">
      <dgm:prSet/>
      <dgm:spPr/>
      <dgm:t>
        <a:bodyPr/>
        <a:lstStyle/>
        <a:p>
          <a:endParaRPr lang="en-US"/>
        </a:p>
      </dgm:t>
    </dgm:pt>
    <dgm:pt modelId="{365A2483-CB90-468A-8EF6-2FEECCCDAECD}" type="sibTrans" cxnId="{A1969858-8791-4438-835B-D80695A39895}">
      <dgm:prSet/>
      <dgm:spPr/>
      <dgm:t>
        <a:bodyPr/>
        <a:lstStyle/>
        <a:p>
          <a:endParaRPr lang="en-US"/>
        </a:p>
      </dgm:t>
    </dgm:pt>
    <dgm:pt modelId="{2A0F4A54-43A4-4820-8B6D-F3EFF64AA9DC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hr-HR" i="1"/>
            <a:t>Ne raditi na problemima na kojima klijent ne želi raditi, osim ako se konceptualizacijom ne pokaže drugačije. </a:t>
          </a:r>
          <a:endParaRPr lang="en-US"/>
        </a:p>
      </dgm:t>
    </dgm:pt>
    <dgm:pt modelId="{769555F8-3EF6-4BF7-A837-D86A4701C950}" type="parTrans" cxnId="{CA5F7985-AC37-4822-B277-AADD16C4D5E0}">
      <dgm:prSet/>
      <dgm:spPr/>
      <dgm:t>
        <a:bodyPr/>
        <a:lstStyle/>
        <a:p>
          <a:endParaRPr lang="en-US"/>
        </a:p>
      </dgm:t>
    </dgm:pt>
    <dgm:pt modelId="{47E49883-6878-4F2B-9D17-04410BB799B1}" type="sibTrans" cxnId="{CA5F7985-AC37-4822-B277-AADD16C4D5E0}">
      <dgm:prSet/>
      <dgm:spPr/>
      <dgm:t>
        <a:bodyPr/>
        <a:lstStyle/>
        <a:p>
          <a:endParaRPr lang="en-US"/>
        </a:p>
      </dgm:t>
    </dgm:pt>
    <dgm:pt modelId="{646BE0FF-3C38-4679-958E-93EEA2863BEE}" type="pres">
      <dgm:prSet presAssocID="{24338216-4E1F-43AA-B000-F428F379F9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9D1A2CB-E8CA-4C62-A6C7-F655A09F786D}" type="pres">
      <dgm:prSet presAssocID="{2A0F4A54-43A4-4820-8B6D-F3EFF64AA9DC}" presName="boxAndChildren" presStyleCnt="0"/>
      <dgm:spPr/>
    </dgm:pt>
    <dgm:pt modelId="{23DE4680-E2E4-4687-B6A3-F6A16D657624}" type="pres">
      <dgm:prSet presAssocID="{2A0F4A54-43A4-4820-8B6D-F3EFF64AA9DC}" presName="parentTextBox" presStyleLbl="node1" presStyleIdx="0" presStyleCnt="2"/>
      <dgm:spPr/>
      <dgm:t>
        <a:bodyPr/>
        <a:lstStyle/>
        <a:p>
          <a:endParaRPr lang="hr-HR"/>
        </a:p>
      </dgm:t>
    </dgm:pt>
    <dgm:pt modelId="{C26D0E24-07D1-4A8F-B2C4-53C54A2CE7F6}" type="pres">
      <dgm:prSet presAssocID="{62D03333-6660-490D-9F59-27FBD9165B15}" presName="sp" presStyleCnt="0"/>
      <dgm:spPr/>
    </dgm:pt>
    <dgm:pt modelId="{C5001F1D-57BE-4F15-AB56-E83303CF8B7E}" type="pres">
      <dgm:prSet presAssocID="{D650F2DE-BE92-4DD4-BCD3-B9D3C80EACCF}" presName="arrowAndChildren" presStyleCnt="0"/>
      <dgm:spPr/>
    </dgm:pt>
    <dgm:pt modelId="{9F74D504-1A16-4BF9-B667-413CBD2B98BD}" type="pres">
      <dgm:prSet presAssocID="{D650F2DE-BE92-4DD4-BCD3-B9D3C80EACCF}" presName="parentTextArrow" presStyleLbl="node1" presStyleIdx="0" presStyleCnt="2"/>
      <dgm:spPr/>
      <dgm:t>
        <a:bodyPr/>
        <a:lstStyle/>
        <a:p>
          <a:endParaRPr lang="hr-HR"/>
        </a:p>
      </dgm:t>
    </dgm:pt>
    <dgm:pt modelId="{46E22175-834C-4DD9-AA15-9F17D2F612BF}" type="pres">
      <dgm:prSet presAssocID="{D650F2DE-BE92-4DD4-BCD3-B9D3C80EACCF}" presName="arrow" presStyleLbl="node1" presStyleIdx="1" presStyleCnt="2"/>
      <dgm:spPr/>
      <dgm:t>
        <a:bodyPr/>
        <a:lstStyle/>
        <a:p>
          <a:endParaRPr lang="hr-HR"/>
        </a:p>
      </dgm:t>
    </dgm:pt>
    <dgm:pt modelId="{E871D178-67BD-4203-839A-1D2A2C231101}" type="pres">
      <dgm:prSet presAssocID="{D650F2DE-BE92-4DD4-BCD3-B9D3C80EACCF}" presName="descendantArrow" presStyleCnt="0"/>
      <dgm:spPr/>
    </dgm:pt>
    <dgm:pt modelId="{80E37BCC-6E7B-4555-8B11-A8C440B16E79}" type="pres">
      <dgm:prSet presAssocID="{7D2FAC85-295F-42CA-941A-C2D46FB98C2B}" presName="childTextArrow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B329F9E-DE86-4845-9C07-6FC2392162F5}" type="pres">
      <dgm:prSet presAssocID="{E64D3A1D-D906-4F79-B9E0-668C3640042B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BD4D154-0ACF-4041-869D-5FBFCEA58F69}" type="pres">
      <dgm:prSet presAssocID="{864D4B79-E3C8-47B7-B467-8B267E5263A0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DFC2E6F-B440-4164-960B-62199E225C38}" type="pres">
      <dgm:prSet presAssocID="{574DC951-E675-4A46-B7F3-9375FA879BE2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856830D-2AC2-406A-9594-121381F36E9A}" type="pres">
      <dgm:prSet presAssocID="{34380789-C7E3-49B9-8FA5-B4641DDEBD8E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8FD1B67-845D-4D47-8FD7-DCD136D9D9B2}" srcId="{D650F2DE-BE92-4DD4-BCD3-B9D3C80EACCF}" destId="{574DC951-E675-4A46-B7F3-9375FA879BE2}" srcOrd="3" destOrd="0" parTransId="{D57B8B7F-1EE4-4592-A1D3-0BEEC7705D20}" sibTransId="{9685C288-0016-46EB-9660-71B9D333533C}"/>
    <dgm:cxn modelId="{121975E3-2080-428E-A3A3-FEE169D39697}" type="presOf" srcId="{D650F2DE-BE92-4DD4-BCD3-B9D3C80EACCF}" destId="{46E22175-834C-4DD9-AA15-9F17D2F612BF}" srcOrd="1" destOrd="0" presId="urn:microsoft.com/office/officeart/2005/8/layout/process4"/>
    <dgm:cxn modelId="{178B18DB-D13F-4EBE-ACAC-95709BDF52A1}" type="presOf" srcId="{D650F2DE-BE92-4DD4-BCD3-B9D3C80EACCF}" destId="{9F74D504-1A16-4BF9-B667-413CBD2B98BD}" srcOrd="0" destOrd="0" presId="urn:microsoft.com/office/officeart/2005/8/layout/process4"/>
    <dgm:cxn modelId="{7064C938-D31F-42F6-9259-C502D6D31E35}" type="presOf" srcId="{34380789-C7E3-49B9-8FA5-B4641DDEBD8E}" destId="{6856830D-2AC2-406A-9594-121381F36E9A}" srcOrd="0" destOrd="0" presId="urn:microsoft.com/office/officeart/2005/8/layout/process4"/>
    <dgm:cxn modelId="{B7C6F47A-64CC-4236-9783-56947FB5419D}" type="presOf" srcId="{2A0F4A54-43A4-4820-8B6D-F3EFF64AA9DC}" destId="{23DE4680-E2E4-4687-B6A3-F6A16D657624}" srcOrd="0" destOrd="0" presId="urn:microsoft.com/office/officeart/2005/8/layout/process4"/>
    <dgm:cxn modelId="{FBA2A261-9891-457B-A943-85CFAEA7ACF6}" srcId="{24338216-4E1F-43AA-B000-F428F379F978}" destId="{D650F2DE-BE92-4DD4-BCD3-B9D3C80EACCF}" srcOrd="0" destOrd="0" parTransId="{197D7327-3F16-4230-86CD-BB05A37B6582}" sibTransId="{62D03333-6660-490D-9F59-27FBD9165B15}"/>
    <dgm:cxn modelId="{A6E15650-0066-41D5-94CF-3687843E1238}" srcId="{D650F2DE-BE92-4DD4-BCD3-B9D3C80EACCF}" destId="{7D2FAC85-295F-42CA-941A-C2D46FB98C2B}" srcOrd="0" destOrd="0" parTransId="{7D75137C-DA6E-4AE5-85C5-7B3621B518F6}" sibTransId="{D1A1D184-1347-4FC2-B2AC-4AC4357F78C4}"/>
    <dgm:cxn modelId="{A1969858-8791-4438-835B-D80695A39895}" srcId="{D650F2DE-BE92-4DD4-BCD3-B9D3C80EACCF}" destId="{34380789-C7E3-49B9-8FA5-B4641DDEBD8E}" srcOrd="4" destOrd="0" parTransId="{11C264DD-E69E-4AD0-885E-83D8E04E3883}" sibTransId="{365A2483-CB90-468A-8EF6-2FEECCCDAECD}"/>
    <dgm:cxn modelId="{E09F1225-6E12-4846-9EB9-F374BBF14CE4}" type="presOf" srcId="{7D2FAC85-295F-42CA-941A-C2D46FB98C2B}" destId="{80E37BCC-6E7B-4555-8B11-A8C440B16E79}" srcOrd="0" destOrd="0" presId="urn:microsoft.com/office/officeart/2005/8/layout/process4"/>
    <dgm:cxn modelId="{1921B318-7CA0-4E46-BAA2-C80A55032172}" type="presOf" srcId="{24338216-4E1F-43AA-B000-F428F379F978}" destId="{646BE0FF-3C38-4679-958E-93EEA2863BEE}" srcOrd="0" destOrd="0" presId="urn:microsoft.com/office/officeart/2005/8/layout/process4"/>
    <dgm:cxn modelId="{CA5F7985-AC37-4822-B277-AADD16C4D5E0}" srcId="{24338216-4E1F-43AA-B000-F428F379F978}" destId="{2A0F4A54-43A4-4820-8B6D-F3EFF64AA9DC}" srcOrd="1" destOrd="0" parTransId="{769555F8-3EF6-4BF7-A837-D86A4701C950}" sibTransId="{47E49883-6878-4F2B-9D17-04410BB799B1}"/>
    <dgm:cxn modelId="{4A695161-FAA6-4C5B-A13D-1F8011258F23}" srcId="{D650F2DE-BE92-4DD4-BCD3-B9D3C80EACCF}" destId="{E64D3A1D-D906-4F79-B9E0-668C3640042B}" srcOrd="1" destOrd="0" parTransId="{21D0C755-2A73-43A2-BED8-0F55DD872F62}" sibTransId="{3402A8B9-448C-4456-8E0F-06B13C844B2F}"/>
    <dgm:cxn modelId="{482577FC-AB3E-4010-B3C3-CF4A325DCE90}" type="presOf" srcId="{574DC951-E675-4A46-B7F3-9375FA879BE2}" destId="{6DFC2E6F-B440-4164-960B-62199E225C38}" srcOrd="0" destOrd="0" presId="urn:microsoft.com/office/officeart/2005/8/layout/process4"/>
    <dgm:cxn modelId="{BC447BFA-136B-467E-AC64-221B23E74FC0}" type="presOf" srcId="{864D4B79-E3C8-47B7-B467-8B267E5263A0}" destId="{0BD4D154-0ACF-4041-869D-5FBFCEA58F69}" srcOrd="0" destOrd="0" presId="urn:microsoft.com/office/officeart/2005/8/layout/process4"/>
    <dgm:cxn modelId="{ABDC2C74-618C-4DB9-8ADD-BBDF9A2881EE}" type="presOf" srcId="{E64D3A1D-D906-4F79-B9E0-668C3640042B}" destId="{7B329F9E-DE86-4845-9C07-6FC2392162F5}" srcOrd="0" destOrd="0" presId="urn:microsoft.com/office/officeart/2005/8/layout/process4"/>
    <dgm:cxn modelId="{3370DAAB-50FB-4BE5-A192-D891E9EBF8C4}" srcId="{D650F2DE-BE92-4DD4-BCD3-B9D3C80EACCF}" destId="{864D4B79-E3C8-47B7-B467-8B267E5263A0}" srcOrd="2" destOrd="0" parTransId="{830DC32A-3429-45F5-B446-2E14FEFE804D}" sibTransId="{23332CE4-6537-4346-871A-09ADCC2C9351}"/>
    <dgm:cxn modelId="{AAF3E59D-FA43-48BC-A319-67033801949A}" type="presParOf" srcId="{646BE0FF-3C38-4679-958E-93EEA2863BEE}" destId="{89D1A2CB-E8CA-4C62-A6C7-F655A09F786D}" srcOrd="0" destOrd="0" presId="urn:microsoft.com/office/officeart/2005/8/layout/process4"/>
    <dgm:cxn modelId="{1B2F8DDF-D926-4E7E-B5BB-B1D1564ABCAA}" type="presParOf" srcId="{89D1A2CB-E8CA-4C62-A6C7-F655A09F786D}" destId="{23DE4680-E2E4-4687-B6A3-F6A16D657624}" srcOrd="0" destOrd="0" presId="urn:microsoft.com/office/officeart/2005/8/layout/process4"/>
    <dgm:cxn modelId="{2781F2FB-242D-44A9-958B-6DF8ED7C891A}" type="presParOf" srcId="{646BE0FF-3C38-4679-958E-93EEA2863BEE}" destId="{C26D0E24-07D1-4A8F-B2C4-53C54A2CE7F6}" srcOrd="1" destOrd="0" presId="urn:microsoft.com/office/officeart/2005/8/layout/process4"/>
    <dgm:cxn modelId="{8A95C3DC-691A-40A4-A4CE-25CF4A6DAAE2}" type="presParOf" srcId="{646BE0FF-3C38-4679-958E-93EEA2863BEE}" destId="{C5001F1D-57BE-4F15-AB56-E83303CF8B7E}" srcOrd="2" destOrd="0" presId="urn:microsoft.com/office/officeart/2005/8/layout/process4"/>
    <dgm:cxn modelId="{C5BB9833-C1CF-40AD-9B8A-8094B12736BB}" type="presParOf" srcId="{C5001F1D-57BE-4F15-AB56-E83303CF8B7E}" destId="{9F74D504-1A16-4BF9-B667-413CBD2B98BD}" srcOrd="0" destOrd="0" presId="urn:microsoft.com/office/officeart/2005/8/layout/process4"/>
    <dgm:cxn modelId="{5F3F8976-C2BD-48F3-9B0B-F63967E6141B}" type="presParOf" srcId="{C5001F1D-57BE-4F15-AB56-E83303CF8B7E}" destId="{46E22175-834C-4DD9-AA15-9F17D2F612BF}" srcOrd="1" destOrd="0" presId="urn:microsoft.com/office/officeart/2005/8/layout/process4"/>
    <dgm:cxn modelId="{D7902C53-9CCF-4BAF-8410-F82891CAB36A}" type="presParOf" srcId="{C5001F1D-57BE-4F15-AB56-E83303CF8B7E}" destId="{E871D178-67BD-4203-839A-1D2A2C231101}" srcOrd="2" destOrd="0" presId="urn:microsoft.com/office/officeart/2005/8/layout/process4"/>
    <dgm:cxn modelId="{BA984AB5-BE51-4DBD-B636-066BE0959464}" type="presParOf" srcId="{E871D178-67BD-4203-839A-1D2A2C231101}" destId="{80E37BCC-6E7B-4555-8B11-A8C440B16E79}" srcOrd="0" destOrd="0" presId="urn:microsoft.com/office/officeart/2005/8/layout/process4"/>
    <dgm:cxn modelId="{CD8DC98D-4A1E-4C4B-85A8-81EF2D57EFFD}" type="presParOf" srcId="{E871D178-67BD-4203-839A-1D2A2C231101}" destId="{7B329F9E-DE86-4845-9C07-6FC2392162F5}" srcOrd="1" destOrd="0" presId="urn:microsoft.com/office/officeart/2005/8/layout/process4"/>
    <dgm:cxn modelId="{213059EE-CCAF-4185-B39B-337ABC26F357}" type="presParOf" srcId="{E871D178-67BD-4203-839A-1D2A2C231101}" destId="{0BD4D154-0ACF-4041-869D-5FBFCEA58F69}" srcOrd="2" destOrd="0" presId="urn:microsoft.com/office/officeart/2005/8/layout/process4"/>
    <dgm:cxn modelId="{CE4CED41-0987-4305-8E5E-D026260256B5}" type="presParOf" srcId="{E871D178-67BD-4203-839A-1D2A2C231101}" destId="{6DFC2E6F-B440-4164-960B-62199E225C38}" srcOrd="3" destOrd="0" presId="urn:microsoft.com/office/officeart/2005/8/layout/process4"/>
    <dgm:cxn modelId="{19A5DCCB-0173-43FC-8763-0C8AE70BD11A}" type="presParOf" srcId="{E871D178-67BD-4203-839A-1D2A2C231101}" destId="{6856830D-2AC2-406A-9594-121381F36E9A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6055F6-9994-49D1-9782-0BBB4195FB05}">
      <dsp:nvSpPr>
        <dsp:cNvPr id="0" name=""/>
        <dsp:cNvSpPr/>
      </dsp:nvSpPr>
      <dsp:spPr>
        <a:xfrm>
          <a:off x="0" y="0"/>
          <a:ext cx="8549640" cy="111768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/>
            <a:t>Početak</a:t>
          </a:r>
          <a:endParaRPr lang="en-US" sz="4800" kern="1200"/>
        </a:p>
      </dsp:txBody>
      <dsp:txXfrm>
        <a:off x="32736" y="32736"/>
        <a:ext cx="7343571" cy="1052211"/>
      </dsp:txXfrm>
    </dsp:sp>
    <dsp:sp modelId="{0F071AB6-A993-41E1-9E2A-D478DD93CFD3}">
      <dsp:nvSpPr>
        <dsp:cNvPr id="0" name=""/>
        <dsp:cNvSpPr/>
      </dsp:nvSpPr>
      <dsp:spPr>
        <a:xfrm>
          <a:off x="754379" y="1303964"/>
          <a:ext cx="8549640" cy="111768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/>
            <a:t>Sredina</a:t>
          </a:r>
          <a:endParaRPr lang="en-US" sz="4800" kern="1200"/>
        </a:p>
      </dsp:txBody>
      <dsp:txXfrm>
        <a:off x="787115" y="1336700"/>
        <a:ext cx="7003293" cy="1052211"/>
      </dsp:txXfrm>
    </dsp:sp>
    <dsp:sp modelId="{1AD0C364-EF05-4EE0-932B-C2BFEAA81187}">
      <dsp:nvSpPr>
        <dsp:cNvPr id="0" name=""/>
        <dsp:cNvSpPr/>
      </dsp:nvSpPr>
      <dsp:spPr>
        <a:xfrm>
          <a:off x="1508759" y="2607928"/>
          <a:ext cx="8549640" cy="111768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/>
            <a:t>Završetak</a:t>
          </a:r>
          <a:endParaRPr lang="en-US" sz="4800" kern="1200"/>
        </a:p>
      </dsp:txBody>
      <dsp:txXfrm>
        <a:off x="1541495" y="2640664"/>
        <a:ext cx="7003293" cy="1052211"/>
      </dsp:txXfrm>
    </dsp:sp>
    <dsp:sp modelId="{F932A384-66FF-4954-9F93-160FE40B01DD}">
      <dsp:nvSpPr>
        <dsp:cNvPr id="0" name=""/>
        <dsp:cNvSpPr/>
      </dsp:nvSpPr>
      <dsp:spPr>
        <a:xfrm>
          <a:off x="7823145" y="847576"/>
          <a:ext cx="726494" cy="726494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7986606" y="847576"/>
        <a:ext cx="399572" cy="546687"/>
      </dsp:txXfrm>
    </dsp:sp>
    <dsp:sp modelId="{F2105F96-1EEE-4A96-B4D4-B84A406979CD}">
      <dsp:nvSpPr>
        <dsp:cNvPr id="0" name=""/>
        <dsp:cNvSpPr/>
      </dsp:nvSpPr>
      <dsp:spPr>
        <a:xfrm>
          <a:off x="8577525" y="2144089"/>
          <a:ext cx="726494" cy="726494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8740986" y="2144089"/>
        <a:ext cx="399572" cy="546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C8014-7285-47DD-B08B-C3D2DD12DFF4}">
      <dsp:nvSpPr>
        <dsp:cNvPr id="0" name=""/>
        <dsp:cNvSpPr/>
      </dsp:nvSpPr>
      <dsp:spPr>
        <a:xfrm>
          <a:off x="0" y="826230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EA00E-9719-4520-8187-1CAC2B602283}">
      <dsp:nvSpPr>
        <dsp:cNvPr id="0" name=""/>
        <dsp:cNvSpPr/>
      </dsp:nvSpPr>
      <dsp:spPr>
        <a:xfrm>
          <a:off x="502920" y="575311"/>
          <a:ext cx="7040880" cy="501840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Ključna odluka </a:t>
          </a:r>
          <a:r>
            <a:rPr lang="hr-HR" sz="1700" kern="1200" dirty="0">
              <a:sym typeface="Wingdings" panose="05000000000000000000" pitchFamily="2" charset="2"/>
            </a:rPr>
            <a:t></a:t>
          </a:r>
          <a:r>
            <a:rPr lang="hr-HR" sz="1700" kern="1200" dirty="0"/>
            <a:t> na koji se problem usredotočiti?</a:t>
          </a:r>
          <a:endParaRPr lang="en-US" sz="1700" kern="1200" dirty="0"/>
        </a:p>
      </dsp:txBody>
      <dsp:txXfrm>
        <a:off x="527418" y="599809"/>
        <a:ext cx="6991884" cy="452844"/>
      </dsp:txXfrm>
    </dsp:sp>
    <dsp:sp modelId="{803F6127-6B28-46DC-8BA2-732E7C95DBF1}">
      <dsp:nvSpPr>
        <dsp:cNvPr id="0" name=""/>
        <dsp:cNvSpPr/>
      </dsp:nvSpPr>
      <dsp:spPr>
        <a:xfrm>
          <a:off x="0" y="1597351"/>
          <a:ext cx="10058399" cy="1552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354076" rIns="78064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/>
            <a:t>Problema koji mogu samostalno riješiti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/>
            <a:t>Izoliranih incidenata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/>
            <a:t>Problema koji nisu uznemirujući i nisu povezani s disfunkcionalnim ponašanjem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/>
            <a:t>Problema koji neće dovesti do napretka, a postoje hitniji problemi</a:t>
          </a:r>
          <a:endParaRPr lang="en-US" sz="1700" kern="1200"/>
        </a:p>
      </dsp:txBody>
      <dsp:txXfrm>
        <a:off x="0" y="1597351"/>
        <a:ext cx="10058399" cy="1552950"/>
      </dsp:txXfrm>
    </dsp:sp>
    <dsp:sp modelId="{19C52E3E-E71A-4ED1-ACB8-4C572ACD2DA5}">
      <dsp:nvSpPr>
        <dsp:cNvPr id="0" name=""/>
        <dsp:cNvSpPr/>
      </dsp:nvSpPr>
      <dsp:spPr>
        <a:xfrm>
          <a:off x="502920" y="1346431"/>
          <a:ext cx="7040880" cy="501840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Suradnja u donošenju odluka s klijentom, ali odmaknuti se od:</a:t>
          </a:r>
          <a:endParaRPr lang="en-US" sz="1700" kern="1200" dirty="0"/>
        </a:p>
      </dsp:txBody>
      <dsp:txXfrm>
        <a:off x="527418" y="1370929"/>
        <a:ext cx="6991884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E4680-E2E4-4687-B6A3-F6A16D657624}">
      <dsp:nvSpPr>
        <dsp:cNvPr id="0" name=""/>
        <dsp:cNvSpPr/>
      </dsp:nvSpPr>
      <dsp:spPr>
        <a:xfrm>
          <a:off x="0" y="3304792"/>
          <a:ext cx="5647076" cy="21683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i="1" kern="1200"/>
            <a:t>Ne raditi na problemima na kojima klijent ne želi raditi, osim ako se konceptualizacijom ne pokaže drugačije. </a:t>
          </a:r>
          <a:endParaRPr lang="en-US" sz="2000" kern="1200"/>
        </a:p>
      </dsp:txBody>
      <dsp:txXfrm>
        <a:off x="0" y="3304792"/>
        <a:ext cx="5647076" cy="2168301"/>
      </dsp:txXfrm>
    </dsp:sp>
    <dsp:sp modelId="{46E22175-834C-4DD9-AA15-9F17D2F612BF}">
      <dsp:nvSpPr>
        <dsp:cNvPr id="0" name=""/>
        <dsp:cNvSpPr/>
      </dsp:nvSpPr>
      <dsp:spPr>
        <a:xfrm rot="10800000">
          <a:off x="0" y="2469"/>
          <a:ext cx="5647076" cy="3334847"/>
        </a:xfrm>
        <a:prstGeom prst="upArrowCallou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Pomoć u donošenju odluke o količini vremena i truda provedenih na problemu</a:t>
          </a:r>
          <a:endParaRPr lang="en-US" sz="2000" kern="1200" dirty="0"/>
        </a:p>
      </dsp:txBody>
      <dsp:txXfrm rot="-10800000">
        <a:off x="0" y="2469"/>
        <a:ext cx="5647076" cy="1170531"/>
      </dsp:txXfrm>
    </dsp:sp>
    <dsp:sp modelId="{80E37BCC-6E7B-4555-8B11-A8C440B16E79}">
      <dsp:nvSpPr>
        <dsp:cNvPr id="0" name=""/>
        <dsp:cNvSpPr/>
      </dsp:nvSpPr>
      <dsp:spPr>
        <a:xfrm>
          <a:off x="689" y="1173000"/>
          <a:ext cx="1129139" cy="99711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/>
            <a:t>Prikupljanje podataka o problemu</a:t>
          </a:r>
          <a:endParaRPr lang="en-US" sz="1000" kern="1200" dirty="0"/>
        </a:p>
      </dsp:txBody>
      <dsp:txXfrm>
        <a:off x="689" y="1173000"/>
        <a:ext cx="1129139" cy="997119"/>
      </dsp:txXfrm>
    </dsp:sp>
    <dsp:sp modelId="{7B329F9E-DE86-4845-9C07-6FC2392162F5}">
      <dsp:nvSpPr>
        <dsp:cNvPr id="0" name=""/>
        <dsp:cNvSpPr/>
      </dsp:nvSpPr>
      <dsp:spPr>
        <a:xfrm>
          <a:off x="1129828" y="1173000"/>
          <a:ext cx="1129139" cy="99711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/>
            <a:t>Razmatranje upotrebljive opcije</a:t>
          </a:r>
          <a:endParaRPr lang="en-US" sz="1000" kern="1200"/>
        </a:p>
      </dsp:txBody>
      <dsp:txXfrm>
        <a:off x="1129828" y="1173000"/>
        <a:ext cx="1129139" cy="997119"/>
      </dsp:txXfrm>
    </dsp:sp>
    <dsp:sp modelId="{0BD4D154-0ACF-4041-869D-5FBFCEA58F69}">
      <dsp:nvSpPr>
        <dsp:cNvPr id="0" name=""/>
        <dsp:cNvSpPr/>
      </dsp:nvSpPr>
      <dsp:spPr>
        <a:xfrm>
          <a:off x="2258968" y="1173000"/>
          <a:ext cx="1129139" cy="99711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/>
            <a:t>Istraživanje mogućnosti</a:t>
          </a:r>
          <a:endParaRPr lang="en-US" sz="1000" kern="1200" dirty="0"/>
        </a:p>
      </dsp:txBody>
      <dsp:txXfrm>
        <a:off x="2258968" y="1173000"/>
        <a:ext cx="1129139" cy="997119"/>
      </dsp:txXfrm>
    </dsp:sp>
    <dsp:sp modelId="{6DFC2E6F-B440-4164-960B-62199E225C38}">
      <dsp:nvSpPr>
        <dsp:cNvPr id="0" name=""/>
        <dsp:cNvSpPr/>
      </dsp:nvSpPr>
      <dsp:spPr>
        <a:xfrm>
          <a:off x="3388107" y="1173000"/>
          <a:ext cx="1129139" cy="99711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/>
            <a:t>Faza terapije </a:t>
          </a:r>
          <a:r>
            <a:rPr lang="hr-HR" sz="1000" kern="1200" dirty="0">
              <a:sym typeface="Wingdings" panose="05000000000000000000" pitchFamily="2" charset="2"/>
            </a:rPr>
            <a:t></a:t>
          </a:r>
          <a:r>
            <a:rPr lang="hr-HR" sz="1000" kern="1200" dirty="0"/>
            <a:t> vodič</a:t>
          </a:r>
          <a:endParaRPr lang="en-US" sz="1000" kern="1200" dirty="0"/>
        </a:p>
      </dsp:txBody>
      <dsp:txXfrm>
        <a:off x="3388107" y="1173000"/>
        <a:ext cx="1129139" cy="997119"/>
      </dsp:txXfrm>
    </dsp:sp>
    <dsp:sp modelId="{6856830D-2AC2-406A-9594-121381F36E9A}">
      <dsp:nvSpPr>
        <dsp:cNvPr id="0" name=""/>
        <dsp:cNvSpPr/>
      </dsp:nvSpPr>
      <dsp:spPr>
        <a:xfrm>
          <a:off x="4517247" y="1173000"/>
          <a:ext cx="1129139" cy="99711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/>
            <a:t>Mijenjanje usredotočenosti (po potrebi)</a:t>
          </a:r>
          <a:endParaRPr lang="en-US" sz="1000" kern="1200" dirty="0"/>
        </a:p>
      </dsp:txBody>
      <dsp:txXfrm>
        <a:off x="4517247" y="1173000"/>
        <a:ext cx="1129139" cy="997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F1C9E-998C-4DA0-96A5-BB38A1014EBD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21574-F5FE-4392-AAAE-E6039FDE04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855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Terapija = putovanje. Konceptualizacija = karta. Želje i ciljevi klijenta = destinacije.  Način kako se može doći do destinacije – autocestom ili sporednom cestom. Kako postajemo uspješniji u terapijskom procesu, popunit ćemo detalje na karti i lakše doći do cilja. 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21574-F5FE-4392-AAAE-E6039FDE0432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831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! Olakšati smanjenje simptoma i poboljšanje u funkcioniranju rano tijekom tretmana </a:t>
            </a:r>
            <a:r>
              <a:rPr lang="hr-HR" dirty="0">
                <a:sym typeface="Wingdings" panose="05000000000000000000" pitchFamily="2" charset="2"/>
              </a:rPr>
              <a:t> smanjenje ranog završetka i poboljšanje ishoda tretmana. Važno je povećati pozitivne emocije tijekom tretmana</a:t>
            </a:r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21574-F5FE-4392-AAAE-E6039FDE0432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9476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Prilagodba plana klijentu (karakteristike, preferencije, kultura, godine, religija, spiritualnost, socioekonomski status, teškoća, spol, seksualna orijentacija…)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	- </a:t>
            </a:r>
            <a:r>
              <a:rPr lang="hr-HR" b="0" dirty="0"/>
              <a:t>Fokus na svaki susret, razumijevanje tijeka terapije, svjesnost o procesu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21574-F5FE-4392-AAAE-E6039FDE0432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6192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Ne raditi na problemima na kojima klijent ne želi raditi, osim ako se konceptualizacijom ne pokaže da to treba odraditi na susretu.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21574-F5FE-4392-AAAE-E6039FDE0432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5223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Kad je specifična situacija identificirana, automatske misli lakše se otkriju.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21574-F5FE-4392-AAAE-E6039FDE0432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5330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5961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934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759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424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2622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493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172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735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793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512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795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FA074A9-6CB7-4693-B1D2-286D6542E2F1}" type="datetimeFigureOut">
              <a:rPr lang="hr-HR" smtClean="0"/>
              <a:t>12.11.2023.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1AE218-2DD3-4EEE-8D98-996422AEF4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113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35FBF6-5123-BF84-B74D-D1D1F835A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/>
              <a:t>Planiranje tretmana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7E7007-DEEE-4ED4-55F7-B08E5E6FF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81187" y="4682063"/>
            <a:ext cx="3249105" cy="489195"/>
          </a:xfrm>
        </p:spPr>
        <p:txBody>
          <a:bodyPr/>
          <a:lstStyle/>
          <a:p>
            <a:r>
              <a:rPr lang="hr-HR"/>
              <a:t>Majda Joha, mag. psych.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3395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4252FD-4320-FEED-C60C-8FEF9EF6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Usmjeriti se na problem ili cilj?</a:t>
            </a:r>
            <a:endParaRPr lang="hr-HR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2B79E43-06B3-1A08-E631-F88799A52F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932303"/>
              </p:ext>
            </p:extLst>
          </p:nvPr>
        </p:nvGraphicFramePr>
        <p:xfrm>
          <a:off x="1066800" y="2014194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004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692A0B4-46BF-99A4-A266-14988B9A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hr-HR" sz="4400"/>
              <a:t>Usmjeriti se na problem ili cilj?</a:t>
            </a:r>
          </a:p>
        </p:txBody>
      </p:sp>
      <p:graphicFrame>
        <p:nvGraphicFramePr>
          <p:cNvPr id="29" name="Rezervirano mjesto sadržaja 2">
            <a:extLst>
              <a:ext uri="{FF2B5EF4-FFF2-40B4-BE49-F238E27FC236}">
                <a16:creationId xmlns:a16="http://schemas.microsoft.com/office/drawing/2014/main" id="{30DB734E-AE65-1EF4-2DBA-58E8F9D47A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875745"/>
              </p:ext>
            </p:extLst>
          </p:nvPr>
        </p:nvGraphicFramePr>
        <p:xfrm>
          <a:off x="5478124" y="559477"/>
          <a:ext cx="5647076" cy="547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21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6890B03-98A3-5D59-A2CF-413798D9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Pomoć u identifikaciji problematične situacije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BAB1BE-F2A4-CC5D-B34F-26B89F00D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0"/>
            <a:ext cx="7245103" cy="3131777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Klijent osjeća stres, no ne zna s kojim je problemom povezan</a:t>
            </a: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predlaganje uznemirujućih problema/situacija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hipotetski popravak jednog problema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procjena olakšanja</a:t>
            </a: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609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EAE8515-F038-D1B6-49CC-1EBA0EFB3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r>
              <a:rPr lang="hr-HR" sz="360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BD2562-AB22-7270-8D9E-E88D6AF94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anchor="ctr">
            <a:normAutofit/>
          </a:bodyPr>
          <a:lstStyle/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Ciljevi tretmana: 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olakšati remisiju klijentovih teškoća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Povećati osjećaj svrhe, smisla, povezanosti i dobrobiti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Razvoj otpornosti i sprječavanje povratka </a:t>
            </a: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Razumijevanje klijenta – simptomi i funkcioniranje, ciljevi i vrijednosti!</a:t>
            </a:r>
          </a:p>
          <a:p>
            <a:pPr lvl="1"/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precipitirajući događaji, povijest i dijagnoza</a:t>
            </a: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Plan terapije </a:t>
            </a:r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kontinuirana konceptualizacija</a:t>
            </a:r>
          </a:p>
          <a:p>
            <a:pPr marL="274320" lvl="1" indent="0">
              <a:buNone/>
            </a:pPr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213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CA8399B-D4F1-7F40-8E4F-404DB9A4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>
            <a:normAutofit/>
          </a:bodyPr>
          <a:lstStyle/>
          <a:p>
            <a:r>
              <a:rPr lang="hr-HR" sz="3600"/>
              <a:t>Literatura: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41E02A-B586-A51C-E7EB-131DCD2FE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Beck, J.S. (2021). </a:t>
            </a:r>
            <a:r>
              <a:rPr lang="en-US" i="1">
                <a:solidFill>
                  <a:schemeClr val="tx1">
                    <a:lumMod val="75000"/>
                    <a:lumOff val="25000"/>
                  </a:schemeClr>
                </a:solidFill>
              </a:rPr>
              <a:t>Cognitive Behavior Therapy: Basics and Beyond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The Guilford Press</a:t>
            </a:r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r-HR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382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F9A2BAF-0F59-46A1-ADAE-18D8745493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48E0FBF5-F1B5-4711-AFDD-A39FF34BCA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48C101B-4757-46DF-AB0F-72AE1AD2DB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8" name="Picture 4" descr="Thank You For Your Attention Paint Roller With Blue Paint On A Wooden  Surface Stock Photo - Download Image Now - iStock">
            <a:extLst>
              <a:ext uri="{FF2B5EF4-FFF2-40B4-BE49-F238E27FC236}">
                <a16:creationId xmlns:a16="http://schemas.microsoft.com/office/drawing/2014/main" id="{32A08CE2-5CF9-2030-0317-CE85872B76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2" r="1" b="6594"/>
          <a:stretch/>
        </p:blipFill>
        <p:spPr bwMode="auto">
          <a:xfrm>
            <a:off x="643467" y="643467"/>
            <a:ext cx="109050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67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A8C6BC2-E9E2-4780-8A41-064073CD43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0450CF-22E9-4B1D-B146-30FEE770C4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238079-1F65-476A-BC6C-F2D3BD2683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40C935-D2D3-4F63-A4DA-CD768BB3F4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E8D8045-0F80-4964-B591-0D599AB42D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8A5889-0EE6-4E19-98FE-29F79E987B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B0FE4C3-64BE-4A2B-818D-4D84479344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670D04-30D8-487E-A3F4-0655E48016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5472113B-41FA-450E-B533-F51733045F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F7BEF3D-D7AB-D921-9C6D-7249FD2A9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8703" y="1562546"/>
            <a:ext cx="3750954" cy="3750954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3CB5E9E0-7C44-46B5-B3E8-E62887B311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7955402-9462-B088-291A-50E85369A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849" y="1348844"/>
            <a:ext cx="5716338" cy="30427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hr-HR" sz="3600" cap="all" spc="-100" dirty="0"/>
              <a:t>Terapijski proces</a:t>
            </a:r>
            <a:br>
              <a:rPr lang="hr-HR" sz="3600" cap="all" spc="-100" dirty="0"/>
            </a:br>
            <a:r>
              <a:rPr lang="hr-HR" sz="3600" cap="all" spc="-100" dirty="0"/>
              <a:t>=</a:t>
            </a:r>
            <a:br>
              <a:rPr lang="hr-HR" sz="3600" cap="all" spc="-100" dirty="0"/>
            </a:br>
            <a:r>
              <a:rPr lang="hr-HR" sz="3600" cap="all" spc="-100" dirty="0"/>
              <a:t>putovanje</a:t>
            </a:r>
            <a:endParaRPr lang="en-US" sz="3600" cap="all" spc="-1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F88855-34D7-45DF-9DB8-682E4A3586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4898" y="446824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C6981A1-6AD0-44A6-84F4-420410F3B2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D9FF0FB-30CE-40B4-B3F2-A565E71CE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08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7216A06-7EF2-4C72-8D1E-8959D3EBC1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861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CB5913C-A8E6-CEB7-0C27-AF343D74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hr-HR" sz="4100">
                <a:solidFill>
                  <a:schemeClr val="tx1">
                    <a:lumMod val="75000"/>
                    <a:lumOff val="25000"/>
                  </a:schemeClr>
                </a:solidFill>
              </a:rPr>
              <a:t>Kako bi se ostvarili terapijski ciljevi, potrebno je: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96D996-98D1-47D5-2765-041B3CDA5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0"/>
            <a:ext cx="7245103" cy="33453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Izgraditi čvrst terapijski savez s klijentom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Jasno objasniti klijentu strukturu i proces terapije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Pratiti napredak (tjedno) i modificirati plan tretmana po potrebi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Podučiti klijenta kognitivnom modelu i s njim podijeliti konceptualizaciju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Ublažiti </a:t>
            </a:r>
            <a:r>
              <a:rPr lang="hr-H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klijentov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stres pomoću raznih intervencija, uključujući kognitivno restrukturiranje, rješavanje problema i poboljšanje vještina</a:t>
            </a:r>
          </a:p>
          <a:p>
            <a:pPr>
              <a:lnSpc>
                <a:spcPct val="90000"/>
              </a:lnSpc>
            </a:pP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Povećavati </a:t>
            </a:r>
            <a:r>
              <a:rPr lang="hr-H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pozitian</a:t>
            </a: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učinak 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kreiranjem raznih mogućnosti za napredovanje i poboljšanje vještina i socijalnih iskustava</a:t>
            </a:r>
          </a:p>
          <a:p>
            <a:pPr>
              <a:lnSpc>
                <a:spcPct val="90000"/>
              </a:lnSpc>
            </a:pP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Razvijati 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osnaživati </a:t>
            </a:r>
            <a:r>
              <a:rPr lang="hr-H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klijentova</a:t>
            </a: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adaptivna 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pozitivna) 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vjerovanja o njima samima, drugima, svijetu i budućnosti – donošenje zaključaka o pozitivnim iskustvima, identifikacija i smanjenje negativnih te donošenje prilagodljivih zaključaka o negativnim iskustvima</a:t>
            </a:r>
          </a:p>
          <a:p>
            <a:pPr>
              <a:lnSpc>
                <a:spcPct val="90000"/>
              </a:lnSpc>
            </a:pPr>
            <a:r>
              <a:rPr lang="hr-H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Podučavati klijenta 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kako koristiti BKT i druge tehnike, generalizirati primjenu tehnika te motiviranje na korištenje tih tehnika u budućnosti</a:t>
            </a:r>
          </a:p>
          <a:p>
            <a:pPr>
              <a:lnSpc>
                <a:spcPct val="90000"/>
              </a:lnSpc>
            </a:pPr>
            <a:endParaRPr lang="hr-HR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hr-HR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80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2E2528-E647-983A-D82A-F80F07355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Tri faze terapije</a:t>
            </a:r>
          </a:p>
        </p:txBody>
      </p:sp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id="{F212B957-5D48-59E0-BAC5-C621C24998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290507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599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7C5857-618E-9A1E-38B5-A36983C6F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Početna faza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A9A4062-2221-EC4A-E7D8-00F5FFF91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8891" y="2398245"/>
            <a:ext cx="7245103" cy="34024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Stvaranje čvrstog terapijskog odnosa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Identificiranje i utvrđivanje </a:t>
            </a:r>
            <a:r>
              <a:rPr lang="hr-H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klijentovih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težnji, vrijednosti i ciljeva terapije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Identificiranje koraka za postizanje svakog cilja i rješavanje svakog problema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Rješavanje prepreka (automatske misli i problemi) – interferiranje sa poduzimanjem koraka za ostvarenje cilja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Socijaliziranje klijenta s terapijskim procesom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Edukacija o kognitivnom modelu, teškoći/poremećaju i raznim strategijama suočavanja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Naglašavanje </a:t>
            </a:r>
            <a:r>
              <a:rPr lang="hr-H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klijentovih</a:t>
            </a: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snaga, resursa i pozitivnih vjerovanja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Učenje identifikaciji, evaluaciji i odgovaranju na automatske misli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Pomoć u donošenju zaključaka o iskustvima i njihovom značenju za njih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Podučavanje vještinama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Pomoć u rasporedu aktivnosti </a:t>
            </a:r>
          </a:p>
          <a:p>
            <a:pPr>
              <a:lnSpc>
                <a:spcPct val="90000"/>
              </a:lnSpc>
            </a:pPr>
            <a:endParaRPr lang="hr-HR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890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7A4B025-E9D1-0E8F-0AF5-8C90B5FD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Središnja 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faza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9BC8DF-F623-0DA9-78F8-8A12E3398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0"/>
            <a:ext cx="7245103" cy="31317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Nastavak rada na ciljevima</a:t>
            </a:r>
          </a:p>
          <a:p>
            <a:pPr>
              <a:lnSpc>
                <a:spcPct val="90000"/>
              </a:lnSpc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Naglašavanje jačanja </a:t>
            </a:r>
            <a:r>
              <a:rPr lang="hr-H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klijentovih</a:t>
            </a: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adaptivnih i pozitivnih vjerovanja</a:t>
            </a:r>
          </a:p>
          <a:p>
            <a:pPr>
              <a:lnSpc>
                <a:spcPct val="90000"/>
              </a:lnSpc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Direktnije identificiranje, evaluacija i modificiranje </a:t>
            </a:r>
            <a:r>
              <a:rPr lang="hr-H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klijentovih</a:t>
            </a: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disfunkcionalnih vjerovanja</a:t>
            </a:r>
          </a:p>
          <a:p>
            <a:pPr lvl="2">
              <a:lnSpc>
                <a:spcPct val="90000"/>
              </a:lnSpc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racionalne i emocionalne tehnike</a:t>
            </a:r>
          </a:p>
          <a:p>
            <a:pPr>
              <a:lnSpc>
                <a:spcPct val="90000"/>
              </a:lnSpc>
            </a:pPr>
            <a:endParaRPr lang="hr-H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hr-H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Pomaganje klijentu u preoblikovanju ciljeva, podučavanje tehnikama koje su neophodne za postizanje tih ciljeva</a:t>
            </a:r>
          </a:p>
        </p:txBody>
      </p:sp>
    </p:spTree>
    <p:extLst>
      <p:ext uri="{BB962C8B-B14F-4D97-AF65-F5344CB8AC3E}">
        <p14:creationId xmlns:p14="http://schemas.microsoft.com/office/powerpoint/2010/main" val="108406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6CE796B-9DE5-C73C-8697-759C8064F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tx1">
                    <a:lumMod val="75000"/>
                    <a:lumOff val="25000"/>
                  </a:schemeClr>
                </a:solidFill>
              </a:rPr>
              <a:t>Završna faza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193EEF-22A8-B13B-15D6-D94EB600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314576"/>
            <a:ext cx="7245103" cy="34748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Priprema za završetak terapije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Nastavak rada prema ciljevima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Povećanje osjećaja dobrobiti 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Povećanje otpornosti</a:t>
            </a:r>
          </a:p>
          <a:p>
            <a:pPr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Prevencija povrata simptoma</a:t>
            </a:r>
          </a:p>
          <a:p>
            <a:pPr>
              <a:lnSpc>
                <a:spcPct val="90000"/>
              </a:lnSpc>
            </a:pPr>
            <a:endParaRPr lang="hr-H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hr-H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hr-HR" sz="12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Klijent</a:t>
            </a:r>
          </a:p>
          <a:p>
            <a:pPr lvl="2"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Aktivan</a:t>
            </a:r>
          </a:p>
          <a:p>
            <a:pPr lvl="2"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Preuzima vodstvo u sastavljanju dnevnog reda</a:t>
            </a:r>
          </a:p>
          <a:p>
            <a:pPr lvl="2"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Pronalaženje rješenja za prepreke</a:t>
            </a:r>
          </a:p>
          <a:p>
            <a:pPr lvl="2"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Odgovor na beskorisno razmišljanje</a:t>
            </a:r>
          </a:p>
          <a:p>
            <a:pPr lvl="2">
              <a:lnSpc>
                <a:spcPct val="90000"/>
              </a:lnSpc>
            </a:pPr>
            <a:r>
              <a:rPr lang="hr-H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Vođenje bilješki i izrada plana akcije</a:t>
            </a:r>
          </a:p>
        </p:txBody>
      </p:sp>
    </p:spTree>
    <p:extLst>
      <p:ext uri="{BB962C8B-B14F-4D97-AF65-F5344CB8AC3E}">
        <p14:creationId xmlns:p14="http://schemas.microsoft.com/office/powerpoint/2010/main" val="101047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416EE76-E4C1-C22D-EAFF-398C6D1E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hr-HR" sz="4400"/>
              <a:t>Izrada plana tretmana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F550AA-6CE4-B863-F281-664074C8E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r>
              <a:rPr lang="hr-HR" dirty="0"/>
              <a:t>Temelji se na:</a:t>
            </a:r>
          </a:p>
          <a:p>
            <a:pPr lvl="1"/>
            <a:r>
              <a:rPr lang="hr-HR" dirty="0"/>
              <a:t>Dijagnostičkoj evaluaciji i kognitivnoj formulaciji teškoće/poremećaja</a:t>
            </a:r>
          </a:p>
          <a:p>
            <a:pPr lvl="1"/>
            <a:r>
              <a:rPr lang="hr-HR" dirty="0"/>
              <a:t>Principima tretmana i općim strategijama za teškoću/poremećaj</a:t>
            </a:r>
          </a:p>
          <a:p>
            <a:pPr lvl="1"/>
            <a:r>
              <a:rPr lang="hr-HR" dirty="0"/>
              <a:t>Konceptualizaciji klijenta</a:t>
            </a:r>
          </a:p>
          <a:p>
            <a:pPr lvl="1"/>
            <a:r>
              <a:rPr lang="hr-HR" dirty="0" err="1"/>
              <a:t>Klijentovim</a:t>
            </a:r>
            <a:r>
              <a:rPr lang="hr-HR" dirty="0"/>
              <a:t> težnjama, snagama, vrijednostima i osjećaju svrhe</a:t>
            </a:r>
          </a:p>
          <a:p>
            <a:pPr lvl="1"/>
            <a:r>
              <a:rPr lang="hr-HR" dirty="0"/>
              <a:t>Preprekama na putu do postizanja cilja</a:t>
            </a:r>
          </a:p>
          <a:p>
            <a:endParaRPr lang="hr-HR" dirty="0"/>
          </a:p>
          <a:p>
            <a:endParaRPr lang="hr-HR" dirty="0"/>
          </a:p>
          <a:p>
            <a:r>
              <a:rPr lang="hr-HR" b="1" dirty="0"/>
              <a:t>Prilagodba plana klijentu!</a:t>
            </a:r>
          </a:p>
          <a:p>
            <a:pPr lvl="2"/>
            <a:r>
              <a:rPr lang="hr-HR" dirty="0"/>
              <a:t>Fokus na svaki susret, razumijevanje tijeka terapije, svjesnost o procesu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730629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3C439C-CC3C-8668-03D5-46D21F251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6135"/>
            <a:ext cx="10058400" cy="1001380"/>
          </a:xfrm>
        </p:spPr>
        <p:txBody>
          <a:bodyPr>
            <a:normAutofit/>
          </a:bodyPr>
          <a:lstStyle/>
          <a:p>
            <a:pPr algn="ctr"/>
            <a:r>
              <a:rPr lang="hr-HR" sz="2800" dirty="0"/>
              <a:t>Planiranje tretmana za postizanje specifičnog cilja</a:t>
            </a:r>
            <a:br>
              <a:rPr lang="hr-HR" sz="2800" dirty="0"/>
            </a:br>
            <a:r>
              <a:rPr lang="hr-HR" sz="2400" i="1" dirty="0"/>
              <a:t>(primjer)</a:t>
            </a:r>
            <a:endParaRPr lang="hr-HR" sz="2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9E32F1D9-1541-CB78-BBBF-ACE19C1ACA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476479"/>
              </p:ext>
            </p:extLst>
          </p:nvPr>
        </p:nvGraphicFramePr>
        <p:xfrm>
          <a:off x="1066800" y="1517515"/>
          <a:ext cx="10058400" cy="45516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41770">
                  <a:extLst>
                    <a:ext uri="{9D8B030D-6E8A-4147-A177-3AD203B41FA5}">
                      <a16:colId xmlns:a16="http://schemas.microsoft.com/office/drawing/2014/main" val="1817805465"/>
                    </a:ext>
                  </a:extLst>
                </a:gridCol>
                <a:gridCol w="8216630">
                  <a:extLst>
                    <a:ext uri="{9D8B030D-6E8A-4147-A177-3AD203B41FA5}">
                      <a16:colId xmlns:a16="http://schemas.microsoft.com/office/drawing/2014/main" val="196055836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hr-HR" sz="1050" dirty="0"/>
                        <a:t>Cilj: zaposliti 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8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1. korak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b="1" dirty="0"/>
                        <a:t>Ažurirati životopis</a:t>
                      </a:r>
                      <a:endParaRPr lang="hr-H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014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Potencijalne prepreke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Automatske misli: „Neću ovo učiniti kako treba.”; „Ionako me neće zaposliti.”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Nedostatak vještina: kako opisati prethodno radno iskustvo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07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Planiranje prevladavanja prepreka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Sokratsko preispitivanje – procjena 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Online primjeri životopisa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Pitati za pomoć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Dati si priznanje za poduzimanje ovih koraka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Odrediti specifični plan akcije – online primjerak i pitati za pomoć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927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2. korak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b="1" dirty="0"/>
                        <a:t>Pronaći potencijalne poslove i prijaviti se na njih</a:t>
                      </a:r>
                      <a:endParaRPr lang="hr-H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969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Potencijalne prepreke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AM: „Ako tražim na internetu, neću pronaći ništa u svojem mjestu.”, „Ako pretražujem, ljudi će saznati da sam nezaposlen/a i mislit će loše o meni.”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Nedostatak vještina: ne zna na kojim stranicama pretraživati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6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Planiranje prevladavanja prepreka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Sokratsko ispitivanje – procjena 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Pitati za pomoć u traženju posla online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94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3. korak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b="1" dirty="0"/>
                        <a:t>Odlazak na intervju</a:t>
                      </a:r>
                      <a:endParaRPr lang="hr-H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8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Potencijalne prepreke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dirty="0"/>
                        <a:t>AM: „Ostavit ću loš dojam.”, „Zabrljat ću.”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817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050" b="1" dirty="0"/>
                        <a:t>Planiranje prevladavanja prepreka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Igra uloga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hr-HR" sz="1050" dirty="0"/>
                        <a:t>Rad na uspostavljanju dobrog kontakta očima, čvrst stisak ruke, smiješak, samouvjereno ponašanje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334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202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152</TotalTime>
  <Words>919</Words>
  <Application>Microsoft Office PowerPoint</Application>
  <PresentationFormat>Široki zaslon</PresentationFormat>
  <Paragraphs>133</Paragraphs>
  <Slides>15</Slides>
  <Notes>5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Garamond</vt:lpstr>
      <vt:lpstr>Wingdings</vt:lpstr>
      <vt:lpstr>Sapun</vt:lpstr>
      <vt:lpstr>Planiranje tretmana</vt:lpstr>
      <vt:lpstr>Terapijski proces = putovanje</vt:lpstr>
      <vt:lpstr>Kako bi se ostvarili terapijski ciljevi, potrebno je:</vt:lpstr>
      <vt:lpstr>Tri faze terapije</vt:lpstr>
      <vt:lpstr>Početna faza</vt:lpstr>
      <vt:lpstr>Središnja faza</vt:lpstr>
      <vt:lpstr>Završna faza</vt:lpstr>
      <vt:lpstr>Izrada plana tretmana</vt:lpstr>
      <vt:lpstr>Planiranje tretmana za postizanje specifičnog cilja (primjer)</vt:lpstr>
      <vt:lpstr>Usmjeriti se na problem ili cilj?</vt:lpstr>
      <vt:lpstr>Usmjeriti se na problem ili cilj?</vt:lpstr>
      <vt:lpstr>Pomoć u identifikaciji problematične situacije</vt:lpstr>
      <vt:lpstr>Zaključak</vt:lpstr>
      <vt:lpstr>Literatura: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tretmana</dc:title>
  <dc:creator>Majda Joha</dc:creator>
  <cp:lastModifiedBy>Windows korisnik</cp:lastModifiedBy>
  <cp:revision>19</cp:revision>
  <dcterms:created xsi:type="dcterms:W3CDTF">2023-11-01T15:04:04Z</dcterms:created>
  <dcterms:modified xsi:type="dcterms:W3CDTF">2023-11-12T13:35:30Z</dcterms:modified>
</cp:coreProperties>
</file>