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8" r:id="rId1"/>
  </p:sldMasterIdLst>
  <p:sldIdLst>
    <p:sldId id="256" r:id="rId2"/>
    <p:sldId id="258" r:id="rId3"/>
    <p:sldId id="269" r:id="rId4"/>
    <p:sldId id="270" r:id="rId5"/>
    <p:sldId id="271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8" r:id="rId1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5FB4AC-FB74-46BA-88D6-DA2D3A87FF23}" v="17" dt="2023-10-19T06:54:59.5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Srednji stil 3 - Isticanje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Svijetli stil 2 - Isticanje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CF1AB2-1976-4502-BF36-3FF5EA218861}" styleName="Srednji stil 4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505E3EF-67EA-436B-97B2-0124C06EBD24}" styleName="Srednji stil 4 - Isticanj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22838BEF-8BB2-4498-84A7-C5851F593DF1}" styleName="Srednji stil 4 - Isticanj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3B4B98B0-60AC-42C2-AFA5-B58CD77FA1E5}" styleName="Svijetli stil 1 - Isticanj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4B1156A-380E-4F78-BDF5-A606A8083BF9}" styleName="Srednji stil 4 - Isticanj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4" autoAdjust="0"/>
    <p:restoredTop sz="94660"/>
  </p:normalViewPr>
  <p:slideViewPr>
    <p:cSldViewPr snapToGrid="0">
      <p:cViewPr varScale="1">
        <p:scale>
          <a:sx n="85" d="100"/>
          <a:sy n="85" d="100"/>
        </p:scale>
        <p:origin x="451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dreandric@outlook.com" userId="baa6a1392776ab63" providerId="LiveId" clId="{4B5FB4AC-FB74-46BA-88D6-DA2D3A87FF23}"/>
    <pc:docChg chg="undo redo custSel addSld delSld modSld">
      <pc:chgData name="andreandric@outlook.com" userId="baa6a1392776ab63" providerId="LiveId" clId="{4B5FB4AC-FB74-46BA-88D6-DA2D3A87FF23}" dt="2023-10-19T07:02:55.896" v="4921" actId="20577"/>
      <pc:docMkLst>
        <pc:docMk/>
      </pc:docMkLst>
      <pc:sldChg chg="del">
        <pc:chgData name="andreandric@outlook.com" userId="baa6a1392776ab63" providerId="LiveId" clId="{4B5FB4AC-FB74-46BA-88D6-DA2D3A87FF23}" dt="2023-10-18T14:47:40.927" v="1" actId="47"/>
        <pc:sldMkLst>
          <pc:docMk/>
          <pc:sldMk cId="640282780" sldId="257"/>
        </pc:sldMkLst>
      </pc:sldChg>
      <pc:sldChg chg="addSp delSp modSp mod">
        <pc:chgData name="andreandric@outlook.com" userId="baa6a1392776ab63" providerId="LiveId" clId="{4B5FB4AC-FB74-46BA-88D6-DA2D3A87FF23}" dt="2023-10-18T16:37:55.027" v="3868" actId="26606"/>
        <pc:sldMkLst>
          <pc:docMk/>
          <pc:sldMk cId="1453764269" sldId="258"/>
        </pc:sldMkLst>
        <pc:spChg chg="mod">
          <ac:chgData name="andreandric@outlook.com" userId="baa6a1392776ab63" providerId="LiveId" clId="{4B5FB4AC-FB74-46BA-88D6-DA2D3A87FF23}" dt="2023-10-18T16:37:55.027" v="3868" actId="26606"/>
          <ac:spMkLst>
            <pc:docMk/>
            <pc:sldMk cId="1453764269" sldId="258"/>
            <ac:spMk id="2" creationId="{5AEDCEBB-43C2-463A-934F-8782BBAB3763}"/>
          </ac:spMkLst>
        </pc:spChg>
        <pc:spChg chg="mod ord">
          <ac:chgData name="andreandric@outlook.com" userId="baa6a1392776ab63" providerId="LiveId" clId="{4B5FB4AC-FB74-46BA-88D6-DA2D3A87FF23}" dt="2023-10-18T16:37:55.027" v="3868" actId="26606"/>
          <ac:spMkLst>
            <pc:docMk/>
            <pc:sldMk cId="1453764269" sldId="258"/>
            <ac:spMk id="3" creationId="{5FCF76FC-F094-470D-9E29-29D3A9936CA5}"/>
          </ac:spMkLst>
        </pc:spChg>
        <pc:spChg chg="del">
          <ac:chgData name="andreandric@outlook.com" userId="baa6a1392776ab63" providerId="LiveId" clId="{4B5FB4AC-FB74-46BA-88D6-DA2D3A87FF23}" dt="2023-10-18T16:37:55.027" v="3868" actId="26606"/>
          <ac:spMkLst>
            <pc:docMk/>
            <pc:sldMk cId="1453764269" sldId="258"/>
            <ac:spMk id="14" creationId="{100EDD19-6802-4EC3-95CE-CFFAB042CFD6}"/>
          </ac:spMkLst>
        </pc:spChg>
        <pc:spChg chg="del">
          <ac:chgData name="andreandric@outlook.com" userId="baa6a1392776ab63" providerId="LiveId" clId="{4B5FB4AC-FB74-46BA-88D6-DA2D3A87FF23}" dt="2023-10-18T16:37:55.027" v="3868" actId="26606"/>
          <ac:spMkLst>
            <pc:docMk/>
            <pc:sldMk cId="1453764269" sldId="258"/>
            <ac:spMk id="15" creationId="{DB17E863-922E-4C26-BD64-E8FD41D28661}"/>
          </ac:spMkLst>
        </pc:spChg>
        <pc:spChg chg="add">
          <ac:chgData name="andreandric@outlook.com" userId="baa6a1392776ab63" providerId="LiveId" clId="{4B5FB4AC-FB74-46BA-88D6-DA2D3A87FF23}" dt="2023-10-18T16:37:55.027" v="3868" actId="26606"/>
          <ac:spMkLst>
            <pc:docMk/>
            <pc:sldMk cId="1453764269" sldId="258"/>
            <ac:spMk id="20" creationId="{A8908DB7-C3A6-4FCB-9820-CEE02B398C4A}"/>
          </ac:spMkLst>
        </pc:spChg>
        <pc:spChg chg="add">
          <ac:chgData name="andreandric@outlook.com" userId="baa6a1392776ab63" providerId="LiveId" clId="{4B5FB4AC-FB74-46BA-88D6-DA2D3A87FF23}" dt="2023-10-18T16:37:55.027" v="3868" actId="26606"/>
          <ac:spMkLst>
            <pc:docMk/>
            <pc:sldMk cId="1453764269" sldId="258"/>
            <ac:spMk id="22" creationId="{535742DD-1B16-4E9D-B715-0D74B4574A68}"/>
          </ac:spMkLst>
        </pc:spChg>
        <pc:picChg chg="add mod">
          <ac:chgData name="andreandric@outlook.com" userId="baa6a1392776ab63" providerId="LiveId" clId="{4B5FB4AC-FB74-46BA-88D6-DA2D3A87FF23}" dt="2023-10-18T16:37:55.027" v="3868" actId="26606"/>
          <ac:picMkLst>
            <pc:docMk/>
            <pc:sldMk cId="1453764269" sldId="258"/>
            <ac:picMk id="5" creationId="{7FCEB100-C7B0-4786-9DBC-9D0E7A0422F9}"/>
          </ac:picMkLst>
        </pc:picChg>
      </pc:sldChg>
      <pc:sldChg chg="modSp new del mod">
        <pc:chgData name="andreandric@outlook.com" userId="baa6a1392776ab63" providerId="LiveId" clId="{4B5FB4AC-FB74-46BA-88D6-DA2D3A87FF23}" dt="2023-10-18T15:35:25.854" v="1468" actId="47"/>
        <pc:sldMkLst>
          <pc:docMk/>
          <pc:sldMk cId="3090381237" sldId="259"/>
        </pc:sldMkLst>
        <pc:spChg chg="mod">
          <ac:chgData name="andreandric@outlook.com" userId="baa6a1392776ab63" providerId="LiveId" clId="{4B5FB4AC-FB74-46BA-88D6-DA2D3A87FF23}" dt="2023-10-18T15:33:10.978" v="1467" actId="20577"/>
          <ac:spMkLst>
            <pc:docMk/>
            <pc:sldMk cId="3090381237" sldId="259"/>
            <ac:spMk id="2" creationId="{481BA10E-4C05-4281-8AA4-9282198BD974}"/>
          </ac:spMkLst>
        </pc:spChg>
      </pc:sldChg>
      <pc:sldChg chg="addSp modSp add mod">
        <pc:chgData name="andreandric@outlook.com" userId="baa6a1392776ab63" providerId="LiveId" clId="{4B5FB4AC-FB74-46BA-88D6-DA2D3A87FF23}" dt="2023-10-18T14:57:15.917" v="432" actId="1076"/>
        <pc:sldMkLst>
          <pc:docMk/>
          <pc:sldMk cId="2664944607" sldId="260"/>
        </pc:sldMkLst>
        <pc:spChg chg="mod">
          <ac:chgData name="andreandric@outlook.com" userId="baa6a1392776ab63" providerId="LiveId" clId="{4B5FB4AC-FB74-46BA-88D6-DA2D3A87FF23}" dt="2023-10-18T14:48:03.296" v="20" actId="20577"/>
          <ac:spMkLst>
            <pc:docMk/>
            <pc:sldMk cId="2664944607" sldId="260"/>
            <ac:spMk id="2" creationId="{5AEDCEBB-43C2-463A-934F-8782BBAB3763}"/>
          </ac:spMkLst>
        </pc:spChg>
        <pc:spChg chg="mod">
          <ac:chgData name="andreandric@outlook.com" userId="baa6a1392776ab63" providerId="LiveId" clId="{4B5FB4AC-FB74-46BA-88D6-DA2D3A87FF23}" dt="2023-10-18T14:51:42.153" v="418" actId="20577"/>
          <ac:spMkLst>
            <pc:docMk/>
            <pc:sldMk cId="2664944607" sldId="260"/>
            <ac:spMk id="3" creationId="{5FCF76FC-F094-470D-9E29-29D3A9936CA5}"/>
          </ac:spMkLst>
        </pc:spChg>
        <pc:picChg chg="add mod">
          <ac:chgData name="andreandric@outlook.com" userId="baa6a1392776ab63" providerId="LiveId" clId="{4B5FB4AC-FB74-46BA-88D6-DA2D3A87FF23}" dt="2023-10-18T14:56:00.674" v="424" actId="14100"/>
          <ac:picMkLst>
            <pc:docMk/>
            <pc:sldMk cId="2664944607" sldId="260"/>
            <ac:picMk id="5" creationId="{3F997F1D-AFA9-4A58-BDCE-91D7146B8E0A}"/>
          </ac:picMkLst>
        </pc:picChg>
        <pc:picChg chg="add mod">
          <ac:chgData name="andreandric@outlook.com" userId="baa6a1392776ab63" providerId="LiveId" clId="{4B5FB4AC-FB74-46BA-88D6-DA2D3A87FF23}" dt="2023-10-18T14:57:15.917" v="432" actId="1076"/>
          <ac:picMkLst>
            <pc:docMk/>
            <pc:sldMk cId="2664944607" sldId="260"/>
            <ac:picMk id="7" creationId="{92AA3CCB-97D0-4A55-A618-F7C6F8485E67}"/>
          </ac:picMkLst>
        </pc:picChg>
      </pc:sldChg>
      <pc:sldChg chg="addSp delSp modSp add mod">
        <pc:chgData name="andreandric@outlook.com" userId="baa6a1392776ab63" providerId="LiveId" clId="{4B5FB4AC-FB74-46BA-88D6-DA2D3A87FF23}" dt="2023-10-18T15:05:55.759" v="984" actId="26606"/>
        <pc:sldMkLst>
          <pc:docMk/>
          <pc:sldMk cId="73964501" sldId="261"/>
        </pc:sldMkLst>
        <pc:spChg chg="mod">
          <ac:chgData name="andreandric@outlook.com" userId="baa6a1392776ab63" providerId="LiveId" clId="{4B5FB4AC-FB74-46BA-88D6-DA2D3A87FF23}" dt="2023-10-18T15:05:55.759" v="984" actId="26606"/>
          <ac:spMkLst>
            <pc:docMk/>
            <pc:sldMk cId="73964501" sldId="261"/>
            <ac:spMk id="2" creationId="{5AEDCEBB-43C2-463A-934F-8782BBAB3763}"/>
          </ac:spMkLst>
        </pc:spChg>
        <pc:spChg chg="mod">
          <ac:chgData name="andreandric@outlook.com" userId="baa6a1392776ab63" providerId="LiveId" clId="{4B5FB4AC-FB74-46BA-88D6-DA2D3A87FF23}" dt="2023-10-18T15:05:55.759" v="984" actId="26606"/>
          <ac:spMkLst>
            <pc:docMk/>
            <pc:sldMk cId="73964501" sldId="261"/>
            <ac:spMk id="3" creationId="{5FCF76FC-F094-470D-9E29-29D3A9936CA5}"/>
          </ac:spMkLst>
        </pc:spChg>
        <pc:spChg chg="del">
          <ac:chgData name="andreandric@outlook.com" userId="baa6a1392776ab63" providerId="LiveId" clId="{4B5FB4AC-FB74-46BA-88D6-DA2D3A87FF23}" dt="2023-10-18T15:05:55.759" v="984" actId="26606"/>
          <ac:spMkLst>
            <pc:docMk/>
            <pc:sldMk cId="73964501" sldId="261"/>
            <ac:spMk id="14" creationId="{100EDD19-6802-4EC3-95CE-CFFAB042CFD6}"/>
          </ac:spMkLst>
        </pc:spChg>
        <pc:spChg chg="del">
          <ac:chgData name="andreandric@outlook.com" userId="baa6a1392776ab63" providerId="LiveId" clId="{4B5FB4AC-FB74-46BA-88D6-DA2D3A87FF23}" dt="2023-10-18T15:05:55.759" v="984" actId="26606"/>
          <ac:spMkLst>
            <pc:docMk/>
            <pc:sldMk cId="73964501" sldId="261"/>
            <ac:spMk id="15" creationId="{DB17E863-922E-4C26-BD64-E8FD41D28661}"/>
          </ac:spMkLst>
        </pc:spChg>
        <pc:graphicFrameChg chg="add mod modGraphic">
          <ac:chgData name="andreandric@outlook.com" userId="baa6a1392776ab63" providerId="LiveId" clId="{4B5FB4AC-FB74-46BA-88D6-DA2D3A87FF23}" dt="2023-10-18T15:05:55.759" v="984" actId="26606"/>
          <ac:graphicFrameMkLst>
            <pc:docMk/>
            <pc:sldMk cId="73964501" sldId="261"/>
            <ac:graphicFrameMk id="4" creationId="{9D4D7B02-D1D0-4D5A-9910-B15F07C5DD62}"/>
          </ac:graphicFrameMkLst>
        </pc:graphicFrameChg>
        <pc:picChg chg="del">
          <ac:chgData name="andreandric@outlook.com" userId="baa6a1392776ab63" providerId="LiveId" clId="{4B5FB4AC-FB74-46BA-88D6-DA2D3A87FF23}" dt="2023-10-18T14:58:19.440" v="434" actId="478"/>
          <ac:picMkLst>
            <pc:docMk/>
            <pc:sldMk cId="73964501" sldId="261"/>
            <ac:picMk id="5" creationId="{3F997F1D-AFA9-4A58-BDCE-91D7146B8E0A}"/>
          </ac:picMkLst>
        </pc:picChg>
        <pc:picChg chg="del mod">
          <ac:chgData name="andreandric@outlook.com" userId="baa6a1392776ab63" providerId="LiveId" clId="{4B5FB4AC-FB74-46BA-88D6-DA2D3A87FF23}" dt="2023-10-18T14:58:21.220" v="436" actId="478"/>
          <ac:picMkLst>
            <pc:docMk/>
            <pc:sldMk cId="73964501" sldId="261"/>
            <ac:picMk id="7" creationId="{92AA3CCB-97D0-4A55-A618-F7C6F8485E67}"/>
          </ac:picMkLst>
        </pc:picChg>
        <pc:cxnChg chg="add">
          <ac:chgData name="andreandric@outlook.com" userId="baa6a1392776ab63" providerId="LiveId" clId="{4B5FB4AC-FB74-46BA-88D6-DA2D3A87FF23}" dt="2023-10-18T15:05:55.759" v="984" actId="26606"/>
          <ac:cxnSpMkLst>
            <pc:docMk/>
            <pc:sldMk cId="73964501" sldId="261"/>
            <ac:cxnSpMk id="20" creationId="{FC23E3B9-5ABF-58B3-E2B0-E9A5DAA90037}"/>
          </ac:cxnSpMkLst>
        </pc:cxnChg>
      </pc:sldChg>
      <pc:sldChg chg="addSp delSp modSp new mod setBg">
        <pc:chgData name="andreandric@outlook.com" userId="baa6a1392776ab63" providerId="LiveId" clId="{4B5FB4AC-FB74-46BA-88D6-DA2D3A87FF23}" dt="2023-10-18T15:33:02.544" v="1465" actId="2085"/>
        <pc:sldMkLst>
          <pc:docMk/>
          <pc:sldMk cId="2640715989" sldId="262"/>
        </pc:sldMkLst>
        <pc:spChg chg="mod">
          <ac:chgData name="andreandric@outlook.com" userId="baa6a1392776ab63" providerId="LiveId" clId="{4B5FB4AC-FB74-46BA-88D6-DA2D3A87FF23}" dt="2023-10-18T15:07:15.897" v="989" actId="1076"/>
          <ac:spMkLst>
            <pc:docMk/>
            <pc:sldMk cId="2640715989" sldId="262"/>
            <ac:spMk id="2" creationId="{C70B4317-D83D-4585-BDED-B7A40F4F9DA8}"/>
          </ac:spMkLst>
        </pc:spChg>
        <pc:spChg chg="mod">
          <ac:chgData name="andreandric@outlook.com" userId="baa6a1392776ab63" providerId="LiveId" clId="{4B5FB4AC-FB74-46BA-88D6-DA2D3A87FF23}" dt="2023-10-18T15:18:20.167" v="1143" actId="20577"/>
          <ac:spMkLst>
            <pc:docMk/>
            <pc:sldMk cId="2640715989" sldId="262"/>
            <ac:spMk id="3" creationId="{2ECBBF09-D2DC-41C1-9260-4EFDEDAEAC55}"/>
          </ac:spMkLst>
        </pc:spChg>
        <pc:spChg chg="add mod">
          <ac:chgData name="andreandric@outlook.com" userId="baa6a1392776ab63" providerId="LiveId" clId="{4B5FB4AC-FB74-46BA-88D6-DA2D3A87FF23}" dt="2023-10-18T15:19:53.126" v="1178" actId="20577"/>
          <ac:spMkLst>
            <pc:docMk/>
            <pc:sldMk cId="2640715989" sldId="262"/>
            <ac:spMk id="6" creationId="{01952786-6769-4B93-9275-B0ED51223E6A}"/>
          </ac:spMkLst>
        </pc:spChg>
        <pc:spChg chg="add del mod">
          <ac:chgData name="andreandric@outlook.com" userId="baa6a1392776ab63" providerId="LiveId" clId="{4B5FB4AC-FB74-46BA-88D6-DA2D3A87FF23}" dt="2023-10-18T15:25:51.087" v="1460"/>
          <ac:spMkLst>
            <pc:docMk/>
            <pc:sldMk cId="2640715989" sldId="262"/>
            <ac:spMk id="7" creationId="{F9BCB44D-6FDE-4B05-930A-1695AAFF803E}"/>
          </ac:spMkLst>
        </pc:spChg>
        <pc:spChg chg="add">
          <ac:chgData name="andreandric@outlook.com" userId="baa6a1392776ab63" providerId="LiveId" clId="{4B5FB4AC-FB74-46BA-88D6-DA2D3A87FF23}" dt="2023-10-18T15:06:22.361" v="985" actId="26606"/>
          <ac:spMkLst>
            <pc:docMk/>
            <pc:sldMk cId="2640715989" sldId="262"/>
            <ac:spMk id="8" creationId="{100EDD19-6802-4EC3-95CE-CFFAB042CFD6}"/>
          </ac:spMkLst>
        </pc:spChg>
        <pc:spChg chg="add mod">
          <ac:chgData name="andreandric@outlook.com" userId="baa6a1392776ab63" providerId="LiveId" clId="{4B5FB4AC-FB74-46BA-88D6-DA2D3A87FF23}" dt="2023-10-18T15:24:37.160" v="1458" actId="20577"/>
          <ac:spMkLst>
            <pc:docMk/>
            <pc:sldMk cId="2640715989" sldId="262"/>
            <ac:spMk id="9" creationId="{B97DDDED-ECA5-40DE-BC27-72B7A4A02545}"/>
          </ac:spMkLst>
        </pc:spChg>
        <pc:spChg chg="add">
          <ac:chgData name="andreandric@outlook.com" userId="baa6a1392776ab63" providerId="LiveId" clId="{4B5FB4AC-FB74-46BA-88D6-DA2D3A87FF23}" dt="2023-10-18T15:06:22.361" v="985" actId="26606"/>
          <ac:spMkLst>
            <pc:docMk/>
            <pc:sldMk cId="2640715989" sldId="262"/>
            <ac:spMk id="10" creationId="{DB17E863-922E-4C26-BD64-E8FD41D28661}"/>
          </ac:spMkLst>
        </pc:spChg>
        <pc:spChg chg="add mod">
          <ac:chgData name="andreandric@outlook.com" userId="baa6a1392776ab63" providerId="LiveId" clId="{4B5FB4AC-FB74-46BA-88D6-DA2D3A87FF23}" dt="2023-10-18T15:33:02.544" v="1465" actId="2085"/>
          <ac:spMkLst>
            <pc:docMk/>
            <pc:sldMk cId="2640715989" sldId="262"/>
            <ac:spMk id="13" creationId="{D317CB45-584E-4880-8EBE-F8DC641E5207}"/>
          </ac:spMkLst>
        </pc:spChg>
        <pc:picChg chg="add mod">
          <ac:chgData name="andreandric@outlook.com" userId="baa6a1392776ab63" providerId="LiveId" clId="{4B5FB4AC-FB74-46BA-88D6-DA2D3A87FF23}" dt="2023-10-18T15:32:28.513" v="1462" actId="1076"/>
          <ac:picMkLst>
            <pc:docMk/>
            <pc:sldMk cId="2640715989" sldId="262"/>
            <ac:picMk id="12" creationId="{138BCFE8-03A0-414F-B398-90DD51E1B9DE}"/>
          </ac:picMkLst>
        </pc:picChg>
        <pc:cxnChg chg="add mod">
          <ac:chgData name="andreandric@outlook.com" userId="baa6a1392776ab63" providerId="LiveId" clId="{4B5FB4AC-FB74-46BA-88D6-DA2D3A87FF23}" dt="2023-10-18T15:19:02.488" v="1145" actId="1582"/>
          <ac:cxnSpMkLst>
            <pc:docMk/>
            <pc:sldMk cId="2640715989" sldId="262"/>
            <ac:cxnSpMk id="5" creationId="{8FD81A5E-14C0-4524-A9FD-F5A337BFFF66}"/>
          </ac:cxnSpMkLst>
        </pc:cxnChg>
      </pc:sldChg>
      <pc:sldChg chg="addSp modSp new mod setBg">
        <pc:chgData name="andreandric@outlook.com" userId="baa6a1392776ab63" providerId="LiveId" clId="{4B5FB4AC-FB74-46BA-88D6-DA2D3A87FF23}" dt="2023-10-18T15:49:21.815" v="1726" actId="20577"/>
        <pc:sldMkLst>
          <pc:docMk/>
          <pc:sldMk cId="4079254136" sldId="263"/>
        </pc:sldMkLst>
        <pc:spChg chg="mod">
          <ac:chgData name="andreandric@outlook.com" userId="baa6a1392776ab63" providerId="LiveId" clId="{4B5FB4AC-FB74-46BA-88D6-DA2D3A87FF23}" dt="2023-10-18T15:37:22.967" v="1514" actId="20577"/>
          <ac:spMkLst>
            <pc:docMk/>
            <pc:sldMk cId="4079254136" sldId="263"/>
            <ac:spMk id="2" creationId="{16D7F0AB-F806-49E7-98A4-9A9892A407D1}"/>
          </ac:spMkLst>
        </pc:spChg>
        <pc:spChg chg="mod">
          <ac:chgData name="andreandric@outlook.com" userId="baa6a1392776ab63" providerId="LiveId" clId="{4B5FB4AC-FB74-46BA-88D6-DA2D3A87FF23}" dt="2023-10-18T15:49:21.815" v="1726" actId="20577"/>
          <ac:spMkLst>
            <pc:docMk/>
            <pc:sldMk cId="4079254136" sldId="263"/>
            <ac:spMk id="3" creationId="{343C2D5B-C344-4484-B210-20085FCC5AA4}"/>
          </ac:spMkLst>
        </pc:spChg>
        <pc:spChg chg="add mod">
          <ac:chgData name="andreandric@outlook.com" userId="baa6a1392776ab63" providerId="LiveId" clId="{4B5FB4AC-FB74-46BA-88D6-DA2D3A87FF23}" dt="2023-10-18T15:43:56.898" v="1530" actId="1076"/>
          <ac:spMkLst>
            <pc:docMk/>
            <pc:sldMk cId="4079254136" sldId="263"/>
            <ac:spMk id="6" creationId="{A3CB8648-F157-4BBA-8885-C964789C14E7}"/>
          </ac:spMkLst>
        </pc:spChg>
        <pc:spChg chg="add mod">
          <ac:chgData name="andreandric@outlook.com" userId="baa6a1392776ab63" providerId="LiveId" clId="{4B5FB4AC-FB74-46BA-88D6-DA2D3A87FF23}" dt="2023-10-18T15:44:25.674" v="1564" actId="207"/>
          <ac:spMkLst>
            <pc:docMk/>
            <pc:sldMk cId="4079254136" sldId="263"/>
            <ac:spMk id="7" creationId="{AEEDF688-33FB-4CA8-BBC5-13BE31D18E23}"/>
          </ac:spMkLst>
        </pc:spChg>
        <pc:spChg chg="add">
          <ac:chgData name="andreandric@outlook.com" userId="baa6a1392776ab63" providerId="LiveId" clId="{4B5FB4AC-FB74-46BA-88D6-DA2D3A87FF23}" dt="2023-10-18T15:35:37.871" v="1470" actId="26606"/>
          <ac:spMkLst>
            <pc:docMk/>
            <pc:sldMk cId="4079254136" sldId="263"/>
            <ac:spMk id="8" creationId="{100EDD19-6802-4EC3-95CE-CFFAB042CFD6}"/>
          </ac:spMkLst>
        </pc:spChg>
        <pc:spChg chg="add">
          <ac:chgData name="andreandric@outlook.com" userId="baa6a1392776ab63" providerId="LiveId" clId="{4B5FB4AC-FB74-46BA-88D6-DA2D3A87FF23}" dt="2023-10-18T15:35:37.871" v="1470" actId="26606"/>
          <ac:spMkLst>
            <pc:docMk/>
            <pc:sldMk cId="4079254136" sldId="263"/>
            <ac:spMk id="10" creationId="{DB17E863-922E-4C26-BD64-E8FD41D28661}"/>
          </ac:spMkLst>
        </pc:spChg>
        <pc:picChg chg="add mod">
          <ac:chgData name="andreandric@outlook.com" userId="baa6a1392776ab63" providerId="LiveId" clId="{4B5FB4AC-FB74-46BA-88D6-DA2D3A87FF23}" dt="2023-10-18T15:43:18.755" v="1526" actId="14100"/>
          <ac:picMkLst>
            <pc:docMk/>
            <pc:sldMk cId="4079254136" sldId="263"/>
            <ac:picMk id="5" creationId="{6B2FB89A-C086-4D82-9085-10377EE76882}"/>
          </ac:picMkLst>
        </pc:picChg>
      </pc:sldChg>
      <pc:sldChg chg="addSp delSp modSp new mod">
        <pc:chgData name="andreandric@outlook.com" userId="baa6a1392776ab63" providerId="LiveId" clId="{4B5FB4AC-FB74-46BA-88D6-DA2D3A87FF23}" dt="2023-10-18T15:59:34.525" v="2494" actId="14100"/>
        <pc:sldMkLst>
          <pc:docMk/>
          <pc:sldMk cId="160996437" sldId="264"/>
        </pc:sldMkLst>
        <pc:spChg chg="add del">
          <ac:chgData name="andreandric@outlook.com" userId="baa6a1392776ab63" providerId="LiveId" clId="{4B5FB4AC-FB74-46BA-88D6-DA2D3A87FF23}" dt="2023-10-18T15:55:03.929" v="2211" actId="478"/>
          <ac:spMkLst>
            <pc:docMk/>
            <pc:sldMk cId="160996437" sldId="264"/>
            <ac:spMk id="2" creationId="{A0ABE8E5-7BC1-4077-964D-4420F36809B5}"/>
          </ac:spMkLst>
        </pc:spChg>
        <pc:spChg chg="mod">
          <ac:chgData name="andreandric@outlook.com" userId="baa6a1392776ab63" providerId="LiveId" clId="{4B5FB4AC-FB74-46BA-88D6-DA2D3A87FF23}" dt="2023-10-18T15:57:47.876" v="2265" actId="20577"/>
          <ac:spMkLst>
            <pc:docMk/>
            <pc:sldMk cId="160996437" sldId="264"/>
            <ac:spMk id="3" creationId="{F38F3F42-7918-45A5-9DA7-E7986D3B2862}"/>
          </ac:spMkLst>
        </pc:spChg>
        <pc:spChg chg="del">
          <ac:chgData name="andreandric@outlook.com" userId="baa6a1392776ab63" providerId="LiveId" clId="{4B5FB4AC-FB74-46BA-88D6-DA2D3A87FF23}" dt="2023-10-18T15:50:27.661" v="1770" actId="3680"/>
          <ac:spMkLst>
            <pc:docMk/>
            <pc:sldMk cId="160996437" sldId="264"/>
            <ac:spMk id="4" creationId="{BFEAE259-673A-43BE-8468-392597F2F4A1}"/>
          </ac:spMkLst>
        </pc:spChg>
        <pc:spChg chg="mod">
          <ac:chgData name="andreandric@outlook.com" userId="baa6a1392776ab63" providerId="LiveId" clId="{4B5FB4AC-FB74-46BA-88D6-DA2D3A87FF23}" dt="2023-10-18T15:57:55.677" v="2282" actId="20577"/>
          <ac:spMkLst>
            <pc:docMk/>
            <pc:sldMk cId="160996437" sldId="264"/>
            <ac:spMk id="5" creationId="{35BA4251-7ECF-47D7-8772-5E25C1A382F0}"/>
          </ac:spMkLst>
        </pc:spChg>
        <pc:spChg chg="del mod">
          <ac:chgData name="andreandric@outlook.com" userId="baa6a1392776ab63" providerId="LiveId" clId="{4B5FB4AC-FB74-46BA-88D6-DA2D3A87FF23}" dt="2023-10-18T15:55:21.213" v="2212" actId="3680"/>
          <ac:spMkLst>
            <pc:docMk/>
            <pc:sldMk cId="160996437" sldId="264"/>
            <ac:spMk id="6" creationId="{0A57CF8A-FBF1-44CA-A8C0-9545F487DF8D}"/>
          </ac:spMkLst>
        </pc:spChg>
        <pc:graphicFrameChg chg="add mod ord modGraphic">
          <ac:chgData name="andreandric@outlook.com" userId="baa6a1392776ab63" providerId="LiveId" clId="{4B5FB4AC-FB74-46BA-88D6-DA2D3A87FF23}" dt="2023-10-18T15:54:19.984" v="2199" actId="114"/>
          <ac:graphicFrameMkLst>
            <pc:docMk/>
            <pc:sldMk cId="160996437" sldId="264"/>
            <ac:graphicFrameMk id="7" creationId="{7AEA9EF1-8C28-47FC-B08B-D2D883B1123C}"/>
          </ac:graphicFrameMkLst>
        </pc:graphicFrameChg>
        <pc:graphicFrameChg chg="add mod ord modGraphic">
          <ac:chgData name="andreandric@outlook.com" userId="baa6a1392776ab63" providerId="LiveId" clId="{4B5FB4AC-FB74-46BA-88D6-DA2D3A87FF23}" dt="2023-10-18T15:59:34.525" v="2494" actId="14100"/>
          <ac:graphicFrameMkLst>
            <pc:docMk/>
            <pc:sldMk cId="160996437" sldId="264"/>
            <ac:graphicFrameMk id="8" creationId="{0281BC4C-FECD-4EAD-9A9F-96DD34F5AB33}"/>
          </ac:graphicFrameMkLst>
        </pc:graphicFrameChg>
      </pc:sldChg>
      <pc:sldChg chg="addSp delSp modSp new mod setBg">
        <pc:chgData name="andreandric@outlook.com" userId="baa6a1392776ab63" providerId="LiveId" clId="{4B5FB4AC-FB74-46BA-88D6-DA2D3A87FF23}" dt="2023-10-18T16:27:07.607" v="3413" actId="20577"/>
        <pc:sldMkLst>
          <pc:docMk/>
          <pc:sldMk cId="1285703486" sldId="265"/>
        </pc:sldMkLst>
        <pc:spChg chg="mod">
          <ac:chgData name="andreandric@outlook.com" userId="baa6a1392776ab63" providerId="LiveId" clId="{4B5FB4AC-FB74-46BA-88D6-DA2D3A87FF23}" dt="2023-10-18T16:21:34.436" v="3063" actId="26606"/>
          <ac:spMkLst>
            <pc:docMk/>
            <pc:sldMk cId="1285703486" sldId="265"/>
            <ac:spMk id="2" creationId="{99DFFCD2-4CDE-4F3E-A98C-98C609D22208}"/>
          </ac:spMkLst>
        </pc:spChg>
        <pc:spChg chg="mod">
          <ac:chgData name="andreandric@outlook.com" userId="baa6a1392776ab63" providerId="LiveId" clId="{4B5FB4AC-FB74-46BA-88D6-DA2D3A87FF23}" dt="2023-10-18T16:21:44.479" v="3064" actId="12"/>
          <ac:spMkLst>
            <pc:docMk/>
            <pc:sldMk cId="1285703486" sldId="265"/>
            <ac:spMk id="3" creationId="{65F57216-BB23-4B08-9167-C44D2410C7E3}"/>
          </ac:spMkLst>
        </pc:spChg>
        <pc:spChg chg="add del">
          <ac:chgData name="andreandric@outlook.com" userId="baa6a1392776ab63" providerId="LiveId" clId="{4B5FB4AC-FB74-46BA-88D6-DA2D3A87FF23}" dt="2023-10-18T16:21:34.436" v="3063" actId="26606"/>
          <ac:spMkLst>
            <pc:docMk/>
            <pc:sldMk cId="1285703486" sldId="265"/>
            <ac:spMk id="8" creationId="{100EDD19-6802-4EC3-95CE-CFFAB042CFD6}"/>
          </ac:spMkLst>
        </pc:spChg>
        <pc:spChg chg="add del">
          <ac:chgData name="andreandric@outlook.com" userId="baa6a1392776ab63" providerId="LiveId" clId="{4B5FB4AC-FB74-46BA-88D6-DA2D3A87FF23}" dt="2023-10-18T16:21:34.436" v="3063" actId="26606"/>
          <ac:spMkLst>
            <pc:docMk/>
            <pc:sldMk cId="1285703486" sldId="265"/>
            <ac:spMk id="10" creationId="{DB17E863-922E-4C26-BD64-E8FD41D28661}"/>
          </ac:spMkLst>
        </pc:spChg>
        <pc:spChg chg="add">
          <ac:chgData name="andreandric@outlook.com" userId="baa6a1392776ab63" providerId="LiveId" clId="{4B5FB4AC-FB74-46BA-88D6-DA2D3A87FF23}" dt="2023-10-18T16:21:34.436" v="3063" actId="26606"/>
          <ac:spMkLst>
            <pc:docMk/>
            <pc:sldMk cId="1285703486" sldId="265"/>
            <ac:spMk id="15" creationId="{B7BD7FCF-A254-4A97-A15C-319B67622677}"/>
          </ac:spMkLst>
        </pc:spChg>
        <pc:spChg chg="add">
          <ac:chgData name="andreandric@outlook.com" userId="baa6a1392776ab63" providerId="LiveId" clId="{4B5FB4AC-FB74-46BA-88D6-DA2D3A87FF23}" dt="2023-10-18T16:21:34.436" v="3063" actId="26606"/>
          <ac:spMkLst>
            <pc:docMk/>
            <pc:sldMk cId="1285703486" sldId="265"/>
            <ac:spMk id="17" creationId="{52FFAF72-6204-4676-9C6F-9A4CC4D91805}"/>
          </ac:spMkLst>
        </pc:spChg>
        <pc:graphicFrameChg chg="add mod modGraphic">
          <ac:chgData name="andreandric@outlook.com" userId="baa6a1392776ab63" providerId="LiveId" clId="{4B5FB4AC-FB74-46BA-88D6-DA2D3A87FF23}" dt="2023-10-18T16:27:07.607" v="3413" actId="20577"/>
          <ac:graphicFrameMkLst>
            <pc:docMk/>
            <pc:sldMk cId="1285703486" sldId="265"/>
            <ac:graphicFrameMk id="4" creationId="{50375CCE-0303-42EA-BD79-5BEA57082150}"/>
          </ac:graphicFrameMkLst>
        </pc:graphicFrameChg>
      </pc:sldChg>
      <pc:sldChg chg="addSp modSp new mod setBg">
        <pc:chgData name="andreandric@outlook.com" userId="baa6a1392776ab63" providerId="LiveId" clId="{4B5FB4AC-FB74-46BA-88D6-DA2D3A87FF23}" dt="2023-10-18T16:31:14.129" v="3725" actId="5793"/>
        <pc:sldMkLst>
          <pc:docMk/>
          <pc:sldMk cId="2721226878" sldId="266"/>
        </pc:sldMkLst>
        <pc:spChg chg="mod">
          <ac:chgData name="andreandric@outlook.com" userId="baa6a1392776ab63" providerId="LiveId" clId="{4B5FB4AC-FB74-46BA-88D6-DA2D3A87FF23}" dt="2023-10-18T16:28:53.545" v="3447" actId="20577"/>
          <ac:spMkLst>
            <pc:docMk/>
            <pc:sldMk cId="2721226878" sldId="266"/>
            <ac:spMk id="2" creationId="{468A993B-9ECF-443D-A2D0-13E564454965}"/>
          </ac:spMkLst>
        </pc:spChg>
        <pc:spChg chg="mod">
          <ac:chgData name="andreandric@outlook.com" userId="baa6a1392776ab63" providerId="LiveId" clId="{4B5FB4AC-FB74-46BA-88D6-DA2D3A87FF23}" dt="2023-10-18T16:31:14.129" v="3725" actId="5793"/>
          <ac:spMkLst>
            <pc:docMk/>
            <pc:sldMk cId="2721226878" sldId="266"/>
            <ac:spMk id="3" creationId="{9C649847-A11B-4FC8-AB60-7BB4F2D94DF5}"/>
          </ac:spMkLst>
        </pc:spChg>
        <pc:spChg chg="add">
          <ac:chgData name="andreandric@outlook.com" userId="baa6a1392776ab63" providerId="LiveId" clId="{4B5FB4AC-FB74-46BA-88D6-DA2D3A87FF23}" dt="2023-10-18T16:28:38.722" v="3415" actId="26606"/>
          <ac:spMkLst>
            <pc:docMk/>
            <pc:sldMk cId="2721226878" sldId="266"/>
            <ac:spMk id="8" creationId="{100EDD19-6802-4EC3-95CE-CFFAB042CFD6}"/>
          </ac:spMkLst>
        </pc:spChg>
        <pc:spChg chg="add">
          <ac:chgData name="andreandric@outlook.com" userId="baa6a1392776ab63" providerId="LiveId" clId="{4B5FB4AC-FB74-46BA-88D6-DA2D3A87FF23}" dt="2023-10-18T16:28:38.722" v="3415" actId="26606"/>
          <ac:spMkLst>
            <pc:docMk/>
            <pc:sldMk cId="2721226878" sldId="266"/>
            <ac:spMk id="10" creationId="{DB17E863-922E-4C26-BD64-E8FD41D28661}"/>
          </ac:spMkLst>
        </pc:spChg>
      </pc:sldChg>
      <pc:sldChg chg="new del">
        <pc:chgData name="andreandric@outlook.com" userId="baa6a1392776ab63" providerId="LiveId" clId="{4B5FB4AC-FB74-46BA-88D6-DA2D3A87FF23}" dt="2023-10-18T16:31:38.209" v="3729" actId="47"/>
        <pc:sldMkLst>
          <pc:docMk/>
          <pc:sldMk cId="2289443569" sldId="267"/>
        </pc:sldMkLst>
      </pc:sldChg>
      <pc:sldChg chg="delSp modSp add mod setBg delDesignElem">
        <pc:chgData name="andreandric@outlook.com" userId="baa6a1392776ab63" providerId="LiveId" clId="{4B5FB4AC-FB74-46BA-88D6-DA2D3A87FF23}" dt="2023-10-18T16:31:52.060" v="3746" actId="478"/>
        <pc:sldMkLst>
          <pc:docMk/>
          <pc:sldMk cId="451562468" sldId="268"/>
        </pc:sldMkLst>
        <pc:spChg chg="mod">
          <ac:chgData name="andreandric@outlook.com" userId="baa6a1392776ab63" providerId="LiveId" clId="{4B5FB4AC-FB74-46BA-88D6-DA2D3A87FF23}" dt="2023-10-18T16:31:48.645" v="3745" actId="20577"/>
          <ac:spMkLst>
            <pc:docMk/>
            <pc:sldMk cId="451562468" sldId="268"/>
            <ac:spMk id="2" creationId="{6F4BD91B-4F0E-463C-816A-2CA772A71716}"/>
          </ac:spMkLst>
        </pc:spChg>
        <pc:spChg chg="del mod">
          <ac:chgData name="andreandric@outlook.com" userId="baa6a1392776ab63" providerId="LiveId" clId="{4B5FB4AC-FB74-46BA-88D6-DA2D3A87FF23}" dt="2023-10-18T16:31:52.060" v="3746" actId="478"/>
          <ac:spMkLst>
            <pc:docMk/>
            <pc:sldMk cId="451562468" sldId="268"/>
            <ac:spMk id="3" creationId="{F74C7FEC-E51F-4982-8B95-8D87C56B7476}"/>
          </ac:spMkLst>
        </pc:spChg>
        <pc:spChg chg="del">
          <ac:chgData name="andreandric@outlook.com" userId="baa6a1392776ab63" providerId="LiveId" clId="{4B5FB4AC-FB74-46BA-88D6-DA2D3A87FF23}" dt="2023-10-18T16:31:35.902" v="3728"/>
          <ac:spMkLst>
            <pc:docMk/>
            <pc:sldMk cId="451562468" sldId="268"/>
            <ac:spMk id="8" creationId="{9B7AD9F6-8CE7-4299-8FC6-328F4DCD3FF9}"/>
          </ac:spMkLst>
        </pc:spChg>
        <pc:spChg chg="del">
          <ac:chgData name="andreandric@outlook.com" userId="baa6a1392776ab63" providerId="LiveId" clId="{4B5FB4AC-FB74-46BA-88D6-DA2D3A87FF23}" dt="2023-10-18T16:31:35.902" v="3728"/>
          <ac:spMkLst>
            <pc:docMk/>
            <pc:sldMk cId="451562468" sldId="268"/>
            <ac:spMk id="10" creationId="{F49775AF-8896-43EE-92C6-83497D6DC56F}"/>
          </ac:spMkLst>
        </pc:spChg>
      </pc:sldChg>
      <pc:sldChg chg="addSp modSp new mod setBg">
        <pc:chgData name="andreandric@outlook.com" userId="baa6a1392776ab63" providerId="LiveId" clId="{4B5FB4AC-FB74-46BA-88D6-DA2D3A87FF23}" dt="2023-10-19T06:58:56.314" v="4920" actId="20577"/>
        <pc:sldMkLst>
          <pc:docMk/>
          <pc:sldMk cId="3464910164" sldId="269"/>
        </pc:sldMkLst>
        <pc:spChg chg="mod">
          <ac:chgData name="andreandric@outlook.com" userId="baa6a1392776ab63" providerId="LiveId" clId="{4B5FB4AC-FB74-46BA-88D6-DA2D3A87FF23}" dt="2023-10-18T16:33:34.807" v="3776" actId="20577"/>
          <ac:spMkLst>
            <pc:docMk/>
            <pc:sldMk cId="3464910164" sldId="269"/>
            <ac:spMk id="2" creationId="{D2AD4873-1046-49FB-935F-A048D56DDE39}"/>
          </ac:spMkLst>
        </pc:spChg>
        <pc:spChg chg="mod">
          <ac:chgData name="andreandric@outlook.com" userId="baa6a1392776ab63" providerId="LiveId" clId="{4B5FB4AC-FB74-46BA-88D6-DA2D3A87FF23}" dt="2023-10-19T06:38:46.926" v="4082" actId="20577"/>
          <ac:spMkLst>
            <pc:docMk/>
            <pc:sldMk cId="3464910164" sldId="269"/>
            <ac:spMk id="3" creationId="{038730C0-BB29-49D2-A0A1-AE91E6266CDA}"/>
          </ac:spMkLst>
        </pc:spChg>
        <pc:spChg chg="add">
          <ac:chgData name="andreandric@outlook.com" userId="baa6a1392776ab63" providerId="LiveId" clId="{4B5FB4AC-FB74-46BA-88D6-DA2D3A87FF23}" dt="2023-10-18T16:33:27.389" v="3748" actId="26606"/>
          <ac:spMkLst>
            <pc:docMk/>
            <pc:sldMk cId="3464910164" sldId="269"/>
            <ac:spMk id="8" creationId="{100EDD19-6802-4EC3-95CE-CFFAB042CFD6}"/>
          </ac:spMkLst>
        </pc:spChg>
        <pc:spChg chg="add">
          <ac:chgData name="andreandric@outlook.com" userId="baa6a1392776ab63" providerId="LiveId" clId="{4B5FB4AC-FB74-46BA-88D6-DA2D3A87FF23}" dt="2023-10-18T16:33:27.389" v="3748" actId="26606"/>
          <ac:spMkLst>
            <pc:docMk/>
            <pc:sldMk cId="3464910164" sldId="269"/>
            <ac:spMk id="10" creationId="{DB17E863-922E-4C26-BD64-E8FD41D28661}"/>
          </ac:spMkLst>
        </pc:spChg>
        <pc:graphicFrameChg chg="add mod modGraphic">
          <ac:chgData name="andreandric@outlook.com" userId="baa6a1392776ab63" providerId="LiveId" clId="{4B5FB4AC-FB74-46BA-88D6-DA2D3A87FF23}" dt="2023-10-19T06:58:56.314" v="4920" actId="20577"/>
          <ac:graphicFrameMkLst>
            <pc:docMk/>
            <pc:sldMk cId="3464910164" sldId="269"/>
            <ac:graphicFrameMk id="4" creationId="{FD98004C-3CAF-411C-892E-D84CF78E7B6F}"/>
          </ac:graphicFrameMkLst>
        </pc:graphicFrameChg>
        <pc:picChg chg="add mod">
          <ac:chgData name="andreandric@outlook.com" userId="baa6a1392776ab63" providerId="LiveId" clId="{4B5FB4AC-FB74-46BA-88D6-DA2D3A87FF23}" dt="2023-10-19T06:47:24.012" v="4549" actId="14100"/>
          <ac:picMkLst>
            <pc:docMk/>
            <pc:sldMk cId="3464910164" sldId="269"/>
            <ac:picMk id="6" creationId="{0412FD0C-B57C-41D0-A0B6-59FD29375C03}"/>
          </ac:picMkLst>
        </pc:picChg>
      </pc:sldChg>
      <pc:sldChg chg="addSp modSp new mod setBg">
        <pc:chgData name="andreandric@outlook.com" userId="baa6a1392776ab63" providerId="LiveId" clId="{4B5FB4AC-FB74-46BA-88D6-DA2D3A87FF23}" dt="2023-10-19T07:02:55.896" v="4921" actId="20577"/>
        <pc:sldMkLst>
          <pc:docMk/>
          <pc:sldMk cId="317419431" sldId="270"/>
        </pc:sldMkLst>
        <pc:spChg chg="mod">
          <ac:chgData name="andreandric@outlook.com" userId="baa6a1392776ab63" providerId="LiveId" clId="{4B5FB4AC-FB74-46BA-88D6-DA2D3A87FF23}" dt="2023-10-18T16:34:00.077" v="3819" actId="20577"/>
          <ac:spMkLst>
            <pc:docMk/>
            <pc:sldMk cId="317419431" sldId="270"/>
            <ac:spMk id="2" creationId="{223918D1-B840-4837-BEA1-90595C4FB90A}"/>
          </ac:spMkLst>
        </pc:spChg>
        <pc:spChg chg="mod">
          <ac:chgData name="andreandric@outlook.com" userId="baa6a1392776ab63" providerId="LiveId" clId="{4B5FB4AC-FB74-46BA-88D6-DA2D3A87FF23}" dt="2023-10-19T07:02:55.896" v="4921" actId="20577"/>
          <ac:spMkLst>
            <pc:docMk/>
            <pc:sldMk cId="317419431" sldId="270"/>
            <ac:spMk id="3" creationId="{301A3C4D-85C4-4576-A7CE-D3DE535058FC}"/>
          </ac:spMkLst>
        </pc:spChg>
        <pc:spChg chg="add">
          <ac:chgData name="andreandric@outlook.com" userId="baa6a1392776ab63" providerId="LiveId" clId="{4B5FB4AC-FB74-46BA-88D6-DA2D3A87FF23}" dt="2023-10-18T16:33:47.693" v="3778" actId="26606"/>
          <ac:spMkLst>
            <pc:docMk/>
            <pc:sldMk cId="317419431" sldId="270"/>
            <ac:spMk id="8" creationId="{100EDD19-6802-4EC3-95CE-CFFAB042CFD6}"/>
          </ac:spMkLst>
        </pc:spChg>
        <pc:spChg chg="add">
          <ac:chgData name="andreandric@outlook.com" userId="baa6a1392776ab63" providerId="LiveId" clId="{4B5FB4AC-FB74-46BA-88D6-DA2D3A87FF23}" dt="2023-10-18T16:33:47.693" v="3778" actId="26606"/>
          <ac:spMkLst>
            <pc:docMk/>
            <pc:sldMk cId="317419431" sldId="270"/>
            <ac:spMk id="10" creationId="{DB17E863-922E-4C26-BD64-E8FD41D28661}"/>
          </ac:spMkLst>
        </pc:spChg>
        <pc:picChg chg="add mod">
          <ac:chgData name="andreandric@outlook.com" userId="baa6a1392776ab63" providerId="LiveId" clId="{4B5FB4AC-FB74-46BA-88D6-DA2D3A87FF23}" dt="2023-10-19T06:55:08.606" v="4917" actId="962"/>
          <ac:picMkLst>
            <pc:docMk/>
            <pc:sldMk cId="317419431" sldId="270"/>
            <ac:picMk id="5" creationId="{AC43114D-0D7B-4FC4-AD7A-C7AB296C9AFC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D52FC5E-0496-47A5-8BCE-38170E7D3F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7F78BFA-1E4B-4A78-9542-871767E8BA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44E31E5-A9EC-444E-ABAF-11BE62EA80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11/11/2023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F1E1313-06B5-4704-9539-20A3A6AE0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818D151-5C67-43EA-9026-B1B6663D5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147289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3F1A325-9E7E-4DF0-9D4A-6CE5119E5A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F81143A5-92CC-45E9-BC86-C914579071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F04B42F8-6E3E-4CB4-9672-A531D5270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11/11/2023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4420B59-DA07-4525-9B13-F66B97057D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5D46C96-91FC-43D6-BCB8-C34F17620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842892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E1B9E700-8313-4FF8-9D6F-E45B604FA6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C0839F67-8262-44E5-B74D-CDE3E7C8AD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D4DD595-1178-4391-957F-C0D69D195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11/11/2023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8BA13D5-3C95-45C3-A898-9B535FD6C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EDC17DA-DF96-4461-825B-3311A05D7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531693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35CAB2B-69EC-47B8-9206-CA44C0A5F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138CB423-940B-4FA4-BCA6-9C4DF95B6F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F93BC14-D0D7-4F19-80F9-0E19929B2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11/11/2023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51CA480-1D86-4F05-A655-FC07BBF2A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7D744FB-2EAB-48D4-9DCF-561C440C2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39852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6860D63-5150-468E-B2F2-D3AFA7E06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2306D2B5-A615-488A-8B27-CFB5BCB649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3862966-0C6B-4FBC-9119-5B76BBB8CD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11/11/2023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5573AC5-9A57-4BFF-BF33-D2DB18672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68CAA51-222E-43B1-9ED7-95653F274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058769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E60844C-CF91-4E6D-8A2C-393F014FCA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18C17C5-65D8-4809-B939-F90D897BD97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F5CAFA31-9B04-4078-B2B9-5AD460AD2D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D37CAC29-EFE2-4C6F-8B18-930D73CC5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11/11/2023</a:t>
            </a:fld>
            <a:endParaRPr lang="en-US" dirty="0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F9960C17-68C0-4D60-ACE3-5BB268BD5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923184A-8541-4DE7-8814-2F2425E66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049448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9315A31-7CAE-47A3-8D61-86A2469F9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9866C853-12AF-45B2-A344-9F2DE434D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8834F683-4831-40B7-A4F3-ED7D198C67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1AEBE9F1-421A-4833-AB7E-06080C5DD5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D4D957D2-10D9-4DD0-88C2-9CDC418223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7582470D-ED54-49C7-A847-F7F4840C1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11/11/2023</a:t>
            </a:fld>
            <a:endParaRPr lang="en-US" dirty="0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B47DB0A9-0481-4A09-A954-E7D88B764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ABC7236D-BD9E-4BE8-A97D-40F616010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26925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11933E8-1B64-42A4-9827-F2B2B43C6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89ED8640-347F-43D2-A869-AB97C58EE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11/11/2023</a:t>
            </a:fld>
            <a:endParaRPr lang="en-US" dirty="0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9AE56006-3313-451D-B1B6-0208813E0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04A8E535-DD74-4F92-B8B2-6B818EB6F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687036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F02728AC-0CA9-47F3-8FDE-A827BC2E7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11/11/2023</a:t>
            </a:fld>
            <a:endParaRPr lang="en-US" dirty="0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AF7080BD-0ACE-4711-97A6-8AA83AD74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6B20E13D-3849-4E20-A130-CC1EF5E39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358983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14F1B68-C857-4D58-94C5-469F10D0D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2925D31-8DB7-43CA-AFC3-CC30DA9817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0AE56256-F99C-44F2-808A-5E65D48643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38648DF1-06D6-44EA-AD46-050A278EC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11/11/2023</a:t>
            </a:fld>
            <a:endParaRPr lang="en-US" dirty="0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E0501553-A6E4-4FD5-A68A-60E2B022B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DC6259D7-65E3-48F0-A2C2-BC1A3A1A8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120614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9D7A7BF-07F5-4C50-A38D-D88C199D3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5409930C-A764-4839-A10C-B7E9616D73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1DAB06C8-9CFF-4FD6-9E06-BCDB4DE853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C55DAD58-33C8-4A84-B266-A25242C20B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408324-A84C-4A45-93B6-78D079CCE772}" type="datetime1">
              <a:rPr lang="en-US" smtClean="0"/>
              <a:t>11/11/2023</a:t>
            </a:fld>
            <a:endParaRPr lang="en-US" dirty="0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75E16216-1455-4308-99A7-B65E6D83F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0161A316-D491-4FF8-B69A-73F6E36DC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900804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E6730953-32D3-44D3-9CF5-958ED45CD2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0B1A0E06-8AA3-4D7C-BA09-2FC3E4AF56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5113F58-DFFC-4213-A697-DA2F08EC9B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408324-A84C-4A45-93B6-78D079CCE772}" type="datetime1">
              <a:rPr lang="en-US" smtClean="0"/>
              <a:t>11/11/2023</a:t>
            </a:fld>
            <a:endParaRPr lang="en-US" dirty="0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8203B23-2E0B-4A74-BABF-88F3A6BFFB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3475C1C-023C-41B7-90C5-7AD66937546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l"/>
            <a:fld id="{FAEF9944-A4F6-4C59-AEBD-678D6480B8EA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11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1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F4BD91B-4F0E-463C-816A-2CA772A717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338" y="640080"/>
            <a:ext cx="3734014" cy="3566160"/>
          </a:xfrm>
        </p:spPr>
        <p:txBody>
          <a:bodyPr anchor="b">
            <a:normAutofit/>
          </a:bodyPr>
          <a:lstStyle/>
          <a:p>
            <a:pPr algn="l"/>
            <a:r>
              <a:rPr lang="hr-HR" sz="5400" dirty="0"/>
              <a:t>Emocije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F74C7FEC-E51F-4982-8B95-8D87C56B74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0339" y="4636008"/>
            <a:ext cx="3734014" cy="1572768"/>
          </a:xfrm>
        </p:spPr>
        <p:txBody>
          <a:bodyPr>
            <a:normAutofit/>
          </a:bodyPr>
          <a:lstStyle/>
          <a:p>
            <a:pPr algn="l"/>
            <a:r>
              <a:rPr lang="hr-HR" dirty="0"/>
              <a:t>Andrea Andrić</a:t>
            </a:r>
          </a:p>
          <a:p>
            <a:pPr algn="l"/>
            <a:r>
              <a:rPr lang="hr-HR" dirty="0"/>
              <a:t>Split, 12.11.2023.</a:t>
            </a:r>
          </a:p>
        </p:txBody>
      </p:sp>
      <p:sp>
        <p:nvSpPr>
          <p:cNvPr id="10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0338" y="4409267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Slika 5" descr="Slika na kojoj se prikazuje crtić, ukrasni isječci, Crtić, ilustracija&#10;&#10;Opis je automatski generiran">
            <a:extLst>
              <a:ext uri="{FF2B5EF4-FFF2-40B4-BE49-F238E27FC236}">
                <a16:creationId xmlns:a16="http://schemas.microsoft.com/office/drawing/2014/main" id="{849BEA88-2C18-462F-83E3-6AA7842017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0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9512010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ABE8E5-7BC1-4077-964D-4420F36809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38F3F42-7918-45A5-9DA7-E7986D3B28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Misao kao emocija</a:t>
            </a:r>
          </a:p>
        </p:txBody>
      </p:sp>
      <p:graphicFrame>
        <p:nvGraphicFramePr>
          <p:cNvPr id="7" name="Tablica 7">
            <a:extLst>
              <a:ext uri="{FF2B5EF4-FFF2-40B4-BE49-F238E27FC236}">
                <a16:creationId xmlns:a16="http://schemas.microsoft.com/office/drawing/2014/main" id="{7AEA9EF1-8C28-47FC-B08B-D2D883B1123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933280278"/>
              </p:ext>
            </p:extLst>
          </p:nvPr>
        </p:nvGraphicFramePr>
        <p:xfrm>
          <a:off x="839788" y="2505075"/>
          <a:ext cx="5157785" cy="219456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157785">
                  <a:extLst>
                    <a:ext uri="{9D8B030D-6E8A-4147-A177-3AD203B41FA5}">
                      <a16:colId xmlns:a16="http://schemas.microsoft.com/office/drawing/2014/main" val="90441157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Judith: </a:t>
                      </a:r>
                      <a:r>
                        <a:rPr lang="hr-HR" b="0" dirty="0"/>
                        <a:t>Kada je zvučao distancirano, kako ste se osjećali?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49543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b="1" dirty="0" err="1"/>
                        <a:t>Abe</a:t>
                      </a:r>
                      <a:r>
                        <a:rPr lang="hr-HR" b="1" dirty="0"/>
                        <a:t>: </a:t>
                      </a:r>
                      <a:r>
                        <a:rPr lang="hr-HR" b="0" dirty="0"/>
                        <a:t>Osjećao sam se kao da ga nije briga što sam nazvao, kao da nije htio razgovarati.</a:t>
                      </a:r>
                      <a:endParaRPr lang="hr-H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92531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b="1" dirty="0"/>
                        <a:t>Judith: </a:t>
                      </a:r>
                      <a:r>
                        <a:rPr lang="hr-HR" b="0" dirty="0"/>
                        <a:t>Dakle, kada ste pomislili </a:t>
                      </a:r>
                      <a:r>
                        <a:rPr lang="hr-HR" b="0" i="1" dirty="0"/>
                        <a:t>Njega nije briga što sam nazvao, on ne želi razgovarati </a:t>
                      </a:r>
                      <a:r>
                        <a:rPr lang="hr-HR" b="0" dirty="0"/>
                        <a:t>koju ste emociju doživjeli? Tugu? Ljutnju? Anksioznost? Nešto drugo?</a:t>
                      </a:r>
                      <a:endParaRPr lang="hr-H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88952034"/>
                  </a:ext>
                </a:extLst>
              </a:tr>
            </a:tbl>
          </a:graphicData>
        </a:graphic>
      </p:graphicFrame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35BA4251-7ECF-47D7-8772-5E25C1A382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/>
              <a:t>Emocija kao misao</a:t>
            </a:r>
          </a:p>
        </p:txBody>
      </p:sp>
      <p:graphicFrame>
        <p:nvGraphicFramePr>
          <p:cNvPr id="8" name="Tablica 8">
            <a:extLst>
              <a:ext uri="{FF2B5EF4-FFF2-40B4-BE49-F238E27FC236}">
                <a16:creationId xmlns:a16="http://schemas.microsoft.com/office/drawing/2014/main" id="{0281BC4C-FECD-4EAD-9A9F-96DD34F5AB33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503836284"/>
              </p:ext>
            </p:extLst>
          </p:nvPr>
        </p:nvGraphicFramePr>
        <p:xfrm>
          <a:off x="6172200" y="2505074"/>
          <a:ext cx="5248835" cy="219456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5248835">
                  <a:extLst>
                    <a:ext uri="{9D8B030D-6E8A-4147-A177-3AD203B41FA5}">
                      <a16:colId xmlns:a16="http://schemas.microsoft.com/office/drawing/2014/main" val="3114081341"/>
                    </a:ext>
                  </a:extLst>
                </a:gridCol>
              </a:tblGrid>
              <a:tr h="850814">
                <a:tc>
                  <a:txBody>
                    <a:bodyPr/>
                    <a:lstStyle/>
                    <a:p>
                      <a:r>
                        <a:rPr lang="hr-HR" dirty="0"/>
                        <a:t>Judith: </a:t>
                      </a:r>
                      <a:r>
                        <a:rPr lang="hr-HR" b="0" dirty="0"/>
                        <a:t>Kada ste ušli u apartman, što Vam je prošlo kroz glavu?</a:t>
                      </a:r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1967253"/>
                  </a:ext>
                </a:extLst>
              </a:tr>
              <a:tr h="492932">
                <a:tc>
                  <a:txBody>
                    <a:bodyPr/>
                    <a:lstStyle/>
                    <a:p>
                      <a:r>
                        <a:rPr lang="hr-HR" b="1" dirty="0"/>
                        <a:t>Maria: </a:t>
                      </a:r>
                      <a:r>
                        <a:rPr lang="hr-HR" b="0" dirty="0"/>
                        <a:t>Bila sam tužna, usamljena.</a:t>
                      </a:r>
                      <a:endParaRPr lang="hr-H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7562560"/>
                  </a:ext>
                </a:extLst>
              </a:tr>
              <a:tr h="850814">
                <a:tc>
                  <a:txBody>
                    <a:bodyPr/>
                    <a:lstStyle/>
                    <a:p>
                      <a:r>
                        <a:rPr lang="hr-HR" b="1" dirty="0"/>
                        <a:t>Judith: </a:t>
                      </a:r>
                      <a:r>
                        <a:rPr lang="hr-HR" b="0" dirty="0"/>
                        <a:t>Osjećali ste se tužno i usamljeno. Koja misao ili slika je učinila da se tako osjećate?</a:t>
                      </a:r>
                      <a:endParaRPr lang="hr-HR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75770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9964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B7BD7FCF-A254-4A97-A15C-319B676226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52FFAF72-6204-4676-9C6F-9A4CC4D918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9DFFCD2-4CDE-4F3E-A98C-98C609D222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3468" y="643467"/>
            <a:ext cx="4620584" cy="456713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Povezivanje automatskih misli s emocijom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5F57216-BB23-4B08-9167-C44D2410C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467" y="5277684"/>
            <a:ext cx="4620584" cy="77549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Ponekad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emocija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ne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odgovara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400" kern="12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sadržaju</a:t>
            </a:r>
            <a:r>
              <a:rPr lang="en-US" sz="24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AM</a:t>
            </a:r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50375CCE-0303-42EA-BD79-5BEA5708215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8242059"/>
              </p:ext>
            </p:extLst>
          </p:nvPr>
        </p:nvGraphicFramePr>
        <p:xfrm>
          <a:off x="6094475" y="244526"/>
          <a:ext cx="5756865" cy="650920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5756865">
                  <a:extLst>
                    <a:ext uri="{9D8B030D-6E8A-4147-A177-3AD203B41FA5}">
                      <a16:colId xmlns:a16="http://schemas.microsoft.com/office/drawing/2014/main" val="705987695"/>
                    </a:ext>
                  </a:extLst>
                </a:gridCol>
              </a:tblGrid>
              <a:tr h="604233">
                <a:tc>
                  <a:txBody>
                    <a:bodyPr/>
                    <a:lstStyle/>
                    <a:p>
                      <a:r>
                        <a:rPr lang="hr-HR" sz="1600"/>
                        <a:t>Judith: </a:t>
                      </a:r>
                      <a:r>
                        <a:rPr lang="hr-HR" sz="1600" b="0"/>
                        <a:t>Kako ste se osjećali kada ste shvatili da Vas bivši šef nije nazvao?</a:t>
                      </a:r>
                      <a:endParaRPr lang="hr-HR" sz="1600"/>
                    </a:p>
                  </a:txBody>
                  <a:tcPr marL="81653" marR="81653" marT="40827" marB="40827"/>
                </a:tc>
                <a:extLst>
                  <a:ext uri="{0D108BD9-81ED-4DB2-BD59-A6C34878D82A}">
                    <a16:rowId xmlns:a16="http://schemas.microsoft.com/office/drawing/2014/main" val="1018832859"/>
                  </a:ext>
                </a:extLst>
              </a:tr>
              <a:tr h="359274">
                <a:tc>
                  <a:txBody>
                    <a:bodyPr/>
                    <a:lstStyle/>
                    <a:p>
                      <a:r>
                        <a:rPr lang="hr-HR" sz="1600" b="1"/>
                        <a:t>Abe: </a:t>
                      </a:r>
                      <a:r>
                        <a:rPr lang="hr-HR" sz="1600" b="0"/>
                        <a:t>Bio sam tužan.</a:t>
                      </a:r>
                    </a:p>
                  </a:txBody>
                  <a:tcPr marL="81653" marR="81653" marT="40827" marB="40827"/>
                </a:tc>
                <a:extLst>
                  <a:ext uri="{0D108BD9-81ED-4DB2-BD59-A6C34878D82A}">
                    <a16:rowId xmlns:a16="http://schemas.microsoft.com/office/drawing/2014/main" val="2163549231"/>
                  </a:ext>
                </a:extLst>
              </a:tr>
              <a:tr h="359274">
                <a:tc>
                  <a:txBody>
                    <a:bodyPr/>
                    <a:lstStyle/>
                    <a:p>
                      <a:r>
                        <a:rPr lang="hr-HR" sz="1600" b="1"/>
                        <a:t>Judith: </a:t>
                      </a:r>
                      <a:r>
                        <a:rPr lang="hr-HR" sz="1600" b="0"/>
                        <a:t>Što Vam je prolazilo kroz glavu?</a:t>
                      </a:r>
                      <a:endParaRPr lang="hr-HR" sz="1600" b="1"/>
                    </a:p>
                  </a:txBody>
                  <a:tcPr marL="81653" marR="81653" marT="40827" marB="40827"/>
                </a:tc>
                <a:extLst>
                  <a:ext uri="{0D108BD9-81ED-4DB2-BD59-A6C34878D82A}">
                    <a16:rowId xmlns:a16="http://schemas.microsoft.com/office/drawing/2014/main" val="3966073743"/>
                  </a:ext>
                </a:extLst>
              </a:tr>
              <a:tr h="604233">
                <a:tc>
                  <a:txBody>
                    <a:bodyPr/>
                    <a:lstStyle/>
                    <a:p>
                      <a:r>
                        <a:rPr lang="hr-HR" sz="1600" b="1" dirty="0" err="1"/>
                        <a:t>Abe</a:t>
                      </a:r>
                      <a:r>
                        <a:rPr lang="hr-HR" sz="1600" b="1" dirty="0"/>
                        <a:t>: </a:t>
                      </a:r>
                      <a:r>
                        <a:rPr lang="hr-HR" sz="1600" b="0" dirty="0"/>
                        <a:t>Mislio sam </a:t>
                      </a:r>
                      <a:r>
                        <a:rPr lang="hr-HR" sz="1600" b="0" i="1" dirty="0"/>
                        <a:t>Što ako mi ne želi dati preporuku? Što ako ne dobijem posao?</a:t>
                      </a:r>
                      <a:endParaRPr lang="hr-HR" sz="1600" b="1" i="1" dirty="0"/>
                    </a:p>
                  </a:txBody>
                  <a:tcPr marL="81653" marR="81653" marT="40827" marB="40827"/>
                </a:tc>
                <a:extLst>
                  <a:ext uri="{0D108BD9-81ED-4DB2-BD59-A6C34878D82A}">
                    <a16:rowId xmlns:a16="http://schemas.microsoft.com/office/drawing/2014/main" val="1538193226"/>
                  </a:ext>
                </a:extLst>
              </a:tr>
              <a:tr h="359274">
                <a:tc>
                  <a:txBody>
                    <a:bodyPr/>
                    <a:lstStyle/>
                    <a:p>
                      <a:r>
                        <a:rPr lang="hr-HR" sz="1600" b="1"/>
                        <a:t>Judith: </a:t>
                      </a:r>
                      <a:r>
                        <a:rPr lang="hr-HR" sz="1600" b="0"/>
                        <a:t>I osjećali ste se tužno?</a:t>
                      </a:r>
                      <a:endParaRPr lang="hr-HR" sz="1600" b="1"/>
                    </a:p>
                  </a:txBody>
                  <a:tcPr marL="81653" marR="81653" marT="40827" marB="40827"/>
                </a:tc>
                <a:extLst>
                  <a:ext uri="{0D108BD9-81ED-4DB2-BD59-A6C34878D82A}">
                    <a16:rowId xmlns:a16="http://schemas.microsoft.com/office/drawing/2014/main" val="1792200334"/>
                  </a:ext>
                </a:extLst>
              </a:tr>
              <a:tr h="359274">
                <a:tc>
                  <a:txBody>
                    <a:bodyPr/>
                    <a:lstStyle/>
                    <a:p>
                      <a:r>
                        <a:rPr lang="hr-HR" sz="1600" b="1"/>
                        <a:t>Abe: </a:t>
                      </a:r>
                      <a:r>
                        <a:rPr lang="hr-HR" sz="1600" b="0"/>
                        <a:t>Da.</a:t>
                      </a:r>
                      <a:endParaRPr lang="hr-HR" sz="1600" b="1"/>
                    </a:p>
                  </a:txBody>
                  <a:tcPr marL="81653" marR="81653" marT="40827" marB="40827"/>
                </a:tc>
                <a:extLst>
                  <a:ext uri="{0D108BD9-81ED-4DB2-BD59-A6C34878D82A}">
                    <a16:rowId xmlns:a16="http://schemas.microsoft.com/office/drawing/2014/main" val="344814577"/>
                  </a:ext>
                </a:extLst>
              </a:tr>
              <a:tr h="543394">
                <a:tc>
                  <a:txBody>
                    <a:bodyPr/>
                    <a:lstStyle/>
                    <a:p>
                      <a:r>
                        <a:rPr lang="hr-HR" sz="1600" b="1" dirty="0"/>
                        <a:t>Judith: </a:t>
                      </a:r>
                      <a:r>
                        <a:rPr lang="hr-HR" sz="1600" b="0" dirty="0"/>
                        <a:t>Malo sam zbunjena jer mi Vaše misli više zvuče anksiozno nego tužno. Jeli Vam još nešto prolazilo kroz glavu.</a:t>
                      </a:r>
                      <a:endParaRPr lang="hr-HR" sz="1600" b="1" dirty="0"/>
                    </a:p>
                  </a:txBody>
                  <a:tcPr marL="81653" marR="81653" marT="40827" marB="40827"/>
                </a:tc>
                <a:extLst>
                  <a:ext uri="{0D108BD9-81ED-4DB2-BD59-A6C34878D82A}">
                    <a16:rowId xmlns:a16="http://schemas.microsoft.com/office/drawing/2014/main" val="1298295739"/>
                  </a:ext>
                </a:extLst>
              </a:tr>
              <a:tr h="359274">
                <a:tc>
                  <a:txBody>
                    <a:bodyPr/>
                    <a:lstStyle/>
                    <a:p>
                      <a:r>
                        <a:rPr lang="hr-HR" sz="1600" b="1" dirty="0" err="1"/>
                        <a:t>Abe</a:t>
                      </a:r>
                      <a:r>
                        <a:rPr lang="hr-HR" sz="1600" b="1" dirty="0"/>
                        <a:t>:</a:t>
                      </a:r>
                      <a:r>
                        <a:rPr lang="hr-HR" sz="1600" b="0" dirty="0"/>
                        <a:t> Mislim da ne.</a:t>
                      </a:r>
                      <a:endParaRPr lang="hr-HR" sz="1600" b="1" dirty="0"/>
                    </a:p>
                  </a:txBody>
                  <a:tcPr marL="81653" marR="81653" marT="40827" marB="40827"/>
                </a:tc>
                <a:extLst>
                  <a:ext uri="{0D108BD9-81ED-4DB2-BD59-A6C34878D82A}">
                    <a16:rowId xmlns:a16="http://schemas.microsoft.com/office/drawing/2014/main" val="218337412"/>
                  </a:ext>
                </a:extLst>
              </a:tr>
              <a:tr h="359274">
                <a:tc>
                  <a:txBody>
                    <a:bodyPr/>
                    <a:lstStyle/>
                    <a:p>
                      <a:r>
                        <a:rPr lang="hr-HR" sz="1600" b="1" dirty="0"/>
                        <a:t>* Judith pomaže </a:t>
                      </a:r>
                      <a:r>
                        <a:rPr lang="hr-HR" sz="1600" b="1" dirty="0" err="1"/>
                        <a:t>Abe</a:t>
                      </a:r>
                      <a:r>
                        <a:rPr lang="hr-HR" sz="1600" b="1" dirty="0"/>
                        <a:t>-u da se prisjeti konkretne situacije.</a:t>
                      </a:r>
                    </a:p>
                  </a:txBody>
                  <a:tcPr marL="81653" marR="81653" marT="40827" marB="40827"/>
                </a:tc>
                <a:extLst>
                  <a:ext uri="{0D108BD9-81ED-4DB2-BD59-A6C34878D82A}">
                    <a16:rowId xmlns:a16="http://schemas.microsoft.com/office/drawing/2014/main" val="492380169"/>
                  </a:ext>
                </a:extLst>
              </a:tr>
              <a:tr h="359274">
                <a:tc>
                  <a:txBody>
                    <a:bodyPr/>
                    <a:lstStyle/>
                    <a:p>
                      <a:r>
                        <a:rPr lang="hr-HR" sz="1600" b="1" dirty="0"/>
                        <a:t>Judith: </a:t>
                      </a:r>
                      <a:r>
                        <a:rPr lang="hr-HR" sz="1600" b="0" dirty="0"/>
                        <a:t>Pomislili ste </a:t>
                      </a:r>
                      <a:r>
                        <a:rPr lang="hr-HR" sz="1600" b="0" i="1" dirty="0"/>
                        <a:t>Što ako mi ne želi dati preporuku? Što ako ne dobijem posao?. </a:t>
                      </a:r>
                      <a:r>
                        <a:rPr lang="hr-HR" sz="1600" b="0" i="0" dirty="0"/>
                        <a:t>I osjećali ste..</a:t>
                      </a:r>
                      <a:endParaRPr lang="hr-HR" sz="1600" b="1" dirty="0"/>
                    </a:p>
                  </a:txBody>
                  <a:tcPr marL="81653" marR="81653" marT="40827" marB="40827"/>
                </a:tc>
                <a:extLst>
                  <a:ext uri="{0D108BD9-81ED-4DB2-BD59-A6C34878D82A}">
                    <a16:rowId xmlns:a16="http://schemas.microsoft.com/office/drawing/2014/main" val="1121136291"/>
                  </a:ext>
                </a:extLst>
              </a:tr>
              <a:tr h="359274">
                <a:tc>
                  <a:txBody>
                    <a:bodyPr/>
                    <a:lstStyle/>
                    <a:p>
                      <a:r>
                        <a:rPr lang="hr-HR" sz="1600" b="1" dirty="0" err="1"/>
                        <a:t>Abe</a:t>
                      </a:r>
                      <a:r>
                        <a:rPr lang="hr-HR" sz="1600" b="1" dirty="0"/>
                        <a:t>: </a:t>
                      </a:r>
                      <a:r>
                        <a:rPr lang="hr-HR" sz="1600" b="0" dirty="0"/>
                        <a:t>Nervozu.</a:t>
                      </a:r>
                      <a:endParaRPr lang="hr-HR" sz="1600" b="1" dirty="0"/>
                    </a:p>
                  </a:txBody>
                  <a:tcPr marL="81653" marR="81653" marT="40827" marB="40827"/>
                </a:tc>
                <a:extLst>
                  <a:ext uri="{0D108BD9-81ED-4DB2-BD59-A6C34878D82A}">
                    <a16:rowId xmlns:a16="http://schemas.microsoft.com/office/drawing/2014/main" val="4004702762"/>
                  </a:ext>
                </a:extLst>
              </a:tr>
              <a:tr h="359274">
                <a:tc>
                  <a:txBody>
                    <a:bodyPr/>
                    <a:lstStyle/>
                    <a:p>
                      <a:r>
                        <a:rPr lang="hr-HR" sz="1600" b="1" dirty="0"/>
                        <a:t>Judith: </a:t>
                      </a:r>
                      <a:r>
                        <a:rPr lang="hr-HR" sz="1600" b="0" dirty="0"/>
                        <a:t>I što Vam je još prolazilo kroz glavu?</a:t>
                      </a:r>
                      <a:endParaRPr lang="hr-HR" sz="1600" b="1" dirty="0"/>
                    </a:p>
                  </a:txBody>
                  <a:tcPr marL="81653" marR="81653" marT="40827" marB="40827"/>
                </a:tc>
                <a:extLst>
                  <a:ext uri="{0D108BD9-81ED-4DB2-BD59-A6C34878D82A}">
                    <a16:rowId xmlns:a16="http://schemas.microsoft.com/office/drawing/2014/main" val="3555194759"/>
                  </a:ext>
                </a:extLst>
              </a:tr>
              <a:tr h="359274">
                <a:tc>
                  <a:txBody>
                    <a:bodyPr/>
                    <a:lstStyle/>
                    <a:p>
                      <a:r>
                        <a:rPr lang="hr-HR" sz="1600" b="1" dirty="0" err="1"/>
                        <a:t>Abe</a:t>
                      </a:r>
                      <a:r>
                        <a:rPr lang="hr-HR" sz="1600" b="1" dirty="0"/>
                        <a:t>: </a:t>
                      </a:r>
                      <a:r>
                        <a:rPr lang="hr-HR" sz="1600" b="0" dirty="0"/>
                        <a:t>Mislim da sam se sjećao trenutka kada me šef otpustio. Osjećao sam se kao teški promašaj. </a:t>
                      </a:r>
                      <a:endParaRPr lang="hr-HR" sz="1600" b="1" dirty="0"/>
                    </a:p>
                  </a:txBody>
                  <a:tcPr marL="81653" marR="81653" marT="40827" marB="40827"/>
                </a:tc>
                <a:extLst>
                  <a:ext uri="{0D108BD9-81ED-4DB2-BD59-A6C34878D82A}">
                    <a16:rowId xmlns:a16="http://schemas.microsoft.com/office/drawing/2014/main" val="4267129493"/>
                  </a:ext>
                </a:extLst>
              </a:tr>
              <a:tr h="359274">
                <a:tc>
                  <a:txBody>
                    <a:bodyPr/>
                    <a:lstStyle/>
                    <a:p>
                      <a:r>
                        <a:rPr lang="hr-HR" sz="1600" b="1" dirty="0"/>
                        <a:t>Judith: </a:t>
                      </a:r>
                      <a:r>
                        <a:rPr lang="hr-HR" sz="1600" b="0" dirty="0"/>
                        <a:t>I koju emociju Vam je to izazivalo?</a:t>
                      </a:r>
                      <a:endParaRPr lang="hr-HR" sz="1600" b="1" dirty="0"/>
                    </a:p>
                  </a:txBody>
                  <a:tcPr marL="81653" marR="81653" marT="40827" marB="40827"/>
                </a:tc>
                <a:extLst>
                  <a:ext uri="{0D108BD9-81ED-4DB2-BD59-A6C34878D82A}">
                    <a16:rowId xmlns:a16="http://schemas.microsoft.com/office/drawing/2014/main" val="1559346167"/>
                  </a:ext>
                </a:extLst>
              </a:tr>
              <a:tr h="359274">
                <a:tc>
                  <a:txBody>
                    <a:bodyPr/>
                    <a:lstStyle/>
                    <a:p>
                      <a:r>
                        <a:rPr lang="hr-HR" sz="1600" b="1" dirty="0" err="1"/>
                        <a:t>Abe</a:t>
                      </a:r>
                      <a:r>
                        <a:rPr lang="hr-HR" sz="1600" b="1" dirty="0"/>
                        <a:t>: </a:t>
                      </a:r>
                      <a:r>
                        <a:rPr lang="hr-HR" sz="1600" b="0" dirty="0"/>
                        <a:t>Tugu. Veliku tugu.</a:t>
                      </a:r>
                      <a:endParaRPr lang="hr-HR" sz="1600" b="1" dirty="0"/>
                    </a:p>
                  </a:txBody>
                  <a:tcPr marL="81653" marR="81653" marT="40827" marB="40827"/>
                </a:tc>
                <a:extLst>
                  <a:ext uri="{0D108BD9-81ED-4DB2-BD59-A6C34878D82A}">
                    <a16:rowId xmlns:a16="http://schemas.microsoft.com/office/drawing/2014/main" val="32669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5703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468A993B-9ECF-443D-A2D0-13E564454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hr-HR" sz="5400" dirty="0"/>
              <a:t>Tehnike emocionalne regulacije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C649847-A11B-4FC8-AB60-7BB4F2D94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hr-HR" sz="2200" dirty="0"/>
              <a:t>Problem </a:t>
            </a:r>
            <a:r>
              <a:rPr lang="hr-HR" sz="2200" dirty="0" err="1"/>
              <a:t>solving</a:t>
            </a:r>
            <a:endParaRPr lang="hr-HR" sz="2200" dirty="0"/>
          </a:p>
          <a:p>
            <a:r>
              <a:rPr lang="hr-HR" sz="2200" dirty="0"/>
              <a:t>Evaluacija i odgovaranje na negativne AM</a:t>
            </a:r>
          </a:p>
          <a:p>
            <a:r>
              <a:rPr lang="hr-HR" sz="2200" dirty="0"/>
              <a:t>Uključivanje u ugodne aktivnosti</a:t>
            </a:r>
          </a:p>
          <a:p>
            <a:r>
              <a:rPr lang="hr-HR" sz="2200" dirty="0"/>
              <a:t>Vježbanje </a:t>
            </a:r>
          </a:p>
          <a:p>
            <a:r>
              <a:rPr lang="hr-HR" sz="2200" dirty="0"/>
              <a:t>Prihvaćanje negativnih emocija</a:t>
            </a:r>
          </a:p>
          <a:p>
            <a:r>
              <a:rPr lang="hr-HR" sz="2200" dirty="0" err="1"/>
              <a:t>Mindfulness</a:t>
            </a:r>
            <a:endParaRPr lang="hr-HR" sz="2200" dirty="0"/>
          </a:p>
          <a:p>
            <a:r>
              <a:rPr lang="hr-HR" sz="2200" dirty="0"/>
              <a:t>Relaksacija, vođena imaginacija ili vježbe disanja</a:t>
            </a:r>
          </a:p>
          <a:p>
            <a:r>
              <a:rPr lang="hr-HR" sz="2200" dirty="0"/>
              <a:t>Usmjeravanje na jake strane pojedinca</a:t>
            </a:r>
          </a:p>
          <a:p>
            <a:r>
              <a:rPr lang="hr-HR" sz="2200" dirty="0"/>
              <a:t>Zahvalnost </a:t>
            </a:r>
          </a:p>
        </p:txBody>
      </p:sp>
    </p:spTree>
    <p:extLst>
      <p:ext uri="{BB962C8B-B14F-4D97-AF65-F5344CB8AC3E}">
        <p14:creationId xmlns:p14="http://schemas.microsoft.com/office/powerpoint/2010/main" val="27212268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4BD91B-4F0E-463C-816A-2CA772A717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0338" y="640080"/>
            <a:ext cx="3734014" cy="3566160"/>
          </a:xfrm>
        </p:spPr>
        <p:txBody>
          <a:bodyPr anchor="b">
            <a:normAutofit/>
          </a:bodyPr>
          <a:lstStyle/>
          <a:p>
            <a:pPr algn="l"/>
            <a:r>
              <a:rPr lang="hr-HR" sz="5400" dirty="0"/>
              <a:t>Hvala na pažnji</a:t>
            </a:r>
          </a:p>
        </p:txBody>
      </p:sp>
      <p:pic>
        <p:nvPicPr>
          <p:cNvPr id="6" name="Slika 5" descr="Slika na kojoj se prikazuje crtić, ukrasni isječci, Crtić, ilustracija&#10;&#10;Opis je automatski generiran">
            <a:extLst>
              <a:ext uri="{FF2B5EF4-FFF2-40B4-BE49-F238E27FC236}">
                <a16:creationId xmlns:a16="http://schemas.microsoft.com/office/drawing/2014/main" id="{849BEA88-2C18-462F-83E3-6AA7842017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03"/>
          <a:stretch/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451562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8908DB7-C3A6-4FCB-9820-CEE02B398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AEDCEBB-43C2-463A-934F-8782BBAB3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823"/>
            <a:ext cx="3419856" cy="5583148"/>
          </a:xfrm>
        </p:spPr>
        <p:txBody>
          <a:bodyPr anchor="ctr">
            <a:normAutofit/>
          </a:bodyPr>
          <a:lstStyle/>
          <a:p>
            <a:r>
              <a:rPr lang="hr-HR" sz="5400" dirty="0"/>
              <a:t>Rad s emocijama</a:t>
            </a:r>
          </a:p>
        </p:txBody>
      </p:sp>
      <p:sp>
        <p:nvSpPr>
          <p:cNvPr id="22" name="sketch line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267200" y="630936"/>
            <a:ext cx="18288" cy="5590381"/>
          </a:xfrm>
          <a:custGeom>
            <a:avLst/>
            <a:gdLst>
              <a:gd name="connsiteX0" fmla="*/ 0 w 18288"/>
              <a:gd name="connsiteY0" fmla="*/ 0 h 5590381"/>
              <a:gd name="connsiteX1" fmla="*/ 18288 w 18288"/>
              <a:gd name="connsiteY1" fmla="*/ 0 h 5590381"/>
              <a:gd name="connsiteX2" fmla="*/ 18288 w 18288"/>
              <a:gd name="connsiteY2" fmla="*/ 754701 h 5590381"/>
              <a:gd name="connsiteX3" fmla="*/ 18288 w 18288"/>
              <a:gd name="connsiteY3" fmla="*/ 1565307 h 5590381"/>
              <a:gd name="connsiteX4" fmla="*/ 18288 w 18288"/>
              <a:gd name="connsiteY4" fmla="*/ 2152297 h 5590381"/>
              <a:gd name="connsiteX5" fmla="*/ 18288 w 18288"/>
              <a:gd name="connsiteY5" fmla="*/ 2906998 h 5590381"/>
              <a:gd name="connsiteX6" fmla="*/ 18288 w 18288"/>
              <a:gd name="connsiteY6" fmla="*/ 3549892 h 5590381"/>
              <a:gd name="connsiteX7" fmla="*/ 18288 w 18288"/>
              <a:gd name="connsiteY7" fmla="*/ 4080978 h 5590381"/>
              <a:gd name="connsiteX8" fmla="*/ 18288 w 18288"/>
              <a:gd name="connsiteY8" fmla="*/ 4835680 h 5590381"/>
              <a:gd name="connsiteX9" fmla="*/ 18288 w 18288"/>
              <a:gd name="connsiteY9" fmla="*/ 5590381 h 5590381"/>
              <a:gd name="connsiteX10" fmla="*/ 0 w 18288"/>
              <a:gd name="connsiteY10" fmla="*/ 5590381 h 5590381"/>
              <a:gd name="connsiteX11" fmla="*/ 0 w 18288"/>
              <a:gd name="connsiteY11" fmla="*/ 4835680 h 5590381"/>
              <a:gd name="connsiteX12" fmla="*/ 0 w 18288"/>
              <a:gd name="connsiteY12" fmla="*/ 4304593 h 5590381"/>
              <a:gd name="connsiteX13" fmla="*/ 0 w 18288"/>
              <a:gd name="connsiteY13" fmla="*/ 3773507 h 5590381"/>
              <a:gd name="connsiteX14" fmla="*/ 0 w 18288"/>
              <a:gd name="connsiteY14" fmla="*/ 3186517 h 5590381"/>
              <a:gd name="connsiteX15" fmla="*/ 0 w 18288"/>
              <a:gd name="connsiteY15" fmla="*/ 2487720 h 5590381"/>
              <a:gd name="connsiteX16" fmla="*/ 0 w 18288"/>
              <a:gd name="connsiteY16" fmla="*/ 1956633 h 5590381"/>
              <a:gd name="connsiteX17" fmla="*/ 0 w 18288"/>
              <a:gd name="connsiteY17" fmla="*/ 1425547 h 5590381"/>
              <a:gd name="connsiteX18" fmla="*/ 0 w 18288"/>
              <a:gd name="connsiteY18" fmla="*/ 614942 h 5590381"/>
              <a:gd name="connsiteX19" fmla="*/ 0 w 18288"/>
              <a:gd name="connsiteY19" fmla="*/ 0 h 559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18288" h="5590381" fill="none" extrusionOk="0">
                <a:moveTo>
                  <a:pt x="0" y="0"/>
                </a:moveTo>
                <a:cubicBezTo>
                  <a:pt x="7726" y="-435"/>
                  <a:pt x="14198" y="437"/>
                  <a:pt x="18288" y="0"/>
                </a:cubicBezTo>
                <a:cubicBezTo>
                  <a:pt x="-5226" y="225076"/>
                  <a:pt x="46275" y="562283"/>
                  <a:pt x="18288" y="754701"/>
                </a:cubicBezTo>
                <a:cubicBezTo>
                  <a:pt x="-9699" y="947119"/>
                  <a:pt x="30081" y="1239251"/>
                  <a:pt x="18288" y="1565307"/>
                </a:cubicBezTo>
                <a:cubicBezTo>
                  <a:pt x="6495" y="1891363"/>
                  <a:pt x="7160" y="1999140"/>
                  <a:pt x="18288" y="2152297"/>
                </a:cubicBezTo>
                <a:cubicBezTo>
                  <a:pt x="29417" y="2305454"/>
                  <a:pt x="28705" y="2598333"/>
                  <a:pt x="18288" y="2906998"/>
                </a:cubicBezTo>
                <a:cubicBezTo>
                  <a:pt x="7871" y="3215663"/>
                  <a:pt x="35263" y="3327412"/>
                  <a:pt x="18288" y="3549892"/>
                </a:cubicBezTo>
                <a:cubicBezTo>
                  <a:pt x="1313" y="3772372"/>
                  <a:pt x="38561" y="3843836"/>
                  <a:pt x="18288" y="4080978"/>
                </a:cubicBezTo>
                <a:cubicBezTo>
                  <a:pt x="-1985" y="4318120"/>
                  <a:pt x="-3806" y="4511166"/>
                  <a:pt x="18288" y="4835680"/>
                </a:cubicBezTo>
                <a:cubicBezTo>
                  <a:pt x="40382" y="5160194"/>
                  <a:pt x="-13070" y="5401748"/>
                  <a:pt x="18288" y="5590381"/>
                </a:cubicBezTo>
                <a:cubicBezTo>
                  <a:pt x="12010" y="5589863"/>
                  <a:pt x="6799" y="5589982"/>
                  <a:pt x="0" y="5590381"/>
                </a:cubicBezTo>
                <a:cubicBezTo>
                  <a:pt x="-6480" y="5250523"/>
                  <a:pt x="-32148" y="5052531"/>
                  <a:pt x="0" y="4835680"/>
                </a:cubicBezTo>
                <a:cubicBezTo>
                  <a:pt x="32148" y="4618829"/>
                  <a:pt x="5352" y="4496374"/>
                  <a:pt x="0" y="4304593"/>
                </a:cubicBezTo>
                <a:cubicBezTo>
                  <a:pt x="-5352" y="4112812"/>
                  <a:pt x="9645" y="3919423"/>
                  <a:pt x="0" y="3773507"/>
                </a:cubicBezTo>
                <a:cubicBezTo>
                  <a:pt x="-9645" y="3627591"/>
                  <a:pt x="-10654" y="3330687"/>
                  <a:pt x="0" y="3186517"/>
                </a:cubicBezTo>
                <a:cubicBezTo>
                  <a:pt x="10654" y="3042347"/>
                  <a:pt x="18181" y="2635923"/>
                  <a:pt x="0" y="2487720"/>
                </a:cubicBezTo>
                <a:cubicBezTo>
                  <a:pt x="-18181" y="2339517"/>
                  <a:pt x="-7947" y="2113537"/>
                  <a:pt x="0" y="1956633"/>
                </a:cubicBezTo>
                <a:cubicBezTo>
                  <a:pt x="7947" y="1799729"/>
                  <a:pt x="-15145" y="1657735"/>
                  <a:pt x="0" y="1425547"/>
                </a:cubicBezTo>
                <a:cubicBezTo>
                  <a:pt x="15145" y="1193359"/>
                  <a:pt x="-23832" y="948054"/>
                  <a:pt x="0" y="614942"/>
                </a:cubicBezTo>
                <a:cubicBezTo>
                  <a:pt x="23832" y="281831"/>
                  <a:pt x="2816" y="129878"/>
                  <a:pt x="0" y="0"/>
                </a:cubicBezTo>
                <a:close/>
              </a:path>
              <a:path w="18288" h="5590381" stroke="0" extrusionOk="0">
                <a:moveTo>
                  <a:pt x="0" y="0"/>
                </a:moveTo>
                <a:cubicBezTo>
                  <a:pt x="5871" y="848"/>
                  <a:pt x="11713" y="-200"/>
                  <a:pt x="18288" y="0"/>
                </a:cubicBezTo>
                <a:cubicBezTo>
                  <a:pt x="41141" y="165299"/>
                  <a:pt x="3613" y="427555"/>
                  <a:pt x="18288" y="698798"/>
                </a:cubicBezTo>
                <a:cubicBezTo>
                  <a:pt x="32963" y="970041"/>
                  <a:pt x="19680" y="1226199"/>
                  <a:pt x="18288" y="1397595"/>
                </a:cubicBezTo>
                <a:cubicBezTo>
                  <a:pt x="16896" y="1568991"/>
                  <a:pt x="38798" y="1794517"/>
                  <a:pt x="18288" y="2152297"/>
                </a:cubicBezTo>
                <a:cubicBezTo>
                  <a:pt x="-2222" y="2510077"/>
                  <a:pt x="40846" y="2594424"/>
                  <a:pt x="18288" y="2739287"/>
                </a:cubicBezTo>
                <a:cubicBezTo>
                  <a:pt x="-4270" y="2884150"/>
                  <a:pt x="27117" y="3129706"/>
                  <a:pt x="18288" y="3493988"/>
                </a:cubicBezTo>
                <a:cubicBezTo>
                  <a:pt x="9459" y="3858270"/>
                  <a:pt x="54201" y="4041447"/>
                  <a:pt x="18288" y="4304593"/>
                </a:cubicBezTo>
                <a:cubicBezTo>
                  <a:pt x="-17625" y="4567740"/>
                  <a:pt x="49627" y="5149125"/>
                  <a:pt x="18288" y="5590381"/>
                </a:cubicBezTo>
                <a:cubicBezTo>
                  <a:pt x="10860" y="5590744"/>
                  <a:pt x="7568" y="5590157"/>
                  <a:pt x="0" y="5590381"/>
                </a:cubicBezTo>
                <a:cubicBezTo>
                  <a:pt x="36767" y="5266821"/>
                  <a:pt x="-16223" y="5116146"/>
                  <a:pt x="0" y="4835680"/>
                </a:cubicBezTo>
                <a:cubicBezTo>
                  <a:pt x="16223" y="4555214"/>
                  <a:pt x="-16316" y="4356490"/>
                  <a:pt x="0" y="4136882"/>
                </a:cubicBezTo>
                <a:cubicBezTo>
                  <a:pt x="16316" y="3917274"/>
                  <a:pt x="8005" y="3773465"/>
                  <a:pt x="0" y="3549892"/>
                </a:cubicBezTo>
                <a:cubicBezTo>
                  <a:pt x="-8005" y="3326319"/>
                  <a:pt x="27623" y="3052456"/>
                  <a:pt x="0" y="2851094"/>
                </a:cubicBezTo>
                <a:cubicBezTo>
                  <a:pt x="-27623" y="2649732"/>
                  <a:pt x="5614" y="2455815"/>
                  <a:pt x="0" y="2264104"/>
                </a:cubicBezTo>
                <a:cubicBezTo>
                  <a:pt x="-5614" y="2072393"/>
                  <a:pt x="22598" y="1990723"/>
                  <a:pt x="0" y="1733018"/>
                </a:cubicBezTo>
                <a:cubicBezTo>
                  <a:pt x="-22598" y="1475313"/>
                  <a:pt x="-6965" y="1369123"/>
                  <a:pt x="0" y="1090124"/>
                </a:cubicBezTo>
                <a:cubicBezTo>
                  <a:pt x="6965" y="811125"/>
                  <a:pt x="-19273" y="507044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3114097614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Slika 4" descr="Slika na kojoj se prikazuje ukrasni isječci, ilustracija, crtež, crtić&#10;&#10;Opis je automatski generiran">
            <a:extLst>
              <a:ext uri="{FF2B5EF4-FFF2-40B4-BE49-F238E27FC236}">
                <a16:creationId xmlns:a16="http://schemas.microsoft.com/office/drawing/2014/main" id="{7FCEB100-C7B0-4786-9DBC-9D0E7A0422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4296" y="708980"/>
            <a:ext cx="6894576" cy="3757543"/>
          </a:xfrm>
          <a:prstGeom prst="rect">
            <a:avLst/>
          </a:prstGeom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FCF76FC-F094-470D-9E29-29D3A9936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4798577"/>
            <a:ext cx="6894576" cy="1428487"/>
          </a:xfrm>
        </p:spPr>
        <p:txBody>
          <a:bodyPr anchor="t">
            <a:normAutofit/>
          </a:bodyPr>
          <a:lstStyle/>
          <a:p>
            <a:r>
              <a:rPr lang="hr-HR" sz="2200" dirty="0"/>
              <a:t>Cilj tretmana: pomoći klijentu da se osjeća bolje</a:t>
            </a:r>
          </a:p>
          <a:p>
            <a:pPr lvl="4"/>
            <a:r>
              <a:rPr lang="hr-HR" sz="2200" dirty="0"/>
              <a:t>Poticati pozitivne emocije</a:t>
            </a:r>
          </a:p>
          <a:p>
            <a:pPr lvl="4"/>
            <a:r>
              <a:rPr lang="hr-HR" sz="2200" dirty="0"/>
              <a:t>Smanjivati intenzitet negativnih emocija</a:t>
            </a:r>
          </a:p>
          <a:p>
            <a:pPr lvl="4"/>
            <a:endParaRPr lang="hr-HR" sz="2200"/>
          </a:p>
          <a:p>
            <a:endParaRPr lang="hr-HR" sz="2200" dirty="0"/>
          </a:p>
          <a:p>
            <a:pPr lvl="4"/>
            <a:endParaRPr lang="hr-HR" sz="2200" dirty="0"/>
          </a:p>
          <a:p>
            <a:endParaRPr lang="hr-HR" sz="2200" dirty="0"/>
          </a:p>
          <a:p>
            <a:endParaRPr lang="hr-HR" sz="2200" dirty="0"/>
          </a:p>
          <a:p>
            <a:pPr lvl="4"/>
            <a:endParaRPr lang="hr-HR" sz="2200" dirty="0"/>
          </a:p>
          <a:p>
            <a:pPr lvl="4"/>
            <a:endParaRPr lang="hr-HR" sz="2200" dirty="0"/>
          </a:p>
          <a:p>
            <a:pPr marL="1828800" lvl="4" indent="0">
              <a:buNone/>
            </a:pPr>
            <a:endParaRPr lang="hr-HR" sz="2200" dirty="0"/>
          </a:p>
        </p:txBody>
      </p:sp>
    </p:spTree>
    <p:extLst>
      <p:ext uri="{BB962C8B-B14F-4D97-AF65-F5344CB8AC3E}">
        <p14:creationId xmlns:p14="http://schemas.microsoft.com/office/powerpoint/2010/main" val="1453764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2AD4873-1046-49FB-935F-A048D56DDE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hr-HR" sz="5400" dirty="0"/>
              <a:t>Poticanje pozitivnih emocija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38730C0-BB29-49D2-A0A1-AE91E6266C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hr-HR" sz="2200" dirty="0"/>
              <a:t>Poboljšavaju osjećaj blagostanja i otpornosti</a:t>
            </a:r>
          </a:p>
          <a:p>
            <a:r>
              <a:rPr lang="hr-HR" sz="2200" dirty="0"/>
              <a:t>Sjećanja na uspješna suočavanja olakšavaju klijentima nošenje s izazovima</a:t>
            </a:r>
          </a:p>
        </p:txBody>
      </p:sp>
      <p:graphicFrame>
        <p:nvGraphicFramePr>
          <p:cNvPr id="4" name="Tablica 4">
            <a:extLst>
              <a:ext uri="{FF2B5EF4-FFF2-40B4-BE49-F238E27FC236}">
                <a16:creationId xmlns:a16="http://schemas.microsoft.com/office/drawing/2014/main" id="{FD98004C-3CAF-411C-892E-D84CF78E7B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259752"/>
              </p:ext>
            </p:extLst>
          </p:nvPr>
        </p:nvGraphicFramePr>
        <p:xfrm>
          <a:off x="929342" y="3002936"/>
          <a:ext cx="8128000" cy="311404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22122926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hr-HR" dirty="0"/>
                        <a:t>Razgovor o </a:t>
                      </a:r>
                      <a:r>
                        <a:rPr lang="hr-HR" dirty="0" err="1"/>
                        <a:t>klijentovim</a:t>
                      </a:r>
                      <a:r>
                        <a:rPr lang="hr-HR" dirty="0"/>
                        <a:t> interesima, pozitivnim događajima od proteklog tjedna, pozitivnim sjećanjima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9294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b="1" dirty="0"/>
                        <a:t>Kreiranje Akcijskog plana – povećanje doživljavanja pozitivnih emocija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5644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b="1" dirty="0"/>
                        <a:t>Pomoć klijentu u donošenju adaptivnih zaključaka:</a:t>
                      </a:r>
                    </a:p>
                    <a:p>
                      <a:endParaRPr lang="hr-HR" dirty="0"/>
                    </a:p>
                    <a:p>
                      <a:r>
                        <a:rPr lang="hr-HR" dirty="0"/>
                        <a:t>Što Vam je pokazalo to iskustvo?</a:t>
                      </a:r>
                    </a:p>
                    <a:p>
                      <a:r>
                        <a:rPr lang="hr-HR" dirty="0"/>
                        <a:t>Što to govori o Vama?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59752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hr-HR" b="1" dirty="0"/>
                        <a:t>Tražiti od klijenta da odredi pozitivnu emociju:</a:t>
                      </a:r>
                    </a:p>
                    <a:p>
                      <a:endParaRPr lang="hr-HR" dirty="0"/>
                    </a:p>
                    <a:p>
                      <a:r>
                        <a:rPr lang="hr-HR" dirty="0"/>
                        <a:t>Kako ste se osjećali kada se to dogodilo?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906716"/>
                  </a:ext>
                </a:extLst>
              </a:tr>
            </a:tbl>
          </a:graphicData>
        </a:graphic>
      </p:graphicFrame>
      <p:pic>
        <p:nvPicPr>
          <p:cNvPr id="6" name="Slika 5" descr="Slika na kojoj se prikazuje narančasto, žuto, kreativnost, umjetničko djelo&#10;&#10;Opis je automatski generiran">
            <a:extLst>
              <a:ext uri="{FF2B5EF4-FFF2-40B4-BE49-F238E27FC236}">
                <a16:creationId xmlns:a16="http://schemas.microsoft.com/office/drawing/2014/main" id="{0412FD0C-B57C-41D0-A0B6-59FD29375C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28183" y="3783023"/>
            <a:ext cx="3063817" cy="307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4910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223918D1-B840-4837-BEA1-90595C4FB9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r-HR" sz="5400" dirty="0"/>
              <a:t>Smanjenje intenziteta negativnih emocija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01A3C4D-85C4-4576-A7CE-D3DE53505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hr-HR" sz="2200" dirty="0"/>
              <a:t>Emocije ne evaluiramo, već misli koje su im u podlozi</a:t>
            </a:r>
          </a:p>
          <a:p>
            <a:r>
              <a:rPr lang="hr-HR" sz="2200" i="1" dirty="0"/>
              <a:t>Hvatanje</a:t>
            </a:r>
            <a:r>
              <a:rPr lang="hr-HR" sz="2200" dirty="0"/>
              <a:t> misli</a:t>
            </a:r>
          </a:p>
          <a:p>
            <a:r>
              <a:rPr lang="hr-HR" sz="2200" dirty="0"/>
              <a:t>Ali… postoje situacije kada povećavamo intenzitet negativnih emocija</a:t>
            </a:r>
          </a:p>
          <a:p>
            <a:pPr marL="800100" lvl="1" indent="-342900">
              <a:buFont typeface="+mj-lt"/>
              <a:buAutoNum type="arabicPeriod"/>
            </a:pPr>
            <a:r>
              <a:rPr lang="hr-HR" sz="1800"/>
              <a:t>Kada želimo </a:t>
            </a:r>
            <a:r>
              <a:rPr lang="hr-HR" sz="1800" dirty="0"/>
              <a:t>bolje uhvatiti misli</a:t>
            </a:r>
          </a:p>
          <a:p>
            <a:pPr marL="800100" lvl="1" indent="-342900">
              <a:buFont typeface="+mj-lt"/>
              <a:buAutoNum type="arabicPeriod"/>
            </a:pPr>
            <a:r>
              <a:rPr lang="hr-HR" sz="1800" dirty="0"/>
              <a:t>U svrhu promjene </a:t>
            </a:r>
            <a:r>
              <a:rPr lang="hr-HR" sz="1800" dirty="0" err="1"/>
              <a:t>kognicije</a:t>
            </a:r>
            <a:r>
              <a:rPr lang="hr-HR" sz="1800" dirty="0"/>
              <a:t> na emocionalnoj razini</a:t>
            </a:r>
          </a:p>
          <a:p>
            <a:pPr marL="800100" lvl="1" indent="-342900">
              <a:buFont typeface="+mj-lt"/>
              <a:buAutoNum type="arabicPeriod"/>
            </a:pPr>
            <a:r>
              <a:rPr lang="hr-HR" sz="1800" dirty="0"/>
              <a:t>Kako bi naučili da emocije nisu opasne, da ih mogu kontrolirati i tolerirati</a:t>
            </a:r>
          </a:p>
          <a:p>
            <a:pPr marL="800100" lvl="1" indent="-342900">
              <a:buFont typeface="+mj-lt"/>
              <a:buAutoNum type="arabicPeriod"/>
            </a:pPr>
            <a:r>
              <a:rPr lang="hr-HR" sz="1800" dirty="0"/>
              <a:t>Kako bi prepoznali nedostatke i posljedice </a:t>
            </a:r>
            <a:r>
              <a:rPr lang="hr-HR" sz="1800" dirty="0" err="1"/>
              <a:t>maladaptivnih</a:t>
            </a:r>
            <a:r>
              <a:rPr lang="hr-HR" sz="1800" dirty="0"/>
              <a:t> ponašanja</a:t>
            </a:r>
          </a:p>
          <a:p>
            <a:endParaRPr lang="hr-HR" sz="2200" dirty="0"/>
          </a:p>
        </p:txBody>
      </p:sp>
      <p:pic>
        <p:nvPicPr>
          <p:cNvPr id="5" name="Slika 4" descr="Slika na kojoj se prikazuje crtić, ukrasni isječci, grafika, kreativnost&#10;&#10;Opis je automatski generiran">
            <a:extLst>
              <a:ext uri="{FF2B5EF4-FFF2-40B4-BE49-F238E27FC236}">
                <a16:creationId xmlns:a16="http://schemas.microsoft.com/office/drawing/2014/main" id="{AC43114D-0D7B-4FC4-AD7A-C7AB296C9A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63634" y="3477409"/>
            <a:ext cx="3528366" cy="340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19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2B577FF9-3543-4875-815D-3D87BD8A20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6F4BD91B-4F0E-463C-816A-2CA772A717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4815" y="798703"/>
            <a:ext cx="5221185" cy="3072015"/>
          </a:xfrm>
        </p:spPr>
        <p:txBody>
          <a:bodyPr anchor="b">
            <a:normAutofit/>
          </a:bodyPr>
          <a:lstStyle/>
          <a:p>
            <a:r>
              <a:rPr lang="hr-HR"/>
              <a:t>Teškoće u radu s emocijama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F5569EEC-E12F-4856-B407-02B2813A4A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04059" y="0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CF860788-3A6A-45A3-B3F1-06F159665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567336" y="1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6" name="Slika 5" descr="Slika na kojoj se prikazuje crtić, ukrasni isječci, Crtić, ilustracija&#10;&#10;Opis je automatski generiran">
            <a:extLst>
              <a:ext uri="{FF2B5EF4-FFF2-40B4-BE49-F238E27FC236}">
                <a16:creationId xmlns:a16="http://schemas.microsoft.com/office/drawing/2014/main" id="{849BEA88-2C18-462F-83E3-6AA78420176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303"/>
          <a:stretch/>
        </p:blipFill>
        <p:spPr>
          <a:xfrm>
            <a:off x="7086883" y="1209578"/>
            <a:ext cx="4068224" cy="4055897"/>
          </a:xfrm>
          <a:custGeom>
            <a:avLst/>
            <a:gdLst/>
            <a:ahLst/>
            <a:cxnLst/>
            <a:rect l="l" t="t" r="r" b="b"/>
            <a:pathLst>
              <a:path w="4579832" h="5347063">
                <a:moveTo>
                  <a:pt x="106985" y="0"/>
                </a:moveTo>
                <a:lnTo>
                  <a:pt x="4472847" y="0"/>
                </a:lnTo>
                <a:cubicBezTo>
                  <a:pt x="4531933" y="0"/>
                  <a:pt x="4579832" y="47899"/>
                  <a:pt x="4579832" y="106985"/>
                </a:cubicBezTo>
                <a:lnTo>
                  <a:pt x="4579832" y="5240078"/>
                </a:lnTo>
                <a:cubicBezTo>
                  <a:pt x="4579832" y="5299164"/>
                  <a:pt x="4531933" y="5347063"/>
                  <a:pt x="4472847" y="5347063"/>
                </a:cubicBezTo>
                <a:lnTo>
                  <a:pt x="106985" y="5347063"/>
                </a:lnTo>
                <a:cubicBezTo>
                  <a:pt x="47899" y="5347063"/>
                  <a:pt x="0" y="5299164"/>
                  <a:pt x="0" y="5240078"/>
                </a:cubicBezTo>
                <a:lnTo>
                  <a:pt x="0" y="106985"/>
                </a:lnTo>
                <a:cubicBezTo>
                  <a:pt x="0" y="47899"/>
                  <a:pt x="47899" y="0"/>
                  <a:pt x="106985" y="0"/>
                </a:cubicBezTo>
                <a:close/>
              </a:path>
            </a:pathLst>
          </a:custGeom>
        </p:spPr>
      </p:pic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DF1E3393-B852-4883-B778-ED35251129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032259" y="2916245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2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39853D09-4205-4CC7-83EB-288E886AC9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48440" y="5717906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0D040B79-3E73-4A31-840D-D6B9C9FDFC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47511" y="6258756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56C6AE5-3F8B-42AC-9EA4-1B686A11E9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643820" y="5835650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63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AEDCEBB-43C2-463A-934F-8782BBAB3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hr-HR" sz="5400" dirty="0"/>
              <a:t>Imenovanje emocija</a:t>
            </a:r>
          </a:p>
        </p:txBody>
      </p:sp>
      <p:sp>
        <p:nvSpPr>
          <p:cNvPr id="15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FCF76FC-F094-470D-9E29-29D3A9936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hr-HR" sz="2200" dirty="0"/>
              <a:t>Siromašan rječnik emocija</a:t>
            </a:r>
          </a:p>
          <a:p>
            <a:endParaRPr lang="hr-HR" sz="2200" dirty="0"/>
          </a:p>
          <a:p>
            <a:r>
              <a:rPr lang="hr-HR" sz="2200" dirty="0"/>
              <a:t>Lista emocija</a:t>
            </a:r>
          </a:p>
          <a:p>
            <a:pPr lvl="4"/>
            <a:endParaRPr lang="hr-HR" sz="1200" dirty="0"/>
          </a:p>
          <a:p>
            <a:endParaRPr lang="hr-HR" sz="2200" dirty="0"/>
          </a:p>
          <a:p>
            <a:pPr lvl="4"/>
            <a:endParaRPr lang="hr-HR" sz="2200" dirty="0"/>
          </a:p>
          <a:p>
            <a:endParaRPr lang="hr-HR" sz="2200" dirty="0"/>
          </a:p>
          <a:p>
            <a:endParaRPr lang="hr-HR" sz="2200" dirty="0"/>
          </a:p>
          <a:p>
            <a:pPr lvl="4"/>
            <a:endParaRPr lang="hr-HR" sz="2200" dirty="0"/>
          </a:p>
          <a:p>
            <a:pPr lvl="4"/>
            <a:endParaRPr lang="hr-HR" sz="2200" dirty="0"/>
          </a:p>
          <a:p>
            <a:pPr marL="1828800" lvl="4" indent="0">
              <a:buNone/>
            </a:pPr>
            <a:endParaRPr lang="hr-HR" sz="2200" dirty="0"/>
          </a:p>
        </p:txBody>
      </p:sp>
      <p:pic>
        <p:nvPicPr>
          <p:cNvPr id="5" name="Slika 4" descr="Slika na kojoj se prikazuje tekst, Font, snimka zaslona, dokument&#10;&#10;Opis je automatski generiran">
            <a:extLst>
              <a:ext uri="{FF2B5EF4-FFF2-40B4-BE49-F238E27FC236}">
                <a16:creationId xmlns:a16="http://schemas.microsoft.com/office/drawing/2014/main" id="{3F997F1D-AFA9-4A58-BDCE-91D7146B8E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482800"/>
            <a:ext cx="5006009" cy="2698544"/>
          </a:xfrm>
          <a:prstGeom prst="rect">
            <a:avLst/>
          </a:prstGeom>
        </p:spPr>
      </p:pic>
      <p:pic>
        <p:nvPicPr>
          <p:cNvPr id="7" name="Slika 6" descr="Slika na kojoj se prikazuje tekst&#10;&#10;Opis je automatski generiran">
            <a:extLst>
              <a:ext uri="{FF2B5EF4-FFF2-40B4-BE49-F238E27FC236}">
                <a16:creationId xmlns:a16="http://schemas.microsoft.com/office/drawing/2014/main" id="{92AA3CCB-97D0-4A55-A618-F7C6F8485E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8787" y="2772237"/>
            <a:ext cx="3784177" cy="4085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944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EDCEBB-43C2-463A-934F-8782BBAB3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1840" y="1138265"/>
            <a:ext cx="4544762" cy="1401183"/>
          </a:xfrm>
        </p:spPr>
        <p:txBody>
          <a:bodyPr anchor="t">
            <a:normAutofit/>
          </a:bodyPr>
          <a:lstStyle/>
          <a:p>
            <a:r>
              <a:rPr lang="hr-HR" sz="3200"/>
              <a:t>Imenovanje emocija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FC23E3B9-5ABF-58B3-E2B0-E9A5DAA900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861462" y="87114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FCF76FC-F094-470D-9E29-29D3A9936C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840" y="2551176"/>
            <a:ext cx="4544762" cy="3602935"/>
          </a:xfrm>
        </p:spPr>
        <p:txBody>
          <a:bodyPr>
            <a:normAutofit/>
          </a:bodyPr>
          <a:lstStyle/>
          <a:p>
            <a:r>
              <a:rPr lang="hr-HR" sz="2000"/>
              <a:t>Teškoće u imenovanju vlastitih emocija</a:t>
            </a:r>
          </a:p>
          <a:p>
            <a:endParaRPr lang="hr-HR" sz="2000"/>
          </a:p>
          <a:p>
            <a:r>
              <a:rPr lang="hr-HR" sz="2000"/>
              <a:t>Tablica emocija</a:t>
            </a:r>
          </a:p>
          <a:p>
            <a:pPr lvl="4"/>
            <a:endParaRPr lang="hr-HR" sz="2000"/>
          </a:p>
          <a:p>
            <a:endParaRPr lang="hr-HR" sz="2000"/>
          </a:p>
          <a:p>
            <a:endParaRPr lang="hr-HR" sz="2000"/>
          </a:p>
          <a:p>
            <a:pPr lvl="4"/>
            <a:endParaRPr lang="hr-HR" sz="2000"/>
          </a:p>
          <a:p>
            <a:pPr lvl="4"/>
            <a:endParaRPr lang="hr-HR" sz="2000"/>
          </a:p>
          <a:p>
            <a:pPr marL="1828800" lvl="4" indent="0">
              <a:buNone/>
            </a:pPr>
            <a:endParaRPr lang="hr-HR" sz="2000"/>
          </a:p>
        </p:txBody>
      </p:sp>
      <p:graphicFrame>
        <p:nvGraphicFramePr>
          <p:cNvPr id="4" name="Tablica 5">
            <a:extLst>
              <a:ext uri="{FF2B5EF4-FFF2-40B4-BE49-F238E27FC236}">
                <a16:creationId xmlns:a16="http://schemas.microsoft.com/office/drawing/2014/main" id="{9D4D7B02-D1D0-4D5A-9910-B15F07C5DD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5954023"/>
              </p:ext>
            </p:extLst>
          </p:nvPr>
        </p:nvGraphicFramePr>
        <p:xfrm>
          <a:off x="6082748" y="2078879"/>
          <a:ext cx="5334161" cy="2701844"/>
        </p:xfrm>
        <a:graphic>
          <a:graphicData uri="http://schemas.openxmlformats.org/drawingml/2006/table">
            <a:tbl>
              <a:tblPr firstRow="1" bandRow="1">
                <a:tableStyleId>{17292A2E-F333-43FB-9621-5CBBE7FDCDCB}</a:tableStyleId>
              </a:tblPr>
              <a:tblGrid>
                <a:gridCol w="1563183">
                  <a:extLst>
                    <a:ext uri="{9D8B030D-6E8A-4147-A177-3AD203B41FA5}">
                      <a16:colId xmlns:a16="http://schemas.microsoft.com/office/drawing/2014/main" val="3204424334"/>
                    </a:ext>
                  </a:extLst>
                </a:gridCol>
                <a:gridCol w="1747358">
                  <a:extLst>
                    <a:ext uri="{9D8B030D-6E8A-4147-A177-3AD203B41FA5}">
                      <a16:colId xmlns:a16="http://schemas.microsoft.com/office/drawing/2014/main" val="1750657521"/>
                    </a:ext>
                  </a:extLst>
                </a:gridCol>
                <a:gridCol w="2023620">
                  <a:extLst>
                    <a:ext uri="{9D8B030D-6E8A-4147-A177-3AD203B41FA5}">
                      <a16:colId xmlns:a16="http://schemas.microsoft.com/office/drawing/2014/main" val="4118074694"/>
                    </a:ext>
                  </a:extLst>
                </a:gridCol>
              </a:tblGrid>
              <a:tr h="364666">
                <a:tc>
                  <a:txBody>
                    <a:bodyPr/>
                    <a:lstStyle/>
                    <a:p>
                      <a:r>
                        <a:rPr lang="hr-HR" sz="1600"/>
                        <a:t>Ljutnja </a:t>
                      </a:r>
                    </a:p>
                  </a:txBody>
                  <a:tcPr marL="82879" marR="82879" marT="41439" marB="41439"/>
                </a:tc>
                <a:tc>
                  <a:txBody>
                    <a:bodyPr/>
                    <a:lstStyle/>
                    <a:p>
                      <a:r>
                        <a:rPr lang="hr-HR" sz="1600"/>
                        <a:t>Tuga </a:t>
                      </a:r>
                    </a:p>
                  </a:txBody>
                  <a:tcPr marL="82879" marR="82879" marT="41439" marB="41439"/>
                </a:tc>
                <a:tc>
                  <a:txBody>
                    <a:bodyPr/>
                    <a:lstStyle/>
                    <a:p>
                      <a:r>
                        <a:rPr lang="hr-HR" sz="1600"/>
                        <a:t>Anksioznost </a:t>
                      </a:r>
                    </a:p>
                  </a:txBody>
                  <a:tcPr marL="82879" marR="82879" marT="41439" marB="41439"/>
                </a:tc>
                <a:extLst>
                  <a:ext uri="{0D108BD9-81ED-4DB2-BD59-A6C34878D82A}">
                    <a16:rowId xmlns:a16="http://schemas.microsoft.com/office/drawing/2014/main" val="1359073607"/>
                  </a:ext>
                </a:extLst>
              </a:tr>
              <a:tr h="613302">
                <a:tc>
                  <a:txBody>
                    <a:bodyPr/>
                    <a:lstStyle/>
                    <a:p>
                      <a:r>
                        <a:rPr lang="hr-HR" sz="1600"/>
                        <a:t>Prijateljica je otkazala plan.</a:t>
                      </a:r>
                    </a:p>
                  </a:txBody>
                  <a:tcPr marL="82879" marR="82879" marT="41439" marB="41439"/>
                </a:tc>
                <a:tc>
                  <a:txBody>
                    <a:bodyPr/>
                    <a:lstStyle/>
                    <a:p>
                      <a:r>
                        <a:rPr lang="hr-HR" sz="1600"/>
                        <a:t>Propali plan za večernji izlazak.</a:t>
                      </a:r>
                    </a:p>
                  </a:txBody>
                  <a:tcPr marL="82879" marR="82879" marT="41439" marB="41439"/>
                </a:tc>
                <a:tc>
                  <a:txBody>
                    <a:bodyPr/>
                    <a:lstStyle/>
                    <a:p>
                      <a:r>
                        <a:rPr lang="hr-HR" sz="1600"/>
                        <a:t>Pogled na stanje na bankovnom računu.</a:t>
                      </a:r>
                    </a:p>
                  </a:txBody>
                  <a:tcPr marL="82879" marR="82879" marT="41439" marB="41439"/>
                </a:tc>
                <a:extLst>
                  <a:ext uri="{0D108BD9-81ED-4DB2-BD59-A6C34878D82A}">
                    <a16:rowId xmlns:a16="http://schemas.microsoft.com/office/drawing/2014/main" val="3047965691"/>
                  </a:ext>
                </a:extLst>
              </a:tr>
              <a:tr h="861938">
                <a:tc>
                  <a:txBody>
                    <a:bodyPr/>
                    <a:lstStyle/>
                    <a:p>
                      <a:r>
                        <a:rPr lang="hr-HR" sz="1600"/>
                        <a:t>Susjed nije vratio kufer.</a:t>
                      </a:r>
                    </a:p>
                  </a:txBody>
                  <a:tcPr marL="82879" marR="82879" marT="41439" marB="41439"/>
                </a:tc>
                <a:tc>
                  <a:txBody>
                    <a:bodyPr/>
                    <a:lstStyle/>
                    <a:p>
                      <a:r>
                        <a:rPr lang="hr-HR" sz="1600"/>
                        <a:t>Nedovoljno novca za putovanje.</a:t>
                      </a:r>
                    </a:p>
                  </a:txBody>
                  <a:tcPr marL="82879" marR="82879" marT="41439" marB="41439"/>
                </a:tc>
                <a:tc>
                  <a:txBody>
                    <a:bodyPr/>
                    <a:lstStyle/>
                    <a:p>
                      <a:r>
                        <a:rPr lang="hr-HR" sz="1600"/>
                        <a:t>Vijest o prirodnoj nepogodi.</a:t>
                      </a:r>
                    </a:p>
                  </a:txBody>
                  <a:tcPr marL="82879" marR="82879" marT="41439" marB="41439"/>
                </a:tc>
                <a:extLst>
                  <a:ext uri="{0D108BD9-81ED-4DB2-BD59-A6C34878D82A}">
                    <a16:rowId xmlns:a16="http://schemas.microsoft.com/office/drawing/2014/main" val="4135451018"/>
                  </a:ext>
                </a:extLst>
              </a:tr>
              <a:tr h="861938">
                <a:tc>
                  <a:txBody>
                    <a:bodyPr/>
                    <a:lstStyle/>
                    <a:p>
                      <a:r>
                        <a:rPr lang="hr-HR" sz="1600"/>
                        <a:t>Vozač pušta preglasno glazbu.</a:t>
                      </a:r>
                    </a:p>
                  </a:txBody>
                  <a:tcPr marL="82879" marR="82879" marT="41439" marB="41439"/>
                </a:tc>
                <a:tc>
                  <a:txBody>
                    <a:bodyPr/>
                    <a:lstStyle/>
                    <a:p>
                      <a:r>
                        <a:rPr lang="hr-HR" sz="1600"/>
                        <a:t>Bez planova za vikend.</a:t>
                      </a:r>
                    </a:p>
                  </a:txBody>
                  <a:tcPr marL="82879" marR="82879" marT="41439" marB="41439"/>
                </a:tc>
                <a:tc>
                  <a:txBody>
                    <a:bodyPr/>
                    <a:lstStyle/>
                    <a:p>
                      <a:r>
                        <a:rPr lang="hr-HR" sz="1600"/>
                        <a:t>Pronalazak kvržice na vratu.</a:t>
                      </a:r>
                    </a:p>
                  </a:txBody>
                  <a:tcPr marL="82879" marR="82879" marT="41439" marB="41439"/>
                </a:tc>
                <a:extLst>
                  <a:ext uri="{0D108BD9-81ED-4DB2-BD59-A6C34878D82A}">
                    <a16:rowId xmlns:a16="http://schemas.microsoft.com/office/drawing/2014/main" val="30440107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9645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70B4317-D83D-4585-BDED-B7A40F4F9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025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r-HR" sz="4900" dirty="0"/>
              <a:t>Teškoće u procjenjivanju intenziteta emocije</a:t>
            </a:r>
            <a:br>
              <a:rPr lang="hr-HR" sz="5400" dirty="0"/>
            </a:br>
            <a:endParaRPr lang="hr-HR" sz="54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ECBBF09-D2DC-41C1-9260-4EFDEDAEA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hr-HR" sz="2200" dirty="0"/>
              <a:t>Postavljamo pitanje o intenzitetu emocije</a:t>
            </a:r>
          </a:p>
          <a:p>
            <a:pPr lvl="1"/>
            <a:r>
              <a:rPr lang="hr-HR" sz="1800" dirty="0"/>
              <a:t>Npr. Koliko ste bili tužni?</a:t>
            </a:r>
          </a:p>
          <a:p>
            <a:pPr lvl="1"/>
            <a:r>
              <a:rPr lang="hr-HR" sz="1800" dirty="0"/>
              <a:t>0-10, 0%-100%</a:t>
            </a:r>
          </a:p>
        </p:txBody>
      </p:sp>
      <p:cxnSp>
        <p:nvCxnSpPr>
          <p:cNvPr id="5" name="Ravni poveznik 4">
            <a:extLst>
              <a:ext uri="{FF2B5EF4-FFF2-40B4-BE49-F238E27FC236}">
                <a16:creationId xmlns:a16="http://schemas.microsoft.com/office/drawing/2014/main" id="{8FD81A5E-14C0-4524-A9FD-F5A337BFFF66}"/>
              </a:ext>
            </a:extLst>
          </p:cNvPr>
          <p:cNvCxnSpPr/>
          <p:nvPr/>
        </p:nvCxnSpPr>
        <p:spPr>
          <a:xfrm>
            <a:off x="1380565" y="3989294"/>
            <a:ext cx="9511553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kstniOkvir 5">
            <a:extLst>
              <a:ext uri="{FF2B5EF4-FFF2-40B4-BE49-F238E27FC236}">
                <a16:creationId xmlns:a16="http://schemas.microsoft.com/office/drawing/2014/main" id="{01952786-6769-4B93-9275-B0ED51223E6A}"/>
              </a:ext>
            </a:extLst>
          </p:cNvPr>
          <p:cNvSpPr txBox="1"/>
          <p:nvPr/>
        </p:nvSpPr>
        <p:spPr>
          <a:xfrm>
            <a:off x="1264024" y="4267200"/>
            <a:ext cx="96639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0%									              100%</a:t>
            </a: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B97DDDED-ECA5-40DE-BC27-72B7A4A02545}"/>
              </a:ext>
            </a:extLst>
          </p:cNvPr>
          <p:cNvSpPr txBox="1"/>
          <p:nvPr/>
        </p:nvSpPr>
        <p:spPr>
          <a:xfrm>
            <a:off x="1380565" y="3373034"/>
            <a:ext cx="951155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Uopće nisam	        Donekle sam			Prilično sam         		     Jako sam</a:t>
            </a:r>
          </a:p>
          <a:p>
            <a:r>
              <a:rPr lang="hr-HR" dirty="0"/>
              <a:t>tužna                                 </a:t>
            </a:r>
            <a:r>
              <a:rPr lang="hr-HR" dirty="0" err="1"/>
              <a:t>tužna</a:t>
            </a:r>
            <a:r>
              <a:rPr lang="hr-HR" dirty="0"/>
              <a:t>                                                    </a:t>
            </a:r>
            <a:r>
              <a:rPr lang="hr-HR" dirty="0" err="1"/>
              <a:t>tužna</a:t>
            </a:r>
            <a:r>
              <a:rPr lang="hr-HR" dirty="0"/>
              <a:t>                                                </a:t>
            </a:r>
            <a:r>
              <a:rPr lang="hr-HR" dirty="0" err="1"/>
              <a:t>tužna</a:t>
            </a:r>
            <a:r>
              <a:rPr lang="hr-HR" dirty="0"/>
              <a:t>   </a:t>
            </a:r>
          </a:p>
          <a:p>
            <a:endParaRPr lang="hr-HR" dirty="0"/>
          </a:p>
        </p:txBody>
      </p:sp>
      <p:pic>
        <p:nvPicPr>
          <p:cNvPr id="12" name="Slika 11">
            <a:extLst>
              <a:ext uri="{FF2B5EF4-FFF2-40B4-BE49-F238E27FC236}">
                <a16:creationId xmlns:a16="http://schemas.microsoft.com/office/drawing/2014/main" id="{138BCFE8-03A0-414F-B398-90DD51E1B9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23620" y="612473"/>
            <a:ext cx="1234547" cy="6081287"/>
          </a:xfrm>
          <a:prstGeom prst="rect">
            <a:avLst/>
          </a:prstGeom>
        </p:spPr>
      </p:pic>
      <p:sp>
        <p:nvSpPr>
          <p:cNvPr id="13" name="Pravokutnik 12">
            <a:extLst>
              <a:ext uri="{FF2B5EF4-FFF2-40B4-BE49-F238E27FC236}">
                <a16:creationId xmlns:a16="http://schemas.microsoft.com/office/drawing/2014/main" id="{D317CB45-584E-4880-8EBE-F8DC641E5207}"/>
              </a:ext>
            </a:extLst>
          </p:cNvPr>
          <p:cNvSpPr/>
          <p:nvPr/>
        </p:nvSpPr>
        <p:spPr>
          <a:xfrm>
            <a:off x="10802471" y="224118"/>
            <a:ext cx="1461247" cy="451897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407159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6D7F0AB-F806-49E7-98A4-9A9892A407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hr-HR" sz="5400" dirty="0"/>
              <a:t>Razlikovanje automatskih misli i emocija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43C2D5B-C344-4484-B210-20085FCC5A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/>
          <a:p>
            <a:r>
              <a:rPr lang="hr-HR" sz="2200" dirty="0"/>
              <a:t>Klijenti četo ne razlikuju misli od emocija</a:t>
            </a:r>
          </a:p>
          <a:p>
            <a:r>
              <a:rPr lang="hr-HR" sz="2200" dirty="0"/>
              <a:t>Što napraviti?</a:t>
            </a:r>
          </a:p>
          <a:p>
            <a:pPr marL="800100" lvl="1" indent="-342900">
              <a:buFont typeface="+mj-lt"/>
              <a:buAutoNum type="arabicPeriod"/>
            </a:pPr>
            <a:r>
              <a:rPr lang="hr-HR" sz="1800" dirty="0"/>
              <a:t>Ignorirati konfuziju</a:t>
            </a:r>
          </a:p>
          <a:p>
            <a:pPr marL="800100" lvl="1" indent="-342900">
              <a:buFont typeface="+mj-lt"/>
              <a:buAutoNum type="arabicPeriod"/>
            </a:pPr>
            <a:r>
              <a:rPr lang="hr-HR" sz="1800" dirty="0"/>
              <a:t>Spomenuti konfuziju odmah</a:t>
            </a:r>
          </a:p>
          <a:p>
            <a:pPr marL="800100" lvl="1" indent="-342900">
              <a:buFont typeface="+mj-lt"/>
              <a:buAutoNum type="arabicPeriod"/>
            </a:pPr>
            <a:r>
              <a:rPr lang="hr-HR" sz="1800" dirty="0"/>
              <a:t>Spomenuti konfuziju naknadno</a:t>
            </a:r>
          </a:p>
          <a:p>
            <a:endParaRPr lang="hr-HR" sz="2200" dirty="0"/>
          </a:p>
        </p:txBody>
      </p:sp>
      <p:pic>
        <p:nvPicPr>
          <p:cNvPr id="5" name="Slika 4" descr="Slika na kojoj se prikazuje skeč, crtić, računalo, ilustracija&#10;&#10;Opis je automatski generiran">
            <a:extLst>
              <a:ext uri="{FF2B5EF4-FFF2-40B4-BE49-F238E27FC236}">
                <a16:creationId xmlns:a16="http://schemas.microsoft.com/office/drawing/2014/main" id="{6B2FB89A-C086-4D82-9085-10377EE768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6704" y="2502923"/>
            <a:ext cx="6755296" cy="4357563"/>
          </a:xfrm>
          <a:prstGeom prst="rect">
            <a:avLst/>
          </a:prstGeom>
        </p:spPr>
      </p:pic>
      <p:sp>
        <p:nvSpPr>
          <p:cNvPr id="6" name="Oblačić za govor: ovalni 5">
            <a:extLst>
              <a:ext uri="{FF2B5EF4-FFF2-40B4-BE49-F238E27FC236}">
                <a16:creationId xmlns:a16="http://schemas.microsoft.com/office/drawing/2014/main" id="{A3CB8648-F157-4BBA-8885-C964789C14E7}"/>
              </a:ext>
            </a:extLst>
          </p:cNvPr>
          <p:cNvSpPr/>
          <p:nvPr/>
        </p:nvSpPr>
        <p:spPr>
          <a:xfrm>
            <a:off x="9338108" y="2168070"/>
            <a:ext cx="2504267" cy="1260930"/>
          </a:xfrm>
          <a:prstGeom prst="wedgeEllipse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7" name="TekstniOkvir 6">
            <a:extLst>
              <a:ext uri="{FF2B5EF4-FFF2-40B4-BE49-F238E27FC236}">
                <a16:creationId xmlns:a16="http://schemas.microsoft.com/office/drawing/2014/main" id="{AEEDF688-33FB-4CA8-BBC5-13BE31D18E23}"/>
              </a:ext>
            </a:extLst>
          </p:cNvPr>
          <p:cNvSpPr txBox="1"/>
          <p:nvPr/>
        </p:nvSpPr>
        <p:spPr>
          <a:xfrm>
            <a:off x="9789459" y="2497950"/>
            <a:ext cx="17335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solidFill>
                  <a:schemeClr val="bg1"/>
                </a:solidFill>
              </a:rPr>
              <a:t>Osjećam da to ne mogu završiti</a:t>
            </a:r>
          </a:p>
        </p:txBody>
      </p:sp>
    </p:spTree>
    <p:extLst>
      <p:ext uri="{BB962C8B-B14F-4D97-AF65-F5344CB8AC3E}">
        <p14:creationId xmlns:p14="http://schemas.microsoft.com/office/powerpoint/2010/main" val="40792541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1633</TotalTime>
  <Words>654</Words>
  <Application>Microsoft Office PowerPoint</Application>
  <PresentationFormat>Široki zaslon</PresentationFormat>
  <Paragraphs>114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Tema sustava Office</vt:lpstr>
      <vt:lpstr>Emocije</vt:lpstr>
      <vt:lpstr>Rad s emocijama</vt:lpstr>
      <vt:lpstr>Poticanje pozitivnih emocija</vt:lpstr>
      <vt:lpstr>Smanjenje intenziteta negativnih emocija</vt:lpstr>
      <vt:lpstr>Teškoće u radu s emocijama</vt:lpstr>
      <vt:lpstr>Imenovanje emocija</vt:lpstr>
      <vt:lpstr>Imenovanje emocija</vt:lpstr>
      <vt:lpstr>Teškoće u procjenjivanju intenziteta emocije </vt:lpstr>
      <vt:lpstr>Razlikovanje automatskih misli i emocija</vt:lpstr>
      <vt:lpstr>PowerPoint prezentacija</vt:lpstr>
      <vt:lpstr>Povezivanje automatskih misli s emocijom</vt:lpstr>
      <vt:lpstr>Tehnike emocionalne regulacije</vt:lpstr>
      <vt:lpstr>Hvala na pažnji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Emocije</dc:title>
  <dc:creator>andreandric@outlook.com</dc:creator>
  <cp:lastModifiedBy>andreandric@outlook.com</cp:lastModifiedBy>
  <cp:revision>4</cp:revision>
  <dcterms:created xsi:type="dcterms:W3CDTF">2023-10-17T14:05:56Z</dcterms:created>
  <dcterms:modified xsi:type="dcterms:W3CDTF">2023-11-11T10:53:04Z</dcterms:modified>
</cp:coreProperties>
</file>