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6.xml.rels" ContentType="application/vnd.openxmlformats-package.relationships+xml"/>
  <Override PartName="/ppt/slideMasters/slideMaster6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_rels/slideLayout31.xml.rels" ContentType="application/vnd.openxmlformats-package.relationships+xml"/>
  <Override PartName="/ppt/slideLayouts/_rels/slideLayout53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54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55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6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57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8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59.xml.rels" ContentType="application/vnd.openxmlformats-package.relationships+xml"/>
  <Override PartName="/ppt/slideLayouts/_rels/slideLayout38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39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40.xml.rels" ContentType="application/vnd.openxmlformats-package.relationships+xml"/>
  <Override PartName="/ppt/slideLayouts/_rels/slideLayout41.xml.rels" ContentType="application/vnd.openxmlformats-package.relationships+xml"/>
  <Override PartName="/ppt/slideLayouts/_rels/slideLayout42.xml.rels" ContentType="application/vnd.openxmlformats-package.relationships+xml"/>
  <Override PartName="/ppt/slideLayouts/_rels/slideLayout43.xml.rels" ContentType="application/vnd.openxmlformats-package.relationships+xml"/>
  <Override PartName="/ppt/slideLayouts/_rels/slideLayout44.xml.rels" ContentType="application/vnd.openxmlformats-package.relationships+xml"/>
  <Override PartName="/ppt/slideLayouts/_rels/slideLayout45.xml.rels" ContentType="application/vnd.openxmlformats-package.relationships+xml"/>
  <Override PartName="/ppt/slideLayouts/_rels/slideLayout46.xml.rels" ContentType="application/vnd.openxmlformats-package.relationships+xml"/>
  <Override PartName="/ppt/slideLayouts/_rels/slideLayout47.xml.rels" ContentType="application/vnd.openxmlformats-package.relationships+xml"/>
  <Override PartName="/ppt/slideLayouts/_rels/slideLayout48.xml.rels" ContentType="application/vnd.openxmlformats-package.relationships+xml"/>
  <Override PartName="/ppt/slideLayouts/_rels/slideLayout49.xml.rels" ContentType="application/vnd.openxmlformats-package.relationships+xml"/>
  <Override PartName="/ppt/slideLayouts/_rels/slideLayout50.xml.rels" ContentType="application/vnd.openxmlformats-package.relationships+xml"/>
  <Override PartName="/ppt/slideLayouts/_rels/slideLayout51.xml.rels" ContentType="application/vnd.openxmlformats-package.relationships+xml"/>
  <Override PartName="/ppt/slideLayouts/_rels/slideLayout52.xml.rels" ContentType="application/vnd.openxmlformats-package.relationships+xml"/>
  <Override PartName="/ppt/slideLayouts/_rels/slideLayout60.xml.rels" ContentType="application/vnd.openxmlformats-package.relationships+xml"/>
  <Override PartName="/ppt/slideLayouts/_rels/slideLayout61.xml.rels" ContentType="application/vnd.openxmlformats-package.relationships+xml"/>
  <Override PartName="/ppt/slideLayouts/_rels/slideLayout62.xml.rels" ContentType="application/vnd.openxmlformats-package.relationships+xml"/>
  <Override PartName="/ppt/slideLayouts/_rels/slideLayout63.xml.rels" ContentType="application/vnd.openxmlformats-package.relationships+xml"/>
  <Override PartName="/ppt/slideLayouts/_rels/slideLayout64.xml.rels" ContentType="application/vnd.openxmlformats-package.relationships+xml"/>
  <Override PartName="/ppt/slideLayouts/_rels/slideLayout65.xml.rels" ContentType="application/vnd.openxmlformats-package.relationships+xml"/>
  <Override PartName="/ppt/slideLayouts/_rels/slideLayout66.xml.rels" ContentType="application/vnd.openxmlformats-package.relationships+xml"/>
  <Override PartName="/ppt/slideLayouts/_rels/slideLayout67.xml.rels" ContentType="application/vnd.openxmlformats-package.relationships+xml"/>
  <Override PartName="/ppt/slideLayouts/_rels/slideLayout68.xml.rels" ContentType="application/vnd.openxmlformats-package.relationships+xml"/>
  <Override PartName="/ppt/slideLayouts/_rels/slideLayout69.xml.rels" ContentType="application/vnd.openxmlformats-package.relationships+xml"/>
  <Override PartName="/ppt/slideLayouts/_rels/slideLayout70.xml.rels" ContentType="application/vnd.openxmlformats-package.relationships+xml"/>
  <Override PartName="/ppt/slideLayouts/_rels/slideLayout71.xml.rels" ContentType="application/vnd.openxmlformats-package.relationships+xml"/>
  <Override PartName="/ppt/slideLayouts/_rels/slideLayout72.xml.rels" ContentType="application/vnd.openxmlformats-package.relationships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6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  <p:sldMasterId id="2147483687" r:id="rId5"/>
    <p:sldMasterId id="2147483700" r:id="rId6"/>
    <p:sldMasterId id="2147483713" r:id="rId7"/>
  </p:sld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</p:sldIdLst>
  <p:sldSz cx="9144000" cy="5145087"/>
  <p:notesSz cx="6858000" cy="91440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713160" y="379440"/>
            <a:ext cx="77173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713160" y="379440"/>
            <a:ext cx="77173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713160" y="379440"/>
            <a:ext cx="77173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713160" y="379440"/>
            <a:ext cx="77173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3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hr-HR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713160" y="379440"/>
            <a:ext cx="77173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713160" y="379440"/>
            <a:ext cx="77173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1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713160" y="379440"/>
            <a:ext cx="77173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subTitle"/>
          </p:nvPr>
        </p:nvSpPr>
        <p:spPr>
          <a:xfrm>
            <a:off x="713160" y="379440"/>
            <a:ext cx="7717320" cy="2654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hr-HR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713160" y="379440"/>
            <a:ext cx="77173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6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7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713160" y="379440"/>
            <a:ext cx="77173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3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hr-HR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713160" y="379440"/>
            <a:ext cx="77173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0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1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713160" y="379440"/>
            <a:ext cx="77173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4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5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713160" y="379440"/>
            <a:ext cx="77173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8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713160" y="379440"/>
            <a:ext cx="77173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1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2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3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713160" y="379440"/>
            <a:ext cx="77173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6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7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8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9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0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PlaceHolder 1"/>
          <p:cNvSpPr>
            <a:spLocks noGrp="1"/>
          </p:cNvSpPr>
          <p:nvPr>
            <p:ph type="title"/>
          </p:nvPr>
        </p:nvSpPr>
        <p:spPr>
          <a:xfrm>
            <a:off x="713160" y="379440"/>
            <a:ext cx="77173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9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3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hr-HR" sz="3200" spc="-1" strike="noStrike"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PlaceHolder 1"/>
          <p:cNvSpPr>
            <a:spLocks noGrp="1"/>
          </p:cNvSpPr>
          <p:nvPr>
            <p:ph type="title"/>
          </p:nvPr>
        </p:nvSpPr>
        <p:spPr>
          <a:xfrm>
            <a:off x="713160" y="379440"/>
            <a:ext cx="77173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1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PlaceHolder 1"/>
          <p:cNvSpPr>
            <a:spLocks noGrp="1"/>
          </p:cNvSpPr>
          <p:nvPr>
            <p:ph type="title"/>
          </p:nvPr>
        </p:nvSpPr>
        <p:spPr>
          <a:xfrm>
            <a:off x="713160" y="379440"/>
            <a:ext cx="77173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4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PlaceHolder 1"/>
          <p:cNvSpPr>
            <a:spLocks noGrp="1"/>
          </p:cNvSpPr>
          <p:nvPr>
            <p:ph type="title"/>
          </p:nvPr>
        </p:nvSpPr>
        <p:spPr>
          <a:xfrm>
            <a:off x="713160" y="379440"/>
            <a:ext cx="77173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713160" y="379440"/>
            <a:ext cx="77173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PlaceHolder 1"/>
          <p:cNvSpPr>
            <a:spLocks noGrp="1"/>
          </p:cNvSpPr>
          <p:nvPr>
            <p:ph type="subTitle"/>
          </p:nvPr>
        </p:nvSpPr>
        <p:spPr>
          <a:xfrm>
            <a:off x="713160" y="379440"/>
            <a:ext cx="7717320" cy="2654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hr-HR" sz="3200" spc="-1" strike="noStrike"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PlaceHolder 1"/>
          <p:cNvSpPr>
            <a:spLocks noGrp="1"/>
          </p:cNvSpPr>
          <p:nvPr>
            <p:ph type="title"/>
          </p:nvPr>
        </p:nvSpPr>
        <p:spPr>
          <a:xfrm>
            <a:off x="713160" y="379440"/>
            <a:ext cx="77173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9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0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PlaceHolder 1"/>
          <p:cNvSpPr>
            <a:spLocks noGrp="1"/>
          </p:cNvSpPr>
          <p:nvPr>
            <p:ph type="title"/>
          </p:nvPr>
        </p:nvSpPr>
        <p:spPr>
          <a:xfrm>
            <a:off x="713160" y="379440"/>
            <a:ext cx="77173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3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4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PlaceHolder 1"/>
          <p:cNvSpPr>
            <a:spLocks noGrp="1"/>
          </p:cNvSpPr>
          <p:nvPr>
            <p:ph type="title"/>
          </p:nvPr>
        </p:nvSpPr>
        <p:spPr>
          <a:xfrm>
            <a:off x="713160" y="379440"/>
            <a:ext cx="77173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8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PlaceHolder 1"/>
          <p:cNvSpPr>
            <a:spLocks noGrp="1"/>
          </p:cNvSpPr>
          <p:nvPr>
            <p:ph type="title"/>
          </p:nvPr>
        </p:nvSpPr>
        <p:spPr>
          <a:xfrm>
            <a:off x="713160" y="379440"/>
            <a:ext cx="77173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1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PlaceHolder 1"/>
          <p:cNvSpPr>
            <a:spLocks noGrp="1"/>
          </p:cNvSpPr>
          <p:nvPr>
            <p:ph type="title"/>
          </p:nvPr>
        </p:nvSpPr>
        <p:spPr>
          <a:xfrm>
            <a:off x="713160" y="379440"/>
            <a:ext cx="77173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4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5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6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PlaceHolder 1"/>
          <p:cNvSpPr>
            <a:spLocks noGrp="1"/>
          </p:cNvSpPr>
          <p:nvPr>
            <p:ph type="title"/>
          </p:nvPr>
        </p:nvSpPr>
        <p:spPr>
          <a:xfrm>
            <a:off x="713160" y="379440"/>
            <a:ext cx="77173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9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0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1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2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3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PlaceHolder 1"/>
          <p:cNvSpPr>
            <a:spLocks noGrp="1"/>
          </p:cNvSpPr>
          <p:nvPr>
            <p:ph type="title"/>
          </p:nvPr>
        </p:nvSpPr>
        <p:spPr>
          <a:xfrm>
            <a:off x="713160" y="379440"/>
            <a:ext cx="77173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6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3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hr-HR" sz="3200" spc="-1" strike="noStrike">
              <a:latin typeface="Arial"/>
            </a:endParaRPr>
          </a:p>
        </p:txBody>
      </p:sp>
    </p:spTree>
  </p:cSld>
</p:sldLayout>
</file>

<file path=ppt/slideLayouts/slideLayout3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PlaceHolder 1"/>
          <p:cNvSpPr>
            <a:spLocks noGrp="1"/>
          </p:cNvSpPr>
          <p:nvPr>
            <p:ph type="title"/>
          </p:nvPr>
        </p:nvSpPr>
        <p:spPr>
          <a:xfrm>
            <a:off x="713160" y="379440"/>
            <a:ext cx="77173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713160" y="379440"/>
            <a:ext cx="77173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PlaceHolder 1"/>
          <p:cNvSpPr>
            <a:spLocks noGrp="1"/>
          </p:cNvSpPr>
          <p:nvPr>
            <p:ph type="title"/>
          </p:nvPr>
        </p:nvSpPr>
        <p:spPr>
          <a:xfrm>
            <a:off x="713160" y="379440"/>
            <a:ext cx="77173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1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PlaceHolder 1"/>
          <p:cNvSpPr>
            <a:spLocks noGrp="1"/>
          </p:cNvSpPr>
          <p:nvPr>
            <p:ph type="title"/>
          </p:nvPr>
        </p:nvSpPr>
        <p:spPr>
          <a:xfrm>
            <a:off x="713160" y="379440"/>
            <a:ext cx="77173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PlaceHolder 1"/>
          <p:cNvSpPr>
            <a:spLocks noGrp="1"/>
          </p:cNvSpPr>
          <p:nvPr>
            <p:ph type="subTitle"/>
          </p:nvPr>
        </p:nvSpPr>
        <p:spPr>
          <a:xfrm>
            <a:off x="713160" y="379440"/>
            <a:ext cx="7717320" cy="2654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hr-HR" sz="3200" spc="-1" strike="noStrike">
              <a:latin typeface="Arial"/>
            </a:endParaRPr>
          </a:p>
        </p:txBody>
      </p:sp>
    </p:spTree>
  </p:cSld>
</p:sldLayout>
</file>

<file path=ppt/slideLayouts/slideLayout4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PlaceHolder 1"/>
          <p:cNvSpPr>
            <a:spLocks noGrp="1"/>
          </p:cNvSpPr>
          <p:nvPr>
            <p:ph type="title"/>
          </p:nvPr>
        </p:nvSpPr>
        <p:spPr>
          <a:xfrm>
            <a:off x="713160" y="379440"/>
            <a:ext cx="77173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6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7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PlaceHolder 1"/>
          <p:cNvSpPr>
            <a:spLocks noGrp="1"/>
          </p:cNvSpPr>
          <p:nvPr>
            <p:ph type="title"/>
          </p:nvPr>
        </p:nvSpPr>
        <p:spPr>
          <a:xfrm>
            <a:off x="713160" y="379440"/>
            <a:ext cx="77173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9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0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1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PlaceHolder 1"/>
          <p:cNvSpPr>
            <a:spLocks noGrp="1"/>
          </p:cNvSpPr>
          <p:nvPr>
            <p:ph type="title"/>
          </p:nvPr>
        </p:nvSpPr>
        <p:spPr>
          <a:xfrm>
            <a:off x="713160" y="379440"/>
            <a:ext cx="77173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4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5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PlaceHolder 1"/>
          <p:cNvSpPr>
            <a:spLocks noGrp="1"/>
          </p:cNvSpPr>
          <p:nvPr>
            <p:ph type="title"/>
          </p:nvPr>
        </p:nvSpPr>
        <p:spPr>
          <a:xfrm>
            <a:off x="713160" y="379440"/>
            <a:ext cx="77173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8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PlaceHolder 1"/>
          <p:cNvSpPr>
            <a:spLocks noGrp="1"/>
          </p:cNvSpPr>
          <p:nvPr>
            <p:ph type="title"/>
          </p:nvPr>
        </p:nvSpPr>
        <p:spPr>
          <a:xfrm>
            <a:off x="713160" y="379440"/>
            <a:ext cx="77173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1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2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3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PlaceHolder 1"/>
          <p:cNvSpPr>
            <a:spLocks noGrp="1"/>
          </p:cNvSpPr>
          <p:nvPr>
            <p:ph type="title"/>
          </p:nvPr>
        </p:nvSpPr>
        <p:spPr>
          <a:xfrm>
            <a:off x="713160" y="379440"/>
            <a:ext cx="77173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6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7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8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9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0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713160" y="379440"/>
            <a:ext cx="77173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5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PlaceHolder 1"/>
          <p:cNvSpPr>
            <a:spLocks noGrp="1"/>
          </p:cNvSpPr>
          <p:nvPr>
            <p:ph type="title"/>
          </p:nvPr>
        </p:nvSpPr>
        <p:spPr>
          <a:xfrm>
            <a:off x="713160" y="379440"/>
            <a:ext cx="77173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9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3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hr-HR" sz="3200" spc="-1" strike="noStrike">
              <a:latin typeface="Arial"/>
            </a:endParaRPr>
          </a:p>
        </p:txBody>
      </p:sp>
    </p:spTree>
  </p:cSld>
</p:sldLayout>
</file>

<file path=ppt/slideLayouts/slideLayout5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PlaceHolder 1"/>
          <p:cNvSpPr>
            <a:spLocks noGrp="1"/>
          </p:cNvSpPr>
          <p:nvPr>
            <p:ph type="title"/>
          </p:nvPr>
        </p:nvSpPr>
        <p:spPr>
          <a:xfrm>
            <a:off x="713160" y="379440"/>
            <a:ext cx="77173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1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5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PlaceHolder 1"/>
          <p:cNvSpPr>
            <a:spLocks noGrp="1"/>
          </p:cNvSpPr>
          <p:nvPr>
            <p:ph type="title"/>
          </p:nvPr>
        </p:nvSpPr>
        <p:spPr>
          <a:xfrm>
            <a:off x="713160" y="379440"/>
            <a:ext cx="77173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4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5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PlaceHolder 1"/>
          <p:cNvSpPr>
            <a:spLocks noGrp="1"/>
          </p:cNvSpPr>
          <p:nvPr>
            <p:ph type="title"/>
          </p:nvPr>
        </p:nvSpPr>
        <p:spPr>
          <a:xfrm>
            <a:off x="713160" y="379440"/>
            <a:ext cx="77173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5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PlaceHolder 1"/>
          <p:cNvSpPr>
            <a:spLocks noGrp="1"/>
          </p:cNvSpPr>
          <p:nvPr>
            <p:ph type="subTitle"/>
          </p:nvPr>
        </p:nvSpPr>
        <p:spPr>
          <a:xfrm>
            <a:off x="713160" y="379440"/>
            <a:ext cx="7717320" cy="2654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hr-HR" sz="3200" spc="-1" strike="noStrike">
              <a:latin typeface="Arial"/>
            </a:endParaRPr>
          </a:p>
        </p:txBody>
      </p:sp>
    </p:spTree>
  </p:cSld>
</p:sldLayout>
</file>

<file path=ppt/slideLayouts/slideLayout5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PlaceHolder 1"/>
          <p:cNvSpPr>
            <a:spLocks noGrp="1"/>
          </p:cNvSpPr>
          <p:nvPr>
            <p:ph type="title"/>
          </p:nvPr>
        </p:nvSpPr>
        <p:spPr>
          <a:xfrm>
            <a:off x="713160" y="379440"/>
            <a:ext cx="77173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9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0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5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PlaceHolder 1"/>
          <p:cNvSpPr>
            <a:spLocks noGrp="1"/>
          </p:cNvSpPr>
          <p:nvPr>
            <p:ph type="title"/>
          </p:nvPr>
        </p:nvSpPr>
        <p:spPr>
          <a:xfrm>
            <a:off x="713160" y="379440"/>
            <a:ext cx="77173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3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4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5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PlaceHolder 1"/>
          <p:cNvSpPr>
            <a:spLocks noGrp="1"/>
          </p:cNvSpPr>
          <p:nvPr>
            <p:ph type="title"/>
          </p:nvPr>
        </p:nvSpPr>
        <p:spPr>
          <a:xfrm>
            <a:off x="713160" y="379440"/>
            <a:ext cx="77173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8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5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PlaceHolder 1"/>
          <p:cNvSpPr>
            <a:spLocks noGrp="1"/>
          </p:cNvSpPr>
          <p:nvPr>
            <p:ph type="title"/>
          </p:nvPr>
        </p:nvSpPr>
        <p:spPr>
          <a:xfrm>
            <a:off x="713160" y="379440"/>
            <a:ext cx="77173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1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5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PlaceHolder 1"/>
          <p:cNvSpPr>
            <a:spLocks noGrp="1"/>
          </p:cNvSpPr>
          <p:nvPr>
            <p:ph type="title"/>
          </p:nvPr>
        </p:nvSpPr>
        <p:spPr>
          <a:xfrm>
            <a:off x="713160" y="379440"/>
            <a:ext cx="77173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4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5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6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subTitle"/>
          </p:nvPr>
        </p:nvSpPr>
        <p:spPr>
          <a:xfrm>
            <a:off x="713160" y="379440"/>
            <a:ext cx="7717320" cy="2654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hr-HR" sz="3200" spc="-1" strike="noStrike">
              <a:latin typeface="Arial"/>
            </a:endParaRPr>
          </a:p>
        </p:txBody>
      </p:sp>
    </p:spTree>
  </p:cSld>
</p:sldLayout>
</file>

<file path=ppt/slideLayouts/slideLayout6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PlaceHolder 1"/>
          <p:cNvSpPr>
            <a:spLocks noGrp="1"/>
          </p:cNvSpPr>
          <p:nvPr>
            <p:ph type="title"/>
          </p:nvPr>
        </p:nvSpPr>
        <p:spPr>
          <a:xfrm>
            <a:off x="713160" y="379440"/>
            <a:ext cx="77173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9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0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1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2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3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6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6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PlaceHolder 1"/>
          <p:cNvSpPr>
            <a:spLocks noGrp="1"/>
          </p:cNvSpPr>
          <p:nvPr>
            <p:ph type="title"/>
          </p:nvPr>
        </p:nvSpPr>
        <p:spPr>
          <a:xfrm>
            <a:off x="713160" y="379440"/>
            <a:ext cx="77173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6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3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hr-HR" sz="3200" spc="-1" strike="noStrike">
              <a:latin typeface="Arial"/>
            </a:endParaRPr>
          </a:p>
        </p:txBody>
      </p:sp>
    </p:spTree>
  </p:cSld>
</p:sldLayout>
</file>

<file path=ppt/slideLayouts/slideLayout6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PlaceHolder 1"/>
          <p:cNvSpPr>
            <a:spLocks noGrp="1"/>
          </p:cNvSpPr>
          <p:nvPr>
            <p:ph type="title"/>
          </p:nvPr>
        </p:nvSpPr>
        <p:spPr>
          <a:xfrm>
            <a:off x="713160" y="379440"/>
            <a:ext cx="77173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6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PlaceHolder 1"/>
          <p:cNvSpPr>
            <a:spLocks noGrp="1"/>
          </p:cNvSpPr>
          <p:nvPr>
            <p:ph type="title"/>
          </p:nvPr>
        </p:nvSpPr>
        <p:spPr>
          <a:xfrm>
            <a:off x="713160" y="379440"/>
            <a:ext cx="77173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1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6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PlaceHolder 1"/>
          <p:cNvSpPr>
            <a:spLocks noGrp="1"/>
          </p:cNvSpPr>
          <p:nvPr>
            <p:ph type="title"/>
          </p:nvPr>
        </p:nvSpPr>
        <p:spPr>
          <a:xfrm>
            <a:off x="713160" y="379440"/>
            <a:ext cx="77173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6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PlaceHolder 1"/>
          <p:cNvSpPr>
            <a:spLocks noGrp="1"/>
          </p:cNvSpPr>
          <p:nvPr>
            <p:ph type="subTitle"/>
          </p:nvPr>
        </p:nvSpPr>
        <p:spPr>
          <a:xfrm>
            <a:off x="713160" y="379440"/>
            <a:ext cx="7717320" cy="2654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hr-HR" sz="3200" spc="-1" strike="noStrike">
              <a:latin typeface="Arial"/>
            </a:endParaRPr>
          </a:p>
        </p:txBody>
      </p:sp>
    </p:spTree>
  </p:cSld>
</p:sldLayout>
</file>

<file path=ppt/slideLayouts/slideLayout6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PlaceHolder 1"/>
          <p:cNvSpPr>
            <a:spLocks noGrp="1"/>
          </p:cNvSpPr>
          <p:nvPr>
            <p:ph type="title"/>
          </p:nvPr>
        </p:nvSpPr>
        <p:spPr>
          <a:xfrm>
            <a:off x="713160" y="379440"/>
            <a:ext cx="77173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6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7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6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PlaceHolder 1"/>
          <p:cNvSpPr>
            <a:spLocks noGrp="1"/>
          </p:cNvSpPr>
          <p:nvPr>
            <p:ph type="title"/>
          </p:nvPr>
        </p:nvSpPr>
        <p:spPr>
          <a:xfrm>
            <a:off x="713160" y="379440"/>
            <a:ext cx="77173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9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0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1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6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PlaceHolder 1"/>
          <p:cNvSpPr>
            <a:spLocks noGrp="1"/>
          </p:cNvSpPr>
          <p:nvPr>
            <p:ph type="title"/>
          </p:nvPr>
        </p:nvSpPr>
        <p:spPr>
          <a:xfrm>
            <a:off x="713160" y="379440"/>
            <a:ext cx="77173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4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5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713160" y="379440"/>
            <a:ext cx="77173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7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PlaceHolder 1"/>
          <p:cNvSpPr>
            <a:spLocks noGrp="1"/>
          </p:cNvSpPr>
          <p:nvPr>
            <p:ph type="title"/>
          </p:nvPr>
        </p:nvSpPr>
        <p:spPr>
          <a:xfrm>
            <a:off x="713160" y="379440"/>
            <a:ext cx="77173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8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7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PlaceHolder 1"/>
          <p:cNvSpPr>
            <a:spLocks noGrp="1"/>
          </p:cNvSpPr>
          <p:nvPr>
            <p:ph type="title"/>
          </p:nvPr>
        </p:nvSpPr>
        <p:spPr>
          <a:xfrm>
            <a:off x="713160" y="379440"/>
            <a:ext cx="77173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1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2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3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7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PlaceHolder 1"/>
          <p:cNvSpPr>
            <a:spLocks noGrp="1"/>
          </p:cNvSpPr>
          <p:nvPr>
            <p:ph type="title"/>
          </p:nvPr>
        </p:nvSpPr>
        <p:spPr>
          <a:xfrm>
            <a:off x="713160" y="379440"/>
            <a:ext cx="77173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6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7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8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9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0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713160" y="379440"/>
            <a:ext cx="77173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713160" y="379440"/>
            <a:ext cx="7717320" cy="572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9.xml"/><Relationship Id="rId5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48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49.xml"/><Relationship Id="rId3" Type="http://schemas.openxmlformats.org/officeDocument/2006/relationships/slideLayout" Target="../slideLayouts/slideLayout50.xml"/><Relationship Id="rId4" Type="http://schemas.openxmlformats.org/officeDocument/2006/relationships/slideLayout" Target="../slideLayouts/slideLayout51.xml"/><Relationship Id="rId5" Type="http://schemas.openxmlformats.org/officeDocument/2006/relationships/slideLayout" Target="../slideLayouts/slideLayout52.xml"/><Relationship Id="rId6" Type="http://schemas.openxmlformats.org/officeDocument/2006/relationships/slideLayout" Target="../slideLayouts/slideLayout53.xml"/><Relationship Id="rId7" Type="http://schemas.openxmlformats.org/officeDocument/2006/relationships/slideLayout" Target="../slideLayouts/slideLayout54.xml"/><Relationship Id="rId8" Type="http://schemas.openxmlformats.org/officeDocument/2006/relationships/slideLayout" Target="../slideLayouts/slideLayout55.xml"/><Relationship Id="rId9" Type="http://schemas.openxmlformats.org/officeDocument/2006/relationships/slideLayout" Target="../slideLayouts/slideLayout56.xml"/><Relationship Id="rId10" Type="http://schemas.openxmlformats.org/officeDocument/2006/relationships/slideLayout" Target="../slideLayouts/slideLayout57.xml"/><Relationship Id="rId11" Type="http://schemas.openxmlformats.org/officeDocument/2006/relationships/slideLayout" Target="../slideLayouts/slideLayout58.xml"/><Relationship Id="rId12" Type="http://schemas.openxmlformats.org/officeDocument/2006/relationships/slideLayout" Target="../slideLayouts/slideLayout59.xml"/><Relationship Id="rId13" Type="http://schemas.openxmlformats.org/officeDocument/2006/relationships/slideLayout" Target="../slideLayouts/slideLayout60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61.xml"/><Relationship Id="rId3" Type="http://schemas.openxmlformats.org/officeDocument/2006/relationships/slideLayout" Target="../slideLayouts/slideLayout62.xml"/><Relationship Id="rId4" Type="http://schemas.openxmlformats.org/officeDocument/2006/relationships/slideLayout" Target="../slideLayouts/slideLayout63.xml"/><Relationship Id="rId5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5.xml"/><Relationship Id="rId7" Type="http://schemas.openxmlformats.org/officeDocument/2006/relationships/slideLayout" Target="../slideLayouts/slideLayout66.xml"/><Relationship Id="rId8" Type="http://schemas.openxmlformats.org/officeDocument/2006/relationships/slideLayout" Target="../slideLayouts/slideLayout67.xml"/><Relationship Id="rId9" Type="http://schemas.openxmlformats.org/officeDocument/2006/relationships/slideLayout" Target="../slideLayouts/slideLayout68.xml"/><Relationship Id="rId10" Type="http://schemas.openxmlformats.org/officeDocument/2006/relationships/slideLayout" Target="../slideLayouts/slideLayout69.xml"/><Relationship Id="rId11" Type="http://schemas.openxmlformats.org/officeDocument/2006/relationships/slideLayout" Target="../slideLayouts/slideLayout70.xml"/><Relationship Id="rId12" Type="http://schemas.openxmlformats.org/officeDocument/2006/relationships/slideLayout" Target="../slideLayouts/slideLayout71.xml"/><Relationship Id="rId13" Type="http://schemas.openxmlformats.org/officeDocument/2006/relationships/slideLayout" Target="../slideLayouts/slideLayout7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acd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066680" y="639720"/>
            <a:ext cx="7292520" cy="1314360"/>
          </a:xfrm>
          <a:prstGeom prst="rect">
            <a:avLst/>
          </a:prstGeom>
        </p:spPr>
        <p:txBody>
          <a:bodyPr tIns="91440" bIns="91440" anchor="ctr">
            <a:noAutofit/>
          </a:bodyPr>
          <a:p>
            <a:pPr algn="ctr"/>
            <a:r>
              <a:rPr b="0" lang="hr-HR" sz="4300" spc="-1" strike="noStrike">
                <a:solidFill>
                  <a:srgbClr val="000000"/>
                </a:solidFill>
                <a:latin typeface="Arial"/>
              </a:rPr>
              <a:t>Kliknite za uređivanje formata teksta naslova</a:t>
            </a:r>
            <a:endParaRPr b="0" lang="hr-HR" sz="4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ldNum"/>
          </p:nvPr>
        </p:nvSpPr>
        <p:spPr>
          <a:xfrm>
            <a:off x="8472600" y="4663440"/>
            <a:ext cx="548280" cy="393120"/>
          </a:xfrm>
          <a:prstGeom prst="rect">
            <a:avLst/>
          </a:prstGeom>
        </p:spPr>
        <p:txBody>
          <a:bodyPr tIns="91440" bIns="91440" anchor="ctr">
            <a:normAutofit/>
          </a:bodyPr>
          <a:p>
            <a:pPr algn="r">
              <a:lnSpc>
                <a:spcPct val="100000"/>
              </a:lnSpc>
              <a:tabLst>
                <a:tab algn="l" pos="0"/>
              </a:tabLst>
            </a:pPr>
            <a:fld id="{D48AE7FE-2D81-4331-8632-3624B091E0C8}" type="slidenum">
              <a:rPr b="0" lang="en" sz="1000" spc="-1" strike="noStrike">
                <a:solidFill>
                  <a:srgbClr val="f1e3d3"/>
                </a:solidFill>
                <a:latin typeface="Arial"/>
                <a:ea typeface="Arial"/>
              </a:rPr>
              <a:t>&lt;broj-slajda&gt;</a:t>
            </a:fld>
            <a:endParaRPr b="0" lang="hr-HR" sz="1000" spc="-1" strike="noStrike">
              <a:latin typeface="Times New Roman"/>
            </a:endParaRPr>
          </a:p>
        </p:txBody>
      </p:sp>
      <p:sp>
        <p:nvSpPr>
          <p:cNvPr id="2" name="CustomShape 3"/>
          <p:cNvSpPr/>
          <p:nvPr/>
        </p:nvSpPr>
        <p:spPr>
          <a:xfrm>
            <a:off x="-66600" y="4229640"/>
            <a:ext cx="9267840" cy="914040"/>
          </a:xfrm>
          <a:prstGeom prst="rect">
            <a:avLst/>
          </a:prstGeom>
          <a:solidFill>
            <a:schemeClr val="dk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3" name="Group 4"/>
          <p:cNvGrpSpPr/>
          <p:nvPr/>
        </p:nvGrpSpPr>
        <p:grpSpPr>
          <a:xfrm>
            <a:off x="8561160" y="352440"/>
            <a:ext cx="578880" cy="890640"/>
            <a:chOff x="8561160" y="352440"/>
            <a:chExt cx="578880" cy="890640"/>
          </a:xfrm>
        </p:grpSpPr>
        <p:sp>
          <p:nvSpPr>
            <p:cNvPr id="4" name="CustomShape 5"/>
            <p:cNvSpPr/>
            <p:nvPr/>
          </p:nvSpPr>
          <p:spPr>
            <a:xfrm>
              <a:off x="8561160" y="352440"/>
              <a:ext cx="578880" cy="11160"/>
            </a:xfrm>
            <a:custGeom>
              <a:avLst/>
              <a:gdLst/>
              <a:ahLst/>
              <a:rect l="l" t="t" r="r" b="b"/>
              <a:pathLst>
                <a:path w="16431" h="331">
                  <a:moveTo>
                    <a:pt x="0" y="1"/>
                  </a:moveTo>
                  <a:lnTo>
                    <a:pt x="0" y="331"/>
                  </a:lnTo>
                  <a:lnTo>
                    <a:pt x="16430" y="331"/>
                  </a:lnTo>
                  <a:lnTo>
                    <a:pt x="16430" y="1"/>
                  </a:ln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" name="CustomShape 6"/>
            <p:cNvSpPr/>
            <p:nvPr/>
          </p:nvSpPr>
          <p:spPr>
            <a:xfrm>
              <a:off x="8561160" y="644400"/>
              <a:ext cx="578880" cy="11160"/>
            </a:xfrm>
            <a:custGeom>
              <a:avLst/>
              <a:gdLst/>
              <a:ahLst/>
              <a:rect l="l" t="t" r="r" b="b"/>
              <a:pathLst>
                <a:path w="16431" h="331">
                  <a:moveTo>
                    <a:pt x="0" y="0"/>
                  </a:moveTo>
                  <a:lnTo>
                    <a:pt x="0" y="331"/>
                  </a:lnTo>
                  <a:lnTo>
                    <a:pt x="16430" y="331"/>
                  </a:lnTo>
                  <a:lnTo>
                    <a:pt x="16430" y="0"/>
                  </a:ln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" name="CustomShape 7"/>
            <p:cNvSpPr/>
            <p:nvPr/>
          </p:nvSpPr>
          <p:spPr>
            <a:xfrm>
              <a:off x="8561160" y="941760"/>
              <a:ext cx="578880" cy="11880"/>
            </a:xfrm>
            <a:custGeom>
              <a:avLst/>
              <a:gdLst/>
              <a:ahLst/>
              <a:rect l="l" t="t" r="r" b="b"/>
              <a:pathLst>
                <a:path w="16431" h="344">
                  <a:moveTo>
                    <a:pt x="0" y="0"/>
                  </a:moveTo>
                  <a:lnTo>
                    <a:pt x="0" y="343"/>
                  </a:lnTo>
                  <a:lnTo>
                    <a:pt x="16430" y="343"/>
                  </a:lnTo>
                  <a:lnTo>
                    <a:pt x="16430" y="0"/>
                  </a:ln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" name="CustomShape 8"/>
            <p:cNvSpPr/>
            <p:nvPr/>
          </p:nvSpPr>
          <p:spPr>
            <a:xfrm>
              <a:off x="8899560" y="352440"/>
              <a:ext cx="11520" cy="300600"/>
            </a:xfrm>
            <a:custGeom>
              <a:avLst/>
              <a:gdLst/>
              <a:ahLst/>
              <a:rect l="l" t="t" r="r" b="b"/>
              <a:pathLst>
                <a:path w="332" h="8540">
                  <a:moveTo>
                    <a:pt x="166" y="1"/>
                  </a:moveTo>
                  <a:cubicBezTo>
                    <a:pt x="77" y="1"/>
                    <a:pt x="1" y="77"/>
                    <a:pt x="1" y="166"/>
                  </a:cubicBezTo>
                  <a:lnTo>
                    <a:pt x="1" y="8374"/>
                  </a:lnTo>
                  <a:cubicBezTo>
                    <a:pt x="1" y="8463"/>
                    <a:pt x="77" y="8540"/>
                    <a:pt x="166" y="8540"/>
                  </a:cubicBezTo>
                  <a:cubicBezTo>
                    <a:pt x="255" y="8540"/>
                    <a:pt x="331" y="8463"/>
                    <a:pt x="331" y="8374"/>
                  </a:cubicBezTo>
                  <a:lnTo>
                    <a:pt x="331" y="166"/>
                  </a:lnTo>
                  <a:cubicBezTo>
                    <a:pt x="331" y="77"/>
                    <a:pt x="255" y="1"/>
                    <a:pt x="166" y="1"/>
                  </a:cubicBez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8" name="CustomShape 9"/>
            <p:cNvSpPr/>
            <p:nvPr/>
          </p:nvSpPr>
          <p:spPr>
            <a:xfrm>
              <a:off x="8899560" y="942840"/>
              <a:ext cx="11520" cy="300240"/>
            </a:xfrm>
            <a:custGeom>
              <a:avLst/>
              <a:gdLst/>
              <a:ahLst/>
              <a:rect l="l" t="t" r="r" b="b"/>
              <a:pathLst>
                <a:path w="332" h="8527">
                  <a:moveTo>
                    <a:pt x="166" y="0"/>
                  </a:moveTo>
                  <a:cubicBezTo>
                    <a:pt x="77" y="0"/>
                    <a:pt x="1" y="76"/>
                    <a:pt x="1" y="165"/>
                  </a:cubicBezTo>
                  <a:lnTo>
                    <a:pt x="1" y="8361"/>
                  </a:lnTo>
                  <a:cubicBezTo>
                    <a:pt x="1" y="8450"/>
                    <a:pt x="77" y="8526"/>
                    <a:pt x="166" y="8526"/>
                  </a:cubicBezTo>
                  <a:cubicBezTo>
                    <a:pt x="255" y="8526"/>
                    <a:pt x="331" y="8450"/>
                    <a:pt x="331" y="8361"/>
                  </a:cubicBezTo>
                  <a:lnTo>
                    <a:pt x="331" y="165"/>
                  </a:lnTo>
                  <a:cubicBezTo>
                    <a:pt x="331" y="76"/>
                    <a:pt x="255" y="0"/>
                    <a:pt x="166" y="0"/>
                  </a:cubicBez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9" name="CustomShape 10"/>
            <p:cNvSpPr/>
            <p:nvPr/>
          </p:nvSpPr>
          <p:spPr>
            <a:xfrm>
              <a:off x="8899560" y="938880"/>
              <a:ext cx="11520" cy="300240"/>
            </a:xfrm>
            <a:custGeom>
              <a:avLst/>
              <a:gdLst/>
              <a:ahLst/>
              <a:rect l="l" t="t" r="r" b="b"/>
              <a:pathLst>
                <a:path w="332" h="8527">
                  <a:moveTo>
                    <a:pt x="166" y="1"/>
                  </a:moveTo>
                  <a:cubicBezTo>
                    <a:pt x="77" y="1"/>
                    <a:pt x="1" y="64"/>
                    <a:pt x="1" y="166"/>
                  </a:cubicBezTo>
                  <a:lnTo>
                    <a:pt x="1" y="8362"/>
                  </a:lnTo>
                  <a:cubicBezTo>
                    <a:pt x="1" y="8451"/>
                    <a:pt x="77" y="8527"/>
                    <a:pt x="166" y="8527"/>
                  </a:cubicBezTo>
                  <a:cubicBezTo>
                    <a:pt x="255" y="8527"/>
                    <a:pt x="331" y="8451"/>
                    <a:pt x="331" y="8362"/>
                  </a:cubicBezTo>
                  <a:lnTo>
                    <a:pt x="331" y="166"/>
                  </a:lnTo>
                  <a:cubicBezTo>
                    <a:pt x="331" y="64"/>
                    <a:pt x="255" y="1"/>
                    <a:pt x="166" y="1"/>
                  </a:cubicBez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10" name="Group 11"/>
          <p:cNvGrpSpPr/>
          <p:nvPr/>
        </p:nvGrpSpPr>
        <p:grpSpPr>
          <a:xfrm>
            <a:off x="1187640" y="0"/>
            <a:ext cx="2418480" cy="527760"/>
            <a:chOff x="1187640" y="0"/>
            <a:chExt cx="2418480" cy="527760"/>
          </a:xfrm>
        </p:grpSpPr>
        <p:sp>
          <p:nvSpPr>
            <p:cNvPr id="11" name="CustomShape 12"/>
            <p:cNvSpPr/>
            <p:nvPr/>
          </p:nvSpPr>
          <p:spPr>
            <a:xfrm>
              <a:off x="1187640" y="126000"/>
              <a:ext cx="2418480" cy="11880"/>
            </a:xfrm>
            <a:custGeom>
              <a:avLst/>
              <a:gdLst/>
              <a:ahLst/>
              <a:rect l="l" t="t" r="r" b="b"/>
              <a:pathLst>
                <a:path w="65517" h="331">
                  <a:moveTo>
                    <a:pt x="165" y="0"/>
                  </a:moveTo>
                  <a:cubicBezTo>
                    <a:pt x="76" y="0"/>
                    <a:pt x="0" y="76"/>
                    <a:pt x="0" y="165"/>
                  </a:cubicBezTo>
                  <a:cubicBezTo>
                    <a:pt x="0" y="254"/>
                    <a:pt x="76" y="330"/>
                    <a:pt x="165" y="330"/>
                  </a:cubicBezTo>
                  <a:lnTo>
                    <a:pt x="65351" y="330"/>
                  </a:lnTo>
                  <a:cubicBezTo>
                    <a:pt x="65440" y="330"/>
                    <a:pt x="65516" y="254"/>
                    <a:pt x="65516" y="165"/>
                  </a:cubicBezTo>
                  <a:cubicBezTo>
                    <a:pt x="65516" y="76"/>
                    <a:pt x="65440" y="0"/>
                    <a:pt x="65351" y="0"/>
                  </a:cubicBez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" name="CustomShape 13"/>
            <p:cNvSpPr/>
            <p:nvPr/>
          </p:nvSpPr>
          <p:spPr>
            <a:xfrm>
              <a:off x="1469520" y="437040"/>
              <a:ext cx="2136600" cy="11880"/>
            </a:xfrm>
            <a:custGeom>
              <a:avLst/>
              <a:gdLst/>
              <a:ahLst/>
              <a:rect l="l" t="t" r="r" b="b"/>
              <a:pathLst>
                <a:path w="57881" h="332">
                  <a:moveTo>
                    <a:pt x="166" y="1"/>
                  </a:moveTo>
                  <a:cubicBezTo>
                    <a:pt x="77" y="1"/>
                    <a:pt x="1" y="77"/>
                    <a:pt x="1" y="166"/>
                  </a:cubicBezTo>
                  <a:cubicBezTo>
                    <a:pt x="1" y="255"/>
                    <a:pt x="77" y="331"/>
                    <a:pt x="166" y="331"/>
                  </a:cubicBezTo>
                  <a:lnTo>
                    <a:pt x="57715" y="331"/>
                  </a:lnTo>
                  <a:cubicBezTo>
                    <a:pt x="57804" y="331"/>
                    <a:pt x="57880" y="255"/>
                    <a:pt x="57880" y="166"/>
                  </a:cubicBezTo>
                  <a:cubicBezTo>
                    <a:pt x="57880" y="77"/>
                    <a:pt x="57804" y="1"/>
                    <a:pt x="57715" y="1"/>
                  </a:cubicBez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" name="CustomShape 14"/>
            <p:cNvSpPr/>
            <p:nvPr/>
          </p:nvSpPr>
          <p:spPr>
            <a:xfrm>
              <a:off x="2710440" y="0"/>
              <a:ext cx="11880" cy="134640"/>
            </a:xfrm>
            <a:custGeom>
              <a:avLst/>
              <a:gdLst/>
              <a:ahLst/>
              <a:rect l="l" t="t" r="r" b="b"/>
              <a:pathLst>
                <a:path w="331" h="3661">
                  <a:moveTo>
                    <a:pt x="0" y="0"/>
                  </a:moveTo>
                  <a:lnTo>
                    <a:pt x="0" y="3494"/>
                  </a:lnTo>
                  <a:cubicBezTo>
                    <a:pt x="0" y="3578"/>
                    <a:pt x="67" y="3661"/>
                    <a:pt x="148" y="3661"/>
                  </a:cubicBezTo>
                  <a:cubicBezTo>
                    <a:pt x="154" y="3661"/>
                    <a:pt x="160" y="3660"/>
                    <a:pt x="165" y="3660"/>
                  </a:cubicBezTo>
                  <a:cubicBezTo>
                    <a:pt x="254" y="3660"/>
                    <a:pt x="331" y="3583"/>
                    <a:pt x="331" y="3494"/>
                  </a:cubicBezTo>
                  <a:lnTo>
                    <a:pt x="331" y="0"/>
                  </a:ln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" name="CustomShape 15"/>
            <p:cNvSpPr/>
            <p:nvPr/>
          </p:nvSpPr>
          <p:spPr>
            <a:xfrm>
              <a:off x="1815120" y="127080"/>
              <a:ext cx="11880" cy="315000"/>
            </a:xfrm>
            <a:custGeom>
              <a:avLst/>
              <a:gdLst/>
              <a:ahLst/>
              <a:rect l="l" t="t" r="r" b="b"/>
              <a:pathLst>
                <a:path w="331" h="8540">
                  <a:moveTo>
                    <a:pt x="165" y="1"/>
                  </a:moveTo>
                  <a:cubicBezTo>
                    <a:pt x="76" y="1"/>
                    <a:pt x="0" y="77"/>
                    <a:pt x="0" y="166"/>
                  </a:cubicBezTo>
                  <a:lnTo>
                    <a:pt x="0" y="8374"/>
                  </a:lnTo>
                  <a:cubicBezTo>
                    <a:pt x="0" y="8463"/>
                    <a:pt x="76" y="8539"/>
                    <a:pt x="165" y="8539"/>
                  </a:cubicBezTo>
                  <a:cubicBezTo>
                    <a:pt x="254" y="8539"/>
                    <a:pt x="330" y="8463"/>
                    <a:pt x="330" y="8374"/>
                  </a:cubicBezTo>
                  <a:lnTo>
                    <a:pt x="330" y="166"/>
                  </a:lnTo>
                  <a:cubicBezTo>
                    <a:pt x="330" y="77"/>
                    <a:pt x="254" y="1"/>
                    <a:pt x="165" y="1"/>
                  </a:cubicBez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5" name="CustomShape 16"/>
            <p:cNvSpPr/>
            <p:nvPr/>
          </p:nvSpPr>
          <p:spPr>
            <a:xfrm>
              <a:off x="3281760" y="127080"/>
              <a:ext cx="12240" cy="315000"/>
            </a:xfrm>
            <a:custGeom>
              <a:avLst/>
              <a:gdLst/>
              <a:ahLst/>
              <a:rect l="l" t="t" r="r" b="b"/>
              <a:pathLst>
                <a:path w="344" h="8540">
                  <a:moveTo>
                    <a:pt x="178" y="1"/>
                  </a:moveTo>
                  <a:cubicBezTo>
                    <a:pt x="76" y="1"/>
                    <a:pt x="0" y="77"/>
                    <a:pt x="0" y="166"/>
                  </a:cubicBezTo>
                  <a:lnTo>
                    <a:pt x="0" y="8374"/>
                  </a:lnTo>
                  <a:cubicBezTo>
                    <a:pt x="0" y="8463"/>
                    <a:pt x="76" y="8539"/>
                    <a:pt x="178" y="8539"/>
                  </a:cubicBezTo>
                  <a:cubicBezTo>
                    <a:pt x="267" y="8539"/>
                    <a:pt x="343" y="8463"/>
                    <a:pt x="343" y="8374"/>
                  </a:cubicBezTo>
                  <a:lnTo>
                    <a:pt x="343" y="166"/>
                  </a:lnTo>
                  <a:cubicBezTo>
                    <a:pt x="343" y="77"/>
                    <a:pt x="267" y="1"/>
                    <a:pt x="178" y="1"/>
                  </a:cubicBez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6" name="CustomShape 17"/>
            <p:cNvSpPr/>
            <p:nvPr/>
          </p:nvSpPr>
          <p:spPr>
            <a:xfrm>
              <a:off x="2710080" y="438120"/>
              <a:ext cx="12240" cy="89280"/>
            </a:xfrm>
            <a:custGeom>
              <a:avLst/>
              <a:gdLst/>
              <a:ahLst/>
              <a:rect l="l" t="t" r="r" b="b"/>
              <a:pathLst>
                <a:path w="344" h="2430">
                  <a:moveTo>
                    <a:pt x="159" y="1"/>
                  </a:moveTo>
                  <a:cubicBezTo>
                    <a:pt x="67" y="1"/>
                    <a:pt x="1" y="84"/>
                    <a:pt x="1" y="167"/>
                  </a:cubicBezTo>
                  <a:lnTo>
                    <a:pt x="1" y="2429"/>
                  </a:lnTo>
                  <a:lnTo>
                    <a:pt x="344" y="2429"/>
                  </a:lnTo>
                  <a:lnTo>
                    <a:pt x="344" y="167"/>
                  </a:lnTo>
                  <a:cubicBezTo>
                    <a:pt x="344" y="78"/>
                    <a:pt x="267" y="2"/>
                    <a:pt x="178" y="2"/>
                  </a:cubicBezTo>
                  <a:cubicBezTo>
                    <a:pt x="172" y="1"/>
                    <a:pt x="165" y="1"/>
                    <a:pt x="159" y="1"/>
                  </a:cubicBez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7" name="CustomShape 18"/>
            <p:cNvSpPr/>
            <p:nvPr/>
          </p:nvSpPr>
          <p:spPr>
            <a:xfrm>
              <a:off x="2710080" y="433800"/>
              <a:ext cx="12240" cy="93960"/>
            </a:xfrm>
            <a:custGeom>
              <a:avLst/>
              <a:gdLst/>
              <a:ahLst/>
              <a:rect l="l" t="t" r="r" b="b"/>
              <a:pathLst>
                <a:path w="344" h="2555">
                  <a:moveTo>
                    <a:pt x="178" y="1"/>
                  </a:moveTo>
                  <a:cubicBezTo>
                    <a:pt x="115" y="1"/>
                    <a:pt x="64" y="39"/>
                    <a:pt x="39" y="90"/>
                  </a:cubicBezTo>
                  <a:cubicBezTo>
                    <a:pt x="13" y="115"/>
                    <a:pt x="1" y="141"/>
                    <a:pt x="1" y="166"/>
                  </a:cubicBezTo>
                  <a:lnTo>
                    <a:pt x="1" y="2555"/>
                  </a:lnTo>
                  <a:lnTo>
                    <a:pt x="344" y="2555"/>
                  </a:lnTo>
                  <a:lnTo>
                    <a:pt x="344" y="166"/>
                  </a:lnTo>
                  <a:cubicBezTo>
                    <a:pt x="344" y="141"/>
                    <a:pt x="331" y="115"/>
                    <a:pt x="318" y="90"/>
                  </a:cubicBezTo>
                  <a:cubicBezTo>
                    <a:pt x="293" y="39"/>
                    <a:pt x="229" y="1"/>
                    <a:pt x="178" y="1"/>
                  </a:cubicBez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18" name="Group 19"/>
          <p:cNvGrpSpPr/>
          <p:nvPr/>
        </p:nvGrpSpPr>
        <p:grpSpPr>
          <a:xfrm>
            <a:off x="0" y="1346760"/>
            <a:ext cx="961560" cy="794160"/>
            <a:chOff x="0" y="1346760"/>
            <a:chExt cx="961560" cy="794160"/>
          </a:xfrm>
        </p:grpSpPr>
        <p:grpSp>
          <p:nvGrpSpPr>
            <p:cNvPr id="19" name="Group 20"/>
            <p:cNvGrpSpPr/>
            <p:nvPr/>
          </p:nvGrpSpPr>
          <p:grpSpPr>
            <a:xfrm>
              <a:off x="0" y="1612800"/>
              <a:ext cx="961560" cy="528120"/>
              <a:chOff x="0" y="1612800"/>
              <a:chExt cx="961560" cy="528120"/>
            </a:xfrm>
          </p:grpSpPr>
          <p:sp>
            <p:nvSpPr>
              <p:cNvPr id="20" name="CustomShape 21"/>
              <p:cNvSpPr/>
              <p:nvPr/>
            </p:nvSpPr>
            <p:spPr>
              <a:xfrm>
                <a:off x="0" y="1612800"/>
                <a:ext cx="692280" cy="10080"/>
              </a:xfrm>
              <a:custGeom>
                <a:avLst/>
                <a:gdLst/>
                <a:ahLst/>
                <a:rect l="l" t="t" r="r" b="b"/>
                <a:pathLst>
                  <a:path w="22351" h="333">
                    <a:moveTo>
                      <a:pt x="22193" y="0"/>
                    </a:moveTo>
                    <a:cubicBezTo>
                      <a:pt x="22187" y="0"/>
                      <a:pt x="22180" y="1"/>
                      <a:pt x="22174" y="1"/>
                    </a:cubicBezTo>
                    <a:lnTo>
                      <a:pt x="0" y="1"/>
                    </a:lnTo>
                    <a:lnTo>
                      <a:pt x="0" y="332"/>
                    </a:lnTo>
                    <a:lnTo>
                      <a:pt x="22174" y="332"/>
                    </a:lnTo>
                    <a:cubicBezTo>
                      <a:pt x="22180" y="333"/>
                      <a:pt x="22187" y="333"/>
                      <a:pt x="22193" y="333"/>
                    </a:cubicBezTo>
                    <a:cubicBezTo>
                      <a:pt x="22285" y="333"/>
                      <a:pt x="22351" y="250"/>
                      <a:pt x="22339" y="167"/>
                    </a:cubicBezTo>
                    <a:cubicBezTo>
                      <a:pt x="22351" y="83"/>
                      <a:pt x="22285" y="0"/>
                      <a:pt x="22193" y="0"/>
                    </a:cubicBezTo>
                    <a:close/>
                  </a:path>
                </a:pathLst>
              </a:custGeom>
              <a:solidFill>
                <a:schemeClr val="lt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1" name="CustomShape 22"/>
              <p:cNvSpPr/>
              <p:nvPr/>
            </p:nvSpPr>
            <p:spPr>
              <a:xfrm>
                <a:off x="0" y="1869840"/>
                <a:ext cx="694080" cy="10080"/>
              </a:xfrm>
              <a:custGeom>
                <a:avLst/>
                <a:gdLst/>
                <a:ahLst/>
                <a:rect l="l" t="t" r="r" b="b"/>
                <a:pathLst>
                  <a:path w="22403" h="333">
                    <a:moveTo>
                      <a:pt x="22257" y="1"/>
                    </a:moveTo>
                    <a:cubicBezTo>
                      <a:pt x="22250" y="1"/>
                      <a:pt x="22244" y="1"/>
                      <a:pt x="22237" y="2"/>
                    </a:cubicBezTo>
                    <a:lnTo>
                      <a:pt x="0" y="2"/>
                    </a:lnTo>
                    <a:lnTo>
                      <a:pt x="0" y="333"/>
                    </a:lnTo>
                    <a:lnTo>
                      <a:pt x="22237" y="333"/>
                    </a:lnTo>
                    <a:cubicBezTo>
                      <a:pt x="22326" y="333"/>
                      <a:pt x="22402" y="256"/>
                      <a:pt x="22402" y="167"/>
                    </a:cubicBezTo>
                    <a:cubicBezTo>
                      <a:pt x="22402" y="73"/>
                      <a:pt x="22337" y="1"/>
                      <a:pt x="2225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2" name="CustomShape 23"/>
              <p:cNvSpPr/>
              <p:nvPr/>
            </p:nvSpPr>
            <p:spPr>
              <a:xfrm>
                <a:off x="0" y="2130840"/>
                <a:ext cx="961560" cy="10080"/>
              </a:xfrm>
              <a:custGeom>
                <a:avLst/>
                <a:gdLst/>
                <a:ahLst/>
                <a:rect l="l" t="t" r="r" b="b"/>
                <a:pathLst>
                  <a:path w="22403" h="334">
                    <a:moveTo>
                      <a:pt x="22254" y="1"/>
                    </a:moveTo>
                    <a:cubicBezTo>
                      <a:pt x="22249" y="1"/>
                      <a:pt x="22243" y="1"/>
                      <a:pt x="22237" y="2"/>
                    </a:cubicBezTo>
                    <a:lnTo>
                      <a:pt x="0" y="2"/>
                    </a:lnTo>
                    <a:lnTo>
                      <a:pt x="0" y="332"/>
                    </a:lnTo>
                    <a:lnTo>
                      <a:pt x="22237" y="332"/>
                    </a:lnTo>
                    <a:cubicBezTo>
                      <a:pt x="22244" y="333"/>
                      <a:pt x="22250" y="333"/>
                      <a:pt x="22257" y="333"/>
                    </a:cubicBezTo>
                    <a:cubicBezTo>
                      <a:pt x="22337" y="333"/>
                      <a:pt x="22402" y="261"/>
                      <a:pt x="22402" y="167"/>
                    </a:cubicBezTo>
                    <a:cubicBezTo>
                      <a:pt x="22402" y="84"/>
                      <a:pt x="22336" y="1"/>
                      <a:pt x="2225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3" name="CustomShape 24"/>
              <p:cNvSpPr/>
              <p:nvPr/>
            </p:nvSpPr>
            <p:spPr>
              <a:xfrm>
                <a:off x="421920" y="1870560"/>
                <a:ext cx="9720" cy="264240"/>
              </a:xfrm>
              <a:custGeom>
                <a:avLst/>
                <a:gdLst/>
                <a:ahLst/>
                <a:rect l="l" t="t" r="r" b="b"/>
                <a:pathLst>
                  <a:path w="331" h="8540">
                    <a:moveTo>
                      <a:pt x="166" y="1"/>
                    </a:moveTo>
                    <a:cubicBezTo>
                      <a:pt x="77" y="1"/>
                      <a:pt x="0" y="77"/>
                      <a:pt x="0" y="166"/>
                    </a:cubicBezTo>
                    <a:lnTo>
                      <a:pt x="0" y="8374"/>
                    </a:lnTo>
                    <a:cubicBezTo>
                      <a:pt x="0" y="8463"/>
                      <a:pt x="77" y="8540"/>
                      <a:pt x="166" y="8540"/>
                    </a:cubicBezTo>
                    <a:cubicBezTo>
                      <a:pt x="267" y="8540"/>
                      <a:pt x="331" y="8463"/>
                      <a:pt x="331" y="8362"/>
                    </a:cubicBezTo>
                    <a:lnTo>
                      <a:pt x="331" y="166"/>
                    </a:lnTo>
                    <a:cubicBezTo>
                      <a:pt x="331" y="77"/>
                      <a:pt x="255" y="1"/>
                      <a:pt x="166" y="1"/>
                    </a:cubicBezTo>
                    <a:close/>
                  </a:path>
                </a:pathLst>
              </a:custGeom>
              <a:solidFill>
                <a:schemeClr val="lt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sp>
          <p:nvSpPr>
            <p:cNvPr id="24" name="CustomShape 25"/>
            <p:cNvSpPr/>
            <p:nvPr/>
          </p:nvSpPr>
          <p:spPr>
            <a:xfrm>
              <a:off x="183600" y="1346760"/>
              <a:ext cx="9720" cy="264240"/>
            </a:xfrm>
            <a:custGeom>
              <a:avLst/>
              <a:gdLst/>
              <a:ahLst/>
              <a:rect l="l" t="t" r="r" b="b"/>
              <a:pathLst>
                <a:path w="331" h="8540">
                  <a:moveTo>
                    <a:pt x="166" y="1"/>
                  </a:moveTo>
                  <a:cubicBezTo>
                    <a:pt x="77" y="1"/>
                    <a:pt x="0" y="77"/>
                    <a:pt x="0" y="166"/>
                  </a:cubicBezTo>
                  <a:lnTo>
                    <a:pt x="0" y="8374"/>
                  </a:lnTo>
                  <a:cubicBezTo>
                    <a:pt x="0" y="8463"/>
                    <a:pt x="77" y="8540"/>
                    <a:pt x="166" y="8540"/>
                  </a:cubicBezTo>
                  <a:cubicBezTo>
                    <a:pt x="267" y="8540"/>
                    <a:pt x="331" y="8463"/>
                    <a:pt x="331" y="8362"/>
                  </a:cubicBezTo>
                  <a:lnTo>
                    <a:pt x="331" y="166"/>
                  </a:lnTo>
                  <a:cubicBezTo>
                    <a:pt x="331" y="77"/>
                    <a:pt x="255" y="1"/>
                    <a:pt x="166" y="1"/>
                  </a:cubicBez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25" name="PlaceHolder 26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1400" spc="-1" strike="noStrike">
                <a:solidFill>
                  <a:srgbClr val="000000"/>
                </a:solidFill>
                <a:latin typeface="Arial"/>
              </a:rPr>
              <a:t>Kliknite za uređivanje formata teksta strukture</a:t>
            </a:r>
            <a:endParaRPr b="0" lang="hr-HR" sz="14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hr-HR" sz="1400" spc="-1" strike="noStrike">
                <a:solidFill>
                  <a:srgbClr val="000000"/>
                </a:solidFill>
                <a:latin typeface="Arial"/>
              </a:rPr>
              <a:t>Druga razina strukture</a:t>
            </a:r>
            <a:endParaRPr b="0" lang="hr-HR" sz="14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1400" spc="-1" strike="noStrike">
                <a:solidFill>
                  <a:srgbClr val="000000"/>
                </a:solidFill>
                <a:latin typeface="Arial"/>
              </a:rPr>
              <a:t>Treća razina strukture</a:t>
            </a:r>
            <a:endParaRPr b="0" lang="hr-HR" sz="1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hr-HR" sz="1400" spc="-1" strike="noStrike">
                <a:solidFill>
                  <a:srgbClr val="000000"/>
                </a:solidFill>
                <a:latin typeface="Arial"/>
              </a:rPr>
              <a:t>Četvrta razina strukture</a:t>
            </a:r>
            <a:endParaRPr b="0" lang="hr-HR" sz="14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2000" spc="-1" strike="noStrike">
                <a:solidFill>
                  <a:srgbClr val="000000"/>
                </a:solidFill>
                <a:latin typeface="Arial"/>
              </a:rPr>
              <a:t>Peta razina strukture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2000" spc="-1" strike="noStrike">
                <a:solidFill>
                  <a:srgbClr val="000000"/>
                </a:solidFill>
                <a:latin typeface="Arial"/>
              </a:rPr>
              <a:t>Šesta razina strukture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2000" spc="-1" strike="noStrike">
                <a:solidFill>
                  <a:srgbClr val="000000"/>
                </a:solidFill>
                <a:latin typeface="Arial"/>
              </a:rPr>
              <a:t>Sedma razina strukture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acd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Group 1"/>
          <p:cNvGrpSpPr/>
          <p:nvPr/>
        </p:nvGrpSpPr>
        <p:grpSpPr>
          <a:xfrm>
            <a:off x="-1013040" y="3082320"/>
            <a:ext cx="2062440" cy="794160"/>
            <a:chOff x="-1013040" y="3082320"/>
            <a:chExt cx="2062440" cy="794160"/>
          </a:xfrm>
        </p:grpSpPr>
        <p:grpSp>
          <p:nvGrpSpPr>
            <p:cNvPr id="63" name="Group 2"/>
            <p:cNvGrpSpPr/>
            <p:nvPr/>
          </p:nvGrpSpPr>
          <p:grpSpPr>
            <a:xfrm>
              <a:off x="-1013040" y="3082320"/>
              <a:ext cx="2062440" cy="790560"/>
              <a:chOff x="-1013040" y="3082320"/>
              <a:chExt cx="2062440" cy="790560"/>
            </a:xfrm>
          </p:grpSpPr>
          <p:sp>
            <p:nvSpPr>
              <p:cNvPr id="64" name="CustomShape 3"/>
              <p:cNvSpPr/>
              <p:nvPr/>
            </p:nvSpPr>
            <p:spPr>
              <a:xfrm>
                <a:off x="-361800" y="3082320"/>
                <a:ext cx="1409400" cy="10440"/>
              </a:xfrm>
              <a:custGeom>
                <a:avLst/>
                <a:gdLst/>
                <a:ahLst/>
                <a:rect l="l" t="t" r="r" b="b"/>
                <a:pathLst>
                  <a:path w="21256" h="162">
                    <a:moveTo>
                      <a:pt x="108" y="0"/>
                    </a:moveTo>
                    <a:cubicBezTo>
                      <a:pt x="0" y="0"/>
                      <a:pt x="0" y="161"/>
                      <a:pt x="108" y="161"/>
                    </a:cubicBezTo>
                    <a:lnTo>
                      <a:pt x="21148" y="161"/>
                    </a:lnTo>
                    <a:cubicBezTo>
                      <a:pt x="21255" y="161"/>
                      <a:pt x="21255" y="0"/>
                      <a:pt x="21148" y="0"/>
                    </a:cubicBezTo>
                    <a:close/>
                  </a:path>
                </a:pathLst>
              </a:custGeom>
              <a:solidFill>
                <a:schemeClr val="lt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65" name="CustomShape 4"/>
              <p:cNvSpPr/>
              <p:nvPr/>
            </p:nvSpPr>
            <p:spPr>
              <a:xfrm>
                <a:off x="-1013040" y="3342600"/>
                <a:ext cx="2062440" cy="10440"/>
              </a:xfrm>
              <a:custGeom>
                <a:avLst/>
                <a:gdLst/>
                <a:ahLst/>
                <a:rect l="l" t="t" r="r" b="b"/>
                <a:pathLst>
                  <a:path w="31100" h="161">
                    <a:moveTo>
                      <a:pt x="107" y="0"/>
                    </a:moveTo>
                    <a:cubicBezTo>
                      <a:pt x="0" y="0"/>
                      <a:pt x="0" y="161"/>
                      <a:pt x="107" y="161"/>
                    </a:cubicBezTo>
                    <a:lnTo>
                      <a:pt x="30998" y="161"/>
                    </a:lnTo>
                    <a:cubicBezTo>
                      <a:pt x="31100" y="161"/>
                      <a:pt x="31100" y="0"/>
                      <a:pt x="30998" y="0"/>
                    </a:cubicBezTo>
                    <a:close/>
                  </a:path>
                </a:pathLst>
              </a:custGeom>
              <a:solidFill>
                <a:schemeClr val="lt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66" name="CustomShape 5"/>
              <p:cNvSpPr/>
              <p:nvPr/>
            </p:nvSpPr>
            <p:spPr>
              <a:xfrm>
                <a:off x="-773640" y="3607560"/>
                <a:ext cx="1823040" cy="10440"/>
              </a:xfrm>
              <a:custGeom>
                <a:avLst/>
                <a:gdLst/>
                <a:ahLst/>
                <a:rect l="l" t="t" r="r" b="b"/>
                <a:pathLst>
                  <a:path w="27492" h="162">
                    <a:moveTo>
                      <a:pt x="102" y="1"/>
                    </a:moveTo>
                    <a:cubicBezTo>
                      <a:pt x="0" y="1"/>
                      <a:pt x="0" y="162"/>
                      <a:pt x="102" y="162"/>
                    </a:cubicBezTo>
                    <a:lnTo>
                      <a:pt x="27384" y="162"/>
                    </a:lnTo>
                    <a:cubicBezTo>
                      <a:pt x="27491" y="162"/>
                      <a:pt x="27491" y="1"/>
                      <a:pt x="2738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67" name="CustomShape 6"/>
              <p:cNvSpPr/>
              <p:nvPr/>
            </p:nvSpPr>
            <p:spPr>
              <a:xfrm>
                <a:off x="284760" y="3082320"/>
                <a:ext cx="10440" cy="267840"/>
              </a:xfrm>
              <a:custGeom>
                <a:avLst/>
                <a:gdLst/>
                <a:ahLst/>
                <a:rect l="l" t="t" r="r" b="b"/>
                <a:pathLst>
                  <a:path w="162" h="4044">
                    <a:moveTo>
                      <a:pt x="81" y="0"/>
                    </a:moveTo>
                    <a:cubicBezTo>
                      <a:pt x="41" y="0"/>
                      <a:pt x="0" y="27"/>
                      <a:pt x="0" y="81"/>
                    </a:cubicBezTo>
                    <a:lnTo>
                      <a:pt x="0" y="3968"/>
                    </a:lnTo>
                    <a:cubicBezTo>
                      <a:pt x="0" y="4011"/>
                      <a:pt x="33" y="4043"/>
                      <a:pt x="81" y="4043"/>
                    </a:cubicBezTo>
                    <a:cubicBezTo>
                      <a:pt x="124" y="4043"/>
                      <a:pt x="161" y="4011"/>
                      <a:pt x="161" y="3968"/>
                    </a:cubicBezTo>
                    <a:lnTo>
                      <a:pt x="161" y="81"/>
                    </a:lnTo>
                    <a:cubicBezTo>
                      <a:pt x="161" y="27"/>
                      <a:pt x="121" y="0"/>
                      <a:pt x="8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68" name="CustomShape 7"/>
              <p:cNvSpPr/>
              <p:nvPr/>
            </p:nvSpPr>
            <p:spPr>
              <a:xfrm>
                <a:off x="-477720" y="3343680"/>
                <a:ext cx="10440" cy="268200"/>
              </a:xfrm>
              <a:custGeom>
                <a:avLst/>
                <a:gdLst/>
                <a:ahLst/>
                <a:rect l="l" t="t" r="r" b="b"/>
                <a:pathLst>
                  <a:path w="162" h="4049">
                    <a:moveTo>
                      <a:pt x="81" y="0"/>
                    </a:moveTo>
                    <a:cubicBezTo>
                      <a:pt x="41" y="0"/>
                      <a:pt x="0" y="27"/>
                      <a:pt x="0" y="81"/>
                    </a:cubicBezTo>
                    <a:lnTo>
                      <a:pt x="0" y="3968"/>
                    </a:lnTo>
                    <a:cubicBezTo>
                      <a:pt x="0" y="4011"/>
                      <a:pt x="33" y="4048"/>
                      <a:pt x="81" y="4048"/>
                    </a:cubicBezTo>
                    <a:cubicBezTo>
                      <a:pt x="124" y="4048"/>
                      <a:pt x="161" y="4011"/>
                      <a:pt x="161" y="3968"/>
                    </a:cubicBezTo>
                    <a:lnTo>
                      <a:pt x="161" y="81"/>
                    </a:lnTo>
                    <a:cubicBezTo>
                      <a:pt x="161" y="27"/>
                      <a:pt x="121" y="0"/>
                      <a:pt x="8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69" name="CustomShape 8"/>
              <p:cNvSpPr/>
              <p:nvPr/>
            </p:nvSpPr>
            <p:spPr>
              <a:xfrm>
                <a:off x="771480" y="3343680"/>
                <a:ext cx="10080" cy="268200"/>
              </a:xfrm>
              <a:custGeom>
                <a:avLst/>
                <a:gdLst/>
                <a:ahLst/>
                <a:rect l="l" t="t" r="r" b="b"/>
                <a:pathLst>
                  <a:path w="157" h="4049">
                    <a:moveTo>
                      <a:pt x="79" y="0"/>
                    </a:moveTo>
                    <a:cubicBezTo>
                      <a:pt x="40" y="0"/>
                      <a:pt x="1" y="27"/>
                      <a:pt x="1" y="81"/>
                    </a:cubicBezTo>
                    <a:lnTo>
                      <a:pt x="1" y="3968"/>
                    </a:lnTo>
                    <a:cubicBezTo>
                      <a:pt x="1" y="4011"/>
                      <a:pt x="33" y="4048"/>
                      <a:pt x="81" y="4048"/>
                    </a:cubicBezTo>
                    <a:cubicBezTo>
                      <a:pt x="124" y="4048"/>
                      <a:pt x="156" y="4011"/>
                      <a:pt x="156" y="3968"/>
                    </a:cubicBezTo>
                    <a:lnTo>
                      <a:pt x="156" y="81"/>
                    </a:lnTo>
                    <a:cubicBezTo>
                      <a:pt x="156" y="27"/>
                      <a:pt x="118" y="0"/>
                      <a:pt x="79" y="0"/>
                    </a:cubicBezTo>
                    <a:close/>
                  </a:path>
                </a:pathLst>
              </a:custGeom>
              <a:solidFill>
                <a:schemeClr val="lt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70" name="CustomShape 9"/>
              <p:cNvSpPr/>
              <p:nvPr/>
            </p:nvSpPr>
            <p:spPr>
              <a:xfrm>
                <a:off x="284760" y="3605040"/>
                <a:ext cx="10440" cy="267840"/>
              </a:xfrm>
              <a:custGeom>
                <a:avLst/>
                <a:gdLst/>
                <a:ahLst/>
                <a:rect l="l" t="t" r="r" b="b"/>
                <a:pathLst>
                  <a:path w="162" h="4046">
                    <a:moveTo>
                      <a:pt x="81" y="1"/>
                    </a:moveTo>
                    <a:cubicBezTo>
                      <a:pt x="41" y="1"/>
                      <a:pt x="0" y="26"/>
                      <a:pt x="0" y="77"/>
                    </a:cubicBezTo>
                    <a:lnTo>
                      <a:pt x="0" y="3965"/>
                    </a:lnTo>
                    <a:cubicBezTo>
                      <a:pt x="0" y="4008"/>
                      <a:pt x="33" y="4045"/>
                      <a:pt x="81" y="4045"/>
                    </a:cubicBezTo>
                    <a:cubicBezTo>
                      <a:pt x="124" y="4045"/>
                      <a:pt x="161" y="4008"/>
                      <a:pt x="161" y="3965"/>
                    </a:cubicBezTo>
                    <a:lnTo>
                      <a:pt x="161" y="77"/>
                    </a:lnTo>
                    <a:cubicBezTo>
                      <a:pt x="161" y="26"/>
                      <a:pt x="121" y="1"/>
                      <a:pt x="81" y="1"/>
                    </a:cubicBezTo>
                    <a:close/>
                  </a:path>
                </a:pathLst>
              </a:custGeom>
              <a:solidFill>
                <a:schemeClr val="lt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sp>
          <p:nvSpPr>
            <p:cNvPr id="71" name="CustomShape 10"/>
            <p:cNvSpPr/>
            <p:nvPr/>
          </p:nvSpPr>
          <p:spPr>
            <a:xfrm>
              <a:off x="284760" y="3608640"/>
              <a:ext cx="10440" cy="267840"/>
            </a:xfrm>
            <a:custGeom>
              <a:avLst/>
              <a:gdLst/>
              <a:ahLst/>
              <a:rect l="l" t="t" r="r" b="b"/>
              <a:pathLst>
                <a:path w="162" h="4045">
                  <a:moveTo>
                    <a:pt x="81" y="1"/>
                  </a:moveTo>
                  <a:cubicBezTo>
                    <a:pt x="41" y="1"/>
                    <a:pt x="0" y="26"/>
                    <a:pt x="0" y="77"/>
                  </a:cubicBezTo>
                  <a:lnTo>
                    <a:pt x="0" y="3964"/>
                  </a:lnTo>
                  <a:cubicBezTo>
                    <a:pt x="0" y="4007"/>
                    <a:pt x="33" y="4045"/>
                    <a:pt x="81" y="4045"/>
                  </a:cubicBezTo>
                  <a:cubicBezTo>
                    <a:pt x="124" y="4045"/>
                    <a:pt x="161" y="4007"/>
                    <a:pt x="161" y="3964"/>
                  </a:cubicBezTo>
                  <a:lnTo>
                    <a:pt x="161" y="77"/>
                  </a:lnTo>
                  <a:cubicBezTo>
                    <a:pt x="161" y="26"/>
                    <a:pt x="121" y="1"/>
                    <a:pt x="81" y="1"/>
                  </a:cubicBez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72" name="CustomShape 11"/>
          <p:cNvSpPr/>
          <p:nvPr/>
        </p:nvSpPr>
        <p:spPr>
          <a:xfrm>
            <a:off x="-66600" y="4229640"/>
            <a:ext cx="9267840" cy="914040"/>
          </a:xfrm>
          <a:prstGeom prst="rect">
            <a:avLst/>
          </a:prstGeom>
          <a:solidFill>
            <a:schemeClr val="dk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73" name="Group 12"/>
          <p:cNvGrpSpPr/>
          <p:nvPr/>
        </p:nvGrpSpPr>
        <p:grpSpPr>
          <a:xfrm>
            <a:off x="255960" y="3082320"/>
            <a:ext cx="914400" cy="1751040"/>
            <a:chOff x="255960" y="3082320"/>
            <a:chExt cx="914400" cy="1751040"/>
          </a:xfrm>
        </p:grpSpPr>
        <p:sp>
          <p:nvSpPr>
            <p:cNvPr id="74" name="CustomShape 13"/>
            <p:cNvSpPr/>
            <p:nvPr/>
          </p:nvSpPr>
          <p:spPr>
            <a:xfrm>
              <a:off x="368280" y="4714920"/>
              <a:ext cx="710640" cy="118440"/>
            </a:xfrm>
            <a:custGeom>
              <a:avLst/>
              <a:gdLst/>
              <a:ahLst/>
              <a:rect l="l" t="t" r="r" b="b"/>
              <a:pathLst>
                <a:path w="13116" h="2189">
                  <a:moveTo>
                    <a:pt x="6558" y="1"/>
                  </a:moveTo>
                  <a:cubicBezTo>
                    <a:pt x="2933" y="1"/>
                    <a:pt x="0" y="489"/>
                    <a:pt x="0" y="1094"/>
                  </a:cubicBezTo>
                  <a:cubicBezTo>
                    <a:pt x="0" y="1695"/>
                    <a:pt x="2933" y="2188"/>
                    <a:pt x="6558" y="2188"/>
                  </a:cubicBezTo>
                  <a:cubicBezTo>
                    <a:pt x="10177" y="2188"/>
                    <a:pt x="13116" y="1695"/>
                    <a:pt x="13116" y="1094"/>
                  </a:cubicBezTo>
                  <a:cubicBezTo>
                    <a:pt x="13116" y="489"/>
                    <a:pt x="10177" y="1"/>
                    <a:pt x="6558" y="1"/>
                  </a:cubicBezTo>
                  <a:close/>
                </a:path>
              </a:pathLst>
            </a:custGeom>
            <a:solidFill>
              <a:schemeClr val="lt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5" name="CustomShape 14"/>
            <p:cNvSpPr/>
            <p:nvPr/>
          </p:nvSpPr>
          <p:spPr>
            <a:xfrm>
              <a:off x="255960" y="3082320"/>
              <a:ext cx="506880" cy="860400"/>
            </a:xfrm>
            <a:custGeom>
              <a:avLst/>
              <a:gdLst/>
              <a:ahLst/>
              <a:rect l="l" t="t" r="r" b="b"/>
              <a:pathLst>
                <a:path w="9358" h="15881">
                  <a:moveTo>
                    <a:pt x="2199" y="1"/>
                  </a:moveTo>
                  <a:cubicBezTo>
                    <a:pt x="2020" y="1"/>
                    <a:pt x="1844" y="49"/>
                    <a:pt x="1701" y="159"/>
                  </a:cubicBezTo>
                  <a:cubicBezTo>
                    <a:pt x="1250" y="491"/>
                    <a:pt x="1325" y="1172"/>
                    <a:pt x="1449" y="1725"/>
                  </a:cubicBezTo>
                  <a:lnTo>
                    <a:pt x="1915" y="3869"/>
                  </a:lnTo>
                  <a:cubicBezTo>
                    <a:pt x="1711" y="3650"/>
                    <a:pt x="1502" y="3424"/>
                    <a:pt x="1234" y="3285"/>
                  </a:cubicBezTo>
                  <a:cubicBezTo>
                    <a:pt x="1091" y="3209"/>
                    <a:pt x="926" y="3163"/>
                    <a:pt x="764" y="3163"/>
                  </a:cubicBezTo>
                  <a:cubicBezTo>
                    <a:pt x="628" y="3163"/>
                    <a:pt x="494" y="3196"/>
                    <a:pt x="376" y="3269"/>
                  </a:cubicBezTo>
                  <a:cubicBezTo>
                    <a:pt x="140" y="3414"/>
                    <a:pt x="17" y="3703"/>
                    <a:pt x="12" y="3987"/>
                  </a:cubicBezTo>
                  <a:cubicBezTo>
                    <a:pt x="1" y="4266"/>
                    <a:pt x="87" y="4534"/>
                    <a:pt x="178" y="4802"/>
                  </a:cubicBezTo>
                  <a:cubicBezTo>
                    <a:pt x="762" y="6507"/>
                    <a:pt x="1663" y="8084"/>
                    <a:pt x="2832" y="9457"/>
                  </a:cubicBezTo>
                  <a:cubicBezTo>
                    <a:pt x="2966" y="9612"/>
                    <a:pt x="3105" y="9773"/>
                    <a:pt x="3170" y="9966"/>
                  </a:cubicBezTo>
                  <a:cubicBezTo>
                    <a:pt x="3229" y="10159"/>
                    <a:pt x="3186" y="10400"/>
                    <a:pt x="3014" y="10513"/>
                  </a:cubicBezTo>
                  <a:cubicBezTo>
                    <a:pt x="2948" y="10557"/>
                    <a:pt x="2879" y="10574"/>
                    <a:pt x="2808" y="10574"/>
                  </a:cubicBezTo>
                  <a:cubicBezTo>
                    <a:pt x="2523" y="10574"/>
                    <a:pt x="2205" y="10290"/>
                    <a:pt x="1883" y="10277"/>
                  </a:cubicBezTo>
                  <a:cubicBezTo>
                    <a:pt x="1876" y="10277"/>
                    <a:pt x="1869" y="10276"/>
                    <a:pt x="1862" y="10276"/>
                  </a:cubicBezTo>
                  <a:cubicBezTo>
                    <a:pt x="1470" y="10276"/>
                    <a:pt x="1181" y="10723"/>
                    <a:pt x="1213" y="11119"/>
                  </a:cubicBezTo>
                  <a:cubicBezTo>
                    <a:pt x="1250" y="11526"/>
                    <a:pt x="1508" y="11875"/>
                    <a:pt x="1770" y="12186"/>
                  </a:cubicBezTo>
                  <a:cubicBezTo>
                    <a:pt x="2376" y="12888"/>
                    <a:pt x="3041" y="13542"/>
                    <a:pt x="3760" y="14127"/>
                  </a:cubicBezTo>
                  <a:cubicBezTo>
                    <a:pt x="4387" y="14647"/>
                    <a:pt x="5052" y="15119"/>
                    <a:pt x="5743" y="15548"/>
                  </a:cubicBezTo>
                  <a:cubicBezTo>
                    <a:pt x="6092" y="15767"/>
                    <a:pt x="6340" y="15880"/>
                    <a:pt x="6548" y="15880"/>
                  </a:cubicBezTo>
                  <a:cubicBezTo>
                    <a:pt x="6853" y="15880"/>
                    <a:pt x="7071" y="15638"/>
                    <a:pt x="7390" y="15135"/>
                  </a:cubicBezTo>
                  <a:cubicBezTo>
                    <a:pt x="8221" y="13821"/>
                    <a:pt x="8832" y="12368"/>
                    <a:pt x="9181" y="10845"/>
                  </a:cubicBezTo>
                  <a:cubicBezTo>
                    <a:pt x="9282" y="10422"/>
                    <a:pt x="9357" y="9966"/>
                    <a:pt x="9218" y="9553"/>
                  </a:cubicBezTo>
                  <a:cubicBezTo>
                    <a:pt x="9094" y="9180"/>
                    <a:pt x="8744" y="8863"/>
                    <a:pt x="8365" y="8863"/>
                  </a:cubicBezTo>
                  <a:cubicBezTo>
                    <a:pt x="8319" y="8863"/>
                    <a:pt x="8273" y="8868"/>
                    <a:pt x="8226" y="8877"/>
                  </a:cubicBezTo>
                  <a:cubicBezTo>
                    <a:pt x="7738" y="8979"/>
                    <a:pt x="7449" y="9574"/>
                    <a:pt x="6955" y="9601"/>
                  </a:cubicBezTo>
                  <a:cubicBezTo>
                    <a:pt x="7379" y="7628"/>
                    <a:pt x="7443" y="5596"/>
                    <a:pt x="7143" y="3601"/>
                  </a:cubicBezTo>
                  <a:cubicBezTo>
                    <a:pt x="7089" y="3242"/>
                    <a:pt x="7020" y="2872"/>
                    <a:pt x="6827" y="2561"/>
                  </a:cubicBezTo>
                  <a:cubicBezTo>
                    <a:pt x="6647" y="2272"/>
                    <a:pt x="6333" y="2048"/>
                    <a:pt x="5997" y="2048"/>
                  </a:cubicBezTo>
                  <a:cubicBezTo>
                    <a:pt x="5972" y="2048"/>
                    <a:pt x="5946" y="2049"/>
                    <a:pt x="5920" y="2052"/>
                  </a:cubicBezTo>
                  <a:cubicBezTo>
                    <a:pt x="5357" y="2105"/>
                    <a:pt x="5057" y="2733"/>
                    <a:pt x="4869" y="3269"/>
                  </a:cubicBezTo>
                  <a:cubicBezTo>
                    <a:pt x="4505" y="2443"/>
                    <a:pt x="4054" y="1660"/>
                    <a:pt x="3529" y="926"/>
                  </a:cubicBezTo>
                  <a:cubicBezTo>
                    <a:pt x="3315" y="625"/>
                    <a:pt x="3073" y="325"/>
                    <a:pt x="2752" y="148"/>
                  </a:cubicBezTo>
                  <a:cubicBezTo>
                    <a:pt x="2584" y="55"/>
                    <a:pt x="2389" y="1"/>
                    <a:pt x="2199" y="1"/>
                  </a:cubicBezTo>
                  <a:close/>
                </a:path>
              </a:pathLst>
            </a:custGeom>
            <a:solidFill>
              <a:schemeClr val="accent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6" name="CustomShape 15"/>
            <p:cNvSpPr/>
            <p:nvPr/>
          </p:nvSpPr>
          <p:spPr>
            <a:xfrm>
              <a:off x="386640" y="3141360"/>
              <a:ext cx="283680" cy="1133640"/>
            </a:xfrm>
            <a:custGeom>
              <a:avLst/>
              <a:gdLst/>
              <a:ahLst/>
              <a:rect l="l" t="t" r="r" b="b"/>
              <a:pathLst>
                <a:path w="5240" h="20918">
                  <a:moveTo>
                    <a:pt x="1" y="1"/>
                  </a:moveTo>
                  <a:cubicBezTo>
                    <a:pt x="1" y="1"/>
                    <a:pt x="3379" y="9063"/>
                    <a:pt x="4312" y="14993"/>
                  </a:cubicBezTo>
                  <a:lnTo>
                    <a:pt x="5239" y="20918"/>
                  </a:lnTo>
                </a:path>
              </a:pathLst>
            </a:custGeom>
            <a:noFill/>
            <a:ln cap="rnd" w="9525">
              <a:solidFill>
                <a:schemeClr val="dk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7" name="CustomShape 16"/>
            <p:cNvSpPr/>
            <p:nvPr/>
          </p:nvSpPr>
          <p:spPr>
            <a:xfrm>
              <a:off x="717840" y="3354120"/>
              <a:ext cx="452520" cy="665280"/>
            </a:xfrm>
            <a:custGeom>
              <a:avLst/>
              <a:gdLst/>
              <a:ahLst/>
              <a:rect l="l" t="t" r="r" b="b"/>
              <a:pathLst>
                <a:path w="8355" h="12280">
                  <a:moveTo>
                    <a:pt x="6938" y="0"/>
                  </a:moveTo>
                  <a:cubicBezTo>
                    <a:pt x="6827" y="0"/>
                    <a:pt x="6715" y="21"/>
                    <a:pt x="6612" y="59"/>
                  </a:cubicBezTo>
                  <a:cubicBezTo>
                    <a:pt x="6328" y="161"/>
                    <a:pt x="6098" y="370"/>
                    <a:pt x="5883" y="585"/>
                  </a:cubicBezTo>
                  <a:cubicBezTo>
                    <a:pt x="5363" y="1110"/>
                    <a:pt x="4896" y="1684"/>
                    <a:pt x="4494" y="2306"/>
                  </a:cubicBezTo>
                  <a:cubicBezTo>
                    <a:pt x="4414" y="1845"/>
                    <a:pt x="4253" y="1298"/>
                    <a:pt x="3803" y="1185"/>
                  </a:cubicBezTo>
                  <a:cubicBezTo>
                    <a:pt x="3749" y="1171"/>
                    <a:pt x="3694" y="1164"/>
                    <a:pt x="3640" y="1164"/>
                  </a:cubicBezTo>
                  <a:cubicBezTo>
                    <a:pt x="3401" y="1164"/>
                    <a:pt x="3165" y="1297"/>
                    <a:pt x="3004" y="1480"/>
                  </a:cubicBezTo>
                  <a:cubicBezTo>
                    <a:pt x="2811" y="1706"/>
                    <a:pt x="2703" y="1995"/>
                    <a:pt x="2612" y="2279"/>
                  </a:cubicBezTo>
                  <a:cubicBezTo>
                    <a:pt x="2114" y="3850"/>
                    <a:pt x="1904" y="5502"/>
                    <a:pt x="1990" y="7148"/>
                  </a:cubicBezTo>
                  <a:cubicBezTo>
                    <a:pt x="1593" y="7062"/>
                    <a:pt x="1438" y="6547"/>
                    <a:pt x="1057" y="6397"/>
                  </a:cubicBezTo>
                  <a:cubicBezTo>
                    <a:pt x="993" y="6372"/>
                    <a:pt x="927" y="6361"/>
                    <a:pt x="860" y="6361"/>
                  </a:cubicBezTo>
                  <a:cubicBezTo>
                    <a:pt x="582" y="6361"/>
                    <a:pt x="301" y="6560"/>
                    <a:pt x="167" y="6815"/>
                  </a:cubicBezTo>
                  <a:cubicBezTo>
                    <a:pt x="1" y="7132"/>
                    <a:pt x="6" y="7507"/>
                    <a:pt x="28" y="7866"/>
                  </a:cubicBezTo>
                  <a:cubicBezTo>
                    <a:pt x="114" y="9137"/>
                    <a:pt x="414" y="10392"/>
                    <a:pt x="918" y="11561"/>
                  </a:cubicBezTo>
                  <a:cubicBezTo>
                    <a:pt x="1133" y="12058"/>
                    <a:pt x="1286" y="12279"/>
                    <a:pt x="1583" y="12279"/>
                  </a:cubicBezTo>
                  <a:cubicBezTo>
                    <a:pt x="1738" y="12279"/>
                    <a:pt x="1932" y="12220"/>
                    <a:pt x="2194" y="12108"/>
                  </a:cubicBezTo>
                  <a:cubicBezTo>
                    <a:pt x="2805" y="11850"/>
                    <a:pt x="3400" y="11555"/>
                    <a:pt x="3980" y="11223"/>
                  </a:cubicBezTo>
                  <a:cubicBezTo>
                    <a:pt x="4634" y="10837"/>
                    <a:pt x="5261" y="10397"/>
                    <a:pt x="5840" y="9904"/>
                  </a:cubicBezTo>
                  <a:cubicBezTo>
                    <a:pt x="6092" y="9689"/>
                    <a:pt x="6350" y="9443"/>
                    <a:pt x="6425" y="9121"/>
                  </a:cubicBezTo>
                  <a:cubicBezTo>
                    <a:pt x="6505" y="8794"/>
                    <a:pt x="6323" y="8387"/>
                    <a:pt x="5996" y="8349"/>
                  </a:cubicBezTo>
                  <a:cubicBezTo>
                    <a:pt x="5976" y="8347"/>
                    <a:pt x="5956" y="8346"/>
                    <a:pt x="5935" y="8346"/>
                  </a:cubicBezTo>
                  <a:cubicBezTo>
                    <a:pt x="5709" y="8346"/>
                    <a:pt x="5471" y="8475"/>
                    <a:pt x="5268" y="8475"/>
                  </a:cubicBezTo>
                  <a:cubicBezTo>
                    <a:pt x="5187" y="8475"/>
                    <a:pt x="5113" y="8455"/>
                    <a:pt x="5047" y="8397"/>
                  </a:cubicBezTo>
                  <a:cubicBezTo>
                    <a:pt x="4923" y="8285"/>
                    <a:pt x="4923" y="8081"/>
                    <a:pt x="4998" y="7931"/>
                  </a:cubicBezTo>
                  <a:cubicBezTo>
                    <a:pt x="5073" y="7781"/>
                    <a:pt x="5207" y="7673"/>
                    <a:pt x="5331" y="7566"/>
                  </a:cubicBezTo>
                  <a:cubicBezTo>
                    <a:pt x="6457" y="6612"/>
                    <a:pt x="7390" y="5454"/>
                    <a:pt x="8087" y="4151"/>
                  </a:cubicBezTo>
                  <a:cubicBezTo>
                    <a:pt x="8194" y="3952"/>
                    <a:pt x="8296" y="3743"/>
                    <a:pt x="8328" y="3513"/>
                  </a:cubicBezTo>
                  <a:cubicBezTo>
                    <a:pt x="8355" y="3282"/>
                    <a:pt x="8296" y="3035"/>
                    <a:pt x="8124" y="2885"/>
                  </a:cubicBezTo>
                  <a:cubicBezTo>
                    <a:pt x="8011" y="2786"/>
                    <a:pt x="7861" y="2741"/>
                    <a:pt x="7708" y="2741"/>
                  </a:cubicBezTo>
                  <a:cubicBezTo>
                    <a:pt x="7613" y="2741"/>
                    <a:pt x="7517" y="2758"/>
                    <a:pt x="7427" y="2789"/>
                  </a:cubicBezTo>
                  <a:cubicBezTo>
                    <a:pt x="7197" y="2864"/>
                    <a:pt x="6998" y="3019"/>
                    <a:pt x="6805" y="3169"/>
                  </a:cubicBezTo>
                  <a:lnTo>
                    <a:pt x="7459" y="1502"/>
                  </a:lnTo>
                  <a:cubicBezTo>
                    <a:pt x="7631" y="1073"/>
                    <a:pt x="7781" y="531"/>
                    <a:pt x="7459" y="204"/>
                  </a:cubicBezTo>
                  <a:cubicBezTo>
                    <a:pt x="7326" y="64"/>
                    <a:pt x="7134" y="0"/>
                    <a:pt x="6938" y="0"/>
                  </a:cubicBezTo>
                  <a:close/>
                </a:path>
              </a:pathLst>
            </a:custGeom>
            <a:solidFill>
              <a:schemeClr val="accent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8" name="CustomShape 17"/>
            <p:cNvSpPr/>
            <p:nvPr/>
          </p:nvSpPr>
          <p:spPr>
            <a:xfrm>
              <a:off x="707400" y="3400560"/>
              <a:ext cx="376560" cy="878760"/>
            </a:xfrm>
            <a:custGeom>
              <a:avLst/>
              <a:gdLst/>
              <a:ahLst/>
              <a:rect l="l" t="t" r="r" b="b"/>
              <a:pathLst>
                <a:path w="6951" h="16221">
                  <a:moveTo>
                    <a:pt x="6950" y="1"/>
                  </a:moveTo>
                  <a:cubicBezTo>
                    <a:pt x="6950" y="1"/>
                    <a:pt x="3047" y="6885"/>
                    <a:pt x="1524" y="11550"/>
                  </a:cubicBezTo>
                  <a:lnTo>
                    <a:pt x="1" y="16221"/>
                  </a:lnTo>
                </a:path>
              </a:pathLst>
            </a:custGeom>
            <a:noFill/>
            <a:ln cap="rnd" w="9525">
              <a:solidFill>
                <a:schemeClr val="dk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9" name="CustomShape 18"/>
            <p:cNvSpPr/>
            <p:nvPr/>
          </p:nvSpPr>
          <p:spPr>
            <a:xfrm>
              <a:off x="411840" y="4119840"/>
              <a:ext cx="608040" cy="650880"/>
            </a:xfrm>
            <a:custGeom>
              <a:avLst/>
              <a:gdLst/>
              <a:ahLst/>
              <a:rect l="l" t="t" r="r" b="b"/>
              <a:pathLst>
                <a:path w="11224" h="12011">
                  <a:moveTo>
                    <a:pt x="11223" y="0"/>
                  </a:moveTo>
                  <a:lnTo>
                    <a:pt x="1" y="59"/>
                  </a:lnTo>
                  <a:lnTo>
                    <a:pt x="285" y="1384"/>
                  </a:lnTo>
                  <a:lnTo>
                    <a:pt x="317" y="1544"/>
                  </a:lnTo>
                  <a:lnTo>
                    <a:pt x="998" y="4697"/>
                  </a:lnTo>
                  <a:lnTo>
                    <a:pt x="1030" y="4853"/>
                  </a:lnTo>
                  <a:lnTo>
                    <a:pt x="1068" y="5040"/>
                  </a:lnTo>
                  <a:lnTo>
                    <a:pt x="1105" y="5217"/>
                  </a:lnTo>
                  <a:lnTo>
                    <a:pt x="2071" y="9689"/>
                  </a:lnTo>
                  <a:lnTo>
                    <a:pt x="2103" y="9845"/>
                  </a:lnTo>
                  <a:lnTo>
                    <a:pt x="2135" y="9984"/>
                  </a:lnTo>
                  <a:lnTo>
                    <a:pt x="2167" y="10156"/>
                  </a:lnTo>
                  <a:lnTo>
                    <a:pt x="2483" y="11609"/>
                  </a:lnTo>
                  <a:cubicBezTo>
                    <a:pt x="2483" y="11609"/>
                    <a:pt x="3105" y="12011"/>
                    <a:pt x="5776" y="12011"/>
                  </a:cubicBezTo>
                  <a:cubicBezTo>
                    <a:pt x="8446" y="12011"/>
                    <a:pt x="8794" y="11609"/>
                    <a:pt x="8794" y="11609"/>
                  </a:cubicBezTo>
                  <a:lnTo>
                    <a:pt x="8971" y="10767"/>
                  </a:lnTo>
                  <a:lnTo>
                    <a:pt x="9004" y="10606"/>
                  </a:lnTo>
                  <a:lnTo>
                    <a:pt x="9792" y="6869"/>
                  </a:lnTo>
                  <a:lnTo>
                    <a:pt x="9835" y="6660"/>
                  </a:lnTo>
                  <a:lnTo>
                    <a:pt x="9878" y="6461"/>
                  </a:lnTo>
                  <a:lnTo>
                    <a:pt x="9910" y="6295"/>
                  </a:lnTo>
                  <a:lnTo>
                    <a:pt x="10864" y="1737"/>
                  </a:lnTo>
                  <a:lnTo>
                    <a:pt x="10902" y="1560"/>
                  </a:lnTo>
                  <a:lnTo>
                    <a:pt x="10902" y="1544"/>
                  </a:lnTo>
                  <a:lnTo>
                    <a:pt x="10934" y="1378"/>
                  </a:lnTo>
                  <a:lnTo>
                    <a:pt x="11223" y="0"/>
                  </a:ln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80" name="CustomShape 19"/>
            <p:cNvSpPr/>
            <p:nvPr/>
          </p:nvSpPr>
          <p:spPr>
            <a:xfrm>
              <a:off x="426960" y="4194360"/>
              <a:ext cx="576720" cy="18000"/>
            </a:xfrm>
            <a:custGeom>
              <a:avLst/>
              <a:gdLst/>
              <a:ahLst/>
              <a:rect l="l" t="t" r="r" b="b"/>
              <a:pathLst>
                <a:path w="10649" h="338">
                  <a:moveTo>
                    <a:pt x="10649" y="0"/>
                  </a:moveTo>
                  <a:cubicBezTo>
                    <a:pt x="9642" y="134"/>
                    <a:pt x="8122" y="179"/>
                    <a:pt x="6523" y="179"/>
                  </a:cubicBezTo>
                  <a:cubicBezTo>
                    <a:pt x="3950" y="179"/>
                    <a:pt x="1174" y="62"/>
                    <a:pt x="0" y="6"/>
                  </a:cubicBezTo>
                  <a:lnTo>
                    <a:pt x="0" y="6"/>
                  </a:lnTo>
                  <a:lnTo>
                    <a:pt x="32" y="161"/>
                  </a:lnTo>
                  <a:cubicBezTo>
                    <a:pt x="1239" y="220"/>
                    <a:pt x="3989" y="338"/>
                    <a:pt x="6542" y="338"/>
                  </a:cubicBezTo>
                  <a:cubicBezTo>
                    <a:pt x="8107" y="338"/>
                    <a:pt x="9603" y="295"/>
                    <a:pt x="10617" y="166"/>
                  </a:cubicBezTo>
                  <a:lnTo>
                    <a:pt x="10649" y="0"/>
                  </a:ln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81" name="CustomShape 20"/>
            <p:cNvSpPr/>
            <p:nvPr/>
          </p:nvSpPr>
          <p:spPr>
            <a:xfrm>
              <a:off x="465840" y="4204080"/>
              <a:ext cx="536040" cy="178560"/>
            </a:xfrm>
            <a:custGeom>
              <a:avLst/>
              <a:gdLst/>
              <a:ahLst/>
              <a:rect l="l" t="t" r="r" b="b"/>
              <a:pathLst>
                <a:path w="9899" h="3293">
                  <a:moveTo>
                    <a:pt x="9898" y="0"/>
                  </a:moveTo>
                  <a:cubicBezTo>
                    <a:pt x="8231" y="536"/>
                    <a:pt x="2515" y="2370"/>
                    <a:pt x="0" y="3137"/>
                  </a:cubicBezTo>
                  <a:lnTo>
                    <a:pt x="32" y="3292"/>
                  </a:lnTo>
                  <a:cubicBezTo>
                    <a:pt x="2504" y="2536"/>
                    <a:pt x="8091" y="745"/>
                    <a:pt x="9866" y="182"/>
                  </a:cubicBezTo>
                  <a:lnTo>
                    <a:pt x="9898" y="0"/>
                  </a:ln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82" name="CustomShape 21"/>
            <p:cNvSpPr/>
            <p:nvPr/>
          </p:nvSpPr>
          <p:spPr>
            <a:xfrm>
              <a:off x="527400" y="4661280"/>
              <a:ext cx="371880" cy="45720"/>
            </a:xfrm>
            <a:custGeom>
              <a:avLst/>
              <a:gdLst/>
              <a:ahLst/>
              <a:rect l="l" t="t" r="r" b="b"/>
              <a:pathLst>
                <a:path w="6870" h="848">
                  <a:moveTo>
                    <a:pt x="1" y="0"/>
                  </a:moveTo>
                  <a:lnTo>
                    <a:pt x="33" y="172"/>
                  </a:lnTo>
                  <a:cubicBezTo>
                    <a:pt x="1374" y="445"/>
                    <a:pt x="3663" y="847"/>
                    <a:pt x="5620" y="847"/>
                  </a:cubicBezTo>
                  <a:cubicBezTo>
                    <a:pt x="6028" y="847"/>
                    <a:pt x="6430" y="826"/>
                    <a:pt x="6837" y="783"/>
                  </a:cubicBezTo>
                  <a:lnTo>
                    <a:pt x="6870" y="622"/>
                  </a:lnTo>
                  <a:lnTo>
                    <a:pt x="6870" y="622"/>
                  </a:lnTo>
                  <a:cubicBezTo>
                    <a:pt x="6481" y="669"/>
                    <a:pt x="6059" y="689"/>
                    <a:pt x="5621" y="689"/>
                  </a:cubicBezTo>
                  <a:cubicBezTo>
                    <a:pt x="3647" y="689"/>
                    <a:pt x="1321" y="276"/>
                    <a:pt x="1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83" name="CustomShape 22"/>
            <p:cNvSpPr/>
            <p:nvPr/>
          </p:nvSpPr>
          <p:spPr>
            <a:xfrm>
              <a:off x="523800" y="4481280"/>
              <a:ext cx="420120" cy="172440"/>
            </a:xfrm>
            <a:custGeom>
              <a:avLst/>
              <a:gdLst/>
              <a:ahLst/>
              <a:rect l="l" t="t" r="r" b="b"/>
              <a:pathLst>
                <a:path w="7760" h="3186">
                  <a:moveTo>
                    <a:pt x="7759" y="1"/>
                  </a:moveTo>
                  <a:cubicBezTo>
                    <a:pt x="6124" y="912"/>
                    <a:pt x="2676" y="2682"/>
                    <a:pt x="1" y="3030"/>
                  </a:cubicBezTo>
                  <a:lnTo>
                    <a:pt x="33" y="3186"/>
                  </a:lnTo>
                  <a:cubicBezTo>
                    <a:pt x="2671" y="2837"/>
                    <a:pt x="6027" y="1137"/>
                    <a:pt x="7716" y="204"/>
                  </a:cubicBezTo>
                  <a:lnTo>
                    <a:pt x="7759" y="1"/>
                  </a:ln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84" name="CustomShape 23"/>
            <p:cNvSpPr/>
            <p:nvPr/>
          </p:nvSpPr>
          <p:spPr>
            <a:xfrm>
              <a:off x="469440" y="4393440"/>
              <a:ext cx="478800" cy="80280"/>
            </a:xfrm>
            <a:custGeom>
              <a:avLst/>
              <a:gdLst/>
              <a:ahLst/>
              <a:rect l="l" t="t" r="r" b="b"/>
              <a:pathLst>
                <a:path w="8843" h="1486">
                  <a:moveTo>
                    <a:pt x="1" y="0"/>
                  </a:moveTo>
                  <a:lnTo>
                    <a:pt x="44" y="177"/>
                  </a:lnTo>
                  <a:cubicBezTo>
                    <a:pt x="1468" y="595"/>
                    <a:pt x="4867" y="1486"/>
                    <a:pt x="7591" y="1486"/>
                  </a:cubicBezTo>
                  <a:cubicBezTo>
                    <a:pt x="8016" y="1486"/>
                    <a:pt x="8424" y="1464"/>
                    <a:pt x="8805" y="1416"/>
                  </a:cubicBezTo>
                  <a:lnTo>
                    <a:pt x="8843" y="1255"/>
                  </a:lnTo>
                  <a:lnTo>
                    <a:pt x="8843" y="1255"/>
                  </a:lnTo>
                  <a:cubicBezTo>
                    <a:pt x="8465" y="1304"/>
                    <a:pt x="8059" y="1327"/>
                    <a:pt x="7634" y="1327"/>
                  </a:cubicBezTo>
                  <a:cubicBezTo>
                    <a:pt x="4884" y="1327"/>
                    <a:pt x="1376" y="400"/>
                    <a:pt x="1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85" name="Group 24"/>
          <p:cNvGrpSpPr/>
          <p:nvPr/>
        </p:nvGrpSpPr>
        <p:grpSpPr>
          <a:xfrm>
            <a:off x="82800" y="10080"/>
            <a:ext cx="2418480" cy="528120"/>
            <a:chOff x="82800" y="10080"/>
            <a:chExt cx="2418480" cy="528120"/>
          </a:xfrm>
        </p:grpSpPr>
        <p:sp>
          <p:nvSpPr>
            <p:cNvPr id="86" name="CustomShape 25"/>
            <p:cNvSpPr/>
            <p:nvPr/>
          </p:nvSpPr>
          <p:spPr>
            <a:xfrm>
              <a:off x="82800" y="136440"/>
              <a:ext cx="2418480" cy="11880"/>
            </a:xfrm>
            <a:custGeom>
              <a:avLst/>
              <a:gdLst/>
              <a:ahLst/>
              <a:rect l="l" t="t" r="r" b="b"/>
              <a:pathLst>
                <a:path w="65517" h="331">
                  <a:moveTo>
                    <a:pt x="165" y="0"/>
                  </a:moveTo>
                  <a:cubicBezTo>
                    <a:pt x="76" y="0"/>
                    <a:pt x="0" y="76"/>
                    <a:pt x="0" y="165"/>
                  </a:cubicBezTo>
                  <a:cubicBezTo>
                    <a:pt x="0" y="254"/>
                    <a:pt x="76" y="330"/>
                    <a:pt x="165" y="330"/>
                  </a:cubicBezTo>
                  <a:lnTo>
                    <a:pt x="65351" y="330"/>
                  </a:lnTo>
                  <a:cubicBezTo>
                    <a:pt x="65440" y="330"/>
                    <a:pt x="65516" y="254"/>
                    <a:pt x="65516" y="165"/>
                  </a:cubicBezTo>
                  <a:cubicBezTo>
                    <a:pt x="65516" y="76"/>
                    <a:pt x="65440" y="0"/>
                    <a:pt x="65351" y="0"/>
                  </a:cubicBez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87" name="CustomShape 26"/>
            <p:cNvSpPr/>
            <p:nvPr/>
          </p:nvSpPr>
          <p:spPr>
            <a:xfrm>
              <a:off x="364680" y="447480"/>
              <a:ext cx="2136600" cy="11880"/>
            </a:xfrm>
            <a:custGeom>
              <a:avLst/>
              <a:gdLst/>
              <a:ahLst/>
              <a:rect l="l" t="t" r="r" b="b"/>
              <a:pathLst>
                <a:path w="57881" h="332">
                  <a:moveTo>
                    <a:pt x="166" y="1"/>
                  </a:moveTo>
                  <a:cubicBezTo>
                    <a:pt x="77" y="1"/>
                    <a:pt x="1" y="77"/>
                    <a:pt x="1" y="166"/>
                  </a:cubicBezTo>
                  <a:cubicBezTo>
                    <a:pt x="1" y="255"/>
                    <a:pt x="77" y="331"/>
                    <a:pt x="166" y="331"/>
                  </a:cubicBezTo>
                  <a:lnTo>
                    <a:pt x="57715" y="331"/>
                  </a:lnTo>
                  <a:cubicBezTo>
                    <a:pt x="57804" y="331"/>
                    <a:pt x="57880" y="255"/>
                    <a:pt x="57880" y="166"/>
                  </a:cubicBezTo>
                  <a:cubicBezTo>
                    <a:pt x="57880" y="77"/>
                    <a:pt x="57804" y="1"/>
                    <a:pt x="57715" y="1"/>
                  </a:cubicBez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88" name="CustomShape 27"/>
            <p:cNvSpPr/>
            <p:nvPr/>
          </p:nvSpPr>
          <p:spPr>
            <a:xfrm>
              <a:off x="1605600" y="10080"/>
              <a:ext cx="11880" cy="134640"/>
            </a:xfrm>
            <a:custGeom>
              <a:avLst/>
              <a:gdLst/>
              <a:ahLst/>
              <a:rect l="l" t="t" r="r" b="b"/>
              <a:pathLst>
                <a:path w="331" h="3661">
                  <a:moveTo>
                    <a:pt x="0" y="0"/>
                  </a:moveTo>
                  <a:lnTo>
                    <a:pt x="0" y="3494"/>
                  </a:lnTo>
                  <a:cubicBezTo>
                    <a:pt x="0" y="3578"/>
                    <a:pt x="67" y="3661"/>
                    <a:pt x="148" y="3661"/>
                  </a:cubicBezTo>
                  <a:cubicBezTo>
                    <a:pt x="154" y="3661"/>
                    <a:pt x="160" y="3660"/>
                    <a:pt x="165" y="3660"/>
                  </a:cubicBezTo>
                  <a:cubicBezTo>
                    <a:pt x="254" y="3660"/>
                    <a:pt x="331" y="3583"/>
                    <a:pt x="331" y="3494"/>
                  </a:cubicBezTo>
                  <a:lnTo>
                    <a:pt x="331" y="0"/>
                  </a:ln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89" name="CustomShape 28"/>
            <p:cNvSpPr/>
            <p:nvPr/>
          </p:nvSpPr>
          <p:spPr>
            <a:xfrm>
              <a:off x="709920" y="137160"/>
              <a:ext cx="11880" cy="315000"/>
            </a:xfrm>
            <a:custGeom>
              <a:avLst/>
              <a:gdLst/>
              <a:ahLst/>
              <a:rect l="l" t="t" r="r" b="b"/>
              <a:pathLst>
                <a:path w="331" h="8540">
                  <a:moveTo>
                    <a:pt x="165" y="1"/>
                  </a:moveTo>
                  <a:cubicBezTo>
                    <a:pt x="76" y="1"/>
                    <a:pt x="0" y="77"/>
                    <a:pt x="0" y="166"/>
                  </a:cubicBezTo>
                  <a:lnTo>
                    <a:pt x="0" y="8374"/>
                  </a:lnTo>
                  <a:cubicBezTo>
                    <a:pt x="0" y="8463"/>
                    <a:pt x="76" y="8539"/>
                    <a:pt x="165" y="8539"/>
                  </a:cubicBezTo>
                  <a:cubicBezTo>
                    <a:pt x="254" y="8539"/>
                    <a:pt x="330" y="8463"/>
                    <a:pt x="330" y="8374"/>
                  </a:cubicBezTo>
                  <a:lnTo>
                    <a:pt x="330" y="166"/>
                  </a:lnTo>
                  <a:cubicBezTo>
                    <a:pt x="330" y="77"/>
                    <a:pt x="254" y="1"/>
                    <a:pt x="165" y="1"/>
                  </a:cubicBez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90" name="CustomShape 29"/>
            <p:cNvSpPr/>
            <p:nvPr/>
          </p:nvSpPr>
          <p:spPr>
            <a:xfrm>
              <a:off x="2176920" y="137160"/>
              <a:ext cx="12240" cy="315000"/>
            </a:xfrm>
            <a:custGeom>
              <a:avLst/>
              <a:gdLst/>
              <a:ahLst/>
              <a:rect l="l" t="t" r="r" b="b"/>
              <a:pathLst>
                <a:path w="344" h="8540">
                  <a:moveTo>
                    <a:pt x="178" y="1"/>
                  </a:moveTo>
                  <a:cubicBezTo>
                    <a:pt x="76" y="1"/>
                    <a:pt x="0" y="77"/>
                    <a:pt x="0" y="166"/>
                  </a:cubicBezTo>
                  <a:lnTo>
                    <a:pt x="0" y="8374"/>
                  </a:lnTo>
                  <a:cubicBezTo>
                    <a:pt x="0" y="8463"/>
                    <a:pt x="76" y="8539"/>
                    <a:pt x="178" y="8539"/>
                  </a:cubicBezTo>
                  <a:cubicBezTo>
                    <a:pt x="267" y="8539"/>
                    <a:pt x="343" y="8463"/>
                    <a:pt x="343" y="8374"/>
                  </a:cubicBezTo>
                  <a:lnTo>
                    <a:pt x="343" y="166"/>
                  </a:lnTo>
                  <a:cubicBezTo>
                    <a:pt x="343" y="77"/>
                    <a:pt x="267" y="1"/>
                    <a:pt x="178" y="1"/>
                  </a:cubicBez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91" name="CustomShape 30"/>
            <p:cNvSpPr/>
            <p:nvPr/>
          </p:nvSpPr>
          <p:spPr>
            <a:xfrm>
              <a:off x="1605240" y="448200"/>
              <a:ext cx="12240" cy="89280"/>
            </a:xfrm>
            <a:custGeom>
              <a:avLst/>
              <a:gdLst/>
              <a:ahLst/>
              <a:rect l="l" t="t" r="r" b="b"/>
              <a:pathLst>
                <a:path w="344" h="2430">
                  <a:moveTo>
                    <a:pt x="159" y="1"/>
                  </a:moveTo>
                  <a:cubicBezTo>
                    <a:pt x="67" y="1"/>
                    <a:pt x="1" y="84"/>
                    <a:pt x="1" y="167"/>
                  </a:cubicBezTo>
                  <a:lnTo>
                    <a:pt x="1" y="2429"/>
                  </a:lnTo>
                  <a:lnTo>
                    <a:pt x="344" y="2429"/>
                  </a:lnTo>
                  <a:lnTo>
                    <a:pt x="344" y="167"/>
                  </a:lnTo>
                  <a:cubicBezTo>
                    <a:pt x="344" y="78"/>
                    <a:pt x="267" y="2"/>
                    <a:pt x="178" y="2"/>
                  </a:cubicBezTo>
                  <a:cubicBezTo>
                    <a:pt x="172" y="1"/>
                    <a:pt x="165" y="1"/>
                    <a:pt x="159" y="1"/>
                  </a:cubicBez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92" name="CustomShape 31"/>
            <p:cNvSpPr/>
            <p:nvPr/>
          </p:nvSpPr>
          <p:spPr>
            <a:xfrm>
              <a:off x="1605240" y="444240"/>
              <a:ext cx="12240" cy="93960"/>
            </a:xfrm>
            <a:custGeom>
              <a:avLst/>
              <a:gdLst/>
              <a:ahLst/>
              <a:rect l="l" t="t" r="r" b="b"/>
              <a:pathLst>
                <a:path w="344" h="2555">
                  <a:moveTo>
                    <a:pt x="178" y="1"/>
                  </a:moveTo>
                  <a:cubicBezTo>
                    <a:pt x="115" y="1"/>
                    <a:pt x="64" y="39"/>
                    <a:pt x="39" y="90"/>
                  </a:cubicBezTo>
                  <a:cubicBezTo>
                    <a:pt x="13" y="115"/>
                    <a:pt x="1" y="141"/>
                    <a:pt x="1" y="166"/>
                  </a:cubicBezTo>
                  <a:lnTo>
                    <a:pt x="1" y="2555"/>
                  </a:lnTo>
                  <a:lnTo>
                    <a:pt x="344" y="2555"/>
                  </a:lnTo>
                  <a:lnTo>
                    <a:pt x="344" y="166"/>
                  </a:lnTo>
                  <a:cubicBezTo>
                    <a:pt x="344" y="141"/>
                    <a:pt x="331" y="115"/>
                    <a:pt x="318" y="90"/>
                  </a:cubicBezTo>
                  <a:cubicBezTo>
                    <a:pt x="293" y="39"/>
                    <a:pt x="229" y="1"/>
                    <a:pt x="178" y="1"/>
                  </a:cubicBez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93" name="PlaceHolder 32"/>
          <p:cNvSpPr>
            <a:spLocks noGrp="1"/>
          </p:cNvSpPr>
          <p:nvPr>
            <p:ph type="title"/>
          </p:nvPr>
        </p:nvSpPr>
        <p:spPr>
          <a:xfrm>
            <a:off x="1462680" y="1201320"/>
            <a:ext cx="4632480" cy="841680"/>
          </a:xfrm>
          <a:prstGeom prst="rect">
            <a:avLst/>
          </a:prstGeom>
        </p:spPr>
        <p:txBody>
          <a:bodyPr tIns="91440" bIns="91440" anchor="ctr">
            <a:noAutofit/>
          </a:bodyPr>
          <a:p>
            <a:pPr algn="ctr"/>
            <a:r>
              <a:rPr b="0" lang="hr-HR" sz="4500" spc="-1" strike="noStrike">
                <a:solidFill>
                  <a:srgbClr val="000000"/>
                </a:solidFill>
                <a:latin typeface="Arial"/>
              </a:rPr>
              <a:t>Kliknite za uređivanje formata teksta naslova</a:t>
            </a:r>
            <a:endParaRPr b="0" lang="hr-HR" sz="45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4" name="PlaceHolder 3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1400" spc="-1" strike="noStrike">
                <a:solidFill>
                  <a:srgbClr val="000000"/>
                </a:solidFill>
                <a:latin typeface="Arial"/>
              </a:rPr>
              <a:t>Kliknite za uređivanje formata teksta strukture</a:t>
            </a:r>
            <a:endParaRPr b="0" lang="hr-HR" sz="14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hr-HR" sz="1400" spc="-1" strike="noStrike">
                <a:solidFill>
                  <a:srgbClr val="000000"/>
                </a:solidFill>
                <a:latin typeface="Arial"/>
              </a:rPr>
              <a:t>Druga razina strukture</a:t>
            </a:r>
            <a:endParaRPr b="0" lang="hr-HR" sz="14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1400" spc="-1" strike="noStrike">
                <a:solidFill>
                  <a:srgbClr val="000000"/>
                </a:solidFill>
                <a:latin typeface="Arial"/>
              </a:rPr>
              <a:t>Treća razina strukture</a:t>
            </a:r>
            <a:endParaRPr b="0" lang="hr-HR" sz="1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hr-HR" sz="1400" spc="-1" strike="noStrike">
                <a:solidFill>
                  <a:srgbClr val="000000"/>
                </a:solidFill>
                <a:latin typeface="Arial"/>
              </a:rPr>
              <a:t>Četvrta razina strukture</a:t>
            </a:r>
            <a:endParaRPr b="0" lang="hr-HR" sz="14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2000" spc="-1" strike="noStrike">
                <a:solidFill>
                  <a:srgbClr val="000000"/>
                </a:solidFill>
                <a:latin typeface="Arial"/>
              </a:rPr>
              <a:t>Peta razina strukture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2000" spc="-1" strike="noStrike">
                <a:solidFill>
                  <a:srgbClr val="000000"/>
                </a:solidFill>
                <a:latin typeface="Arial"/>
              </a:rPr>
              <a:t>Šesta razina strukture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2000" spc="-1" strike="noStrike">
                <a:solidFill>
                  <a:srgbClr val="000000"/>
                </a:solidFill>
                <a:latin typeface="Arial"/>
              </a:rPr>
              <a:t>Sedma razina strukture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acd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1" name="Group 1"/>
          <p:cNvGrpSpPr/>
          <p:nvPr/>
        </p:nvGrpSpPr>
        <p:grpSpPr>
          <a:xfrm>
            <a:off x="0" y="352440"/>
            <a:ext cx="578880" cy="890640"/>
            <a:chOff x="0" y="352440"/>
            <a:chExt cx="578880" cy="890640"/>
          </a:xfrm>
        </p:grpSpPr>
        <p:sp>
          <p:nvSpPr>
            <p:cNvPr id="132" name="CustomShape 2"/>
            <p:cNvSpPr/>
            <p:nvPr/>
          </p:nvSpPr>
          <p:spPr>
            <a:xfrm flipH="1">
              <a:off x="0" y="352440"/>
              <a:ext cx="578880" cy="11160"/>
            </a:xfrm>
            <a:custGeom>
              <a:avLst/>
              <a:gdLst/>
              <a:ahLst/>
              <a:rect l="l" t="t" r="r" b="b"/>
              <a:pathLst>
                <a:path w="16431" h="331">
                  <a:moveTo>
                    <a:pt x="0" y="1"/>
                  </a:moveTo>
                  <a:lnTo>
                    <a:pt x="0" y="331"/>
                  </a:lnTo>
                  <a:lnTo>
                    <a:pt x="16430" y="331"/>
                  </a:lnTo>
                  <a:lnTo>
                    <a:pt x="16430" y="1"/>
                  </a:ln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3" name="CustomShape 3"/>
            <p:cNvSpPr/>
            <p:nvPr/>
          </p:nvSpPr>
          <p:spPr>
            <a:xfrm flipH="1">
              <a:off x="0" y="644400"/>
              <a:ext cx="578880" cy="11160"/>
            </a:xfrm>
            <a:custGeom>
              <a:avLst/>
              <a:gdLst/>
              <a:ahLst/>
              <a:rect l="l" t="t" r="r" b="b"/>
              <a:pathLst>
                <a:path w="16431" h="331">
                  <a:moveTo>
                    <a:pt x="0" y="0"/>
                  </a:moveTo>
                  <a:lnTo>
                    <a:pt x="0" y="331"/>
                  </a:lnTo>
                  <a:lnTo>
                    <a:pt x="16430" y="331"/>
                  </a:lnTo>
                  <a:lnTo>
                    <a:pt x="16430" y="0"/>
                  </a:ln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4" name="CustomShape 4"/>
            <p:cNvSpPr/>
            <p:nvPr/>
          </p:nvSpPr>
          <p:spPr>
            <a:xfrm flipH="1">
              <a:off x="0" y="941760"/>
              <a:ext cx="578880" cy="11880"/>
            </a:xfrm>
            <a:custGeom>
              <a:avLst/>
              <a:gdLst/>
              <a:ahLst/>
              <a:rect l="l" t="t" r="r" b="b"/>
              <a:pathLst>
                <a:path w="16431" h="344">
                  <a:moveTo>
                    <a:pt x="0" y="0"/>
                  </a:moveTo>
                  <a:lnTo>
                    <a:pt x="0" y="343"/>
                  </a:lnTo>
                  <a:lnTo>
                    <a:pt x="16430" y="343"/>
                  </a:lnTo>
                  <a:lnTo>
                    <a:pt x="16430" y="0"/>
                  </a:ln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5" name="CustomShape 5"/>
            <p:cNvSpPr/>
            <p:nvPr/>
          </p:nvSpPr>
          <p:spPr>
            <a:xfrm flipH="1">
              <a:off x="229320" y="352440"/>
              <a:ext cx="11520" cy="300600"/>
            </a:xfrm>
            <a:custGeom>
              <a:avLst/>
              <a:gdLst/>
              <a:ahLst/>
              <a:rect l="l" t="t" r="r" b="b"/>
              <a:pathLst>
                <a:path w="332" h="8540">
                  <a:moveTo>
                    <a:pt x="166" y="1"/>
                  </a:moveTo>
                  <a:cubicBezTo>
                    <a:pt x="77" y="1"/>
                    <a:pt x="1" y="77"/>
                    <a:pt x="1" y="166"/>
                  </a:cubicBezTo>
                  <a:lnTo>
                    <a:pt x="1" y="8374"/>
                  </a:lnTo>
                  <a:cubicBezTo>
                    <a:pt x="1" y="8463"/>
                    <a:pt x="77" y="8540"/>
                    <a:pt x="166" y="8540"/>
                  </a:cubicBezTo>
                  <a:cubicBezTo>
                    <a:pt x="255" y="8540"/>
                    <a:pt x="331" y="8463"/>
                    <a:pt x="331" y="8374"/>
                  </a:cubicBezTo>
                  <a:lnTo>
                    <a:pt x="331" y="166"/>
                  </a:lnTo>
                  <a:cubicBezTo>
                    <a:pt x="331" y="77"/>
                    <a:pt x="255" y="1"/>
                    <a:pt x="166" y="1"/>
                  </a:cubicBez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6" name="CustomShape 6"/>
            <p:cNvSpPr/>
            <p:nvPr/>
          </p:nvSpPr>
          <p:spPr>
            <a:xfrm flipH="1">
              <a:off x="229320" y="942840"/>
              <a:ext cx="11520" cy="300240"/>
            </a:xfrm>
            <a:custGeom>
              <a:avLst/>
              <a:gdLst/>
              <a:ahLst/>
              <a:rect l="l" t="t" r="r" b="b"/>
              <a:pathLst>
                <a:path w="332" h="8527">
                  <a:moveTo>
                    <a:pt x="166" y="0"/>
                  </a:moveTo>
                  <a:cubicBezTo>
                    <a:pt x="77" y="0"/>
                    <a:pt x="1" y="76"/>
                    <a:pt x="1" y="165"/>
                  </a:cubicBezTo>
                  <a:lnTo>
                    <a:pt x="1" y="8361"/>
                  </a:lnTo>
                  <a:cubicBezTo>
                    <a:pt x="1" y="8450"/>
                    <a:pt x="77" y="8526"/>
                    <a:pt x="166" y="8526"/>
                  </a:cubicBezTo>
                  <a:cubicBezTo>
                    <a:pt x="255" y="8526"/>
                    <a:pt x="331" y="8450"/>
                    <a:pt x="331" y="8361"/>
                  </a:cubicBezTo>
                  <a:lnTo>
                    <a:pt x="331" y="165"/>
                  </a:lnTo>
                  <a:cubicBezTo>
                    <a:pt x="331" y="76"/>
                    <a:pt x="255" y="0"/>
                    <a:pt x="166" y="0"/>
                  </a:cubicBez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7" name="CustomShape 7"/>
            <p:cNvSpPr/>
            <p:nvPr/>
          </p:nvSpPr>
          <p:spPr>
            <a:xfrm flipH="1">
              <a:off x="229320" y="938880"/>
              <a:ext cx="11520" cy="300240"/>
            </a:xfrm>
            <a:custGeom>
              <a:avLst/>
              <a:gdLst/>
              <a:ahLst/>
              <a:rect l="l" t="t" r="r" b="b"/>
              <a:pathLst>
                <a:path w="332" h="8527">
                  <a:moveTo>
                    <a:pt x="166" y="1"/>
                  </a:moveTo>
                  <a:cubicBezTo>
                    <a:pt x="77" y="1"/>
                    <a:pt x="1" y="64"/>
                    <a:pt x="1" y="166"/>
                  </a:cubicBezTo>
                  <a:lnTo>
                    <a:pt x="1" y="8362"/>
                  </a:lnTo>
                  <a:cubicBezTo>
                    <a:pt x="1" y="8451"/>
                    <a:pt x="77" y="8527"/>
                    <a:pt x="166" y="8527"/>
                  </a:cubicBezTo>
                  <a:cubicBezTo>
                    <a:pt x="255" y="8527"/>
                    <a:pt x="331" y="8451"/>
                    <a:pt x="331" y="8362"/>
                  </a:cubicBezTo>
                  <a:lnTo>
                    <a:pt x="331" y="166"/>
                  </a:lnTo>
                  <a:cubicBezTo>
                    <a:pt x="331" y="64"/>
                    <a:pt x="255" y="1"/>
                    <a:pt x="166" y="1"/>
                  </a:cubicBez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138" name="Group 8"/>
          <p:cNvGrpSpPr/>
          <p:nvPr/>
        </p:nvGrpSpPr>
        <p:grpSpPr>
          <a:xfrm>
            <a:off x="7410600" y="0"/>
            <a:ext cx="2418840" cy="527760"/>
            <a:chOff x="7410600" y="0"/>
            <a:chExt cx="2418840" cy="527760"/>
          </a:xfrm>
        </p:grpSpPr>
        <p:sp>
          <p:nvSpPr>
            <p:cNvPr id="139" name="CustomShape 9"/>
            <p:cNvSpPr/>
            <p:nvPr/>
          </p:nvSpPr>
          <p:spPr>
            <a:xfrm flipH="1">
              <a:off x="7410960" y="126000"/>
              <a:ext cx="2418480" cy="11880"/>
            </a:xfrm>
            <a:custGeom>
              <a:avLst/>
              <a:gdLst/>
              <a:ahLst/>
              <a:rect l="l" t="t" r="r" b="b"/>
              <a:pathLst>
                <a:path w="65517" h="331">
                  <a:moveTo>
                    <a:pt x="165" y="0"/>
                  </a:moveTo>
                  <a:cubicBezTo>
                    <a:pt x="76" y="0"/>
                    <a:pt x="0" y="76"/>
                    <a:pt x="0" y="165"/>
                  </a:cubicBezTo>
                  <a:cubicBezTo>
                    <a:pt x="0" y="254"/>
                    <a:pt x="76" y="330"/>
                    <a:pt x="165" y="330"/>
                  </a:cubicBezTo>
                  <a:lnTo>
                    <a:pt x="65351" y="330"/>
                  </a:lnTo>
                  <a:cubicBezTo>
                    <a:pt x="65440" y="330"/>
                    <a:pt x="65516" y="254"/>
                    <a:pt x="65516" y="165"/>
                  </a:cubicBezTo>
                  <a:cubicBezTo>
                    <a:pt x="65516" y="76"/>
                    <a:pt x="65440" y="0"/>
                    <a:pt x="65351" y="0"/>
                  </a:cubicBez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0" name="CustomShape 10"/>
            <p:cNvSpPr/>
            <p:nvPr/>
          </p:nvSpPr>
          <p:spPr>
            <a:xfrm flipH="1">
              <a:off x="7410240" y="437040"/>
              <a:ext cx="2136600" cy="11880"/>
            </a:xfrm>
            <a:custGeom>
              <a:avLst/>
              <a:gdLst/>
              <a:ahLst/>
              <a:rect l="l" t="t" r="r" b="b"/>
              <a:pathLst>
                <a:path w="57881" h="332">
                  <a:moveTo>
                    <a:pt x="166" y="1"/>
                  </a:moveTo>
                  <a:cubicBezTo>
                    <a:pt x="77" y="1"/>
                    <a:pt x="1" y="77"/>
                    <a:pt x="1" y="166"/>
                  </a:cubicBezTo>
                  <a:cubicBezTo>
                    <a:pt x="1" y="255"/>
                    <a:pt x="77" y="331"/>
                    <a:pt x="166" y="331"/>
                  </a:cubicBezTo>
                  <a:lnTo>
                    <a:pt x="57715" y="331"/>
                  </a:lnTo>
                  <a:cubicBezTo>
                    <a:pt x="57804" y="331"/>
                    <a:pt x="57880" y="255"/>
                    <a:pt x="57880" y="166"/>
                  </a:cubicBezTo>
                  <a:cubicBezTo>
                    <a:pt x="57880" y="77"/>
                    <a:pt x="57804" y="1"/>
                    <a:pt x="57715" y="1"/>
                  </a:cubicBez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1" name="CustomShape 11"/>
            <p:cNvSpPr/>
            <p:nvPr/>
          </p:nvSpPr>
          <p:spPr>
            <a:xfrm flipH="1">
              <a:off x="8294040" y="0"/>
              <a:ext cx="11880" cy="134640"/>
            </a:xfrm>
            <a:custGeom>
              <a:avLst/>
              <a:gdLst/>
              <a:ahLst/>
              <a:rect l="l" t="t" r="r" b="b"/>
              <a:pathLst>
                <a:path w="331" h="3661">
                  <a:moveTo>
                    <a:pt x="0" y="0"/>
                  </a:moveTo>
                  <a:lnTo>
                    <a:pt x="0" y="3494"/>
                  </a:lnTo>
                  <a:cubicBezTo>
                    <a:pt x="0" y="3578"/>
                    <a:pt x="67" y="3661"/>
                    <a:pt x="148" y="3661"/>
                  </a:cubicBezTo>
                  <a:cubicBezTo>
                    <a:pt x="154" y="3661"/>
                    <a:pt x="160" y="3660"/>
                    <a:pt x="165" y="3660"/>
                  </a:cubicBezTo>
                  <a:cubicBezTo>
                    <a:pt x="254" y="3660"/>
                    <a:pt x="331" y="3583"/>
                    <a:pt x="331" y="3494"/>
                  </a:cubicBezTo>
                  <a:lnTo>
                    <a:pt x="331" y="0"/>
                  </a:ln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2" name="CustomShape 12"/>
            <p:cNvSpPr/>
            <p:nvPr/>
          </p:nvSpPr>
          <p:spPr>
            <a:xfrm flipH="1">
              <a:off x="9189720" y="127080"/>
              <a:ext cx="11880" cy="315000"/>
            </a:xfrm>
            <a:custGeom>
              <a:avLst/>
              <a:gdLst/>
              <a:ahLst/>
              <a:rect l="l" t="t" r="r" b="b"/>
              <a:pathLst>
                <a:path w="331" h="8540">
                  <a:moveTo>
                    <a:pt x="165" y="1"/>
                  </a:moveTo>
                  <a:cubicBezTo>
                    <a:pt x="76" y="1"/>
                    <a:pt x="0" y="77"/>
                    <a:pt x="0" y="166"/>
                  </a:cubicBezTo>
                  <a:lnTo>
                    <a:pt x="0" y="8374"/>
                  </a:lnTo>
                  <a:cubicBezTo>
                    <a:pt x="0" y="8463"/>
                    <a:pt x="76" y="8539"/>
                    <a:pt x="165" y="8539"/>
                  </a:cubicBezTo>
                  <a:cubicBezTo>
                    <a:pt x="254" y="8539"/>
                    <a:pt x="330" y="8463"/>
                    <a:pt x="330" y="8374"/>
                  </a:cubicBezTo>
                  <a:lnTo>
                    <a:pt x="330" y="166"/>
                  </a:lnTo>
                  <a:cubicBezTo>
                    <a:pt x="330" y="77"/>
                    <a:pt x="254" y="1"/>
                    <a:pt x="165" y="1"/>
                  </a:cubicBez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3" name="CustomShape 13"/>
            <p:cNvSpPr/>
            <p:nvPr/>
          </p:nvSpPr>
          <p:spPr>
            <a:xfrm flipH="1">
              <a:off x="7723080" y="127080"/>
              <a:ext cx="12240" cy="315000"/>
            </a:xfrm>
            <a:custGeom>
              <a:avLst/>
              <a:gdLst/>
              <a:ahLst/>
              <a:rect l="l" t="t" r="r" b="b"/>
              <a:pathLst>
                <a:path w="344" h="8540">
                  <a:moveTo>
                    <a:pt x="178" y="1"/>
                  </a:moveTo>
                  <a:cubicBezTo>
                    <a:pt x="76" y="1"/>
                    <a:pt x="0" y="77"/>
                    <a:pt x="0" y="166"/>
                  </a:cubicBezTo>
                  <a:lnTo>
                    <a:pt x="0" y="8374"/>
                  </a:lnTo>
                  <a:cubicBezTo>
                    <a:pt x="0" y="8463"/>
                    <a:pt x="76" y="8539"/>
                    <a:pt x="178" y="8539"/>
                  </a:cubicBezTo>
                  <a:cubicBezTo>
                    <a:pt x="267" y="8539"/>
                    <a:pt x="343" y="8463"/>
                    <a:pt x="343" y="8374"/>
                  </a:cubicBezTo>
                  <a:lnTo>
                    <a:pt x="343" y="166"/>
                  </a:lnTo>
                  <a:cubicBezTo>
                    <a:pt x="343" y="77"/>
                    <a:pt x="267" y="1"/>
                    <a:pt x="178" y="1"/>
                  </a:cubicBez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4" name="CustomShape 14"/>
            <p:cNvSpPr/>
            <p:nvPr/>
          </p:nvSpPr>
          <p:spPr>
            <a:xfrm flipH="1">
              <a:off x="8294760" y="438120"/>
              <a:ext cx="12240" cy="89280"/>
            </a:xfrm>
            <a:custGeom>
              <a:avLst/>
              <a:gdLst/>
              <a:ahLst/>
              <a:rect l="l" t="t" r="r" b="b"/>
              <a:pathLst>
                <a:path w="344" h="2430">
                  <a:moveTo>
                    <a:pt x="159" y="1"/>
                  </a:moveTo>
                  <a:cubicBezTo>
                    <a:pt x="67" y="1"/>
                    <a:pt x="1" y="84"/>
                    <a:pt x="1" y="167"/>
                  </a:cubicBezTo>
                  <a:lnTo>
                    <a:pt x="1" y="2429"/>
                  </a:lnTo>
                  <a:lnTo>
                    <a:pt x="344" y="2429"/>
                  </a:lnTo>
                  <a:lnTo>
                    <a:pt x="344" y="167"/>
                  </a:lnTo>
                  <a:cubicBezTo>
                    <a:pt x="344" y="78"/>
                    <a:pt x="267" y="2"/>
                    <a:pt x="178" y="2"/>
                  </a:cubicBezTo>
                  <a:cubicBezTo>
                    <a:pt x="172" y="1"/>
                    <a:pt x="165" y="1"/>
                    <a:pt x="159" y="1"/>
                  </a:cubicBez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5" name="CustomShape 15"/>
            <p:cNvSpPr/>
            <p:nvPr/>
          </p:nvSpPr>
          <p:spPr>
            <a:xfrm flipH="1">
              <a:off x="8294760" y="433800"/>
              <a:ext cx="12240" cy="93960"/>
            </a:xfrm>
            <a:custGeom>
              <a:avLst/>
              <a:gdLst/>
              <a:ahLst/>
              <a:rect l="l" t="t" r="r" b="b"/>
              <a:pathLst>
                <a:path w="344" h="2555">
                  <a:moveTo>
                    <a:pt x="178" y="1"/>
                  </a:moveTo>
                  <a:cubicBezTo>
                    <a:pt x="115" y="1"/>
                    <a:pt x="64" y="39"/>
                    <a:pt x="39" y="90"/>
                  </a:cubicBezTo>
                  <a:cubicBezTo>
                    <a:pt x="13" y="115"/>
                    <a:pt x="1" y="141"/>
                    <a:pt x="1" y="166"/>
                  </a:cubicBezTo>
                  <a:lnTo>
                    <a:pt x="1" y="2555"/>
                  </a:lnTo>
                  <a:lnTo>
                    <a:pt x="344" y="2555"/>
                  </a:lnTo>
                  <a:lnTo>
                    <a:pt x="344" y="166"/>
                  </a:lnTo>
                  <a:cubicBezTo>
                    <a:pt x="344" y="141"/>
                    <a:pt x="331" y="115"/>
                    <a:pt x="318" y="90"/>
                  </a:cubicBezTo>
                  <a:cubicBezTo>
                    <a:pt x="293" y="39"/>
                    <a:pt x="229" y="1"/>
                    <a:pt x="178" y="1"/>
                  </a:cubicBez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146" name="Group 16"/>
          <p:cNvGrpSpPr/>
          <p:nvPr/>
        </p:nvGrpSpPr>
        <p:grpSpPr>
          <a:xfrm>
            <a:off x="-67320" y="3346920"/>
            <a:ext cx="962280" cy="794160"/>
            <a:chOff x="-67320" y="3346920"/>
            <a:chExt cx="962280" cy="794160"/>
          </a:xfrm>
        </p:grpSpPr>
        <p:grpSp>
          <p:nvGrpSpPr>
            <p:cNvPr id="147" name="Group 17"/>
            <p:cNvGrpSpPr/>
            <p:nvPr/>
          </p:nvGrpSpPr>
          <p:grpSpPr>
            <a:xfrm>
              <a:off x="-67320" y="3612960"/>
              <a:ext cx="962280" cy="528120"/>
              <a:chOff x="-67320" y="3612960"/>
              <a:chExt cx="962280" cy="528120"/>
            </a:xfrm>
          </p:grpSpPr>
          <p:sp>
            <p:nvSpPr>
              <p:cNvPr id="148" name="CustomShape 18"/>
              <p:cNvSpPr/>
              <p:nvPr/>
            </p:nvSpPr>
            <p:spPr>
              <a:xfrm flipH="1">
                <a:off x="201600" y="3612960"/>
                <a:ext cx="692280" cy="10080"/>
              </a:xfrm>
              <a:custGeom>
                <a:avLst/>
                <a:gdLst/>
                <a:ahLst/>
                <a:rect l="l" t="t" r="r" b="b"/>
                <a:pathLst>
                  <a:path w="22351" h="333">
                    <a:moveTo>
                      <a:pt x="22193" y="0"/>
                    </a:moveTo>
                    <a:cubicBezTo>
                      <a:pt x="22187" y="0"/>
                      <a:pt x="22180" y="1"/>
                      <a:pt x="22174" y="1"/>
                    </a:cubicBezTo>
                    <a:lnTo>
                      <a:pt x="0" y="1"/>
                    </a:lnTo>
                    <a:lnTo>
                      <a:pt x="0" y="332"/>
                    </a:lnTo>
                    <a:lnTo>
                      <a:pt x="22174" y="332"/>
                    </a:lnTo>
                    <a:cubicBezTo>
                      <a:pt x="22180" y="333"/>
                      <a:pt x="22187" y="333"/>
                      <a:pt x="22193" y="333"/>
                    </a:cubicBezTo>
                    <a:cubicBezTo>
                      <a:pt x="22285" y="333"/>
                      <a:pt x="22351" y="250"/>
                      <a:pt x="22339" y="167"/>
                    </a:cubicBezTo>
                    <a:cubicBezTo>
                      <a:pt x="22351" y="83"/>
                      <a:pt x="22285" y="0"/>
                      <a:pt x="22193" y="0"/>
                    </a:cubicBezTo>
                    <a:close/>
                  </a:path>
                </a:pathLst>
              </a:custGeom>
              <a:solidFill>
                <a:schemeClr val="lt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49" name="CustomShape 19"/>
              <p:cNvSpPr/>
              <p:nvPr/>
            </p:nvSpPr>
            <p:spPr>
              <a:xfrm flipH="1">
                <a:off x="200880" y="3870000"/>
                <a:ext cx="694080" cy="10080"/>
              </a:xfrm>
              <a:custGeom>
                <a:avLst/>
                <a:gdLst/>
                <a:ahLst/>
                <a:rect l="l" t="t" r="r" b="b"/>
                <a:pathLst>
                  <a:path w="22403" h="333">
                    <a:moveTo>
                      <a:pt x="22257" y="1"/>
                    </a:moveTo>
                    <a:cubicBezTo>
                      <a:pt x="22250" y="1"/>
                      <a:pt x="22244" y="1"/>
                      <a:pt x="22237" y="2"/>
                    </a:cubicBezTo>
                    <a:lnTo>
                      <a:pt x="0" y="2"/>
                    </a:lnTo>
                    <a:lnTo>
                      <a:pt x="0" y="333"/>
                    </a:lnTo>
                    <a:lnTo>
                      <a:pt x="22237" y="333"/>
                    </a:lnTo>
                    <a:cubicBezTo>
                      <a:pt x="22326" y="333"/>
                      <a:pt x="22402" y="256"/>
                      <a:pt x="22402" y="167"/>
                    </a:cubicBezTo>
                    <a:cubicBezTo>
                      <a:pt x="22402" y="73"/>
                      <a:pt x="22337" y="1"/>
                      <a:pt x="2225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50" name="CustomShape 20"/>
              <p:cNvSpPr/>
              <p:nvPr/>
            </p:nvSpPr>
            <p:spPr>
              <a:xfrm flipH="1">
                <a:off x="-67680" y="4131000"/>
                <a:ext cx="961560" cy="10080"/>
              </a:xfrm>
              <a:custGeom>
                <a:avLst/>
                <a:gdLst/>
                <a:ahLst/>
                <a:rect l="l" t="t" r="r" b="b"/>
                <a:pathLst>
                  <a:path w="22403" h="334">
                    <a:moveTo>
                      <a:pt x="22254" y="1"/>
                    </a:moveTo>
                    <a:cubicBezTo>
                      <a:pt x="22249" y="1"/>
                      <a:pt x="22243" y="1"/>
                      <a:pt x="22237" y="2"/>
                    </a:cubicBezTo>
                    <a:lnTo>
                      <a:pt x="0" y="2"/>
                    </a:lnTo>
                    <a:lnTo>
                      <a:pt x="0" y="332"/>
                    </a:lnTo>
                    <a:lnTo>
                      <a:pt x="22237" y="332"/>
                    </a:lnTo>
                    <a:cubicBezTo>
                      <a:pt x="22244" y="333"/>
                      <a:pt x="22250" y="333"/>
                      <a:pt x="22257" y="333"/>
                    </a:cubicBezTo>
                    <a:cubicBezTo>
                      <a:pt x="22337" y="333"/>
                      <a:pt x="22402" y="261"/>
                      <a:pt x="22402" y="167"/>
                    </a:cubicBezTo>
                    <a:cubicBezTo>
                      <a:pt x="22402" y="84"/>
                      <a:pt x="22336" y="1"/>
                      <a:pt x="2225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51" name="CustomShape 21"/>
              <p:cNvSpPr/>
              <p:nvPr/>
            </p:nvSpPr>
            <p:spPr>
              <a:xfrm flipH="1">
                <a:off x="462240" y="3870720"/>
                <a:ext cx="9720" cy="264240"/>
              </a:xfrm>
              <a:custGeom>
                <a:avLst/>
                <a:gdLst/>
                <a:ahLst/>
                <a:rect l="l" t="t" r="r" b="b"/>
                <a:pathLst>
                  <a:path w="331" h="8540">
                    <a:moveTo>
                      <a:pt x="166" y="1"/>
                    </a:moveTo>
                    <a:cubicBezTo>
                      <a:pt x="77" y="1"/>
                      <a:pt x="0" y="77"/>
                      <a:pt x="0" y="166"/>
                    </a:cubicBezTo>
                    <a:lnTo>
                      <a:pt x="0" y="8374"/>
                    </a:lnTo>
                    <a:cubicBezTo>
                      <a:pt x="0" y="8463"/>
                      <a:pt x="77" y="8540"/>
                      <a:pt x="166" y="8540"/>
                    </a:cubicBezTo>
                    <a:cubicBezTo>
                      <a:pt x="267" y="8540"/>
                      <a:pt x="331" y="8463"/>
                      <a:pt x="331" y="8362"/>
                    </a:cubicBezTo>
                    <a:lnTo>
                      <a:pt x="331" y="166"/>
                    </a:lnTo>
                    <a:cubicBezTo>
                      <a:pt x="331" y="77"/>
                      <a:pt x="255" y="1"/>
                      <a:pt x="166" y="1"/>
                    </a:cubicBezTo>
                    <a:close/>
                  </a:path>
                </a:pathLst>
              </a:custGeom>
              <a:solidFill>
                <a:schemeClr val="lt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sp>
          <p:nvSpPr>
            <p:cNvPr id="152" name="CustomShape 22"/>
            <p:cNvSpPr/>
            <p:nvPr/>
          </p:nvSpPr>
          <p:spPr>
            <a:xfrm flipH="1">
              <a:off x="700560" y="3346920"/>
              <a:ext cx="9720" cy="264240"/>
            </a:xfrm>
            <a:custGeom>
              <a:avLst/>
              <a:gdLst/>
              <a:ahLst/>
              <a:rect l="l" t="t" r="r" b="b"/>
              <a:pathLst>
                <a:path w="331" h="8540">
                  <a:moveTo>
                    <a:pt x="166" y="1"/>
                  </a:moveTo>
                  <a:cubicBezTo>
                    <a:pt x="77" y="1"/>
                    <a:pt x="0" y="77"/>
                    <a:pt x="0" y="166"/>
                  </a:cubicBezTo>
                  <a:lnTo>
                    <a:pt x="0" y="8374"/>
                  </a:lnTo>
                  <a:cubicBezTo>
                    <a:pt x="0" y="8463"/>
                    <a:pt x="77" y="8540"/>
                    <a:pt x="166" y="8540"/>
                  </a:cubicBezTo>
                  <a:cubicBezTo>
                    <a:pt x="267" y="8540"/>
                    <a:pt x="331" y="8463"/>
                    <a:pt x="331" y="8362"/>
                  </a:cubicBezTo>
                  <a:lnTo>
                    <a:pt x="331" y="166"/>
                  </a:lnTo>
                  <a:cubicBezTo>
                    <a:pt x="331" y="77"/>
                    <a:pt x="255" y="1"/>
                    <a:pt x="166" y="1"/>
                  </a:cubicBez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53" name="CustomShape 23"/>
          <p:cNvSpPr/>
          <p:nvPr/>
        </p:nvSpPr>
        <p:spPr>
          <a:xfrm>
            <a:off x="-66600" y="4784400"/>
            <a:ext cx="9267840" cy="359280"/>
          </a:xfrm>
          <a:prstGeom prst="rect">
            <a:avLst/>
          </a:prstGeom>
          <a:solidFill>
            <a:schemeClr val="dk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154" name="Group 24"/>
          <p:cNvGrpSpPr/>
          <p:nvPr/>
        </p:nvGrpSpPr>
        <p:grpSpPr>
          <a:xfrm>
            <a:off x="8332560" y="3016440"/>
            <a:ext cx="1055880" cy="2021760"/>
            <a:chOff x="8332560" y="3016440"/>
            <a:chExt cx="1055880" cy="2021760"/>
          </a:xfrm>
        </p:grpSpPr>
        <p:sp>
          <p:nvSpPr>
            <p:cNvPr id="155" name="CustomShape 25"/>
            <p:cNvSpPr/>
            <p:nvPr/>
          </p:nvSpPr>
          <p:spPr>
            <a:xfrm>
              <a:off x="8462520" y="4901400"/>
              <a:ext cx="820440" cy="136800"/>
            </a:xfrm>
            <a:custGeom>
              <a:avLst/>
              <a:gdLst/>
              <a:ahLst/>
              <a:rect l="l" t="t" r="r" b="b"/>
              <a:pathLst>
                <a:path w="13116" h="2189">
                  <a:moveTo>
                    <a:pt x="6558" y="1"/>
                  </a:moveTo>
                  <a:cubicBezTo>
                    <a:pt x="2933" y="1"/>
                    <a:pt x="0" y="489"/>
                    <a:pt x="0" y="1094"/>
                  </a:cubicBezTo>
                  <a:cubicBezTo>
                    <a:pt x="0" y="1695"/>
                    <a:pt x="2933" y="2188"/>
                    <a:pt x="6558" y="2188"/>
                  </a:cubicBezTo>
                  <a:cubicBezTo>
                    <a:pt x="10177" y="2188"/>
                    <a:pt x="13116" y="1695"/>
                    <a:pt x="13116" y="1094"/>
                  </a:cubicBezTo>
                  <a:cubicBezTo>
                    <a:pt x="13116" y="489"/>
                    <a:pt x="10177" y="1"/>
                    <a:pt x="6558" y="1"/>
                  </a:cubicBezTo>
                  <a:close/>
                </a:path>
              </a:pathLst>
            </a:custGeom>
            <a:solidFill>
              <a:schemeClr val="lt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56" name="CustomShape 26"/>
            <p:cNvSpPr/>
            <p:nvPr/>
          </p:nvSpPr>
          <p:spPr>
            <a:xfrm>
              <a:off x="8332560" y="3016440"/>
              <a:ext cx="585360" cy="993600"/>
            </a:xfrm>
            <a:custGeom>
              <a:avLst/>
              <a:gdLst/>
              <a:ahLst/>
              <a:rect l="l" t="t" r="r" b="b"/>
              <a:pathLst>
                <a:path w="9358" h="15881">
                  <a:moveTo>
                    <a:pt x="2199" y="1"/>
                  </a:moveTo>
                  <a:cubicBezTo>
                    <a:pt x="2020" y="1"/>
                    <a:pt x="1844" y="49"/>
                    <a:pt x="1701" y="159"/>
                  </a:cubicBezTo>
                  <a:cubicBezTo>
                    <a:pt x="1250" y="491"/>
                    <a:pt x="1325" y="1172"/>
                    <a:pt x="1449" y="1725"/>
                  </a:cubicBezTo>
                  <a:lnTo>
                    <a:pt x="1915" y="3869"/>
                  </a:lnTo>
                  <a:cubicBezTo>
                    <a:pt x="1711" y="3650"/>
                    <a:pt x="1502" y="3424"/>
                    <a:pt x="1234" y="3285"/>
                  </a:cubicBezTo>
                  <a:cubicBezTo>
                    <a:pt x="1091" y="3209"/>
                    <a:pt x="926" y="3163"/>
                    <a:pt x="764" y="3163"/>
                  </a:cubicBezTo>
                  <a:cubicBezTo>
                    <a:pt x="628" y="3163"/>
                    <a:pt x="494" y="3196"/>
                    <a:pt x="376" y="3269"/>
                  </a:cubicBezTo>
                  <a:cubicBezTo>
                    <a:pt x="140" y="3414"/>
                    <a:pt x="17" y="3703"/>
                    <a:pt x="12" y="3987"/>
                  </a:cubicBezTo>
                  <a:cubicBezTo>
                    <a:pt x="1" y="4266"/>
                    <a:pt x="87" y="4534"/>
                    <a:pt x="178" y="4802"/>
                  </a:cubicBezTo>
                  <a:cubicBezTo>
                    <a:pt x="762" y="6507"/>
                    <a:pt x="1663" y="8084"/>
                    <a:pt x="2832" y="9457"/>
                  </a:cubicBezTo>
                  <a:cubicBezTo>
                    <a:pt x="2966" y="9612"/>
                    <a:pt x="3105" y="9773"/>
                    <a:pt x="3170" y="9966"/>
                  </a:cubicBezTo>
                  <a:cubicBezTo>
                    <a:pt x="3229" y="10159"/>
                    <a:pt x="3186" y="10400"/>
                    <a:pt x="3014" y="10513"/>
                  </a:cubicBezTo>
                  <a:cubicBezTo>
                    <a:pt x="2948" y="10557"/>
                    <a:pt x="2879" y="10574"/>
                    <a:pt x="2808" y="10574"/>
                  </a:cubicBezTo>
                  <a:cubicBezTo>
                    <a:pt x="2523" y="10574"/>
                    <a:pt x="2205" y="10290"/>
                    <a:pt x="1883" y="10277"/>
                  </a:cubicBezTo>
                  <a:cubicBezTo>
                    <a:pt x="1876" y="10277"/>
                    <a:pt x="1869" y="10276"/>
                    <a:pt x="1862" y="10276"/>
                  </a:cubicBezTo>
                  <a:cubicBezTo>
                    <a:pt x="1470" y="10276"/>
                    <a:pt x="1181" y="10723"/>
                    <a:pt x="1213" y="11119"/>
                  </a:cubicBezTo>
                  <a:cubicBezTo>
                    <a:pt x="1250" y="11526"/>
                    <a:pt x="1508" y="11875"/>
                    <a:pt x="1770" y="12186"/>
                  </a:cubicBezTo>
                  <a:cubicBezTo>
                    <a:pt x="2376" y="12888"/>
                    <a:pt x="3041" y="13542"/>
                    <a:pt x="3760" y="14127"/>
                  </a:cubicBezTo>
                  <a:cubicBezTo>
                    <a:pt x="4387" y="14647"/>
                    <a:pt x="5052" y="15119"/>
                    <a:pt x="5743" y="15548"/>
                  </a:cubicBezTo>
                  <a:cubicBezTo>
                    <a:pt x="6092" y="15767"/>
                    <a:pt x="6340" y="15880"/>
                    <a:pt x="6548" y="15880"/>
                  </a:cubicBezTo>
                  <a:cubicBezTo>
                    <a:pt x="6853" y="15880"/>
                    <a:pt x="7071" y="15638"/>
                    <a:pt x="7390" y="15135"/>
                  </a:cubicBezTo>
                  <a:cubicBezTo>
                    <a:pt x="8221" y="13821"/>
                    <a:pt x="8832" y="12368"/>
                    <a:pt x="9181" y="10845"/>
                  </a:cubicBezTo>
                  <a:cubicBezTo>
                    <a:pt x="9282" y="10422"/>
                    <a:pt x="9357" y="9966"/>
                    <a:pt x="9218" y="9553"/>
                  </a:cubicBezTo>
                  <a:cubicBezTo>
                    <a:pt x="9094" y="9180"/>
                    <a:pt x="8744" y="8863"/>
                    <a:pt x="8365" y="8863"/>
                  </a:cubicBezTo>
                  <a:cubicBezTo>
                    <a:pt x="8319" y="8863"/>
                    <a:pt x="8273" y="8868"/>
                    <a:pt x="8226" y="8877"/>
                  </a:cubicBezTo>
                  <a:cubicBezTo>
                    <a:pt x="7738" y="8979"/>
                    <a:pt x="7449" y="9574"/>
                    <a:pt x="6955" y="9601"/>
                  </a:cubicBezTo>
                  <a:cubicBezTo>
                    <a:pt x="7379" y="7628"/>
                    <a:pt x="7443" y="5596"/>
                    <a:pt x="7143" y="3601"/>
                  </a:cubicBezTo>
                  <a:cubicBezTo>
                    <a:pt x="7089" y="3242"/>
                    <a:pt x="7020" y="2872"/>
                    <a:pt x="6827" y="2561"/>
                  </a:cubicBezTo>
                  <a:cubicBezTo>
                    <a:pt x="6647" y="2272"/>
                    <a:pt x="6333" y="2048"/>
                    <a:pt x="5997" y="2048"/>
                  </a:cubicBezTo>
                  <a:cubicBezTo>
                    <a:pt x="5972" y="2048"/>
                    <a:pt x="5946" y="2049"/>
                    <a:pt x="5920" y="2052"/>
                  </a:cubicBezTo>
                  <a:cubicBezTo>
                    <a:pt x="5357" y="2105"/>
                    <a:pt x="5057" y="2733"/>
                    <a:pt x="4869" y="3269"/>
                  </a:cubicBezTo>
                  <a:cubicBezTo>
                    <a:pt x="4505" y="2443"/>
                    <a:pt x="4054" y="1660"/>
                    <a:pt x="3529" y="926"/>
                  </a:cubicBezTo>
                  <a:cubicBezTo>
                    <a:pt x="3315" y="625"/>
                    <a:pt x="3073" y="325"/>
                    <a:pt x="2752" y="148"/>
                  </a:cubicBezTo>
                  <a:cubicBezTo>
                    <a:pt x="2584" y="55"/>
                    <a:pt x="2389" y="1"/>
                    <a:pt x="2199" y="1"/>
                  </a:cubicBezTo>
                  <a:close/>
                </a:path>
              </a:pathLst>
            </a:custGeom>
            <a:solidFill>
              <a:schemeClr val="accent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57" name="CustomShape 27"/>
            <p:cNvSpPr/>
            <p:nvPr/>
          </p:nvSpPr>
          <p:spPr>
            <a:xfrm>
              <a:off x="8483400" y="3084480"/>
              <a:ext cx="327600" cy="1309320"/>
            </a:xfrm>
            <a:custGeom>
              <a:avLst/>
              <a:gdLst/>
              <a:ahLst/>
              <a:rect l="l" t="t" r="r" b="b"/>
              <a:pathLst>
                <a:path w="5240" h="20918">
                  <a:moveTo>
                    <a:pt x="1" y="1"/>
                  </a:moveTo>
                  <a:cubicBezTo>
                    <a:pt x="1" y="1"/>
                    <a:pt x="3379" y="9063"/>
                    <a:pt x="4312" y="14993"/>
                  </a:cubicBezTo>
                  <a:lnTo>
                    <a:pt x="5239" y="20918"/>
                  </a:lnTo>
                </a:path>
              </a:pathLst>
            </a:custGeom>
            <a:noFill/>
            <a:ln cap="rnd" w="9525">
              <a:solidFill>
                <a:schemeClr val="dk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58" name="CustomShape 28"/>
            <p:cNvSpPr/>
            <p:nvPr/>
          </p:nvSpPr>
          <p:spPr>
            <a:xfrm>
              <a:off x="8865720" y="3330000"/>
              <a:ext cx="522720" cy="768240"/>
            </a:xfrm>
            <a:custGeom>
              <a:avLst/>
              <a:gdLst/>
              <a:ahLst/>
              <a:rect l="l" t="t" r="r" b="b"/>
              <a:pathLst>
                <a:path w="8355" h="12280">
                  <a:moveTo>
                    <a:pt x="6938" y="0"/>
                  </a:moveTo>
                  <a:cubicBezTo>
                    <a:pt x="6827" y="0"/>
                    <a:pt x="6715" y="21"/>
                    <a:pt x="6612" y="59"/>
                  </a:cubicBezTo>
                  <a:cubicBezTo>
                    <a:pt x="6328" y="161"/>
                    <a:pt x="6098" y="370"/>
                    <a:pt x="5883" y="585"/>
                  </a:cubicBezTo>
                  <a:cubicBezTo>
                    <a:pt x="5363" y="1110"/>
                    <a:pt x="4896" y="1684"/>
                    <a:pt x="4494" y="2306"/>
                  </a:cubicBezTo>
                  <a:cubicBezTo>
                    <a:pt x="4414" y="1845"/>
                    <a:pt x="4253" y="1298"/>
                    <a:pt x="3803" y="1185"/>
                  </a:cubicBezTo>
                  <a:cubicBezTo>
                    <a:pt x="3749" y="1171"/>
                    <a:pt x="3694" y="1164"/>
                    <a:pt x="3640" y="1164"/>
                  </a:cubicBezTo>
                  <a:cubicBezTo>
                    <a:pt x="3401" y="1164"/>
                    <a:pt x="3165" y="1297"/>
                    <a:pt x="3004" y="1480"/>
                  </a:cubicBezTo>
                  <a:cubicBezTo>
                    <a:pt x="2811" y="1706"/>
                    <a:pt x="2703" y="1995"/>
                    <a:pt x="2612" y="2279"/>
                  </a:cubicBezTo>
                  <a:cubicBezTo>
                    <a:pt x="2114" y="3850"/>
                    <a:pt x="1904" y="5502"/>
                    <a:pt x="1990" y="7148"/>
                  </a:cubicBezTo>
                  <a:cubicBezTo>
                    <a:pt x="1593" y="7062"/>
                    <a:pt x="1438" y="6547"/>
                    <a:pt x="1057" y="6397"/>
                  </a:cubicBezTo>
                  <a:cubicBezTo>
                    <a:pt x="993" y="6372"/>
                    <a:pt x="927" y="6361"/>
                    <a:pt x="860" y="6361"/>
                  </a:cubicBezTo>
                  <a:cubicBezTo>
                    <a:pt x="582" y="6361"/>
                    <a:pt x="301" y="6560"/>
                    <a:pt x="167" y="6815"/>
                  </a:cubicBezTo>
                  <a:cubicBezTo>
                    <a:pt x="1" y="7132"/>
                    <a:pt x="6" y="7507"/>
                    <a:pt x="28" y="7866"/>
                  </a:cubicBezTo>
                  <a:cubicBezTo>
                    <a:pt x="114" y="9137"/>
                    <a:pt x="414" y="10392"/>
                    <a:pt x="918" y="11561"/>
                  </a:cubicBezTo>
                  <a:cubicBezTo>
                    <a:pt x="1133" y="12058"/>
                    <a:pt x="1286" y="12279"/>
                    <a:pt x="1583" y="12279"/>
                  </a:cubicBezTo>
                  <a:cubicBezTo>
                    <a:pt x="1738" y="12279"/>
                    <a:pt x="1932" y="12220"/>
                    <a:pt x="2194" y="12108"/>
                  </a:cubicBezTo>
                  <a:cubicBezTo>
                    <a:pt x="2805" y="11850"/>
                    <a:pt x="3400" y="11555"/>
                    <a:pt x="3980" y="11223"/>
                  </a:cubicBezTo>
                  <a:cubicBezTo>
                    <a:pt x="4634" y="10837"/>
                    <a:pt x="5261" y="10397"/>
                    <a:pt x="5840" y="9904"/>
                  </a:cubicBezTo>
                  <a:cubicBezTo>
                    <a:pt x="6092" y="9689"/>
                    <a:pt x="6350" y="9443"/>
                    <a:pt x="6425" y="9121"/>
                  </a:cubicBezTo>
                  <a:cubicBezTo>
                    <a:pt x="6505" y="8794"/>
                    <a:pt x="6323" y="8387"/>
                    <a:pt x="5996" y="8349"/>
                  </a:cubicBezTo>
                  <a:cubicBezTo>
                    <a:pt x="5976" y="8347"/>
                    <a:pt x="5956" y="8346"/>
                    <a:pt x="5935" y="8346"/>
                  </a:cubicBezTo>
                  <a:cubicBezTo>
                    <a:pt x="5709" y="8346"/>
                    <a:pt x="5471" y="8475"/>
                    <a:pt x="5268" y="8475"/>
                  </a:cubicBezTo>
                  <a:cubicBezTo>
                    <a:pt x="5187" y="8475"/>
                    <a:pt x="5113" y="8455"/>
                    <a:pt x="5047" y="8397"/>
                  </a:cubicBezTo>
                  <a:cubicBezTo>
                    <a:pt x="4923" y="8285"/>
                    <a:pt x="4923" y="8081"/>
                    <a:pt x="4998" y="7931"/>
                  </a:cubicBezTo>
                  <a:cubicBezTo>
                    <a:pt x="5073" y="7781"/>
                    <a:pt x="5207" y="7673"/>
                    <a:pt x="5331" y="7566"/>
                  </a:cubicBezTo>
                  <a:cubicBezTo>
                    <a:pt x="6457" y="6612"/>
                    <a:pt x="7390" y="5454"/>
                    <a:pt x="8087" y="4151"/>
                  </a:cubicBezTo>
                  <a:cubicBezTo>
                    <a:pt x="8194" y="3952"/>
                    <a:pt x="8296" y="3743"/>
                    <a:pt x="8328" y="3513"/>
                  </a:cubicBezTo>
                  <a:cubicBezTo>
                    <a:pt x="8355" y="3282"/>
                    <a:pt x="8296" y="3035"/>
                    <a:pt x="8124" y="2885"/>
                  </a:cubicBezTo>
                  <a:cubicBezTo>
                    <a:pt x="8011" y="2786"/>
                    <a:pt x="7861" y="2741"/>
                    <a:pt x="7708" y="2741"/>
                  </a:cubicBezTo>
                  <a:cubicBezTo>
                    <a:pt x="7613" y="2741"/>
                    <a:pt x="7517" y="2758"/>
                    <a:pt x="7427" y="2789"/>
                  </a:cubicBezTo>
                  <a:cubicBezTo>
                    <a:pt x="7197" y="2864"/>
                    <a:pt x="6998" y="3019"/>
                    <a:pt x="6805" y="3169"/>
                  </a:cubicBezTo>
                  <a:lnTo>
                    <a:pt x="7459" y="1502"/>
                  </a:lnTo>
                  <a:cubicBezTo>
                    <a:pt x="7631" y="1073"/>
                    <a:pt x="7781" y="531"/>
                    <a:pt x="7459" y="204"/>
                  </a:cubicBezTo>
                  <a:cubicBezTo>
                    <a:pt x="7326" y="64"/>
                    <a:pt x="7134" y="0"/>
                    <a:pt x="6938" y="0"/>
                  </a:cubicBezTo>
                  <a:close/>
                </a:path>
              </a:pathLst>
            </a:custGeom>
            <a:solidFill>
              <a:schemeClr val="accent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59" name="CustomShape 29"/>
            <p:cNvSpPr/>
            <p:nvPr/>
          </p:nvSpPr>
          <p:spPr>
            <a:xfrm>
              <a:off x="8853480" y="3384000"/>
              <a:ext cx="434520" cy="1015200"/>
            </a:xfrm>
            <a:custGeom>
              <a:avLst/>
              <a:gdLst/>
              <a:ahLst/>
              <a:rect l="l" t="t" r="r" b="b"/>
              <a:pathLst>
                <a:path w="6951" h="16221">
                  <a:moveTo>
                    <a:pt x="6950" y="1"/>
                  </a:moveTo>
                  <a:cubicBezTo>
                    <a:pt x="6950" y="1"/>
                    <a:pt x="3047" y="6885"/>
                    <a:pt x="1524" y="11550"/>
                  </a:cubicBezTo>
                  <a:lnTo>
                    <a:pt x="1" y="16221"/>
                  </a:lnTo>
                </a:path>
              </a:pathLst>
            </a:custGeom>
            <a:noFill/>
            <a:ln cap="rnd" w="9525">
              <a:solidFill>
                <a:schemeClr val="dk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60" name="CustomShape 30"/>
            <p:cNvSpPr/>
            <p:nvPr/>
          </p:nvSpPr>
          <p:spPr>
            <a:xfrm>
              <a:off x="8512200" y="4214160"/>
              <a:ext cx="702000" cy="751680"/>
            </a:xfrm>
            <a:custGeom>
              <a:avLst/>
              <a:gdLst/>
              <a:ahLst/>
              <a:rect l="l" t="t" r="r" b="b"/>
              <a:pathLst>
                <a:path w="11224" h="12011">
                  <a:moveTo>
                    <a:pt x="11223" y="0"/>
                  </a:moveTo>
                  <a:lnTo>
                    <a:pt x="1" y="59"/>
                  </a:lnTo>
                  <a:lnTo>
                    <a:pt x="285" y="1384"/>
                  </a:lnTo>
                  <a:lnTo>
                    <a:pt x="317" y="1544"/>
                  </a:lnTo>
                  <a:lnTo>
                    <a:pt x="998" y="4697"/>
                  </a:lnTo>
                  <a:lnTo>
                    <a:pt x="1030" y="4853"/>
                  </a:lnTo>
                  <a:lnTo>
                    <a:pt x="1068" y="5040"/>
                  </a:lnTo>
                  <a:lnTo>
                    <a:pt x="1105" y="5217"/>
                  </a:lnTo>
                  <a:lnTo>
                    <a:pt x="2071" y="9689"/>
                  </a:lnTo>
                  <a:lnTo>
                    <a:pt x="2103" y="9845"/>
                  </a:lnTo>
                  <a:lnTo>
                    <a:pt x="2135" y="9984"/>
                  </a:lnTo>
                  <a:lnTo>
                    <a:pt x="2167" y="10156"/>
                  </a:lnTo>
                  <a:lnTo>
                    <a:pt x="2483" y="11609"/>
                  </a:lnTo>
                  <a:cubicBezTo>
                    <a:pt x="2483" y="11609"/>
                    <a:pt x="3105" y="12011"/>
                    <a:pt x="5776" y="12011"/>
                  </a:cubicBezTo>
                  <a:cubicBezTo>
                    <a:pt x="8446" y="12011"/>
                    <a:pt x="8794" y="11609"/>
                    <a:pt x="8794" y="11609"/>
                  </a:cubicBezTo>
                  <a:lnTo>
                    <a:pt x="8971" y="10767"/>
                  </a:lnTo>
                  <a:lnTo>
                    <a:pt x="9004" y="10606"/>
                  </a:lnTo>
                  <a:lnTo>
                    <a:pt x="9792" y="6869"/>
                  </a:lnTo>
                  <a:lnTo>
                    <a:pt x="9835" y="6660"/>
                  </a:lnTo>
                  <a:lnTo>
                    <a:pt x="9878" y="6461"/>
                  </a:lnTo>
                  <a:lnTo>
                    <a:pt x="9910" y="6295"/>
                  </a:lnTo>
                  <a:lnTo>
                    <a:pt x="10864" y="1737"/>
                  </a:lnTo>
                  <a:lnTo>
                    <a:pt x="10902" y="1560"/>
                  </a:lnTo>
                  <a:lnTo>
                    <a:pt x="10902" y="1544"/>
                  </a:lnTo>
                  <a:lnTo>
                    <a:pt x="10934" y="1378"/>
                  </a:lnTo>
                  <a:lnTo>
                    <a:pt x="11223" y="0"/>
                  </a:ln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61" name="CustomShape 31"/>
            <p:cNvSpPr/>
            <p:nvPr/>
          </p:nvSpPr>
          <p:spPr>
            <a:xfrm>
              <a:off x="8530200" y="4300560"/>
              <a:ext cx="666000" cy="21240"/>
            </a:xfrm>
            <a:custGeom>
              <a:avLst/>
              <a:gdLst/>
              <a:ahLst/>
              <a:rect l="l" t="t" r="r" b="b"/>
              <a:pathLst>
                <a:path w="10649" h="338">
                  <a:moveTo>
                    <a:pt x="10649" y="0"/>
                  </a:moveTo>
                  <a:cubicBezTo>
                    <a:pt x="9642" y="134"/>
                    <a:pt x="8122" y="179"/>
                    <a:pt x="6523" y="179"/>
                  </a:cubicBezTo>
                  <a:cubicBezTo>
                    <a:pt x="3950" y="179"/>
                    <a:pt x="1174" y="62"/>
                    <a:pt x="0" y="6"/>
                  </a:cubicBezTo>
                  <a:lnTo>
                    <a:pt x="0" y="6"/>
                  </a:lnTo>
                  <a:lnTo>
                    <a:pt x="32" y="161"/>
                  </a:lnTo>
                  <a:cubicBezTo>
                    <a:pt x="1239" y="220"/>
                    <a:pt x="3989" y="338"/>
                    <a:pt x="6542" y="338"/>
                  </a:cubicBezTo>
                  <a:cubicBezTo>
                    <a:pt x="8107" y="338"/>
                    <a:pt x="9603" y="295"/>
                    <a:pt x="10617" y="166"/>
                  </a:cubicBezTo>
                  <a:lnTo>
                    <a:pt x="10649" y="0"/>
                  </a:ln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62" name="CustomShape 32"/>
            <p:cNvSpPr/>
            <p:nvPr/>
          </p:nvSpPr>
          <p:spPr>
            <a:xfrm>
              <a:off x="8574840" y="4312080"/>
              <a:ext cx="619200" cy="205920"/>
            </a:xfrm>
            <a:custGeom>
              <a:avLst/>
              <a:gdLst/>
              <a:ahLst/>
              <a:rect l="l" t="t" r="r" b="b"/>
              <a:pathLst>
                <a:path w="9899" h="3293">
                  <a:moveTo>
                    <a:pt x="9898" y="0"/>
                  </a:moveTo>
                  <a:cubicBezTo>
                    <a:pt x="8231" y="536"/>
                    <a:pt x="2515" y="2370"/>
                    <a:pt x="0" y="3137"/>
                  </a:cubicBezTo>
                  <a:lnTo>
                    <a:pt x="32" y="3292"/>
                  </a:lnTo>
                  <a:cubicBezTo>
                    <a:pt x="2504" y="2536"/>
                    <a:pt x="8091" y="745"/>
                    <a:pt x="9866" y="182"/>
                  </a:cubicBezTo>
                  <a:lnTo>
                    <a:pt x="9898" y="0"/>
                  </a:ln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63" name="CustomShape 33"/>
            <p:cNvSpPr/>
            <p:nvPr/>
          </p:nvSpPr>
          <p:spPr>
            <a:xfrm>
              <a:off x="8645760" y="4839480"/>
              <a:ext cx="429480" cy="52560"/>
            </a:xfrm>
            <a:custGeom>
              <a:avLst/>
              <a:gdLst/>
              <a:ahLst/>
              <a:rect l="l" t="t" r="r" b="b"/>
              <a:pathLst>
                <a:path w="6870" h="848">
                  <a:moveTo>
                    <a:pt x="1" y="0"/>
                  </a:moveTo>
                  <a:lnTo>
                    <a:pt x="33" y="172"/>
                  </a:lnTo>
                  <a:cubicBezTo>
                    <a:pt x="1374" y="445"/>
                    <a:pt x="3663" y="847"/>
                    <a:pt x="5620" y="847"/>
                  </a:cubicBezTo>
                  <a:cubicBezTo>
                    <a:pt x="6028" y="847"/>
                    <a:pt x="6430" y="826"/>
                    <a:pt x="6837" y="783"/>
                  </a:cubicBezTo>
                  <a:lnTo>
                    <a:pt x="6870" y="622"/>
                  </a:lnTo>
                  <a:lnTo>
                    <a:pt x="6870" y="622"/>
                  </a:lnTo>
                  <a:cubicBezTo>
                    <a:pt x="6481" y="669"/>
                    <a:pt x="6059" y="689"/>
                    <a:pt x="5621" y="689"/>
                  </a:cubicBezTo>
                  <a:cubicBezTo>
                    <a:pt x="3647" y="689"/>
                    <a:pt x="1321" y="276"/>
                    <a:pt x="1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64" name="CustomShape 34"/>
            <p:cNvSpPr/>
            <p:nvPr/>
          </p:nvSpPr>
          <p:spPr>
            <a:xfrm>
              <a:off x="8641800" y="4631400"/>
              <a:ext cx="485280" cy="199080"/>
            </a:xfrm>
            <a:custGeom>
              <a:avLst/>
              <a:gdLst/>
              <a:ahLst/>
              <a:rect l="l" t="t" r="r" b="b"/>
              <a:pathLst>
                <a:path w="7760" h="3186">
                  <a:moveTo>
                    <a:pt x="7759" y="1"/>
                  </a:moveTo>
                  <a:cubicBezTo>
                    <a:pt x="6124" y="912"/>
                    <a:pt x="2676" y="2682"/>
                    <a:pt x="1" y="3030"/>
                  </a:cubicBezTo>
                  <a:lnTo>
                    <a:pt x="33" y="3186"/>
                  </a:lnTo>
                  <a:cubicBezTo>
                    <a:pt x="2671" y="2837"/>
                    <a:pt x="6027" y="1137"/>
                    <a:pt x="7716" y="204"/>
                  </a:cubicBezTo>
                  <a:lnTo>
                    <a:pt x="7759" y="1"/>
                  </a:ln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65" name="CustomShape 35"/>
            <p:cNvSpPr/>
            <p:nvPr/>
          </p:nvSpPr>
          <p:spPr>
            <a:xfrm>
              <a:off x="8579160" y="4530240"/>
              <a:ext cx="552960" cy="92520"/>
            </a:xfrm>
            <a:custGeom>
              <a:avLst/>
              <a:gdLst/>
              <a:ahLst/>
              <a:rect l="l" t="t" r="r" b="b"/>
              <a:pathLst>
                <a:path w="8843" h="1486">
                  <a:moveTo>
                    <a:pt x="1" y="0"/>
                  </a:moveTo>
                  <a:lnTo>
                    <a:pt x="44" y="177"/>
                  </a:lnTo>
                  <a:cubicBezTo>
                    <a:pt x="1468" y="595"/>
                    <a:pt x="4867" y="1486"/>
                    <a:pt x="7591" y="1486"/>
                  </a:cubicBezTo>
                  <a:cubicBezTo>
                    <a:pt x="8016" y="1486"/>
                    <a:pt x="8424" y="1464"/>
                    <a:pt x="8805" y="1416"/>
                  </a:cubicBezTo>
                  <a:lnTo>
                    <a:pt x="8843" y="1255"/>
                  </a:lnTo>
                  <a:lnTo>
                    <a:pt x="8843" y="1255"/>
                  </a:lnTo>
                  <a:cubicBezTo>
                    <a:pt x="8465" y="1304"/>
                    <a:pt x="8059" y="1327"/>
                    <a:pt x="7634" y="1327"/>
                  </a:cubicBezTo>
                  <a:cubicBezTo>
                    <a:pt x="4884" y="1327"/>
                    <a:pt x="1376" y="400"/>
                    <a:pt x="1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66" name="PlaceHolder 36"/>
          <p:cNvSpPr>
            <a:spLocks noGrp="1"/>
          </p:cNvSpPr>
          <p:nvPr>
            <p:ph type="body"/>
          </p:nvPr>
        </p:nvSpPr>
        <p:spPr>
          <a:xfrm>
            <a:off x="713160" y="1090800"/>
            <a:ext cx="7717320" cy="3554280"/>
          </a:xfrm>
          <a:prstGeom prst="rect">
            <a:avLst/>
          </a:prstGeom>
        </p:spPr>
        <p:txBody>
          <a:bodyPr tIns="91440" bIns="91440">
            <a:noAutofit/>
          </a:bodyPr>
          <a:p>
            <a:pPr marL="432000" indent="-324000" algn="ctr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1200" spc="-1" strike="noStrike">
                <a:solidFill>
                  <a:srgbClr val="000000"/>
                </a:solidFill>
                <a:latin typeface="Arial"/>
              </a:rPr>
              <a:t>Kliknite za uređivanje formata teksta strukture</a:t>
            </a:r>
            <a:endParaRPr b="0" lang="hr-HR" sz="1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 algn="ctr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hr-HR" sz="1200" spc="-1" strike="noStrike">
                <a:solidFill>
                  <a:srgbClr val="000000"/>
                </a:solidFill>
                <a:latin typeface="Arial"/>
              </a:rPr>
              <a:t>Druga razina strukture</a:t>
            </a:r>
            <a:endParaRPr b="0" lang="hr-HR" sz="12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 algn="ctr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1200" spc="-1" strike="noStrike">
                <a:solidFill>
                  <a:srgbClr val="000000"/>
                </a:solidFill>
                <a:latin typeface="Arial"/>
              </a:rPr>
              <a:t>Treća razina strukture</a:t>
            </a:r>
            <a:endParaRPr b="0" lang="hr-HR" sz="12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 algn="ctr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hr-HR" sz="1200" spc="-1" strike="noStrike">
                <a:solidFill>
                  <a:srgbClr val="000000"/>
                </a:solidFill>
                <a:latin typeface="Arial"/>
              </a:rPr>
              <a:t>Četvrta razina strukture</a:t>
            </a:r>
            <a:endParaRPr b="0" lang="hr-HR" sz="12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 algn="ctr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1200" spc="-1" strike="noStrike">
                <a:solidFill>
                  <a:srgbClr val="000000"/>
                </a:solidFill>
                <a:latin typeface="Arial"/>
              </a:rPr>
              <a:t>Peta razina strukture</a:t>
            </a:r>
            <a:endParaRPr b="0" lang="hr-HR" sz="12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 algn="ctr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1200" spc="-1" strike="noStrike">
                <a:solidFill>
                  <a:srgbClr val="000000"/>
                </a:solidFill>
                <a:latin typeface="Arial"/>
              </a:rPr>
              <a:t>Šesta razina strukture</a:t>
            </a:r>
            <a:endParaRPr b="0" lang="hr-HR" sz="12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 algn="ctr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1200" spc="-1" strike="noStrike">
                <a:solidFill>
                  <a:srgbClr val="000000"/>
                </a:solidFill>
                <a:latin typeface="Arial"/>
              </a:rPr>
              <a:t>Sedma razina strukture</a:t>
            </a:r>
            <a:endParaRPr b="0" lang="hr-HR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7" name="PlaceHolder 37"/>
          <p:cNvSpPr>
            <a:spLocks noGrp="1"/>
          </p:cNvSpPr>
          <p:nvPr>
            <p:ph type="title"/>
          </p:nvPr>
        </p:nvSpPr>
        <p:spPr>
          <a:xfrm>
            <a:off x="713160" y="379440"/>
            <a:ext cx="7717320" cy="572400"/>
          </a:xfrm>
          <a:prstGeom prst="rect">
            <a:avLst/>
          </a:prstGeom>
        </p:spPr>
        <p:txBody>
          <a:bodyPr tIns="91440" bIns="91440">
            <a:noAutofit/>
          </a:bodyPr>
          <a:p>
            <a:pPr algn="ctr"/>
            <a:r>
              <a:rPr b="0" lang="hr-HR" sz="3400" spc="-1" strike="noStrike">
                <a:solidFill>
                  <a:srgbClr val="000000"/>
                </a:solidFill>
                <a:latin typeface="Arial"/>
              </a:rPr>
              <a:t>Kliknite za uređivanje formata teksta naslova</a:t>
            </a:r>
            <a:endParaRPr b="0" lang="hr-HR" sz="3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acd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CustomShape 1"/>
          <p:cNvSpPr/>
          <p:nvPr/>
        </p:nvSpPr>
        <p:spPr>
          <a:xfrm>
            <a:off x="-66600" y="4784400"/>
            <a:ext cx="9267840" cy="359280"/>
          </a:xfrm>
          <a:prstGeom prst="rect">
            <a:avLst/>
          </a:prstGeom>
          <a:solidFill>
            <a:schemeClr val="dk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205" name="Group 2"/>
          <p:cNvGrpSpPr/>
          <p:nvPr/>
        </p:nvGrpSpPr>
        <p:grpSpPr>
          <a:xfrm>
            <a:off x="7338240" y="145800"/>
            <a:ext cx="2280240" cy="1077840"/>
            <a:chOff x="7338240" y="145800"/>
            <a:chExt cx="2280240" cy="1077840"/>
          </a:xfrm>
        </p:grpSpPr>
        <p:sp>
          <p:nvSpPr>
            <p:cNvPr id="206" name="CustomShape 3"/>
            <p:cNvSpPr/>
            <p:nvPr/>
          </p:nvSpPr>
          <p:spPr>
            <a:xfrm>
              <a:off x="7752240" y="432360"/>
              <a:ext cx="1406880" cy="10080"/>
            </a:xfrm>
            <a:custGeom>
              <a:avLst/>
              <a:gdLst/>
              <a:ahLst/>
              <a:rect l="l" t="t" r="r" b="b"/>
              <a:pathLst>
                <a:path w="21202" h="156">
                  <a:moveTo>
                    <a:pt x="81" y="0"/>
                  </a:moveTo>
                  <a:cubicBezTo>
                    <a:pt x="38" y="0"/>
                    <a:pt x="0" y="32"/>
                    <a:pt x="0" y="81"/>
                  </a:cubicBezTo>
                  <a:cubicBezTo>
                    <a:pt x="0" y="124"/>
                    <a:pt x="38" y="156"/>
                    <a:pt x="81" y="156"/>
                  </a:cubicBezTo>
                  <a:lnTo>
                    <a:pt x="21121" y="156"/>
                  </a:lnTo>
                  <a:cubicBezTo>
                    <a:pt x="21164" y="156"/>
                    <a:pt x="21201" y="124"/>
                    <a:pt x="21201" y="81"/>
                  </a:cubicBezTo>
                  <a:cubicBezTo>
                    <a:pt x="21201" y="32"/>
                    <a:pt x="21164" y="0"/>
                    <a:pt x="21121" y="0"/>
                  </a:cubicBez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07" name="CustomShape 4"/>
            <p:cNvSpPr/>
            <p:nvPr/>
          </p:nvSpPr>
          <p:spPr>
            <a:xfrm>
              <a:off x="7752240" y="145800"/>
              <a:ext cx="1406880" cy="10080"/>
            </a:xfrm>
            <a:custGeom>
              <a:avLst/>
              <a:gdLst/>
              <a:ahLst/>
              <a:rect l="l" t="t" r="r" b="b"/>
              <a:pathLst>
                <a:path w="21202" h="157">
                  <a:moveTo>
                    <a:pt x="81" y="1"/>
                  </a:moveTo>
                  <a:cubicBezTo>
                    <a:pt x="38" y="1"/>
                    <a:pt x="0" y="33"/>
                    <a:pt x="0" y="76"/>
                  </a:cubicBezTo>
                  <a:cubicBezTo>
                    <a:pt x="0" y="124"/>
                    <a:pt x="38" y="156"/>
                    <a:pt x="81" y="156"/>
                  </a:cubicBezTo>
                  <a:lnTo>
                    <a:pt x="21121" y="156"/>
                  </a:lnTo>
                  <a:cubicBezTo>
                    <a:pt x="21164" y="156"/>
                    <a:pt x="21201" y="124"/>
                    <a:pt x="21201" y="76"/>
                  </a:cubicBezTo>
                  <a:cubicBezTo>
                    <a:pt x="21201" y="33"/>
                    <a:pt x="21164" y="1"/>
                    <a:pt x="21121" y="1"/>
                  </a:cubicBez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08" name="CustomShape 5"/>
            <p:cNvSpPr/>
            <p:nvPr/>
          </p:nvSpPr>
          <p:spPr>
            <a:xfrm>
              <a:off x="7557480" y="692640"/>
              <a:ext cx="2061000" cy="10440"/>
            </a:xfrm>
            <a:custGeom>
              <a:avLst/>
              <a:gdLst/>
              <a:ahLst/>
              <a:rect l="l" t="t" r="r" b="b"/>
              <a:pathLst>
                <a:path w="31052" h="162">
                  <a:moveTo>
                    <a:pt x="81" y="0"/>
                  </a:moveTo>
                  <a:cubicBezTo>
                    <a:pt x="38" y="0"/>
                    <a:pt x="0" y="38"/>
                    <a:pt x="0" y="81"/>
                  </a:cubicBezTo>
                  <a:cubicBezTo>
                    <a:pt x="0" y="124"/>
                    <a:pt x="38" y="161"/>
                    <a:pt x="81" y="161"/>
                  </a:cubicBezTo>
                  <a:lnTo>
                    <a:pt x="30971" y="161"/>
                  </a:lnTo>
                  <a:cubicBezTo>
                    <a:pt x="31014" y="161"/>
                    <a:pt x="31051" y="124"/>
                    <a:pt x="31051" y="81"/>
                  </a:cubicBezTo>
                  <a:cubicBezTo>
                    <a:pt x="31051" y="38"/>
                    <a:pt x="31014" y="0"/>
                    <a:pt x="30971" y="0"/>
                  </a:cubicBez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09" name="CustomShape 6"/>
            <p:cNvSpPr/>
            <p:nvPr/>
          </p:nvSpPr>
          <p:spPr>
            <a:xfrm>
              <a:off x="7338240" y="957960"/>
              <a:ext cx="1824480" cy="10440"/>
            </a:xfrm>
            <a:custGeom>
              <a:avLst/>
              <a:gdLst/>
              <a:ahLst/>
              <a:rect l="l" t="t" r="r" b="b"/>
              <a:pathLst>
                <a:path w="27492" h="162">
                  <a:moveTo>
                    <a:pt x="107" y="1"/>
                  </a:moveTo>
                  <a:cubicBezTo>
                    <a:pt x="0" y="1"/>
                    <a:pt x="0" y="162"/>
                    <a:pt x="107" y="162"/>
                  </a:cubicBezTo>
                  <a:lnTo>
                    <a:pt x="27384" y="162"/>
                  </a:lnTo>
                  <a:cubicBezTo>
                    <a:pt x="27491" y="162"/>
                    <a:pt x="27491" y="1"/>
                    <a:pt x="27384" y="1"/>
                  </a:cubicBez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10" name="CustomShape 7"/>
            <p:cNvSpPr/>
            <p:nvPr/>
          </p:nvSpPr>
          <p:spPr>
            <a:xfrm>
              <a:off x="8397720" y="432000"/>
              <a:ext cx="10440" cy="268200"/>
            </a:xfrm>
            <a:custGeom>
              <a:avLst/>
              <a:gdLst/>
              <a:ahLst/>
              <a:rect l="l" t="t" r="r" b="b"/>
              <a:pathLst>
                <a:path w="162" h="4045">
                  <a:moveTo>
                    <a:pt x="89" y="1"/>
                  </a:moveTo>
                  <a:cubicBezTo>
                    <a:pt x="86" y="1"/>
                    <a:pt x="84" y="1"/>
                    <a:pt x="81" y="1"/>
                  </a:cubicBezTo>
                  <a:cubicBezTo>
                    <a:pt x="38" y="1"/>
                    <a:pt x="0" y="33"/>
                    <a:pt x="0" y="76"/>
                  </a:cubicBezTo>
                  <a:lnTo>
                    <a:pt x="0" y="3964"/>
                  </a:lnTo>
                  <a:cubicBezTo>
                    <a:pt x="0" y="4007"/>
                    <a:pt x="38" y="4044"/>
                    <a:pt x="81" y="4044"/>
                  </a:cubicBezTo>
                  <a:cubicBezTo>
                    <a:pt x="124" y="4044"/>
                    <a:pt x="161" y="4007"/>
                    <a:pt x="161" y="3964"/>
                  </a:cubicBezTo>
                  <a:lnTo>
                    <a:pt x="161" y="76"/>
                  </a:lnTo>
                  <a:cubicBezTo>
                    <a:pt x="161" y="36"/>
                    <a:pt x="128" y="1"/>
                    <a:pt x="89" y="1"/>
                  </a:cubicBez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11" name="CustomShape 8"/>
            <p:cNvSpPr/>
            <p:nvPr/>
          </p:nvSpPr>
          <p:spPr>
            <a:xfrm>
              <a:off x="8773920" y="150840"/>
              <a:ext cx="10080" cy="291240"/>
            </a:xfrm>
            <a:custGeom>
              <a:avLst/>
              <a:gdLst/>
              <a:ahLst/>
              <a:rect l="l" t="t" r="r" b="b"/>
              <a:pathLst>
                <a:path w="156" h="4392">
                  <a:moveTo>
                    <a:pt x="80" y="0"/>
                  </a:moveTo>
                  <a:cubicBezTo>
                    <a:pt x="32" y="0"/>
                    <a:pt x="0" y="33"/>
                    <a:pt x="0" y="75"/>
                  </a:cubicBezTo>
                  <a:lnTo>
                    <a:pt x="0" y="4317"/>
                  </a:lnTo>
                  <a:cubicBezTo>
                    <a:pt x="0" y="4360"/>
                    <a:pt x="32" y="4392"/>
                    <a:pt x="80" y="4392"/>
                  </a:cubicBezTo>
                  <a:cubicBezTo>
                    <a:pt x="123" y="4392"/>
                    <a:pt x="156" y="4360"/>
                    <a:pt x="156" y="4317"/>
                  </a:cubicBezTo>
                  <a:lnTo>
                    <a:pt x="156" y="75"/>
                  </a:lnTo>
                  <a:cubicBezTo>
                    <a:pt x="156" y="33"/>
                    <a:pt x="123" y="0"/>
                    <a:pt x="80" y="0"/>
                  </a:cubicBez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12" name="CustomShape 9"/>
            <p:cNvSpPr/>
            <p:nvPr/>
          </p:nvSpPr>
          <p:spPr>
            <a:xfrm>
              <a:off x="8884800" y="693720"/>
              <a:ext cx="10440" cy="268200"/>
            </a:xfrm>
            <a:custGeom>
              <a:avLst/>
              <a:gdLst/>
              <a:ahLst/>
              <a:rect l="l" t="t" r="r" b="b"/>
              <a:pathLst>
                <a:path w="162" h="4045">
                  <a:moveTo>
                    <a:pt x="73" y="1"/>
                  </a:moveTo>
                  <a:cubicBezTo>
                    <a:pt x="34" y="1"/>
                    <a:pt x="1" y="36"/>
                    <a:pt x="1" y="76"/>
                  </a:cubicBezTo>
                  <a:lnTo>
                    <a:pt x="1" y="3964"/>
                  </a:lnTo>
                  <a:cubicBezTo>
                    <a:pt x="1" y="4007"/>
                    <a:pt x="39" y="4044"/>
                    <a:pt x="81" y="4044"/>
                  </a:cubicBezTo>
                  <a:cubicBezTo>
                    <a:pt x="124" y="4044"/>
                    <a:pt x="162" y="4007"/>
                    <a:pt x="162" y="3964"/>
                  </a:cubicBezTo>
                  <a:lnTo>
                    <a:pt x="162" y="76"/>
                  </a:lnTo>
                  <a:cubicBezTo>
                    <a:pt x="162" y="36"/>
                    <a:pt x="129" y="1"/>
                    <a:pt x="90" y="1"/>
                  </a:cubicBezTo>
                  <a:cubicBezTo>
                    <a:pt x="87" y="1"/>
                    <a:pt x="84" y="1"/>
                    <a:pt x="81" y="1"/>
                  </a:cubicBezTo>
                  <a:cubicBezTo>
                    <a:pt x="79" y="1"/>
                    <a:pt x="76" y="1"/>
                    <a:pt x="73" y="1"/>
                  </a:cubicBez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13" name="CustomShape 10"/>
            <p:cNvSpPr/>
            <p:nvPr/>
          </p:nvSpPr>
          <p:spPr>
            <a:xfrm>
              <a:off x="8397720" y="955080"/>
              <a:ext cx="10440" cy="268560"/>
            </a:xfrm>
            <a:custGeom>
              <a:avLst/>
              <a:gdLst/>
              <a:ahLst/>
              <a:rect l="l" t="t" r="r" b="b"/>
              <a:pathLst>
                <a:path w="162" h="4050">
                  <a:moveTo>
                    <a:pt x="81" y="1"/>
                  </a:moveTo>
                  <a:cubicBezTo>
                    <a:pt x="41" y="1"/>
                    <a:pt x="0" y="28"/>
                    <a:pt x="0" y="81"/>
                  </a:cubicBezTo>
                  <a:lnTo>
                    <a:pt x="0" y="3969"/>
                  </a:lnTo>
                  <a:cubicBezTo>
                    <a:pt x="0" y="4012"/>
                    <a:pt x="38" y="4049"/>
                    <a:pt x="81" y="4049"/>
                  </a:cubicBezTo>
                  <a:cubicBezTo>
                    <a:pt x="124" y="4049"/>
                    <a:pt x="161" y="4012"/>
                    <a:pt x="161" y="3969"/>
                  </a:cubicBezTo>
                  <a:lnTo>
                    <a:pt x="161" y="81"/>
                  </a:lnTo>
                  <a:cubicBezTo>
                    <a:pt x="161" y="28"/>
                    <a:pt x="121" y="1"/>
                    <a:pt x="81" y="1"/>
                  </a:cubicBez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214" name="Group 11"/>
          <p:cNvGrpSpPr/>
          <p:nvPr/>
        </p:nvGrpSpPr>
        <p:grpSpPr>
          <a:xfrm>
            <a:off x="15480" y="3369960"/>
            <a:ext cx="1299960" cy="1673640"/>
            <a:chOff x="15480" y="3369960"/>
            <a:chExt cx="1299960" cy="1673640"/>
          </a:xfrm>
        </p:grpSpPr>
        <p:sp>
          <p:nvSpPr>
            <p:cNvPr id="215" name="CustomShape 12"/>
            <p:cNvSpPr/>
            <p:nvPr/>
          </p:nvSpPr>
          <p:spPr>
            <a:xfrm>
              <a:off x="660240" y="3788640"/>
              <a:ext cx="655200" cy="336960"/>
            </a:xfrm>
            <a:custGeom>
              <a:avLst/>
              <a:gdLst/>
              <a:ahLst/>
              <a:rect l="l" t="t" r="r" b="b"/>
              <a:pathLst>
                <a:path w="11781" h="6060">
                  <a:moveTo>
                    <a:pt x="11781" y="1"/>
                  </a:moveTo>
                  <a:cubicBezTo>
                    <a:pt x="10231" y="457"/>
                    <a:pt x="8601" y="521"/>
                    <a:pt x="6998" y="698"/>
                  </a:cubicBezTo>
                  <a:cubicBezTo>
                    <a:pt x="5395" y="880"/>
                    <a:pt x="3759" y="1186"/>
                    <a:pt x="2397" y="2055"/>
                  </a:cubicBezTo>
                  <a:cubicBezTo>
                    <a:pt x="1035" y="2918"/>
                    <a:pt x="1" y="4451"/>
                    <a:pt x="135" y="6060"/>
                  </a:cubicBezTo>
                  <a:cubicBezTo>
                    <a:pt x="1293" y="5020"/>
                    <a:pt x="2612" y="4564"/>
                    <a:pt x="4124" y="4189"/>
                  </a:cubicBezTo>
                  <a:cubicBezTo>
                    <a:pt x="5631" y="3808"/>
                    <a:pt x="7180" y="3556"/>
                    <a:pt x="8617" y="2966"/>
                  </a:cubicBezTo>
                  <a:cubicBezTo>
                    <a:pt x="10054" y="2376"/>
                    <a:pt x="11164" y="1433"/>
                    <a:pt x="11781" y="1"/>
                  </a:cubicBezTo>
                  <a:close/>
                </a:path>
              </a:pathLst>
            </a:custGeom>
            <a:solidFill>
              <a:schemeClr val="accent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16" name="CustomShape 13"/>
            <p:cNvSpPr/>
            <p:nvPr/>
          </p:nvSpPr>
          <p:spPr>
            <a:xfrm>
              <a:off x="459360" y="3369960"/>
              <a:ext cx="251280" cy="730800"/>
            </a:xfrm>
            <a:custGeom>
              <a:avLst/>
              <a:gdLst/>
              <a:ahLst/>
              <a:rect l="l" t="t" r="r" b="b"/>
              <a:pathLst>
                <a:path w="4522" h="13138">
                  <a:moveTo>
                    <a:pt x="3132" y="1"/>
                  </a:moveTo>
                  <a:lnTo>
                    <a:pt x="3132" y="1"/>
                  </a:lnTo>
                  <a:cubicBezTo>
                    <a:pt x="585" y="3808"/>
                    <a:pt x="1" y="8853"/>
                    <a:pt x="1615" y="13138"/>
                  </a:cubicBezTo>
                  <a:cubicBezTo>
                    <a:pt x="3915" y="9148"/>
                    <a:pt x="4521" y="4398"/>
                    <a:pt x="3132" y="1"/>
                  </a:cubicBezTo>
                  <a:close/>
                </a:path>
              </a:pathLst>
            </a:custGeom>
            <a:solidFill>
              <a:schemeClr val="accent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17" name="CustomShape 14"/>
            <p:cNvSpPr/>
            <p:nvPr/>
          </p:nvSpPr>
          <p:spPr>
            <a:xfrm>
              <a:off x="541800" y="3414240"/>
              <a:ext cx="698040" cy="1168560"/>
            </a:xfrm>
            <a:custGeom>
              <a:avLst/>
              <a:gdLst/>
              <a:ahLst/>
              <a:rect l="l" t="t" r="r" b="b"/>
              <a:pathLst>
                <a:path w="12548" h="21009">
                  <a:moveTo>
                    <a:pt x="1507" y="1"/>
                  </a:moveTo>
                  <a:cubicBezTo>
                    <a:pt x="1507" y="1"/>
                    <a:pt x="215" y="6816"/>
                    <a:pt x="107" y="12478"/>
                  </a:cubicBezTo>
                  <a:cubicBezTo>
                    <a:pt x="0" y="18145"/>
                    <a:pt x="788" y="21009"/>
                    <a:pt x="788" y="21009"/>
                  </a:cubicBezTo>
                  <a:cubicBezTo>
                    <a:pt x="788" y="18070"/>
                    <a:pt x="2258" y="12789"/>
                    <a:pt x="2258" y="12789"/>
                  </a:cubicBezTo>
                  <a:cubicBezTo>
                    <a:pt x="2869" y="11132"/>
                    <a:pt x="3957" y="9679"/>
                    <a:pt x="5582" y="8928"/>
                  </a:cubicBezTo>
                  <a:cubicBezTo>
                    <a:pt x="6681" y="8424"/>
                    <a:pt x="7872" y="8167"/>
                    <a:pt x="9062" y="7985"/>
                  </a:cubicBezTo>
                  <a:cubicBezTo>
                    <a:pt x="10209" y="7808"/>
                    <a:pt x="11469" y="7808"/>
                    <a:pt x="12547" y="7352"/>
                  </a:cubicBezTo>
                </a:path>
              </a:pathLst>
            </a:custGeom>
            <a:noFill/>
            <a:ln cap="rnd" w="9525">
              <a:solidFill>
                <a:schemeClr val="dk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18" name="CustomShape 15"/>
            <p:cNvSpPr/>
            <p:nvPr/>
          </p:nvSpPr>
          <p:spPr>
            <a:xfrm>
              <a:off x="15480" y="3651840"/>
              <a:ext cx="434520" cy="473040"/>
            </a:xfrm>
            <a:custGeom>
              <a:avLst/>
              <a:gdLst/>
              <a:ahLst/>
              <a:rect l="l" t="t" r="r" b="b"/>
              <a:pathLst>
                <a:path w="7814" h="8506">
                  <a:moveTo>
                    <a:pt x="1451" y="0"/>
                  </a:moveTo>
                  <a:cubicBezTo>
                    <a:pt x="936" y="0"/>
                    <a:pt x="424" y="125"/>
                    <a:pt x="1" y="377"/>
                  </a:cubicBezTo>
                  <a:cubicBezTo>
                    <a:pt x="548" y="522"/>
                    <a:pt x="1003" y="817"/>
                    <a:pt x="1320" y="1342"/>
                  </a:cubicBezTo>
                  <a:cubicBezTo>
                    <a:pt x="1636" y="1873"/>
                    <a:pt x="1936" y="2307"/>
                    <a:pt x="2092" y="2897"/>
                  </a:cubicBezTo>
                  <a:cubicBezTo>
                    <a:pt x="2810" y="5600"/>
                    <a:pt x="5073" y="7830"/>
                    <a:pt x="7786" y="8506"/>
                  </a:cubicBezTo>
                  <a:cubicBezTo>
                    <a:pt x="7786" y="8415"/>
                    <a:pt x="7813" y="8307"/>
                    <a:pt x="7786" y="8211"/>
                  </a:cubicBezTo>
                  <a:cubicBezTo>
                    <a:pt x="7400" y="6758"/>
                    <a:pt x="6274" y="4903"/>
                    <a:pt x="5298" y="3208"/>
                  </a:cubicBezTo>
                  <a:cubicBezTo>
                    <a:pt x="4751" y="2259"/>
                    <a:pt x="4076" y="1224"/>
                    <a:pt x="3202" y="554"/>
                  </a:cubicBezTo>
                  <a:cubicBezTo>
                    <a:pt x="2720" y="188"/>
                    <a:pt x="2083" y="0"/>
                    <a:pt x="1451" y="0"/>
                  </a:cubicBezTo>
                  <a:close/>
                </a:path>
              </a:pathLst>
            </a:custGeom>
            <a:solidFill>
              <a:schemeClr val="accent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19" name="CustomShape 16"/>
            <p:cNvSpPr/>
            <p:nvPr/>
          </p:nvSpPr>
          <p:spPr>
            <a:xfrm>
              <a:off x="59040" y="3614040"/>
              <a:ext cx="526320" cy="969120"/>
            </a:xfrm>
            <a:custGeom>
              <a:avLst/>
              <a:gdLst/>
              <a:ahLst/>
              <a:rect l="l" t="t" r="r" b="b"/>
              <a:pathLst>
                <a:path w="9465" h="17422">
                  <a:moveTo>
                    <a:pt x="1" y="934"/>
                  </a:moveTo>
                  <a:cubicBezTo>
                    <a:pt x="1" y="934"/>
                    <a:pt x="1968" y="1"/>
                    <a:pt x="4263" y="4087"/>
                  </a:cubicBezTo>
                  <a:cubicBezTo>
                    <a:pt x="6558" y="8172"/>
                    <a:pt x="7062" y="8891"/>
                    <a:pt x="7421" y="10001"/>
                  </a:cubicBezTo>
                  <a:cubicBezTo>
                    <a:pt x="7775" y="11111"/>
                    <a:pt x="9464" y="17422"/>
                    <a:pt x="9464" y="17422"/>
                  </a:cubicBezTo>
                </a:path>
              </a:pathLst>
            </a:custGeom>
            <a:noFill/>
            <a:ln cap="rnd" w="9525">
              <a:solidFill>
                <a:schemeClr val="dk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20" name="CustomShape 17"/>
            <p:cNvSpPr/>
            <p:nvPr/>
          </p:nvSpPr>
          <p:spPr>
            <a:xfrm>
              <a:off x="170280" y="4922280"/>
              <a:ext cx="729360" cy="121320"/>
            </a:xfrm>
            <a:custGeom>
              <a:avLst/>
              <a:gdLst/>
              <a:ahLst/>
              <a:rect l="l" t="t" r="r" b="b"/>
              <a:pathLst>
                <a:path w="13116" h="2189">
                  <a:moveTo>
                    <a:pt x="6558" y="1"/>
                  </a:moveTo>
                  <a:cubicBezTo>
                    <a:pt x="2939" y="1"/>
                    <a:pt x="1" y="488"/>
                    <a:pt x="1" y="1094"/>
                  </a:cubicBezTo>
                  <a:cubicBezTo>
                    <a:pt x="1" y="1700"/>
                    <a:pt x="2939" y="2188"/>
                    <a:pt x="6558" y="2188"/>
                  </a:cubicBezTo>
                  <a:cubicBezTo>
                    <a:pt x="10183" y="2188"/>
                    <a:pt x="13116" y="1700"/>
                    <a:pt x="13116" y="1094"/>
                  </a:cubicBezTo>
                  <a:cubicBezTo>
                    <a:pt x="13116" y="488"/>
                    <a:pt x="10183" y="1"/>
                    <a:pt x="6558" y="1"/>
                  </a:cubicBezTo>
                  <a:close/>
                </a:path>
              </a:pathLst>
            </a:custGeom>
            <a:solidFill>
              <a:schemeClr val="lt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21" name="CustomShape 18"/>
            <p:cNvSpPr/>
            <p:nvPr/>
          </p:nvSpPr>
          <p:spPr>
            <a:xfrm>
              <a:off x="240480" y="4311720"/>
              <a:ext cx="624240" cy="668880"/>
            </a:xfrm>
            <a:custGeom>
              <a:avLst/>
              <a:gdLst/>
              <a:ahLst/>
              <a:rect l="l" t="t" r="r" b="b"/>
              <a:pathLst>
                <a:path w="11224" h="12017">
                  <a:moveTo>
                    <a:pt x="11223" y="0"/>
                  </a:moveTo>
                  <a:lnTo>
                    <a:pt x="8987" y="16"/>
                  </a:lnTo>
                  <a:lnTo>
                    <a:pt x="8800" y="16"/>
                  </a:lnTo>
                  <a:lnTo>
                    <a:pt x="3422" y="43"/>
                  </a:lnTo>
                  <a:lnTo>
                    <a:pt x="2875" y="43"/>
                  </a:lnTo>
                  <a:lnTo>
                    <a:pt x="1" y="59"/>
                  </a:lnTo>
                  <a:lnTo>
                    <a:pt x="178" y="901"/>
                  </a:lnTo>
                  <a:lnTo>
                    <a:pt x="215" y="1051"/>
                  </a:lnTo>
                  <a:lnTo>
                    <a:pt x="285" y="1389"/>
                  </a:lnTo>
                  <a:lnTo>
                    <a:pt x="317" y="1544"/>
                  </a:lnTo>
                  <a:lnTo>
                    <a:pt x="794" y="3769"/>
                  </a:lnTo>
                  <a:lnTo>
                    <a:pt x="832" y="3941"/>
                  </a:lnTo>
                  <a:lnTo>
                    <a:pt x="998" y="4697"/>
                  </a:lnTo>
                  <a:lnTo>
                    <a:pt x="1030" y="4853"/>
                  </a:lnTo>
                  <a:lnTo>
                    <a:pt x="1073" y="5046"/>
                  </a:lnTo>
                  <a:lnTo>
                    <a:pt x="1111" y="5223"/>
                  </a:lnTo>
                  <a:lnTo>
                    <a:pt x="1341" y="6306"/>
                  </a:lnTo>
                  <a:lnTo>
                    <a:pt x="1379" y="6467"/>
                  </a:lnTo>
                  <a:lnTo>
                    <a:pt x="1545" y="7255"/>
                  </a:lnTo>
                  <a:lnTo>
                    <a:pt x="1582" y="7416"/>
                  </a:lnTo>
                  <a:lnTo>
                    <a:pt x="2027" y="9485"/>
                  </a:lnTo>
                  <a:lnTo>
                    <a:pt x="2060" y="9646"/>
                  </a:lnTo>
                  <a:lnTo>
                    <a:pt x="2070" y="9694"/>
                  </a:lnTo>
                  <a:lnTo>
                    <a:pt x="2102" y="9850"/>
                  </a:lnTo>
                  <a:lnTo>
                    <a:pt x="2135" y="9989"/>
                  </a:lnTo>
                  <a:lnTo>
                    <a:pt x="2172" y="10161"/>
                  </a:lnTo>
                  <a:lnTo>
                    <a:pt x="2483" y="11609"/>
                  </a:lnTo>
                  <a:cubicBezTo>
                    <a:pt x="2483" y="11609"/>
                    <a:pt x="2885" y="11871"/>
                    <a:pt x="4435" y="11973"/>
                  </a:cubicBezTo>
                  <a:cubicBezTo>
                    <a:pt x="4489" y="11979"/>
                    <a:pt x="4542" y="11984"/>
                    <a:pt x="4596" y="11984"/>
                  </a:cubicBezTo>
                  <a:cubicBezTo>
                    <a:pt x="4934" y="12005"/>
                    <a:pt x="5325" y="12016"/>
                    <a:pt x="5775" y="12016"/>
                  </a:cubicBezTo>
                  <a:cubicBezTo>
                    <a:pt x="5824" y="12017"/>
                    <a:pt x="5873" y="12017"/>
                    <a:pt x="5921" y="12017"/>
                  </a:cubicBezTo>
                  <a:cubicBezTo>
                    <a:pt x="6452" y="12017"/>
                    <a:pt x="6982" y="11990"/>
                    <a:pt x="7513" y="11941"/>
                  </a:cubicBezTo>
                  <a:cubicBezTo>
                    <a:pt x="7690" y="11920"/>
                    <a:pt x="7851" y="11898"/>
                    <a:pt x="7985" y="11877"/>
                  </a:cubicBezTo>
                  <a:cubicBezTo>
                    <a:pt x="8671" y="11753"/>
                    <a:pt x="8800" y="11609"/>
                    <a:pt x="8800" y="11609"/>
                  </a:cubicBezTo>
                  <a:lnTo>
                    <a:pt x="8837" y="11416"/>
                  </a:lnTo>
                  <a:lnTo>
                    <a:pt x="8880" y="11217"/>
                  </a:lnTo>
                  <a:lnTo>
                    <a:pt x="8971" y="10772"/>
                  </a:lnTo>
                  <a:lnTo>
                    <a:pt x="9009" y="10606"/>
                  </a:lnTo>
                  <a:lnTo>
                    <a:pt x="9341" y="9008"/>
                  </a:lnTo>
                  <a:lnTo>
                    <a:pt x="9379" y="8836"/>
                  </a:lnTo>
                  <a:lnTo>
                    <a:pt x="9792" y="6869"/>
                  </a:lnTo>
                  <a:lnTo>
                    <a:pt x="9834" y="6665"/>
                  </a:lnTo>
                  <a:lnTo>
                    <a:pt x="9851" y="6584"/>
                  </a:lnTo>
                  <a:lnTo>
                    <a:pt x="9877" y="6461"/>
                  </a:lnTo>
                  <a:lnTo>
                    <a:pt x="9888" y="6413"/>
                  </a:lnTo>
                  <a:lnTo>
                    <a:pt x="9910" y="6295"/>
                  </a:lnTo>
                  <a:lnTo>
                    <a:pt x="10204" y="4890"/>
                  </a:lnTo>
                  <a:lnTo>
                    <a:pt x="10247" y="4670"/>
                  </a:lnTo>
                  <a:lnTo>
                    <a:pt x="10864" y="1737"/>
                  </a:lnTo>
                  <a:lnTo>
                    <a:pt x="10901" y="1560"/>
                  </a:lnTo>
                  <a:lnTo>
                    <a:pt x="10901" y="1544"/>
                  </a:lnTo>
                  <a:lnTo>
                    <a:pt x="10934" y="1378"/>
                  </a:lnTo>
                  <a:lnTo>
                    <a:pt x="11094" y="606"/>
                  </a:lnTo>
                  <a:lnTo>
                    <a:pt x="11127" y="450"/>
                  </a:lnTo>
                  <a:lnTo>
                    <a:pt x="11223" y="0"/>
                  </a:lnTo>
                  <a:close/>
                </a:path>
              </a:pathLst>
            </a:custGeom>
            <a:solidFill>
              <a:schemeClr val="accent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22" name="CustomShape 19"/>
            <p:cNvSpPr/>
            <p:nvPr/>
          </p:nvSpPr>
          <p:spPr>
            <a:xfrm>
              <a:off x="250560" y="4313520"/>
              <a:ext cx="180360" cy="56160"/>
            </a:xfrm>
            <a:custGeom>
              <a:avLst/>
              <a:gdLst/>
              <a:ahLst/>
              <a:rect l="l" t="t" r="r" b="b"/>
              <a:pathLst>
                <a:path w="3245" h="1014">
                  <a:moveTo>
                    <a:pt x="3245" y="1"/>
                  </a:moveTo>
                  <a:lnTo>
                    <a:pt x="2698" y="6"/>
                  </a:lnTo>
                  <a:cubicBezTo>
                    <a:pt x="1797" y="279"/>
                    <a:pt x="896" y="564"/>
                    <a:pt x="1" y="858"/>
                  </a:cubicBezTo>
                  <a:lnTo>
                    <a:pt x="38" y="1014"/>
                  </a:lnTo>
                  <a:cubicBezTo>
                    <a:pt x="1105" y="665"/>
                    <a:pt x="2172" y="328"/>
                    <a:pt x="3245" y="1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23" name="CustomShape 20"/>
            <p:cNvSpPr/>
            <p:nvPr/>
          </p:nvSpPr>
          <p:spPr>
            <a:xfrm>
              <a:off x="284760" y="4312080"/>
              <a:ext cx="455760" cy="218160"/>
            </a:xfrm>
            <a:custGeom>
              <a:avLst/>
              <a:gdLst/>
              <a:ahLst/>
              <a:rect l="l" t="t" r="r" b="b"/>
              <a:pathLst>
                <a:path w="8194" h="3926">
                  <a:moveTo>
                    <a:pt x="8006" y="1"/>
                  </a:moveTo>
                  <a:cubicBezTo>
                    <a:pt x="7845" y="221"/>
                    <a:pt x="7652" y="408"/>
                    <a:pt x="7421" y="553"/>
                  </a:cubicBezTo>
                  <a:cubicBezTo>
                    <a:pt x="6290" y="1309"/>
                    <a:pt x="4955" y="1754"/>
                    <a:pt x="3668" y="2183"/>
                  </a:cubicBezTo>
                  <a:cubicBezTo>
                    <a:pt x="2413" y="2601"/>
                    <a:pt x="1121" y="3036"/>
                    <a:pt x="0" y="3754"/>
                  </a:cubicBezTo>
                  <a:lnTo>
                    <a:pt x="38" y="3926"/>
                  </a:lnTo>
                  <a:cubicBezTo>
                    <a:pt x="1153" y="3191"/>
                    <a:pt x="2456" y="2757"/>
                    <a:pt x="3721" y="2333"/>
                  </a:cubicBezTo>
                  <a:cubicBezTo>
                    <a:pt x="5014" y="1899"/>
                    <a:pt x="6359" y="1448"/>
                    <a:pt x="7512" y="682"/>
                  </a:cubicBezTo>
                  <a:cubicBezTo>
                    <a:pt x="7764" y="516"/>
                    <a:pt x="8038" y="285"/>
                    <a:pt x="8193" y="1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24" name="CustomShape 21"/>
            <p:cNvSpPr/>
            <p:nvPr/>
          </p:nvSpPr>
          <p:spPr>
            <a:xfrm>
              <a:off x="326520" y="4571640"/>
              <a:ext cx="483840" cy="152280"/>
            </a:xfrm>
            <a:custGeom>
              <a:avLst/>
              <a:gdLst/>
              <a:ahLst/>
              <a:rect l="l" t="t" r="r" b="b"/>
              <a:pathLst>
                <a:path w="8704" h="2736">
                  <a:moveTo>
                    <a:pt x="8703" y="1"/>
                  </a:moveTo>
                  <a:lnTo>
                    <a:pt x="8703" y="1"/>
                  </a:lnTo>
                  <a:cubicBezTo>
                    <a:pt x="7475" y="778"/>
                    <a:pt x="5926" y="1094"/>
                    <a:pt x="4505" y="1330"/>
                  </a:cubicBezTo>
                  <a:lnTo>
                    <a:pt x="4382" y="1352"/>
                  </a:lnTo>
                  <a:cubicBezTo>
                    <a:pt x="2859" y="1604"/>
                    <a:pt x="1298" y="1861"/>
                    <a:pt x="1" y="2574"/>
                  </a:cubicBezTo>
                  <a:lnTo>
                    <a:pt x="33" y="2735"/>
                  </a:lnTo>
                  <a:cubicBezTo>
                    <a:pt x="1320" y="2017"/>
                    <a:pt x="2880" y="1759"/>
                    <a:pt x="4408" y="1507"/>
                  </a:cubicBezTo>
                  <a:lnTo>
                    <a:pt x="4526" y="1486"/>
                  </a:lnTo>
                  <a:cubicBezTo>
                    <a:pt x="5920" y="1261"/>
                    <a:pt x="7427" y="950"/>
                    <a:pt x="8655" y="215"/>
                  </a:cubicBezTo>
                  <a:lnTo>
                    <a:pt x="8703" y="1"/>
                  </a:ln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25" name="CustomShape 22"/>
            <p:cNvSpPr/>
            <p:nvPr/>
          </p:nvSpPr>
          <p:spPr>
            <a:xfrm>
              <a:off x="315000" y="4334400"/>
              <a:ext cx="544680" cy="336960"/>
            </a:xfrm>
            <a:custGeom>
              <a:avLst/>
              <a:gdLst/>
              <a:ahLst/>
              <a:rect l="l" t="t" r="r" b="b"/>
              <a:pathLst>
                <a:path w="9792" h="6054">
                  <a:moveTo>
                    <a:pt x="9415" y="0"/>
                  </a:moveTo>
                  <a:cubicBezTo>
                    <a:pt x="8993" y="0"/>
                    <a:pt x="8571" y="146"/>
                    <a:pt x="8220" y="294"/>
                  </a:cubicBezTo>
                  <a:cubicBezTo>
                    <a:pt x="6440" y="1045"/>
                    <a:pt x="4896" y="2268"/>
                    <a:pt x="3405" y="3453"/>
                  </a:cubicBezTo>
                  <a:cubicBezTo>
                    <a:pt x="2413" y="4241"/>
                    <a:pt x="1389" y="5056"/>
                    <a:pt x="300" y="5726"/>
                  </a:cubicBezTo>
                  <a:cubicBezTo>
                    <a:pt x="220" y="5774"/>
                    <a:pt x="118" y="5833"/>
                    <a:pt x="0" y="5892"/>
                  </a:cubicBezTo>
                  <a:lnTo>
                    <a:pt x="32" y="6053"/>
                  </a:lnTo>
                  <a:cubicBezTo>
                    <a:pt x="156" y="5994"/>
                    <a:pt x="268" y="5930"/>
                    <a:pt x="386" y="5860"/>
                  </a:cubicBezTo>
                  <a:cubicBezTo>
                    <a:pt x="1480" y="5190"/>
                    <a:pt x="2509" y="4369"/>
                    <a:pt x="3507" y="3581"/>
                  </a:cubicBezTo>
                  <a:cubicBezTo>
                    <a:pt x="4987" y="2402"/>
                    <a:pt x="6520" y="1185"/>
                    <a:pt x="8284" y="439"/>
                  </a:cubicBezTo>
                  <a:cubicBezTo>
                    <a:pt x="8620" y="298"/>
                    <a:pt x="9019" y="158"/>
                    <a:pt x="9413" y="158"/>
                  </a:cubicBezTo>
                  <a:cubicBezTo>
                    <a:pt x="9530" y="158"/>
                    <a:pt x="9645" y="170"/>
                    <a:pt x="9759" y="198"/>
                  </a:cubicBezTo>
                  <a:lnTo>
                    <a:pt x="9791" y="42"/>
                  </a:lnTo>
                  <a:cubicBezTo>
                    <a:pt x="9667" y="13"/>
                    <a:pt x="9541" y="0"/>
                    <a:pt x="9415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26" name="CustomShape 23"/>
            <p:cNvSpPr/>
            <p:nvPr/>
          </p:nvSpPr>
          <p:spPr>
            <a:xfrm>
              <a:off x="658440" y="4935960"/>
              <a:ext cx="75600" cy="39600"/>
            </a:xfrm>
            <a:custGeom>
              <a:avLst/>
              <a:gdLst/>
              <a:ahLst/>
              <a:rect l="l" t="t" r="r" b="b"/>
              <a:pathLst>
                <a:path w="1368" h="720">
                  <a:moveTo>
                    <a:pt x="1368" y="1"/>
                  </a:moveTo>
                  <a:lnTo>
                    <a:pt x="1368" y="1"/>
                  </a:lnTo>
                  <a:cubicBezTo>
                    <a:pt x="917" y="247"/>
                    <a:pt x="461" y="489"/>
                    <a:pt x="0" y="719"/>
                  </a:cubicBezTo>
                  <a:cubicBezTo>
                    <a:pt x="183" y="703"/>
                    <a:pt x="338" y="682"/>
                    <a:pt x="472" y="655"/>
                  </a:cubicBezTo>
                  <a:cubicBezTo>
                    <a:pt x="756" y="505"/>
                    <a:pt x="1046" y="355"/>
                    <a:pt x="1325" y="205"/>
                  </a:cubicBezTo>
                  <a:lnTo>
                    <a:pt x="1368" y="1"/>
                  </a:lnTo>
                  <a:close/>
                </a:path>
              </a:pathLst>
            </a:custGeom>
            <a:solidFill>
              <a:srgbClr val="774c6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27" name="CustomShape 24"/>
            <p:cNvSpPr/>
            <p:nvPr/>
          </p:nvSpPr>
          <p:spPr>
            <a:xfrm>
              <a:off x="485640" y="4803480"/>
              <a:ext cx="276480" cy="174960"/>
            </a:xfrm>
            <a:custGeom>
              <a:avLst/>
              <a:gdLst/>
              <a:ahLst/>
              <a:rect l="l" t="t" r="r" b="b"/>
              <a:pathLst>
                <a:path w="4972" h="3148">
                  <a:moveTo>
                    <a:pt x="4971" y="0"/>
                  </a:moveTo>
                  <a:lnTo>
                    <a:pt x="4971" y="0"/>
                  </a:lnTo>
                  <a:cubicBezTo>
                    <a:pt x="3867" y="327"/>
                    <a:pt x="2789" y="719"/>
                    <a:pt x="1733" y="1180"/>
                  </a:cubicBezTo>
                  <a:cubicBezTo>
                    <a:pt x="1180" y="1421"/>
                    <a:pt x="607" y="1700"/>
                    <a:pt x="263" y="2209"/>
                  </a:cubicBezTo>
                  <a:cubicBezTo>
                    <a:pt x="87" y="2483"/>
                    <a:pt x="1" y="2810"/>
                    <a:pt x="28" y="3137"/>
                  </a:cubicBezTo>
                  <a:cubicBezTo>
                    <a:pt x="81" y="3142"/>
                    <a:pt x="135" y="3148"/>
                    <a:pt x="188" y="3148"/>
                  </a:cubicBezTo>
                  <a:cubicBezTo>
                    <a:pt x="156" y="2847"/>
                    <a:pt x="231" y="2547"/>
                    <a:pt x="398" y="2295"/>
                  </a:cubicBezTo>
                  <a:cubicBezTo>
                    <a:pt x="714" y="1823"/>
                    <a:pt x="1261" y="1555"/>
                    <a:pt x="1797" y="1324"/>
                  </a:cubicBezTo>
                  <a:cubicBezTo>
                    <a:pt x="2816" y="879"/>
                    <a:pt x="3867" y="493"/>
                    <a:pt x="4934" y="177"/>
                  </a:cubicBezTo>
                  <a:lnTo>
                    <a:pt x="4971" y="0"/>
                  </a:ln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28" name="CustomShape 25"/>
            <p:cNvSpPr/>
            <p:nvPr/>
          </p:nvSpPr>
          <p:spPr>
            <a:xfrm>
              <a:off x="353160" y="4668840"/>
              <a:ext cx="437040" cy="179280"/>
            </a:xfrm>
            <a:custGeom>
              <a:avLst/>
              <a:gdLst/>
              <a:ahLst/>
              <a:rect l="l" t="t" r="r" b="b"/>
              <a:pathLst>
                <a:path w="7861" h="3229">
                  <a:moveTo>
                    <a:pt x="7861" y="1"/>
                  </a:moveTo>
                  <a:lnTo>
                    <a:pt x="7861" y="1"/>
                  </a:lnTo>
                  <a:cubicBezTo>
                    <a:pt x="5105" y="639"/>
                    <a:pt x="2461" y="1668"/>
                    <a:pt x="0" y="3068"/>
                  </a:cubicBezTo>
                  <a:lnTo>
                    <a:pt x="38" y="3229"/>
                  </a:lnTo>
                  <a:cubicBezTo>
                    <a:pt x="2472" y="1840"/>
                    <a:pt x="5094" y="811"/>
                    <a:pt x="7823" y="172"/>
                  </a:cubicBezTo>
                  <a:lnTo>
                    <a:pt x="7850" y="44"/>
                  </a:lnTo>
                  <a:lnTo>
                    <a:pt x="7861" y="1"/>
                  </a:ln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229" name="PlaceHolder 26"/>
          <p:cNvSpPr>
            <a:spLocks noGrp="1"/>
          </p:cNvSpPr>
          <p:nvPr>
            <p:ph type="title"/>
          </p:nvPr>
        </p:nvSpPr>
        <p:spPr>
          <a:xfrm>
            <a:off x="1095480" y="1356840"/>
            <a:ext cx="3062880" cy="402120"/>
          </a:xfrm>
          <a:prstGeom prst="rect">
            <a:avLst/>
          </a:prstGeom>
        </p:spPr>
        <p:txBody>
          <a:bodyPr tIns="91440" bIns="91440" anchor="ctr">
            <a:noAutofit/>
          </a:bodyPr>
          <a:p>
            <a:pPr algn="ctr">
              <a:lnSpc>
                <a:spcPct val="100000"/>
              </a:lnSpc>
            </a:pPr>
            <a:r>
              <a:rPr b="0" lang="hr-HR" sz="4000" spc="-1" strike="noStrike">
                <a:solidFill>
                  <a:srgbClr val="6d597a"/>
                </a:solidFill>
                <a:latin typeface="Palanquin Dark SemiBold"/>
                <a:ea typeface="Palanquin Dark SemiBold"/>
              </a:rPr>
              <a:t>xx%</a:t>
            </a:r>
            <a:endParaRPr b="0" lang="hr-HR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0" name="PlaceHolder 27"/>
          <p:cNvSpPr>
            <a:spLocks noGrp="1"/>
          </p:cNvSpPr>
          <p:nvPr>
            <p:ph type="title"/>
          </p:nvPr>
        </p:nvSpPr>
        <p:spPr>
          <a:xfrm>
            <a:off x="4989960" y="1356840"/>
            <a:ext cx="3058560" cy="402120"/>
          </a:xfrm>
          <a:prstGeom prst="rect">
            <a:avLst/>
          </a:prstGeom>
        </p:spPr>
        <p:txBody>
          <a:bodyPr tIns="91440" bIns="91440" anchor="ctr">
            <a:noAutofit/>
          </a:bodyPr>
          <a:p>
            <a:pPr algn="ctr">
              <a:lnSpc>
                <a:spcPct val="100000"/>
              </a:lnSpc>
            </a:pPr>
            <a:r>
              <a:rPr b="0" lang="hr-HR" sz="4000" spc="-1" strike="noStrike">
                <a:solidFill>
                  <a:srgbClr val="b75d69"/>
                </a:solidFill>
                <a:latin typeface="Palanquin Dark SemiBold"/>
                <a:ea typeface="Palanquin Dark SemiBold"/>
              </a:rPr>
              <a:t>xx%</a:t>
            </a:r>
            <a:endParaRPr b="0" lang="hr-HR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1" name="PlaceHolder 28"/>
          <p:cNvSpPr>
            <a:spLocks noGrp="1"/>
          </p:cNvSpPr>
          <p:nvPr>
            <p:ph type="title"/>
          </p:nvPr>
        </p:nvSpPr>
        <p:spPr>
          <a:xfrm>
            <a:off x="1097640" y="3019680"/>
            <a:ext cx="3058560" cy="402120"/>
          </a:xfrm>
          <a:prstGeom prst="rect">
            <a:avLst/>
          </a:prstGeom>
        </p:spPr>
        <p:txBody>
          <a:bodyPr tIns="91440" bIns="91440" anchor="ctr">
            <a:noAutofit/>
          </a:bodyPr>
          <a:p>
            <a:pPr algn="ctr">
              <a:lnSpc>
                <a:spcPct val="100000"/>
              </a:lnSpc>
            </a:pPr>
            <a:r>
              <a:rPr b="0" lang="hr-HR" sz="4000" spc="-1" strike="noStrike">
                <a:solidFill>
                  <a:srgbClr val="99c1b9"/>
                </a:solidFill>
                <a:latin typeface="Palanquin Dark SemiBold"/>
                <a:ea typeface="Palanquin Dark SemiBold"/>
              </a:rPr>
              <a:t>xx%</a:t>
            </a:r>
            <a:endParaRPr b="0" lang="hr-HR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2" name="PlaceHolder 29"/>
          <p:cNvSpPr>
            <a:spLocks noGrp="1"/>
          </p:cNvSpPr>
          <p:nvPr>
            <p:ph type="title"/>
          </p:nvPr>
        </p:nvSpPr>
        <p:spPr>
          <a:xfrm>
            <a:off x="4989600" y="3019680"/>
            <a:ext cx="3058560" cy="402120"/>
          </a:xfrm>
          <a:prstGeom prst="rect">
            <a:avLst/>
          </a:prstGeom>
        </p:spPr>
        <p:txBody>
          <a:bodyPr tIns="91440" bIns="91440" anchor="ctr">
            <a:noAutofit/>
          </a:bodyPr>
          <a:p>
            <a:pPr algn="ctr">
              <a:lnSpc>
                <a:spcPct val="100000"/>
              </a:lnSpc>
            </a:pPr>
            <a:r>
              <a:rPr b="0" lang="hr-HR" sz="4000" spc="-1" strike="noStrike">
                <a:solidFill>
                  <a:srgbClr val="774c60"/>
                </a:solidFill>
                <a:latin typeface="Palanquin Dark SemiBold"/>
                <a:ea typeface="Palanquin Dark SemiBold"/>
              </a:rPr>
              <a:t>xx%</a:t>
            </a:r>
            <a:endParaRPr b="0" lang="hr-HR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3" name="PlaceHolder 30"/>
          <p:cNvSpPr>
            <a:spLocks noGrp="1"/>
          </p:cNvSpPr>
          <p:nvPr>
            <p:ph type="title"/>
          </p:nvPr>
        </p:nvSpPr>
        <p:spPr>
          <a:xfrm>
            <a:off x="713160" y="379440"/>
            <a:ext cx="7717320" cy="572400"/>
          </a:xfrm>
          <a:prstGeom prst="rect">
            <a:avLst/>
          </a:prstGeom>
        </p:spPr>
        <p:txBody>
          <a:bodyPr tIns="91440" bIns="91440">
            <a:noAutofit/>
          </a:bodyPr>
          <a:p>
            <a:pPr algn="ctr"/>
            <a:r>
              <a:rPr b="0" lang="hr-HR" sz="3400" spc="-1" strike="noStrike">
                <a:solidFill>
                  <a:srgbClr val="000000"/>
                </a:solidFill>
                <a:latin typeface="Arial"/>
              </a:rPr>
              <a:t>Kliknite za uređivanje formata teksta naslova</a:t>
            </a:r>
            <a:endParaRPr b="0" lang="hr-HR" sz="3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4" name="PlaceHolder 31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1400" spc="-1" strike="noStrike">
                <a:solidFill>
                  <a:srgbClr val="000000"/>
                </a:solidFill>
                <a:latin typeface="Arial"/>
              </a:rPr>
              <a:t>Kliknite za uređivanje formata teksta strukture</a:t>
            </a:r>
            <a:endParaRPr b="0" lang="hr-HR" sz="14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hr-HR" sz="1400" spc="-1" strike="noStrike">
                <a:solidFill>
                  <a:srgbClr val="000000"/>
                </a:solidFill>
                <a:latin typeface="Arial"/>
              </a:rPr>
              <a:t>Druga razina strukture</a:t>
            </a:r>
            <a:endParaRPr b="0" lang="hr-HR" sz="14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1400" spc="-1" strike="noStrike">
                <a:solidFill>
                  <a:srgbClr val="000000"/>
                </a:solidFill>
                <a:latin typeface="Arial"/>
              </a:rPr>
              <a:t>Treća razina strukture</a:t>
            </a:r>
            <a:endParaRPr b="0" lang="hr-HR" sz="1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hr-HR" sz="1400" spc="-1" strike="noStrike">
                <a:solidFill>
                  <a:srgbClr val="000000"/>
                </a:solidFill>
                <a:latin typeface="Arial"/>
              </a:rPr>
              <a:t>Četvrta razina strukture</a:t>
            </a:r>
            <a:endParaRPr b="0" lang="hr-HR" sz="14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2000" spc="-1" strike="noStrike">
                <a:solidFill>
                  <a:srgbClr val="000000"/>
                </a:solidFill>
                <a:latin typeface="Arial"/>
              </a:rPr>
              <a:t>Peta razina strukture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2000" spc="-1" strike="noStrike">
                <a:solidFill>
                  <a:srgbClr val="000000"/>
                </a:solidFill>
                <a:latin typeface="Arial"/>
              </a:rPr>
              <a:t>Šesta razina strukture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2000" spc="-1" strike="noStrike">
                <a:solidFill>
                  <a:srgbClr val="000000"/>
                </a:solidFill>
                <a:latin typeface="Arial"/>
              </a:rPr>
              <a:t>Sedma razina strukture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acd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PlaceHolder 1"/>
          <p:cNvSpPr>
            <a:spLocks noGrp="1"/>
          </p:cNvSpPr>
          <p:nvPr>
            <p:ph type="body"/>
          </p:nvPr>
        </p:nvSpPr>
        <p:spPr>
          <a:xfrm>
            <a:off x="713160" y="1604160"/>
            <a:ext cx="3819600" cy="2573280"/>
          </a:xfrm>
          <a:prstGeom prst="rect">
            <a:avLst/>
          </a:prstGeom>
        </p:spPr>
        <p:txBody>
          <a:bodyPr tIns="91440" bIns="91440" anchor="ctr">
            <a:noAutofit/>
          </a:bodyPr>
          <a:p>
            <a:pPr marL="432000" indent="-324000" algn="ctr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1500" spc="-1" strike="noStrike">
                <a:solidFill>
                  <a:srgbClr val="000000"/>
                </a:solidFill>
                <a:latin typeface="Arial"/>
              </a:rPr>
              <a:t>Kliknite za uređivanje formata teksta strukture</a:t>
            </a:r>
            <a:endParaRPr b="0" lang="hr-HR" sz="15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 algn="ctr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hr-HR" sz="1500" spc="-1" strike="noStrike">
                <a:solidFill>
                  <a:srgbClr val="000000"/>
                </a:solidFill>
                <a:latin typeface="Arial"/>
              </a:rPr>
              <a:t>Druga razina strukture</a:t>
            </a:r>
            <a:endParaRPr b="0" lang="hr-HR" sz="15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 algn="ctr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1500" spc="-1" strike="noStrike">
                <a:solidFill>
                  <a:srgbClr val="000000"/>
                </a:solidFill>
                <a:latin typeface="Arial"/>
              </a:rPr>
              <a:t>Treća razina strukture</a:t>
            </a:r>
            <a:endParaRPr b="0" lang="hr-HR" sz="15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 algn="ctr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hr-HR" sz="1500" spc="-1" strike="noStrike">
                <a:solidFill>
                  <a:srgbClr val="000000"/>
                </a:solidFill>
                <a:latin typeface="Arial"/>
              </a:rPr>
              <a:t>Četvrta razina strukture</a:t>
            </a:r>
            <a:endParaRPr b="0" lang="hr-HR" sz="15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 algn="ctr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1500" spc="-1" strike="noStrike">
                <a:solidFill>
                  <a:srgbClr val="000000"/>
                </a:solidFill>
                <a:latin typeface="Arial"/>
              </a:rPr>
              <a:t>Peta razina strukture</a:t>
            </a:r>
            <a:endParaRPr b="0" lang="hr-HR" sz="15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 algn="ctr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1500" spc="-1" strike="noStrike">
                <a:solidFill>
                  <a:srgbClr val="000000"/>
                </a:solidFill>
                <a:latin typeface="Arial"/>
              </a:rPr>
              <a:t>Šesta razina strukture</a:t>
            </a:r>
            <a:endParaRPr b="0" lang="hr-HR" sz="15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 algn="ctr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1500" spc="-1" strike="noStrike">
                <a:solidFill>
                  <a:srgbClr val="000000"/>
                </a:solidFill>
                <a:latin typeface="Arial"/>
              </a:rPr>
              <a:t>Sedma razina strukture</a:t>
            </a:r>
            <a:endParaRPr b="0" lang="hr-HR" sz="15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2" name="PlaceHolder 2"/>
          <p:cNvSpPr>
            <a:spLocks noGrp="1"/>
          </p:cNvSpPr>
          <p:nvPr>
            <p:ph type="title"/>
          </p:nvPr>
        </p:nvSpPr>
        <p:spPr>
          <a:xfrm>
            <a:off x="713160" y="966240"/>
            <a:ext cx="3819600" cy="572400"/>
          </a:xfrm>
          <a:prstGeom prst="rect">
            <a:avLst/>
          </a:prstGeom>
        </p:spPr>
        <p:txBody>
          <a:bodyPr tIns="91440" bIns="91440">
            <a:noAutofit/>
          </a:bodyPr>
          <a:p>
            <a:pPr algn="ctr"/>
            <a:r>
              <a:rPr b="0" lang="hr-HR" sz="3400" spc="-1" strike="noStrike">
                <a:solidFill>
                  <a:srgbClr val="000000"/>
                </a:solidFill>
                <a:latin typeface="Arial"/>
              </a:rPr>
              <a:t>Kliknite za uređivanje formata teksta naslova</a:t>
            </a:r>
            <a:endParaRPr b="0" lang="hr-HR" sz="34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273" name="Group 3"/>
          <p:cNvGrpSpPr/>
          <p:nvPr/>
        </p:nvGrpSpPr>
        <p:grpSpPr>
          <a:xfrm>
            <a:off x="8184240" y="1539000"/>
            <a:ext cx="2062440" cy="794160"/>
            <a:chOff x="8184240" y="1539000"/>
            <a:chExt cx="2062440" cy="794160"/>
          </a:xfrm>
        </p:grpSpPr>
        <p:grpSp>
          <p:nvGrpSpPr>
            <p:cNvPr id="274" name="Group 4"/>
            <p:cNvGrpSpPr/>
            <p:nvPr/>
          </p:nvGrpSpPr>
          <p:grpSpPr>
            <a:xfrm>
              <a:off x="8184240" y="1539000"/>
              <a:ext cx="2062440" cy="790560"/>
              <a:chOff x="8184240" y="1539000"/>
              <a:chExt cx="2062440" cy="790560"/>
            </a:xfrm>
          </p:grpSpPr>
          <p:sp>
            <p:nvSpPr>
              <p:cNvPr id="275" name="CustomShape 5"/>
              <p:cNvSpPr/>
              <p:nvPr/>
            </p:nvSpPr>
            <p:spPr>
              <a:xfrm flipH="1">
                <a:off x="8184960" y="1539000"/>
                <a:ext cx="1409400" cy="10440"/>
              </a:xfrm>
              <a:custGeom>
                <a:avLst/>
                <a:gdLst/>
                <a:ahLst/>
                <a:rect l="l" t="t" r="r" b="b"/>
                <a:pathLst>
                  <a:path w="21256" h="162">
                    <a:moveTo>
                      <a:pt x="108" y="0"/>
                    </a:moveTo>
                    <a:cubicBezTo>
                      <a:pt x="0" y="0"/>
                      <a:pt x="0" y="161"/>
                      <a:pt x="108" y="161"/>
                    </a:cubicBezTo>
                    <a:lnTo>
                      <a:pt x="21148" y="161"/>
                    </a:lnTo>
                    <a:cubicBezTo>
                      <a:pt x="21255" y="161"/>
                      <a:pt x="21255" y="0"/>
                      <a:pt x="21148" y="0"/>
                    </a:cubicBezTo>
                    <a:close/>
                  </a:path>
                </a:pathLst>
              </a:custGeom>
              <a:solidFill>
                <a:schemeClr val="lt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76" name="CustomShape 6"/>
              <p:cNvSpPr/>
              <p:nvPr/>
            </p:nvSpPr>
            <p:spPr>
              <a:xfrm flipH="1">
                <a:off x="8183880" y="1799280"/>
                <a:ext cx="2062440" cy="10440"/>
              </a:xfrm>
              <a:custGeom>
                <a:avLst/>
                <a:gdLst/>
                <a:ahLst/>
                <a:rect l="l" t="t" r="r" b="b"/>
                <a:pathLst>
                  <a:path w="31100" h="161">
                    <a:moveTo>
                      <a:pt x="107" y="0"/>
                    </a:moveTo>
                    <a:cubicBezTo>
                      <a:pt x="0" y="0"/>
                      <a:pt x="0" y="161"/>
                      <a:pt x="107" y="161"/>
                    </a:cubicBezTo>
                    <a:lnTo>
                      <a:pt x="30998" y="161"/>
                    </a:lnTo>
                    <a:cubicBezTo>
                      <a:pt x="31100" y="161"/>
                      <a:pt x="31100" y="0"/>
                      <a:pt x="30998" y="0"/>
                    </a:cubicBezTo>
                    <a:close/>
                  </a:path>
                </a:pathLst>
              </a:custGeom>
              <a:solidFill>
                <a:schemeClr val="lt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77" name="CustomShape 7"/>
              <p:cNvSpPr/>
              <p:nvPr/>
            </p:nvSpPr>
            <p:spPr>
              <a:xfrm flipH="1">
                <a:off x="8184240" y="2064240"/>
                <a:ext cx="1823040" cy="10440"/>
              </a:xfrm>
              <a:custGeom>
                <a:avLst/>
                <a:gdLst/>
                <a:ahLst/>
                <a:rect l="l" t="t" r="r" b="b"/>
                <a:pathLst>
                  <a:path w="27492" h="162">
                    <a:moveTo>
                      <a:pt x="102" y="1"/>
                    </a:moveTo>
                    <a:cubicBezTo>
                      <a:pt x="0" y="1"/>
                      <a:pt x="0" y="162"/>
                      <a:pt x="102" y="162"/>
                    </a:cubicBezTo>
                    <a:lnTo>
                      <a:pt x="27384" y="162"/>
                    </a:lnTo>
                    <a:cubicBezTo>
                      <a:pt x="27491" y="162"/>
                      <a:pt x="27491" y="1"/>
                      <a:pt x="2738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78" name="CustomShape 8"/>
              <p:cNvSpPr/>
              <p:nvPr/>
            </p:nvSpPr>
            <p:spPr>
              <a:xfrm flipH="1">
                <a:off x="8937720" y="1539000"/>
                <a:ext cx="10440" cy="267840"/>
              </a:xfrm>
              <a:custGeom>
                <a:avLst/>
                <a:gdLst/>
                <a:ahLst/>
                <a:rect l="l" t="t" r="r" b="b"/>
                <a:pathLst>
                  <a:path w="162" h="4044">
                    <a:moveTo>
                      <a:pt x="81" y="0"/>
                    </a:moveTo>
                    <a:cubicBezTo>
                      <a:pt x="41" y="0"/>
                      <a:pt x="0" y="27"/>
                      <a:pt x="0" y="81"/>
                    </a:cubicBezTo>
                    <a:lnTo>
                      <a:pt x="0" y="3968"/>
                    </a:lnTo>
                    <a:cubicBezTo>
                      <a:pt x="0" y="4011"/>
                      <a:pt x="33" y="4043"/>
                      <a:pt x="81" y="4043"/>
                    </a:cubicBezTo>
                    <a:cubicBezTo>
                      <a:pt x="124" y="4043"/>
                      <a:pt x="161" y="4011"/>
                      <a:pt x="161" y="3968"/>
                    </a:cubicBezTo>
                    <a:lnTo>
                      <a:pt x="161" y="81"/>
                    </a:lnTo>
                    <a:cubicBezTo>
                      <a:pt x="161" y="27"/>
                      <a:pt x="121" y="0"/>
                      <a:pt x="8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79" name="CustomShape 9"/>
              <p:cNvSpPr/>
              <p:nvPr/>
            </p:nvSpPr>
            <p:spPr>
              <a:xfrm flipH="1">
                <a:off x="9700200" y="1800360"/>
                <a:ext cx="10440" cy="268200"/>
              </a:xfrm>
              <a:custGeom>
                <a:avLst/>
                <a:gdLst/>
                <a:ahLst/>
                <a:rect l="l" t="t" r="r" b="b"/>
                <a:pathLst>
                  <a:path w="162" h="4049">
                    <a:moveTo>
                      <a:pt x="81" y="0"/>
                    </a:moveTo>
                    <a:cubicBezTo>
                      <a:pt x="41" y="0"/>
                      <a:pt x="0" y="27"/>
                      <a:pt x="0" y="81"/>
                    </a:cubicBezTo>
                    <a:lnTo>
                      <a:pt x="0" y="3968"/>
                    </a:lnTo>
                    <a:cubicBezTo>
                      <a:pt x="0" y="4011"/>
                      <a:pt x="33" y="4048"/>
                      <a:pt x="81" y="4048"/>
                    </a:cubicBezTo>
                    <a:cubicBezTo>
                      <a:pt x="124" y="4048"/>
                      <a:pt x="161" y="4011"/>
                      <a:pt x="161" y="3968"/>
                    </a:cubicBezTo>
                    <a:lnTo>
                      <a:pt x="161" y="81"/>
                    </a:lnTo>
                    <a:cubicBezTo>
                      <a:pt x="161" y="27"/>
                      <a:pt x="121" y="0"/>
                      <a:pt x="8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80" name="CustomShape 10"/>
              <p:cNvSpPr/>
              <p:nvPr/>
            </p:nvSpPr>
            <p:spPr>
              <a:xfrm flipH="1">
                <a:off x="8451720" y="1800360"/>
                <a:ext cx="10080" cy="268200"/>
              </a:xfrm>
              <a:custGeom>
                <a:avLst/>
                <a:gdLst/>
                <a:ahLst/>
                <a:rect l="l" t="t" r="r" b="b"/>
                <a:pathLst>
                  <a:path w="157" h="4049">
                    <a:moveTo>
                      <a:pt x="79" y="0"/>
                    </a:moveTo>
                    <a:cubicBezTo>
                      <a:pt x="40" y="0"/>
                      <a:pt x="1" y="27"/>
                      <a:pt x="1" y="81"/>
                    </a:cubicBezTo>
                    <a:lnTo>
                      <a:pt x="1" y="3968"/>
                    </a:lnTo>
                    <a:cubicBezTo>
                      <a:pt x="1" y="4011"/>
                      <a:pt x="33" y="4048"/>
                      <a:pt x="81" y="4048"/>
                    </a:cubicBezTo>
                    <a:cubicBezTo>
                      <a:pt x="124" y="4048"/>
                      <a:pt x="156" y="4011"/>
                      <a:pt x="156" y="3968"/>
                    </a:cubicBezTo>
                    <a:lnTo>
                      <a:pt x="156" y="81"/>
                    </a:lnTo>
                    <a:cubicBezTo>
                      <a:pt x="156" y="27"/>
                      <a:pt x="118" y="0"/>
                      <a:pt x="79" y="0"/>
                    </a:cubicBezTo>
                    <a:close/>
                  </a:path>
                </a:pathLst>
              </a:custGeom>
              <a:solidFill>
                <a:schemeClr val="lt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81" name="CustomShape 11"/>
              <p:cNvSpPr/>
              <p:nvPr/>
            </p:nvSpPr>
            <p:spPr>
              <a:xfrm flipH="1">
                <a:off x="8937720" y="2061720"/>
                <a:ext cx="10440" cy="267840"/>
              </a:xfrm>
              <a:custGeom>
                <a:avLst/>
                <a:gdLst/>
                <a:ahLst/>
                <a:rect l="l" t="t" r="r" b="b"/>
                <a:pathLst>
                  <a:path w="162" h="4046">
                    <a:moveTo>
                      <a:pt x="81" y="1"/>
                    </a:moveTo>
                    <a:cubicBezTo>
                      <a:pt x="41" y="1"/>
                      <a:pt x="0" y="26"/>
                      <a:pt x="0" y="77"/>
                    </a:cubicBezTo>
                    <a:lnTo>
                      <a:pt x="0" y="3965"/>
                    </a:lnTo>
                    <a:cubicBezTo>
                      <a:pt x="0" y="4008"/>
                      <a:pt x="33" y="4045"/>
                      <a:pt x="81" y="4045"/>
                    </a:cubicBezTo>
                    <a:cubicBezTo>
                      <a:pt x="124" y="4045"/>
                      <a:pt x="161" y="4008"/>
                      <a:pt x="161" y="3965"/>
                    </a:cubicBezTo>
                    <a:lnTo>
                      <a:pt x="161" y="77"/>
                    </a:lnTo>
                    <a:cubicBezTo>
                      <a:pt x="161" y="26"/>
                      <a:pt x="121" y="1"/>
                      <a:pt x="81" y="1"/>
                    </a:cubicBezTo>
                    <a:close/>
                  </a:path>
                </a:pathLst>
              </a:custGeom>
              <a:solidFill>
                <a:schemeClr val="lt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sp>
          <p:nvSpPr>
            <p:cNvPr id="282" name="CustomShape 12"/>
            <p:cNvSpPr/>
            <p:nvPr/>
          </p:nvSpPr>
          <p:spPr>
            <a:xfrm flipH="1">
              <a:off x="8937720" y="2065320"/>
              <a:ext cx="10440" cy="267840"/>
            </a:xfrm>
            <a:custGeom>
              <a:avLst/>
              <a:gdLst/>
              <a:ahLst/>
              <a:rect l="l" t="t" r="r" b="b"/>
              <a:pathLst>
                <a:path w="162" h="4045">
                  <a:moveTo>
                    <a:pt x="81" y="1"/>
                  </a:moveTo>
                  <a:cubicBezTo>
                    <a:pt x="41" y="1"/>
                    <a:pt x="0" y="26"/>
                    <a:pt x="0" y="77"/>
                  </a:cubicBezTo>
                  <a:lnTo>
                    <a:pt x="0" y="3964"/>
                  </a:lnTo>
                  <a:cubicBezTo>
                    <a:pt x="0" y="4007"/>
                    <a:pt x="33" y="4045"/>
                    <a:pt x="81" y="4045"/>
                  </a:cubicBezTo>
                  <a:cubicBezTo>
                    <a:pt x="124" y="4045"/>
                    <a:pt x="161" y="4007"/>
                    <a:pt x="161" y="3964"/>
                  </a:cubicBezTo>
                  <a:lnTo>
                    <a:pt x="161" y="77"/>
                  </a:lnTo>
                  <a:cubicBezTo>
                    <a:pt x="161" y="26"/>
                    <a:pt x="121" y="1"/>
                    <a:pt x="81" y="1"/>
                  </a:cubicBez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283" name="Group 13"/>
          <p:cNvGrpSpPr/>
          <p:nvPr/>
        </p:nvGrpSpPr>
        <p:grpSpPr>
          <a:xfrm>
            <a:off x="82800" y="10080"/>
            <a:ext cx="2418480" cy="528120"/>
            <a:chOff x="82800" y="10080"/>
            <a:chExt cx="2418480" cy="528120"/>
          </a:xfrm>
        </p:grpSpPr>
        <p:sp>
          <p:nvSpPr>
            <p:cNvPr id="284" name="CustomShape 14"/>
            <p:cNvSpPr/>
            <p:nvPr/>
          </p:nvSpPr>
          <p:spPr>
            <a:xfrm>
              <a:off x="82800" y="136440"/>
              <a:ext cx="2418480" cy="11880"/>
            </a:xfrm>
            <a:custGeom>
              <a:avLst/>
              <a:gdLst/>
              <a:ahLst/>
              <a:rect l="l" t="t" r="r" b="b"/>
              <a:pathLst>
                <a:path w="65517" h="331">
                  <a:moveTo>
                    <a:pt x="165" y="0"/>
                  </a:moveTo>
                  <a:cubicBezTo>
                    <a:pt x="76" y="0"/>
                    <a:pt x="0" y="76"/>
                    <a:pt x="0" y="165"/>
                  </a:cubicBezTo>
                  <a:cubicBezTo>
                    <a:pt x="0" y="254"/>
                    <a:pt x="76" y="330"/>
                    <a:pt x="165" y="330"/>
                  </a:cubicBezTo>
                  <a:lnTo>
                    <a:pt x="65351" y="330"/>
                  </a:lnTo>
                  <a:cubicBezTo>
                    <a:pt x="65440" y="330"/>
                    <a:pt x="65516" y="254"/>
                    <a:pt x="65516" y="165"/>
                  </a:cubicBezTo>
                  <a:cubicBezTo>
                    <a:pt x="65516" y="76"/>
                    <a:pt x="65440" y="0"/>
                    <a:pt x="65351" y="0"/>
                  </a:cubicBez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85" name="CustomShape 15"/>
            <p:cNvSpPr/>
            <p:nvPr/>
          </p:nvSpPr>
          <p:spPr>
            <a:xfrm>
              <a:off x="364680" y="447480"/>
              <a:ext cx="2136600" cy="11880"/>
            </a:xfrm>
            <a:custGeom>
              <a:avLst/>
              <a:gdLst/>
              <a:ahLst/>
              <a:rect l="l" t="t" r="r" b="b"/>
              <a:pathLst>
                <a:path w="57881" h="332">
                  <a:moveTo>
                    <a:pt x="166" y="1"/>
                  </a:moveTo>
                  <a:cubicBezTo>
                    <a:pt x="77" y="1"/>
                    <a:pt x="1" y="77"/>
                    <a:pt x="1" y="166"/>
                  </a:cubicBezTo>
                  <a:cubicBezTo>
                    <a:pt x="1" y="255"/>
                    <a:pt x="77" y="331"/>
                    <a:pt x="166" y="331"/>
                  </a:cubicBezTo>
                  <a:lnTo>
                    <a:pt x="57715" y="331"/>
                  </a:lnTo>
                  <a:cubicBezTo>
                    <a:pt x="57804" y="331"/>
                    <a:pt x="57880" y="255"/>
                    <a:pt x="57880" y="166"/>
                  </a:cubicBezTo>
                  <a:cubicBezTo>
                    <a:pt x="57880" y="77"/>
                    <a:pt x="57804" y="1"/>
                    <a:pt x="57715" y="1"/>
                  </a:cubicBez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86" name="CustomShape 16"/>
            <p:cNvSpPr/>
            <p:nvPr/>
          </p:nvSpPr>
          <p:spPr>
            <a:xfrm>
              <a:off x="1605600" y="10080"/>
              <a:ext cx="11880" cy="134640"/>
            </a:xfrm>
            <a:custGeom>
              <a:avLst/>
              <a:gdLst/>
              <a:ahLst/>
              <a:rect l="l" t="t" r="r" b="b"/>
              <a:pathLst>
                <a:path w="331" h="3661">
                  <a:moveTo>
                    <a:pt x="0" y="0"/>
                  </a:moveTo>
                  <a:lnTo>
                    <a:pt x="0" y="3494"/>
                  </a:lnTo>
                  <a:cubicBezTo>
                    <a:pt x="0" y="3578"/>
                    <a:pt x="67" y="3661"/>
                    <a:pt x="148" y="3661"/>
                  </a:cubicBezTo>
                  <a:cubicBezTo>
                    <a:pt x="154" y="3661"/>
                    <a:pt x="160" y="3660"/>
                    <a:pt x="165" y="3660"/>
                  </a:cubicBezTo>
                  <a:cubicBezTo>
                    <a:pt x="254" y="3660"/>
                    <a:pt x="331" y="3583"/>
                    <a:pt x="331" y="3494"/>
                  </a:cubicBezTo>
                  <a:lnTo>
                    <a:pt x="331" y="0"/>
                  </a:ln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87" name="CustomShape 17"/>
            <p:cNvSpPr/>
            <p:nvPr/>
          </p:nvSpPr>
          <p:spPr>
            <a:xfrm>
              <a:off x="709920" y="137160"/>
              <a:ext cx="11880" cy="315000"/>
            </a:xfrm>
            <a:custGeom>
              <a:avLst/>
              <a:gdLst/>
              <a:ahLst/>
              <a:rect l="l" t="t" r="r" b="b"/>
              <a:pathLst>
                <a:path w="331" h="8540">
                  <a:moveTo>
                    <a:pt x="165" y="1"/>
                  </a:moveTo>
                  <a:cubicBezTo>
                    <a:pt x="76" y="1"/>
                    <a:pt x="0" y="77"/>
                    <a:pt x="0" y="166"/>
                  </a:cubicBezTo>
                  <a:lnTo>
                    <a:pt x="0" y="8374"/>
                  </a:lnTo>
                  <a:cubicBezTo>
                    <a:pt x="0" y="8463"/>
                    <a:pt x="76" y="8539"/>
                    <a:pt x="165" y="8539"/>
                  </a:cubicBezTo>
                  <a:cubicBezTo>
                    <a:pt x="254" y="8539"/>
                    <a:pt x="330" y="8463"/>
                    <a:pt x="330" y="8374"/>
                  </a:cubicBezTo>
                  <a:lnTo>
                    <a:pt x="330" y="166"/>
                  </a:lnTo>
                  <a:cubicBezTo>
                    <a:pt x="330" y="77"/>
                    <a:pt x="254" y="1"/>
                    <a:pt x="165" y="1"/>
                  </a:cubicBez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88" name="CustomShape 18"/>
            <p:cNvSpPr/>
            <p:nvPr/>
          </p:nvSpPr>
          <p:spPr>
            <a:xfrm>
              <a:off x="2176920" y="137160"/>
              <a:ext cx="12240" cy="315000"/>
            </a:xfrm>
            <a:custGeom>
              <a:avLst/>
              <a:gdLst/>
              <a:ahLst/>
              <a:rect l="l" t="t" r="r" b="b"/>
              <a:pathLst>
                <a:path w="344" h="8540">
                  <a:moveTo>
                    <a:pt x="178" y="1"/>
                  </a:moveTo>
                  <a:cubicBezTo>
                    <a:pt x="76" y="1"/>
                    <a:pt x="0" y="77"/>
                    <a:pt x="0" y="166"/>
                  </a:cubicBezTo>
                  <a:lnTo>
                    <a:pt x="0" y="8374"/>
                  </a:lnTo>
                  <a:cubicBezTo>
                    <a:pt x="0" y="8463"/>
                    <a:pt x="76" y="8539"/>
                    <a:pt x="178" y="8539"/>
                  </a:cubicBezTo>
                  <a:cubicBezTo>
                    <a:pt x="267" y="8539"/>
                    <a:pt x="343" y="8463"/>
                    <a:pt x="343" y="8374"/>
                  </a:cubicBezTo>
                  <a:lnTo>
                    <a:pt x="343" y="166"/>
                  </a:lnTo>
                  <a:cubicBezTo>
                    <a:pt x="343" y="77"/>
                    <a:pt x="267" y="1"/>
                    <a:pt x="178" y="1"/>
                  </a:cubicBez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89" name="CustomShape 19"/>
            <p:cNvSpPr/>
            <p:nvPr/>
          </p:nvSpPr>
          <p:spPr>
            <a:xfrm>
              <a:off x="1605240" y="448200"/>
              <a:ext cx="12240" cy="89280"/>
            </a:xfrm>
            <a:custGeom>
              <a:avLst/>
              <a:gdLst/>
              <a:ahLst/>
              <a:rect l="l" t="t" r="r" b="b"/>
              <a:pathLst>
                <a:path w="344" h="2430">
                  <a:moveTo>
                    <a:pt x="159" y="1"/>
                  </a:moveTo>
                  <a:cubicBezTo>
                    <a:pt x="67" y="1"/>
                    <a:pt x="1" y="84"/>
                    <a:pt x="1" y="167"/>
                  </a:cubicBezTo>
                  <a:lnTo>
                    <a:pt x="1" y="2429"/>
                  </a:lnTo>
                  <a:lnTo>
                    <a:pt x="344" y="2429"/>
                  </a:lnTo>
                  <a:lnTo>
                    <a:pt x="344" y="167"/>
                  </a:lnTo>
                  <a:cubicBezTo>
                    <a:pt x="344" y="78"/>
                    <a:pt x="267" y="2"/>
                    <a:pt x="178" y="2"/>
                  </a:cubicBezTo>
                  <a:cubicBezTo>
                    <a:pt x="172" y="1"/>
                    <a:pt x="165" y="1"/>
                    <a:pt x="159" y="1"/>
                  </a:cubicBez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90" name="CustomShape 20"/>
            <p:cNvSpPr/>
            <p:nvPr/>
          </p:nvSpPr>
          <p:spPr>
            <a:xfrm>
              <a:off x="1605240" y="444240"/>
              <a:ext cx="12240" cy="93960"/>
            </a:xfrm>
            <a:custGeom>
              <a:avLst/>
              <a:gdLst/>
              <a:ahLst/>
              <a:rect l="l" t="t" r="r" b="b"/>
              <a:pathLst>
                <a:path w="344" h="2555">
                  <a:moveTo>
                    <a:pt x="178" y="1"/>
                  </a:moveTo>
                  <a:cubicBezTo>
                    <a:pt x="115" y="1"/>
                    <a:pt x="64" y="39"/>
                    <a:pt x="39" y="90"/>
                  </a:cubicBezTo>
                  <a:cubicBezTo>
                    <a:pt x="13" y="115"/>
                    <a:pt x="1" y="141"/>
                    <a:pt x="1" y="166"/>
                  </a:cubicBezTo>
                  <a:lnTo>
                    <a:pt x="1" y="2555"/>
                  </a:lnTo>
                  <a:lnTo>
                    <a:pt x="344" y="2555"/>
                  </a:lnTo>
                  <a:lnTo>
                    <a:pt x="344" y="166"/>
                  </a:lnTo>
                  <a:cubicBezTo>
                    <a:pt x="344" y="141"/>
                    <a:pt x="331" y="115"/>
                    <a:pt x="318" y="90"/>
                  </a:cubicBezTo>
                  <a:cubicBezTo>
                    <a:pt x="293" y="39"/>
                    <a:pt x="229" y="1"/>
                    <a:pt x="178" y="1"/>
                  </a:cubicBez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291" name="Group 21"/>
          <p:cNvGrpSpPr/>
          <p:nvPr/>
        </p:nvGrpSpPr>
        <p:grpSpPr>
          <a:xfrm>
            <a:off x="-277560" y="4242600"/>
            <a:ext cx="961920" cy="794160"/>
            <a:chOff x="-277560" y="4242600"/>
            <a:chExt cx="961920" cy="794160"/>
          </a:xfrm>
        </p:grpSpPr>
        <p:grpSp>
          <p:nvGrpSpPr>
            <p:cNvPr id="292" name="Group 22"/>
            <p:cNvGrpSpPr/>
            <p:nvPr/>
          </p:nvGrpSpPr>
          <p:grpSpPr>
            <a:xfrm>
              <a:off x="-277560" y="4508640"/>
              <a:ext cx="961920" cy="528120"/>
              <a:chOff x="-277560" y="4508640"/>
              <a:chExt cx="961920" cy="528120"/>
            </a:xfrm>
          </p:grpSpPr>
          <p:sp>
            <p:nvSpPr>
              <p:cNvPr id="293" name="CustomShape 23"/>
              <p:cNvSpPr/>
              <p:nvPr/>
            </p:nvSpPr>
            <p:spPr>
              <a:xfrm flipH="1">
                <a:off x="-9000" y="4508640"/>
                <a:ext cx="692280" cy="10080"/>
              </a:xfrm>
              <a:custGeom>
                <a:avLst/>
                <a:gdLst/>
                <a:ahLst/>
                <a:rect l="l" t="t" r="r" b="b"/>
                <a:pathLst>
                  <a:path w="22351" h="333">
                    <a:moveTo>
                      <a:pt x="22193" y="0"/>
                    </a:moveTo>
                    <a:cubicBezTo>
                      <a:pt x="22187" y="0"/>
                      <a:pt x="22180" y="1"/>
                      <a:pt x="22174" y="1"/>
                    </a:cubicBezTo>
                    <a:lnTo>
                      <a:pt x="0" y="1"/>
                    </a:lnTo>
                    <a:lnTo>
                      <a:pt x="0" y="332"/>
                    </a:lnTo>
                    <a:lnTo>
                      <a:pt x="22174" y="332"/>
                    </a:lnTo>
                    <a:cubicBezTo>
                      <a:pt x="22180" y="333"/>
                      <a:pt x="22187" y="333"/>
                      <a:pt x="22193" y="333"/>
                    </a:cubicBezTo>
                    <a:cubicBezTo>
                      <a:pt x="22285" y="333"/>
                      <a:pt x="22351" y="250"/>
                      <a:pt x="22339" y="167"/>
                    </a:cubicBezTo>
                    <a:cubicBezTo>
                      <a:pt x="22351" y="83"/>
                      <a:pt x="22285" y="0"/>
                      <a:pt x="22193" y="0"/>
                    </a:cubicBezTo>
                    <a:close/>
                  </a:path>
                </a:pathLst>
              </a:custGeom>
              <a:solidFill>
                <a:schemeClr val="lt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94" name="CustomShape 24"/>
              <p:cNvSpPr/>
              <p:nvPr/>
            </p:nvSpPr>
            <p:spPr>
              <a:xfrm flipH="1">
                <a:off x="-9720" y="4765680"/>
                <a:ext cx="694080" cy="10080"/>
              </a:xfrm>
              <a:custGeom>
                <a:avLst/>
                <a:gdLst/>
                <a:ahLst/>
                <a:rect l="l" t="t" r="r" b="b"/>
                <a:pathLst>
                  <a:path w="22403" h="333">
                    <a:moveTo>
                      <a:pt x="22257" y="1"/>
                    </a:moveTo>
                    <a:cubicBezTo>
                      <a:pt x="22250" y="1"/>
                      <a:pt x="22244" y="1"/>
                      <a:pt x="22237" y="2"/>
                    </a:cubicBezTo>
                    <a:lnTo>
                      <a:pt x="0" y="2"/>
                    </a:lnTo>
                    <a:lnTo>
                      <a:pt x="0" y="333"/>
                    </a:lnTo>
                    <a:lnTo>
                      <a:pt x="22237" y="333"/>
                    </a:lnTo>
                    <a:cubicBezTo>
                      <a:pt x="22326" y="333"/>
                      <a:pt x="22402" y="256"/>
                      <a:pt x="22402" y="167"/>
                    </a:cubicBezTo>
                    <a:cubicBezTo>
                      <a:pt x="22402" y="73"/>
                      <a:pt x="22337" y="1"/>
                      <a:pt x="2225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95" name="CustomShape 25"/>
              <p:cNvSpPr/>
              <p:nvPr/>
            </p:nvSpPr>
            <p:spPr>
              <a:xfrm flipH="1">
                <a:off x="-277920" y="5026680"/>
                <a:ext cx="961560" cy="10080"/>
              </a:xfrm>
              <a:custGeom>
                <a:avLst/>
                <a:gdLst/>
                <a:ahLst/>
                <a:rect l="l" t="t" r="r" b="b"/>
                <a:pathLst>
                  <a:path w="22403" h="334">
                    <a:moveTo>
                      <a:pt x="22254" y="1"/>
                    </a:moveTo>
                    <a:cubicBezTo>
                      <a:pt x="22249" y="1"/>
                      <a:pt x="22243" y="1"/>
                      <a:pt x="22237" y="2"/>
                    </a:cubicBezTo>
                    <a:lnTo>
                      <a:pt x="0" y="2"/>
                    </a:lnTo>
                    <a:lnTo>
                      <a:pt x="0" y="332"/>
                    </a:lnTo>
                    <a:lnTo>
                      <a:pt x="22237" y="332"/>
                    </a:lnTo>
                    <a:cubicBezTo>
                      <a:pt x="22244" y="333"/>
                      <a:pt x="22250" y="333"/>
                      <a:pt x="22257" y="333"/>
                    </a:cubicBezTo>
                    <a:cubicBezTo>
                      <a:pt x="22337" y="333"/>
                      <a:pt x="22402" y="261"/>
                      <a:pt x="22402" y="167"/>
                    </a:cubicBezTo>
                    <a:cubicBezTo>
                      <a:pt x="22402" y="84"/>
                      <a:pt x="22336" y="1"/>
                      <a:pt x="2225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296" name="CustomShape 26"/>
              <p:cNvSpPr/>
              <p:nvPr/>
            </p:nvSpPr>
            <p:spPr>
              <a:xfrm flipH="1">
                <a:off x="252000" y="4766400"/>
                <a:ext cx="9720" cy="264240"/>
              </a:xfrm>
              <a:custGeom>
                <a:avLst/>
                <a:gdLst/>
                <a:ahLst/>
                <a:rect l="l" t="t" r="r" b="b"/>
                <a:pathLst>
                  <a:path w="331" h="8540">
                    <a:moveTo>
                      <a:pt x="166" y="1"/>
                    </a:moveTo>
                    <a:cubicBezTo>
                      <a:pt x="77" y="1"/>
                      <a:pt x="0" y="77"/>
                      <a:pt x="0" y="166"/>
                    </a:cubicBezTo>
                    <a:lnTo>
                      <a:pt x="0" y="8374"/>
                    </a:lnTo>
                    <a:cubicBezTo>
                      <a:pt x="0" y="8463"/>
                      <a:pt x="77" y="8540"/>
                      <a:pt x="166" y="8540"/>
                    </a:cubicBezTo>
                    <a:cubicBezTo>
                      <a:pt x="267" y="8540"/>
                      <a:pt x="331" y="8463"/>
                      <a:pt x="331" y="8362"/>
                    </a:cubicBezTo>
                    <a:lnTo>
                      <a:pt x="331" y="166"/>
                    </a:lnTo>
                    <a:cubicBezTo>
                      <a:pt x="331" y="77"/>
                      <a:pt x="255" y="1"/>
                      <a:pt x="166" y="1"/>
                    </a:cubicBezTo>
                    <a:close/>
                  </a:path>
                </a:pathLst>
              </a:custGeom>
              <a:solidFill>
                <a:schemeClr val="lt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sp>
          <p:nvSpPr>
            <p:cNvPr id="297" name="CustomShape 27"/>
            <p:cNvSpPr/>
            <p:nvPr/>
          </p:nvSpPr>
          <p:spPr>
            <a:xfrm flipH="1">
              <a:off x="489960" y="4242600"/>
              <a:ext cx="9720" cy="264240"/>
            </a:xfrm>
            <a:custGeom>
              <a:avLst/>
              <a:gdLst/>
              <a:ahLst/>
              <a:rect l="l" t="t" r="r" b="b"/>
              <a:pathLst>
                <a:path w="331" h="8540">
                  <a:moveTo>
                    <a:pt x="166" y="1"/>
                  </a:moveTo>
                  <a:cubicBezTo>
                    <a:pt x="77" y="1"/>
                    <a:pt x="0" y="77"/>
                    <a:pt x="0" y="166"/>
                  </a:cubicBezTo>
                  <a:lnTo>
                    <a:pt x="0" y="8374"/>
                  </a:lnTo>
                  <a:cubicBezTo>
                    <a:pt x="0" y="8463"/>
                    <a:pt x="77" y="8540"/>
                    <a:pt x="166" y="8540"/>
                  </a:cubicBezTo>
                  <a:cubicBezTo>
                    <a:pt x="267" y="8540"/>
                    <a:pt x="331" y="8463"/>
                    <a:pt x="331" y="8362"/>
                  </a:cubicBezTo>
                  <a:lnTo>
                    <a:pt x="331" y="166"/>
                  </a:lnTo>
                  <a:cubicBezTo>
                    <a:pt x="331" y="77"/>
                    <a:pt x="255" y="1"/>
                    <a:pt x="166" y="1"/>
                  </a:cubicBez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</p:spTree>
  </p:cSld>
  <p:clrMap bg1="lt1" bg2="lt2" tx1="dk1" tx2="dk2" accent1="accent1" accent2="accent2" accent3="accent3" accent4="accent4" accent5="accent5" accent6="accent6" hlink="hlink" folHlink="folHlink"/>
  <p:sldLayoutIdLst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  <p:sldLayoutId id="2147483712" r:id="rId13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acd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PlaceHolder 1"/>
          <p:cNvSpPr>
            <a:spLocks noGrp="1"/>
          </p:cNvSpPr>
          <p:nvPr>
            <p:ph type="sldNum"/>
          </p:nvPr>
        </p:nvSpPr>
        <p:spPr>
          <a:xfrm>
            <a:off x="8472600" y="4663440"/>
            <a:ext cx="548280" cy="393120"/>
          </a:xfrm>
          <a:prstGeom prst="rect">
            <a:avLst/>
          </a:prstGeom>
        </p:spPr>
        <p:txBody>
          <a:bodyPr tIns="91440" bIns="91440" anchor="ctr">
            <a:normAutofit/>
          </a:bodyPr>
          <a:p>
            <a:pPr algn="r">
              <a:lnSpc>
                <a:spcPct val="100000"/>
              </a:lnSpc>
              <a:tabLst>
                <a:tab algn="l" pos="0"/>
              </a:tabLst>
            </a:pPr>
            <a:fld id="{C8B4A4E0-5A3E-4432-9787-CC3C8B46862B}" type="slidenum">
              <a:rPr b="0" lang="en" sz="1000" spc="-1" strike="noStrike">
                <a:solidFill>
                  <a:srgbClr val="f1e3d3"/>
                </a:solidFill>
                <a:latin typeface="Arial"/>
                <a:ea typeface="Arial"/>
              </a:rPr>
              <a:t>&lt;broj-slajda&gt;</a:t>
            </a:fld>
            <a:endParaRPr b="0" lang="hr-HR" sz="1000" spc="-1" strike="noStrike">
              <a:latin typeface="Times New Roman"/>
            </a:endParaRPr>
          </a:p>
        </p:txBody>
      </p:sp>
      <p:sp>
        <p:nvSpPr>
          <p:cNvPr id="335" name="PlaceHolder 2"/>
          <p:cNvSpPr>
            <a:spLocks noGrp="1"/>
          </p:cNvSpPr>
          <p:nvPr>
            <p:ph type="title"/>
          </p:nvPr>
        </p:nvSpPr>
        <p:spPr>
          <a:xfrm>
            <a:off x="713160" y="379440"/>
            <a:ext cx="7717320" cy="572400"/>
          </a:xfrm>
          <a:prstGeom prst="rect">
            <a:avLst/>
          </a:prstGeom>
        </p:spPr>
        <p:txBody>
          <a:bodyPr tIns="91440" bIns="91440">
            <a:noAutofit/>
          </a:bodyPr>
          <a:p>
            <a:pPr algn="ctr"/>
            <a:r>
              <a:rPr b="0" lang="hr-HR" sz="3400" spc="-1" strike="noStrike">
                <a:solidFill>
                  <a:srgbClr val="000000"/>
                </a:solidFill>
                <a:latin typeface="Arial"/>
              </a:rPr>
              <a:t>Kliknite za uređivanje formata teksta naslova</a:t>
            </a:r>
            <a:endParaRPr b="0" lang="hr-HR" sz="34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336" name="Group 3"/>
          <p:cNvGrpSpPr/>
          <p:nvPr/>
        </p:nvGrpSpPr>
        <p:grpSpPr>
          <a:xfrm>
            <a:off x="6734520" y="4622400"/>
            <a:ext cx="2418480" cy="527760"/>
            <a:chOff x="6734520" y="4622400"/>
            <a:chExt cx="2418480" cy="527760"/>
          </a:xfrm>
        </p:grpSpPr>
        <p:sp>
          <p:nvSpPr>
            <p:cNvPr id="337" name="CustomShape 4"/>
            <p:cNvSpPr/>
            <p:nvPr/>
          </p:nvSpPr>
          <p:spPr>
            <a:xfrm>
              <a:off x="6734520" y="4748400"/>
              <a:ext cx="2418480" cy="11880"/>
            </a:xfrm>
            <a:custGeom>
              <a:avLst/>
              <a:gdLst/>
              <a:ahLst/>
              <a:rect l="l" t="t" r="r" b="b"/>
              <a:pathLst>
                <a:path w="65517" h="331">
                  <a:moveTo>
                    <a:pt x="165" y="0"/>
                  </a:moveTo>
                  <a:cubicBezTo>
                    <a:pt x="76" y="0"/>
                    <a:pt x="0" y="76"/>
                    <a:pt x="0" y="165"/>
                  </a:cubicBezTo>
                  <a:cubicBezTo>
                    <a:pt x="0" y="254"/>
                    <a:pt x="76" y="330"/>
                    <a:pt x="165" y="330"/>
                  </a:cubicBezTo>
                  <a:lnTo>
                    <a:pt x="65351" y="330"/>
                  </a:lnTo>
                  <a:cubicBezTo>
                    <a:pt x="65440" y="330"/>
                    <a:pt x="65516" y="254"/>
                    <a:pt x="65516" y="165"/>
                  </a:cubicBezTo>
                  <a:cubicBezTo>
                    <a:pt x="65516" y="76"/>
                    <a:pt x="65440" y="0"/>
                    <a:pt x="65351" y="0"/>
                  </a:cubicBez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38" name="CustomShape 5"/>
            <p:cNvSpPr/>
            <p:nvPr/>
          </p:nvSpPr>
          <p:spPr>
            <a:xfrm>
              <a:off x="7016400" y="5059440"/>
              <a:ext cx="2136600" cy="11880"/>
            </a:xfrm>
            <a:custGeom>
              <a:avLst/>
              <a:gdLst/>
              <a:ahLst/>
              <a:rect l="l" t="t" r="r" b="b"/>
              <a:pathLst>
                <a:path w="57881" h="332">
                  <a:moveTo>
                    <a:pt x="166" y="1"/>
                  </a:moveTo>
                  <a:cubicBezTo>
                    <a:pt x="77" y="1"/>
                    <a:pt x="1" y="77"/>
                    <a:pt x="1" y="166"/>
                  </a:cubicBezTo>
                  <a:cubicBezTo>
                    <a:pt x="1" y="255"/>
                    <a:pt x="77" y="331"/>
                    <a:pt x="166" y="331"/>
                  </a:cubicBezTo>
                  <a:lnTo>
                    <a:pt x="57715" y="331"/>
                  </a:lnTo>
                  <a:cubicBezTo>
                    <a:pt x="57804" y="331"/>
                    <a:pt x="57880" y="255"/>
                    <a:pt x="57880" y="166"/>
                  </a:cubicBezTo>
                  <a:cubicBezTo>
                    <a:pt x="57880" y="77"/>
                    <a:pt x="57804" y="1"/>
                    <a:pt x="57715" y="1"/>
                  </a:cubicBez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39" name="CustomShape 6"/>
            <p:cNvSpPr/>
            <p:nvPr/>
          </p:nvSpPr>
          <p:spPr>
            <a:xfrm>
              <a:off x="8257320" y="4622400"/>
              <a:ext cx="11880" cy="134640"/>
            </a:xfrm>
            <a:custGeom>
              <a:avLst/>
              <a:gdLst/>
              <a:ahLst/>
              <a:rect l="l" t="t" r="r" b="b"/>
              <a:pathLst>
                <a:path w="331" h="3661">
                  <a:moveTo>
                    <a:pt x="0" y="0"/>
                  </a:moveTo>
                  <a:lnTo>
                    <a:pt x="0" y="3494"/>
                  </a:lnTo>
                  <a:cubicBezTo>
                    <a:pt x="0" y="3578"/>
                    <a:pt x="67" y="3661"/>
                    <a:pt x="148" y="3661"/>
                  </a:cubicBezTo>
                  <a:cubicBezTo>
                    <a:pt x="154" y="3661"/>
                    <a:pt x="160" y="3660"/>
                    <a:pt x="165" y="3660"/>
                  </a:cubicBezTo>
                  <a:cubicBezTo>
                    <a:pt x="254" y="3660"/>
                    <a:pt x="331" y="3583"/>
                    <a:pt x="331" y="3494"/>
                  </a:cubicBezTo>
                  <a:lnTo>
                    <a:pt x="331" y="0"/>
                  </a:ln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40" name="CustomShape 7"/>
            <p:cNvSpPr/>
            <p:nvPr/>
          </p:nvSpPr>
          <p:spPr>
            <a:xfrm>
              <a:off x="7361640" y="4749480"/>
              <a:ext cx="11880" cy="315000"/>
            </a:xfrm>
            <a:custGeom>
              <a:avLst/>
              <a:gdLst/>
              <a:ahLst/>
              <a:rect l="l" t="t" r="r" b="b"/>
              <a:pathLst>
                <a:path w="331" h="8540">
                  <a:moveTo>
                    <a:pt x="165" y="1"/>
                  </a:moveTo>
                  <a:cubicBezTo>
                    <a:pt x="76" y="1"/>
                    <a:pt x="0" y="77"/>
                    <a:pt x="0" y="166"/>
                  </a:cubicBezTo>
                  <a:lnTo>
                    <a:pt x="0" y="8374"/>
                  </a:lnTo>
                  <a:cubicBezTo>
                    <a:pt x="0" y="8463"/>
                    <a:pt x="76" y="8539"/>
                    <a:pt x="165" y="8539"/>
                  </a:cubicBezTo>
                  <a:cubicBezTo>
                    <a:pt x="254" y="8539"/>
                    <a:pt x="330" y="8463"/>
                    <a:pt x="330" y="8374"/>
                  </a:cubicBezTo>
                  <a:lnTo>
                    <a:pt x="330" y="166"/>
                  </a:lnTo>
                  <a:cubicBezTo>
                    <a:pt x="330" y="77"/>
                    <a:pt x="254" y="1"/>
                    <a:pt x="165" y="1"/>
                  </a:cubicBez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41" name="CustomShape 8"/>
            <p:cNvSpPr/>
            <p:nvPr/>
          </p:nvSpPr>
          <p:spPr>
            <a:xfrm>
              <a:off x="8828640" y="4749480"/>
              <a:ext cx="12240" cy="315000"/>
            </a:xfrm>
            <a:custGeom>
              <a:avLst/>
              <a:gdLst/>
              <a:ahLst/>
              <a:rect l="l" t="t" r="r" b="b"/>
              <a:pathLst>
                <a:path w="344" h="8540">
                  <a:moveTo>
                    <a:pt x="178" y="1"/>
                  </a:moveTo>
                  <a:cubicBezTo>
                    <a:pt x="76" y="1"/>
                    <a:pt x="0" y="77"/>
                    <a:pt x="0" y="166"/>
                  </a:cubicBezTo>
                  <a:lnTo>
                    <a:pt x="0" y="8374"/>
                  </a:lnTo>
                  <a:cubicBezTo>
                    <a:pt x="0" y="8463"/>
                    <a:pt x="76" y="8539"/>
                    <a:pt x="178" y="8539"/>
                  </a:cubicBezTo>
                  <a:cubicBezTo>
                    <a:pt x="267" y="8539"/>
                    <a:pt x="343" y="8463"/>
                    <a:pt x="343" y="8374"/>
                  </a:cubicBezTo>
                  <a:lnTo>
                    <a:pt x="343" y="166"/>
                  </a:lnTo>
                  <a:cubicBezTo>
                    <a:pt x="343" y="77"/>
                    <a:pt x="267" y="1"/>
                    <a:pt x="178" y="1"/>
                  </a:cubicBez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42" name="CustomShape 9"/>
            <p:cNvSpPr/>
            <p:nvPr/>
          </p:nvSpPr>
          <p:spPr>
            <a:xfrm>
              <a:off x="8256600" y="5060160"/>
              <a:ext cx="12240" cy="89280"/>
            </a:xfrm>
            <a:custGeom>
              <a:avLst/>
              <a:gdLst/>
              <a:ahLst/>
              <a:rect l="l" t="t" r="r" b="b"/>
              <a:pathLst>
                <a:path w="344" h="2430">
                  <a:moveTo>
                    <a:pt x="159" y="1"/>
                  </a:moveTo>
                  <a:cubicBezTo>
                    <a:pt x="67" y="1"/>
                    <a:pt x="1" y="84"/>
                    <a:pt x="1" y="167"/>
                  </a:cubicBezTo>
                  <a:lnTo>
                    <a:pt x="1" y="2429"/>
                  </a:lnTo>
                  <a:lnTo>
                    <a:pt x="344" y="2429"/>
                  </a:lnTo>
                  <a:lnTo>
                    <a:pt x="344" y="167"/>
                  </a:lnTo>
                  <a:cubicBezTo>
                    <a:pt x="344" y="78"/>
                    <a:pt x="267" y="2"/>
                    <a:pt x="178" y="2"/>
                  </a:cubicBezTo>
                  <a:cubicBezTo>
                    <a:pt x="172" y="1"/>
                    <a:pt x="165" y="1"/>
                    <a:pt x="159" y="1"/>
                  </a:cubicBez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43" name="CustomShape 10"/>
            <p:cNvSpPr/>
            <p:nvPr/>
          </p:nvSpPr>
          <p:spPr>
            <a:xfrm>
              <a:off x="8256600" y="5056200"/>
              <a:ext cx="12240" cy="93960"/>
            </a:xfrm>
            <a:custGeom>
              <a:avLst/>
              <a:gdLst/>
              <a:ahLst/>
              <a:rect l="l" t="t" r="r" b="b"/>
              <a:pathLst>
                <a:path w="344" h="2555">
                  <a:moveTo>
                    <a:pt x="178" y="1"/>
                  </a:moveTo>
                  <a:cubicBezTo>
                    <a:pt x="115" y="1"/>
                    <a:pt x="64" y="39"/>
                    <a:pt x="39" y="90"/>
                  </a:cubicBezTo>
                  <a:cubicBezTo>
                    <a:pt x="13" y="115"/>
                    <a:pt x="1" y="141"/>
                    <a:pt x="1" y="166"/>
                  </a:cubicBezTo>
                  <a:lnTo>
                    <a:pt x="1" y="2555"/>
                  </a:lnTo>
                  <a:lnTo>
                    <a:pt x="344" y="2555"/>
                  </a:lnTo>
                  <a:lnTo>
                    <a:pt x="344" y="166"/>
                  </a:lnTo>
                  <a:cubicBezTo>
                    <a:pt x="344" y="141"/>
                    <a:pt x="331" y="115"/>
                    <a:pt x="318" y="90"/>
                  </a:cubicBezTo>
                  <a:cubicBezTo>
                    <a:pt x="293" y="39"/>
                    <a:pt x="229" y="1"/>
                    <a:pt x="178" y="1"/>
                  </a:cubicBez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344" name="Group 11"/>
          <p:cNvGrpSpPr/>
          <p:nvPr/>
        </p:nvGrpSpPr>
        <p:grpSpPr>
          <a:xfrm>
            <a:off x="-360" y="-9360"/>
            <a:ext cx="2062800" cy="793800"/>
            <a:chOff x="-360" y="-9360"/>
            <a:chExt cx="2062800" cy="793800"/>
          </a:xfrm>
        </p:grpSpPr>
        <p:grpSp>
          <p:nvGrpSpPr>
            <p:cNvPr id="345" name="Group 12"/>
            <p:cNvGrpSpPr/>
            <p:nvPr/>
          </p:nvGrpSpPr>
          <p:grpSpPr>
            <a:xfrm>
              <a:off x="-360" y="-9360"/>
              <a:ext cx="2062800" cy="790200"/>
              <a:chOff x="-360" y="-9360"/>
              <a:chExt cx="2062800" cy="790200"/>
            </a:xfrm>
          </p:grpSpPr>
          <p:sp>
            <p:nvSpPr>
              <p:cNvPr id="346" name="CustomShape 13"/>
              <p:cNvSpPr/>
              <p:nvPr/>
            </p:nvSpPr>
            <p:spPr>
              <a:xfrm flipH="1">
                <a:off x="1080" y="-9360"/>
                <a:ext cx="1409400" cy="10440"/>
              </a:xfrm>
              <a:custGeom>
                <a:avLst/>
                <a:gdLst/>
                <a:ahLst/>
                <a:rect l="l" t="t" r="r" b="b"/>
                <a:pathLst>
                  <a:path w="21256" h="162">
                    <a:moveTo>
                      <a:pt x="108" y="0"/>
                    </a:moveTo>
                    <a:cubicBezTo>
                      <a:pt x="0" y="0"/>
                      <a:pt x="0" y="161"/>
                      <a:pt x="108" y="161"/>
                    </a:cubicBezTo>
                    <a:lnTo>
                      <a:pt x="21148" y="161"/>
                    </a:lnTo>
                    <a:cubicBezTo>
                      <a:pt x="21255" y="161"/>
                      <a:pt x="21255" y="0"/>
                      <a:pt x="21148" y="0"/>
                    </a:cubicBezTo>
                    <a:close/>
                  </a:path>
                </a:pathLst>
              </a:custGeom>
              <a:solidFill>
                <a:schemeClr val="lt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47" name="CustomShape 14"/>
              <p:cNvSpPr/>
              <p:nvPr/>
            </p:nvSpPr>
            <p:spPr>
              <a:xfrm flipH="1">
                <a:off x="360" y="250920"/>
                <a:ext cx="2062080" cy="10440"/>
              </a:xfrm>
              <a:custGeom>
                <a:avLst/>
                <a:gdLst/>
                <a:ahLst/>
                <a:rect l="l" t="t" r="r" b="b"/>
                <a:pathLst>
                  <a:path w="31100" h="161">
                    <a:moveTo>
                      <a:pt x="107" y="0"/>
                    </a:moveTo>
                    <a:cubicBezTo>
                      <a:pt x="0" y="0"/>
                      <a:pt x="0" y="161"/>
                      <a:pt x="107" y="161"/>
                    </a:cubicBezTo>
                    <a:lnTo>
                      <a:pt x="30998" y="161"/>
                    </a:lnTo>
                    <a:cubicBezTo>
                      <a:pt x="31100" y="161"/>
                      <a:pt x="31100" y="0"/>
                      <a:pt x="30998" y="0"/>
                    </a:cubicBezTo>
                    <a:close/>
                  </a:path>
                </a:pathLst>
              </a:custGeom>
              <a:solidFill>
                <a:schemeClr val="lt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48" name="CustomShape 15"/>
              <p:cNvSpPr/>
              <p:nvPr/>
            </p:nvSpPr>
            <p:spPr>
              <a:xfrm flipH="1">
                <a:off x="-720" y="515520"/>
                <a:ext cx="1822680" cy="10440"/>
              </a:xfrm>
              <a:custGeom>
                <a:avLst/>
                <a:gdLst/>
                <a:ahLst/>
                <a:rect l="l" t="t" r="r" b="b"/>
                <a:pathLst>
                  <a:path w="27492" h="162">
                    <a:moveTo>
                      <a:pt x="102" y="1"/>
                    </a:moveTo>
                    <a:cubicBezTo>
                      <a:pt x="0" y="1"/>
                      <a:pt x="0" y="162"/>
                      <a:pt x="102" y="162"/>
                    </a:cubicBezTo>
                    <a:lnTo>
                      <a:pt x="27384" y="162"/>
                    </a:lnTo>
                    <a:cubicBezTo>
                      <a:pt x="27491" y="162"/>
                      <a:pt x="27491" y="1"/>
                      <a:pt x="2738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49" name="CustomShape 16"/>
              <p:cNvSpPr/>
              <p:nvPr/>
            </p:nvSpPr>
            <p:spPr>
              <a:xfrm flipH="1">
                <a:off x="753480" y="-9360"/>
                <a:ext cx="10440" cy="267840"/>
              </a:xfrm>
              <a:custGeom>
                <a:avLst/>
                <a:gdLst/>
                <a:ahLst/>
                <a:rect l="l" t="t" r="r" b="b"/>
                <a:pathLst>
                  <a:path w="162" h="4044">
                    <a:moveTo>
                      <a:pt x="81" y="0"/>
                    </a:moveTo>
                    <a:cubicBezTo>
                      <a:pt x="41" y="0"/>
                      <a:pt x="0" y="27"/>
                      <a:pt x="0" y="81"/>
                    </a:cubicBezTo>
                    <a:lnTo>
                      <a:pt x="0" y="3968"/>
                    </a:lnTo>
                    <a:cubicBezTo>
                      <a:pt x="0" y="4011"/>
                      <a:pt x="33" y="4043"/>
                      <a:pt x="81" y="4043"/>
                    </a:cubicBezTo>
                    <a:cubicBezTo>
                      <a:pt x="124" y="4043"/>
                      <a:pt x="161" y="4011"/>
                      <a:pt x="161" y="3968"/>
                    </a:cubicBezTo>
                    <a:lnTo>
                      <a:pt x="161" y="81"/>
                    </a:lnTo>
                    <a:cubicBezTo>
                      <a:pt x="161" y="27"/>
                      <a:pt x="121" y="0"/>
                      <a:pt x="8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50" name="CustomShape 17"/>
              <p:cNvSpPr/>
              <p:nvPr/>
            </p:nvSpPr>
            <p:spPr>
              <a:xfrm flipH="1">
                <a:off x="1515960" y="251640"/>
                <a:ext cx="10440" cy="268200"/>
              </a:xfrm>
              <a:custGeom>
                <a:avLst/>
                <a:gdLst/>
                <a:ahLst/>
                <a:rect l="l" t="t" r="r" b="b"/>
                <a:pathLst>
                  <a:path w="162" h="4049">
                    <a:moveTo>
                      <a:pt x="81" y="0"/>
                    </a:moveTo>
                    <a:cubicBezTo>
                      <a:pt x="41" y="0"/>
                      <a:pt x="0" y="27"/>
                      <a:pt x="0" y="81"/>
                    </a:cubicBezTo>
                    <a:lnTo>
                      <a:pt x="0" y="3968"/>
                    </a:lnTo>
                    <a:cubicBezTo>
                      <a:pt x="0" y="4011"/>
                      <a:pt x="33" y="4048"/>
                      <a:pt x="81" y="4048"/>
                    </a:cubicBezTo>
                    <a:cubicBezTo>
                      <a:pt x="124" y="4048"/>
                      <a:pt x="161" y="4011"/>
                      <a:pt x="161" y="3968"/>
                    </a:cubicBezTo>
                    <a:lnTo>
                      <a:pt x="161" y="81"/>
                    </a:lnTo>
                    <a:cubicBezTo>
                      <a:pt x="161" y="27"/>
                      <a:pt x="121" y="0"/>
                      <a:pt x="8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51" name="CustomShape 18"/>
              <p:cNvSpPr/>
              <p:nvPr/>
            </p:nvSpPr>
            <p:spPr>
              <a:xfrm flipH="1">
                <a:off x="267840" y="251640"/>
                <a:ext cx="10080" cy="268200"/>
              </a:xfrm>
              <a:custGeom>
                <a:avLst/>
                <a:gdLst/>
                <a:ahLst/>
                <a:rect l="l" t="t" r="r" b="b"/>
                <a:pathLst>
                  <a:path w="157" h="4049">
                    <a:moveTo>
                      <a:pt x="79" y="0"/>
                    </a:moveTo>
                    <a:cubicBezTo>
                      <a:pt x="40" y="0"/>
                      <a:pt x="1" y="27"/>
                      <a:pt x="1" y="81"/>
                    </a:cubicBezTo>
                    <a:lnTo>
                      <a:pt x="1" y="3968"/>
                    </a:lnTo>
                    <a:cubicBezTo>
                      <a:pt x="1" y="4011"/>
                      <a:pt x="33" y="4048"/>
                      <a:pt x="81" y="4048"/>
                    </a:cubicBezTo>
                    <a:cubicBezTo>
                      <a:pt x="124" y="4048"/>
                      <a:pt x="156" y="4011"/>
                      <a:pt x="156" y="3968"/>
                    </a:cubicBezTo>
                    <a:lnTo>
                      <a:pt x="156" y="81"/>
                    </a:lnTo>
                    <a:cubicBezTo>
                      <a:pt x="156" y="27"/>
                      <a:pt x="118" y="0"/>
                      <a:pt x="79" y="0"/>
                    </a:cubicBezTo>
                    <a:close/>
                  </a:path>
                </a:pathLst>
              </a:custGeom>
              <a:solidFill>
                <a:schemeClr val="lt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52" name="CustomShape 19"/>
              <p:cNvSpPr/>
              <p:nvPr/>
            </p:nvSpPr>
            <p:spPr>
              <a:xfrm flipH="1">
                <a:off x="753480" y="513000"/>
                <a:ext cx="10440" cy="267840"/>
              </a:xfrm>
              <a:custGeom>
                <a:avLst/>
                <a:gdLst/>
                <a:ahLst/>
                <a:rect l="l" t="t" r="r" b="b"/>
                <a:pathLst>
                  <a:path w="162" h="4046">
                    <a:moveTo>
                      <a:pt x="81" y="1"/>
                    </a:moveTo>
                    <a:cubicBezTo>
                      <a:pt x="41" y="1"/>
                      <a:pt x="0" y="26"/>
                      <a:pt x="0" y="77"/>
                    </a:cubicBezTo>
                    <a:lnTo>
                      <a:pt x="0" y="3965"/>
                    </a:lnTo>
                    <a:cubicBezTo>
                      <a:pt x="0" y="4008"/>
                      <a:pt x="33" y="4045"/>
                      <a:pt x="81" y="4045"/>
                    </a:cubicBezTo>
                    <a:cubicBezTo>
                      <a:pt x="124" y="4045"/>
                      <a:pt x="161" y="4008"/>
                      <a:pt x="161" y="3965"/>
                    </a:cubicBezTo>
                    <a:lnTo>
                      <a:pt x="161" y="77"/>
                    </a:lnTo>
                    <a:cubicBezTo>
                      <a:pt x="161" y="26"/>
                      <a:pt x="121" y="1"/>
                      <a:pt x="81" y="1"/>
                    </a:cubicBezTo>
                    <a:close/>
                  </a:path>
                </a:pathLst>
              </a:custGeom>
              <a:solidFill>
                <a:schemeClr val="lt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sp>
          <p:nvSpPr>
            <p:cNvPr id="353" name="CustomShape 20"/>
            <p:cNvSpPr/>
            <p:nvPr/>
          </p:nvSpPr>
          <p:spPr>
            <a:xfrm flipH="1">
              <a:off x="753480" y="516600"/>
              <a:ext cx="10440" cy="267840"/>
            </a:xfrm>
            <a:custGeom>
              <a:avLst/>
              <a:gdLst/>
              <a:ahLst/>
              <a:rect l="l" t="t" r="r" b="b"/>
              <a:pathLst>
                <a:path w="162" h="4045">
                  <a:moveTo>
                    <a:pt x="81" y="1"/>
                  </a:moveTo>
                  <a:cubicBezTo>
                    <a:pt x="41" y="1"/>
                    <a:pt x="0" y="26"/>
                    <a:pt x="0" y="77"/>
                  </a:cubicBezTo>
                  <a:lnTo>
                    <a:pt x="0" y="3964"/>
                  </a:lnTo>
                  <a:cubicBezTo>
                    <a:pt x="0" y="4007"/>
                    <a:pt x="33" y="4045"/>
                    <a:pt x="81" y="4045"/>
                  </a:cubicBezTo>
                  <a:cubicBezTo>
                    <a:pt x="124" y="4045"/>
                    <a:pt x="161" y="4007"/>
                    <a:pt x="161" y="3964"/>
                  </a:cubicBezTo>
                  <a:lnTo>
                    <a:pt x="161" y="77"/>
                  </a:lnTo>
                  <a:cubicBezTo>
                    <a:pt x="161" y="26"/>
                    <a:pt x="121" y="1"/>
                    <a:pt x="81" y="1"/>
                  </a:cubicBez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354" name="PlaceHolder 21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1400" spc="-1" strike="noStrike">
                <a:solidFill>
                  <a:srgbClr val="000000"/>
                </a:solidFill>
                <a:latin typeface="Arial"/>
              </a:rPr>
              <a:t>Kliknite za uređivanje formata teksta strukture</a:t>
            </a:r>
            <a:endParaRPr b="0" lang="hr-HR" sz="14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hr-HR" sz="1400" spc="-1" strike="noStrike">
                <a:solidFill>
                  <a:srgbClr val="000000"/>
                </a:solidFill>
                <a:latin typeface="Arial"/>
              </a:rPr>
              <a:t>Druga razina strukture</a:t>
            </a:r>
            <a:endParaRPr b="0" lang="hr-HR" sz="14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1400" spc="-1" strike="noStrike">
                <a:solidFill>
                  <a:srgbClr val="000000"/>
                </a:solidFill>
                <a:latin typeface="Arial"/>
              </a:rPr>
              <a:t>Treća razina strukture</a:t>
            </a:r>
            <a:endParaRPr b="0" lang="hr-HR" sz="1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hr-HR" sz="1400" spc="-1" strike="noStrike">
                <a:solidFill>
                  <a:srgbClr val="000000"/>
                </a:solidFill>
                <a:latin typeface="Arial"/>
              </a:rPr>
              <a:t>Četvrta razina strukture</a:t>
            </a:r>
            <a:endParaRPr b="0" lang="hr-HR" sz="14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2000" spc="-1" strike="noStrike">
                <a:solidFill>
                  <a:srgbClr val="000000"/>
                </a:solidFill>
                <a:latin typeface="Arial"/>
              </a:rPr>
              <a:t>Peta razina strukture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2000" spc="-1" strike="noStrike">
                <a:solidFill>
                  <a:srgbClr val="000000"/>
                </a:solidFill>
                <a:latin typeface="Arial"/>
              </a:rPr>
              <a:t>Šesta razina strukture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2000" spc="-1" strike="noStrike">
                <a:solidFill>
                  <a:srgbClr val="000000"/>
                </a:solidFill>
                <a:latin typeface="Arial"/>
              </a:rPr>
              <a:t>Sedma razina strukture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5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5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7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9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7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7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7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7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9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CustomShape 1"/>
          <p:cNvSpPr/>
          <p:nvPr/>
        </p:nvSpPr>
        <p:spPr>
          <a:xfrm>
            <a:off x="556560" y="4340520"/>
            <a:ext cx="4890960" cy="698400"/>
          </a:xfrm>
          <a:custGeom>
            <a:avLst/>
            <a:gdLst/>
            <a:ahLst/>
            <a:rect l="l" t="t" r="r" b="b"/>
            <a:pathLst>
              <a:path w="228698" h="32670">
                <a:moveTo>
                  <a:pt x="114349" y="0"/>
                </a:moveTo>
                <a:cubicBezTo>
                  <a:pt x="84018" y="0"/>
                  <a:pt x="54932" y="1716"/>
                  <a:pt x="33483" y="4791"/>
                </a:cubicBezTo>
                <a:cubicBezTo>
                  <a:pt x="12046" y="7853"/>
                  <a:pt x="0" y="12008"/>
                  <a:pt x="0" y="16341"/>
                </a:cubicBezTo>
                <a:cubicBezTo>
                  <a:pt x="0" y="20674"/>
                  <a:pt x="12046" y="24829"/>
                  <a:pt x="33483" y="27892"/>
                </a:cubicBezTo>
                <a:cubicBezTo>
                  <a:pt x="54932" y="30954"/>
                  <a:pt x="84018" y="32669"/>
                  <a:pt x="114349" y="32669"/>
                </a:cubicBezTo>
                <a:cubicBezTo>
                  <a:pt x="144667" y="32669"/>
                  <a:pt x="173753" y="30954"/>
                  <a:pt x="195202" y="27892"/>
                </a:cubicBezTo>
                <a:cubicBezTo>
                  <a:pt x="216651" y="24829"/>
                  <a:pt x="228697" y="20674"/>
                  <a:pt x="228697" y="16341"/>
                </a:cubicBezTo>
                <a:cubicBezTo>
                  <a:pt x="228697" y="12008"/>
                  <a:pt x="216651" y="7853"/>
                  <a:pt x="195202" y="4791"/>
                </a:cubicBezTo>
                <a:cubicBezTo>
                  <a:pt x="173753" y="1716"/>
                  <a:pt x="144667" y="0"/>
                  <a:pt x="114349" y="0"/>
                </a:cubicBezTo>
                <a:close/>
              </a:path>
            </a:pathLst>
          </a:custGeom>
          <a:solidFill>
            <a:schemeClr val="lt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392" name="Group 2"/>
          <p:cNvGrpSpPr/>
          <p:nvPr/>
        </p:nvGrpSpPr>
        <p:grpSpPr>
          <a:xfrm>
            <a:off x="2451240" y="2180160"/>
            <a:ext cx="1004400" cy="2457360"/>
            <a:chOff x="2451240" y="2180160"/>
            <a:chExt cx="1004400" cy="2457360"/>
          </a:xfrm>
        </p:grpSpPr>
        <p:sp>
          <p:nvSpPr>
            <p:cNvPr id="393" name="CustomShape 3"/>
            <p:cNvSpPr/>
            <p:nvPr/>
          </p:nvSpPr>
          <p:spPr>
            <a:xfrm flipH="1">
              <a:off x="3152880" y="3670920"/>
              <a:ext cx="68760" cy="771120"/>
            </a:xfrm>
            <a:custGeom>
              <a:avLst/>
              <a:gdLst/>
              <a:ahLst/>
              <a:rect l="l" t="t" r="r" b="b"/>
              <a:pathLst>
                <a:path w="3229" h="36075">
                  <a:moveTo>
                    <a:pt x="3228" y="0"/>
                  </a:moveTo>
                  <a:lnTo>
                    <a:pt x="1" y="36075"/>
                  </a:lnTo>
                </a:path>
              </a:pathLst>
            </a:custGeom>
            <a:noFill/>
            <a:ln cap="rnd" w="8575">
              <a:solidFill>
                <a:schemeClr val="dk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grpSp>
          <p:nvGrpSpPr>
            <p:cNvPr id="394" name="Group 4"/>
            <p:cNvGrpSpPr/>
            <p:nvPr/>
          </p:nvGrpSpPr>
          <p:grpSpPr>
            <a:xfrm>
              <a:off x="2451240" y="2180160"/>
              <a:ext cx="1004400" cy="2457360"/>
              <a:chOff x="2451240" y="2180160"/>
              <a:chExt cx="1004400" cy="2457360"/>
            </a:xfrm>
          </p:grpSpPr>
          <p:sp>
            <p:nvSpPr>
              <p:cNvPr id="395" name="CustomShape 5"/>
              <p:cNvSpPr/>
              <p:nvPr/>
            </p:nvSpPr>
            <p:spPr>
              <a:xfrm>
                <a:off x="2528640" y="3545640"/>
                <a:ext cx="732240" cy="140400"/>
              </a:xfrm>
              <a:custGeom>
                <a:avLst/>
                <a:gdLst/>
                <a:ahLst/>
                <a:rect l="l" t="t" r="r" b="b"/>
                <a:pathLst>
                  <a:path w="34258" h="6585">
                    <a:moveTo>
                      <a:pt x="7361" y="1"/>
                    </a:moveTo>
                    <a:cubicBezTo>
                      <a:pt x="6794" y="1"/>
                      <a:pt x="6480" y="5"/>
                      <a:pt x="6493" y="15"/>
                    </a:cubicBezTo>
                    <a:lnTo>
                      <a:pt x="826" y="3052"/>
                    </a:lnTo>
                    <a:cubicBezTo>
                      <a:pt x="305" y="3332"/>
                      <a:pt x="0" y="3789"/>
                      <a:pt x="0" y="4285"/>
                    </a:cubicBezTo>
                    <a:lnTo>
                      <a:pt x="0" y="5238"/>
                    </a:lnTo>
                    <a:cubicBezTo>
                      <a:pt x="0" y="5975"/>
                      <a:pt x="737" y="6585"/>
                      <a:pt x="1639" y="6585"/>
                    </a:cubicBezTo>
                    <a:lnTo>
                      <a:pt x="32619" y="6585"/>
                    </a:lnTo>
                    <a:cubicBezTo>
                      <a:pt x="33521" y="6585"/>
                      <a:pt x="34258" y="5975"/>
                      <a:pt x="34258" y="5238"/>
                    </a:cubicBezTo>
                    <a:lnTo>
                      <a:pt x="34232" y="4069"/>
                    </a:lnTo>
                    <a:cubicBezTo>
                      <a:pt x="34232" y="3904"/>
                      <a:pt x="34232" y="3726"/>
                      <a:pt x="34207" y="3560"/>
                    </a:cubicBezTo>
                    <a:cubicBezTo>
                      <a:pt x="34194" y="3535"/>
                      <a:pt x="34182" y="3522"/>
                      <a:pt x="34169" y="3497"/>
                    </a:cubicBezTo>
                    <a:cubicBezTo>
                      <a:pt x="34105" y="3395"/>
                      <a:pt x="34029" y="3294"/>
                      <a:pt x="33940" y="3217"/>
                    </a:cubicBezTo>
                    <a:cubicBezTo>
                      <a:pt x="33851" y="3116"/>
                      <a:pt x="33749" y="3014"/>
                      <a:pt x="33648" y="2925"/>
                    </a:cubicBezTo>
                    <a:lnTo>
                      <a:pt x="32885" y="2125"/>
                    </a:lnTo>
                    <a:lnTo>
                      <a:pt x="32072" y="1261"/>
                    </a:lnTo>
                    <a:lnTo>
                      <a:pt x="31399" y="574"/>
                    </a:lnTo>
                    <a:lnTo>
                      <a:pt x="31106" y="269"/>
                    </a:lnTo>
                    <a:cubicBezTo>
                      <a:pt x="31106" y="269"/>
                      <a:pt x="11729" y="1"/>
                      <a:pt x="736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96" name="CustomShape 6"/>
              <p:cNvSpPr/>
              <p:nvPr/>
            </p:nvSpPr>
            <p:spPr>
              <a:xfrm>
                <a:off x="2598480" y="2628000"/>
                <a:ext cx="624240" cy="874440"/>
              </a:xfrm>
              <a:custGeom>
                <a:avLst/>
                <a:gdLst/>
                <a:ahLst/>
                <a:rect l="l" t="t" r="r" b="b"/>
                <a:pathLst>
                  <a:path w="29202" h="40878">
                    <a:moveTo>
                      <a:pt x="5173" y="0"/>
                    </a:moveTo>
                    <a:cubicBezTo>
                      <a:pt x="2314" y="0"/>
                      <a:pt x="1" y="2326"/>
                      <a:pt x="1" y="5185"/>
                    </a:cubicBezTo>
                    <a:lnTo>
                      <a:pt x="1" y="39429"/>
                    </a:lnTo>
                    <a:cubicBezTo>
                      <a:pt x="1" y="40230"/>
                      <a:pt x="649" y="40878"/>
                      <a:pt x="1449" y="40878"/>
                    </a:cubicBezTo>
                    <a:lnTo>
                      <a:pt x="27740" y="40878"/>
                    </a:lnTo>
                    <a:cubicBezTo>
                      <a:pt x="28540" y="40878"/>
                      <a:pt x="29188" y="40230"/>
                      <a:pt x="29201" y="39429"/>
                    </a:cubicBezTo>
                    <a:lnTo>
                      <a:pt x="29201" y="5185"/>
                    </a:lnTo>
                    <a:cubicBezTo>
                      <a:pt x="29201" y="2326"/>
                      <a:pt x="26876" y="0"/>
                      <a:pt x="2401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97" name="CustomShape 7"/>
              <p:cNvSpPr/>
              <p:nvPr/>
            </p:nvSpPr>
            <p:spPr>
              <a:xfrm>
                <a:off x="2544120" y="3670920"/>
                <a:ext cx="68760" cy="771120"/>
              </a:xfrm>
              <a:custGeom>
                <a:avLst/>
                <a:gdLst/>
                <a:ahLst/>
                <a:rect l="l" t="t" r="r" b="b"/>
                <a:pathLst>
                  <a:path w="3229" h="36075">
                    <a:moveTo>
                      <a:pt x="3228" y="0"/>
                    </a:moveTo>
                    <a:lnTo>
                      <a:pt x="1" y="36075"/>
                    </a:lnTo>
                  </a:path>
                </a:pathLst>
              </a:custGeom>
              <a:noFill/>
              <a:ln cap="rnd" w="8575">
                <a:solidFill>
                  <a:schemeClr val="dk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98" name="CustomShape 8"/>
              <p:cNvSpPr/>
              <p:nvPr/>
            </p:nvSpPr>
            <p:spPr>
              <a:xfrm>
                <a:off x="2514240" y="2646720"/>
                <a:ext cx="827640" cy="762840"/>
              </a:xfrm>
              <a:custGeom>
                <a:avLst/>
                <a:gdLst/>
                <a:ahLst/>
                <a:rect l="l" t="t" r="r" b="b"/>
                <a:pathLst>
                  <a:path w="38706" h="35692">
                    <a:moveTo>
                      <a:pt x="7625" y="23584"/>
                    </a:moveTo>
                    <a:cubicBezTo>
                      <a:pt x="7676" y="23914"/>
                      <a:pt x="7727" y="24232"/>
                      <a:pt x="7790" y="24549"/>
                    </a:cubicBezTo>
                    <a:lnTo>
                      <a:pt x="7790" y="24562"/>
                    </a:lnTo>
                    <a:cubicBezTo>
                      <a:pt x="7828" y="24816"/>
                      <a:pt x="7866" y="25070"/>
                      <a:pt x="7904" y="25325"/>
                    </a:cubicBezTo>
                    <a:cubicBezTo>
                      <a:pt x="7917" y="25414"/>
                      <a:pt x="7930" y="25477"/>
                      <a:pt x="7943" y="25553"/>
                    </a:cubicBezTo>
                    <a:lnTo>
                      <a:pt x="7854" y="25477"/>
                    </a:lnTo>
                    <a:lnTo>
                      <a:pt x="7129" y="24842"/>
                    </a:lnTo>
                    <a:lnTo>
                      <a:pt x="7180" y="24715"/>
                    </a:lnTo>
                    <a:lnTo>
                      <a:pt x="7625" y="23584"/>
                    </a:lnTo>
                    <a:close/>
                    <a:moveTo>
                      <a:pt x="30446" y="22173"/>
                    </a:moveTo>
                    <a:lnTo>
                      <a:pt x="30497" y="22364"/>
                    </a:lnTo>
                    <a:lnTo>
                      <a:pt x="31298" y="25337"/>
                    </a:lnTo>
                    <a:lnTo>
                      <a:pt x="31336" y="25477"/>
                    </a:lnTo>
                    <a:lnTo>
                      <a:pt x="30141" y="26672"/>
                    </a:lnTo>
                    <a:lnTo>
                      <a:pt x="29963" y="26837"/>
                    </a:lnTo>
                    <a:cubicBezTo>
                      <a:pt x="29976" y="26786"/>
                      <a:pt x="29976" y="26722"/>
                      <a:pt x="29989" y="26659"/>
                    </a:cubicBezTo>
                    <a:cubicBezTo>
                      <a:pt x="30129" y="25274"/>
                      <a:pt x="30281" y="23736"/>
                      <a:pt x="30446" y="22173"/>
                    </a:cubicBezTo>
                    <a:close/>
                    <a:moveTo>
                      <a:pt x="21640" y="0"/>
                    </a:moveTo>
                    <a:lnTo>
                      <a:pt x="13711" y="1042"/>
                    </a:lnTo>
                    <a:cubicBezTo>
                      <a:pt x="13711" y="1042"/>
                      <a:pt x="8451" y="3037"/>
                      <a:pt x="5986" y="5604"/>
                    </a:cubicBezTo>
                    <a:cubicBezTo>
                      <a:pt x="5922" y="5667"/>
                      <a:pt x="5859" y="5731"/>
                      <a:pt x="5808" y="5794"/>
                    </a:cubicBezTo>
                    <a:cubicBezTo>
                      <a:pt x="5579" y="6048"/>
                      <a:pt x="5376" y="6315"/>
                      <a:pt x="5185" y="6608"/>
                    </a:cubicBezTo>
                    <a:cubicBezTo>
                      <a:pt x="4385" y="7827"/>
                      <a:pt x="2136" y="11627"/>
                      <a:pt x="1284" y="17065"/>
                    </a:cubicBezTo>
                    <a:cubicBezTo>
                      <a:pt x="789" y="20255"/>
                      <a:pt x="382" y="22694"/>
                      <a:pt x="204" y="24600"/>
                    </a:cubicBezTo>
                    <a:cubicBezTo>
                      <a:pt x="191" y="24677"/>
                      <a:pt x="191" y="24740"/>
                      <a:pt x="179" y="24816"/>
                    </a:cubicBezTo>
                    <a:cubicBezTo>
                      <a:pt x="1" y="26773"/>
                      <a:pt x="77" y="28145"/>
                      <a:pt x="522" y="29162"/>
                    </a:cubicBezTo>
                    <a:cubicBezTo>
                      <a:pt x="1424" y="31170"/>
                      <a:pt x="10192" y="34372"/>
                      <a:pt x="10192" y="34372"/>
                    </a:cubicBezTo>
                    <a:lnTo>
                      <a:pt x="10827" y="33304"/>
                    </a:lnTo>
                    <a:cubicBezTo>
                      <a:pt x="12719" y="34550"/>
                      <a:pt x="15752" y="35692"/>
                      <a:pt x="19205" y="35692"/>
                    </a:cubicBezTo>
                    <a:cubicBezTo>
                      <a:pt x="19555" y="35692"/>
                      <a:pt x="19910" y="35680"/>
                      <a:pt x="20268" y="35655"/>
                    </a:cubicBezTo>
                    <a:cubicBezTo>
                      <a:pt x="23979" y="35401"/>
                      <a:pt x="26533" y="34054"/>
                      <a:pt x="27994" y="33025"/>
                    </a:cubicBezTo>
                    <a:lnTo>
                      <a:pt x="28083" y="32961"/>
                    </a:lnTo>
                    <a:lnTo>
                      <a:pt x="30154" y="34931"/>
                    </a:lnTo>
                    <a:lnTo>
                      <a:pt x="30243" y="34880"/>
                    </a:lnTo>
                    <a:cubicBezTo>
                      <a:pt x="30827" y="34588"/>
                      <a:pt x="34093" y="32885"/>
                      <a:pt x="36329" y="30954"/>
                    </a:cubicBezTo>
                    <a:cubicBezTo>
                      <a:pt x="36380" y="30903"/>
                      <a:pt x="36431" y="30852"/>
                      <a:pt x="36482" y="30814"/>
                    </a:cubicBezTo>
                    <a:cubicBezTo>
                      <a:pt x="37410" y="29988"/>
                      <a:pt x="38121" y="29137"/>
                      <a:pt x="38363" y="28323"/>
                    </a:cubicBezTo>
                    <a:cubicBezTo>
                      <a:pt x="38706" y="27116"/>
                      <a:pt x="38680" y="25668"/>
                      <a:pt x="38401" y="23876"/>
                    </a:cubicBezTo>
                    <a:cubicBezTo>
                      <a:pt x="38401" y="23838"/>
                      <a:pt x="38388" y="23800"/>
                      <a:pt x="38388" y="23749"/>
                    </a:cubicBezTo>
                    <a:cubicBezTo>
                      <a:pt x="37994" y="21347"/>
                      <a:pt x="37155" y="18349"/>
                      <a:pt x="36126" y="14486"/>
                    </a:cubicBezTo>
                    <a:cubicBezTo>
                      <a:pt x="34957" y="10102"/>
                      <a:pt x="33267" y="7433"/>
                      <a:pt x="32200" y="6087"/>
                    </a:cubicBezTo>
                    <a:cubicBezTo>
                      <a:pt x="32149" y="6010"/>
                      <a:pt x="32085" y="5947"/>
                      <a:pt x="32035" y="5883"/>
                    </a:cubicBezTo>
                    <a:cubicBezTo>
                      <a:pt x="31793" y="5566"/>
                      <a:pt x="31514" y="5273"/>
                      <a:pt x="31234" y="5006"/>
                    </a:cubicBezTo>
                    <a:cubicBezTo>
                      <a:pt x="31234" y="5006"/>
                      <a:pt x="27054" y="2084"/>
                      <a:pt x="24347" y="1042"/>
                    </a:cubicBezTo>
                    <a:lnTo>
                      <a:pt x="21640" y="0"/>
                    </a:lnTo>
                    <a:close/>
                  </a:path>
                </a:pathLst>
              </a:custGeom>
              <a:solidFill>
                <a:srgbClr val="6d597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399" name="CustomShape 9"/>
              <p:cNvSpPr/>
              <p:nvPr/>
            </p:nvSpPr>
            <p:spPr>
              <a:xfrm>
                <a:off x="2658960" y="2907720"/>
                <a:ext cx="27360" cy="287280"/>
              </a:xfrm>
              <a:custGeom>
                <a:avLst/>
                <a:gdLst/>
                <a:ahLst/>
                <a:rect l="l" t="t" r="r" b="b"/>
                <a:pathLst>
                  <a:path w="1297" h="13445">
                    <a:moveTo>
                      <a:pt x="89" y="1"/>
                    </a:moveTo>
                    <a:cubicBezTo>
                      <a:pt x="39" y="1"/>
                      <a:pt x="1" y="51"/>
                      <a:pt x="1" y="115"/>
                    </a:cubicBezTo>
                    <a:lnTo>
                      <a:pt x="1093" y="13355"/>
                    </a:lnTo>
                    <a:cubicBezTo>
                      <a:pt x="1093" y="13406"/>
                      <a:pt x="1144" y="13444"/>
                      <a:pt x="1195" y="13444"/>
                    </a:cubicBezTo>
                    <a:lnTo>
                      <a:pt x="1208" y="13444"/>
                    </a:lnTo>
                    <a:cubicBezTo>
                      <a:pt x="1258" y="13444"/>
                      <a:pt x="1297" y="13393"/>
                      <a:pt x="1297" y="13343"/>
                    </a:cubicBezTo>
                    <a:lnTo>
                      <a:pt x="204" y="102"/>
                    </a:lnTo>
                    <a:cubicBezTo>
                      <a:pt x="204" y="39"/>
                      <a:pt x="153" y="1"/>
                      <a:pt x="8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00" name="CustomShape 10"/>
              <p:cNvSpPr/>
              <p:nvPr/>
            </p:nvSpPr>
            <p:spPr>
              <a:xfrm>
                <a:off x="2646360" y="2946960"/>
                <a:ext cx="24840" cy="72000"/>
              </a:xfrm>
              <a:custGeom>
                <a:avLst/>
                <a:gdLst/>
                <a:ahLst/>
                <a:rect l="l" t="t" r="r" b="b"/>
                <a:pathLst>
                  <a:path w="1181" h="3379">
                    <a:moveTo>
                      <a:pt x="119" y="1"/>
                    </a:moveTo>
                    <a:cubicBezTo>
                      <a:pt x="60" y="1"/>
                      <a:pt x="1" y="50"/>
                      <a:pt x="24" y="125"/>
                    </a:cubicBezTo>
                    <a:lnTo>
                      <a:pt x="964" y="3302"/>
                    </a:lnTo>
                    <a:cubicBezTo>
                      <a:pt x="977" y="3353"/>
                      <a:pt x="1015" y="3378"/>
                      <a:pt x="1066" y="3378"/>
                    </a:cubicBezTo>
                    <a:lnTo>
                      <a:pt x="1091" y="3378"/>
                    </a:lnTo>
                    <a:cubicBezTo>
                      <a:pt x="1142" y="3353"/>
                      <a:pt x="1180" y="3302"/>
                      <a:pt x="1155" y="3251"/>
                    </a:cubicBezTo>
                    <a:lnTo>
                      <a:pt x="214" y="75"/>
                    </a:lnTo>
                    <a:cubicBezTo>
                      <a:pt x="199" y="23"/>
                      <a:pt x="159" y="1"/>
                      <a:pt x="11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01" name="CustomShape 11"/>
              <p:cNvSpPr/>
              <p:nvPr/>
            </p:nvSpPr>
            <p:spPr>
              <a:xfrm>
                <a:off x="2643120" y="3157200"/>
                <a:ext cx="183600" cy="158040"/>
              </a:xfrm>
              <a:custGeom>
                <a:avLst/>
                <a:gdLst/>
                <a:ahLst/>
                <a:rect l="l" t="t" r="r" b="b"/>
                <a:pathLst>
                  <a:path w="8604" h="7400">
                    <a:moveTo>
                      <a:pt x="126" y="1"/>
                    </a:moveTo>
                    <a:cubicBezTo>
                      <a:pt x="82" y="1"/>
                      <a:pt x="35" y="25"/>
                      <a:pt x="14" y="68"/>
                    </a:cubicBezTo>
                    <a:cubicBezTo>
                      <a:pt x="1" y="118"/>
                      <a:pt x="26" y="169"/>
                      <a:pt x="77" y="195"/>
                    </a:cubicBezTo>
                    <a:cubicBezTo>
                      <a:pt x="318" y="334"/>
                      <a:pt x="6164" y="5430"/>
                      <a:pt x="8400" y="7374"/>
                    </a:cubicBezTo>
                    <a:cubicBezTo>
                      <a:pt x="8413" y="7387"/>
                      <a:pt x="8438" y="7399"/>
                      <a:pt x="8464" y="7399"/>
                    </a:cubicBezTo>
                    <a:cubicBezTo>
                      <a:pt x="8565" y="7399"/>
                      <a:pt x="8603" y="7285"/>
                      <a:pt x="8527" y="7221"/>
                    </a:cubicBezTo>
                    <a:cubicBezTo>
                      <a:pt x="6062" y="5074"/>
                      <a:pt x="318" y="55"/>
                      <a:pt x="153" y="4"/>
                    </a:cubicBezTo>
                    <a:cubicBezTo>
                      <a:pt x="145" y="2"/>
                      <a:pt x="135" y="1"/>
                      <a:pt x="12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02" name="CustomShape 12"/>
              <p:cNvSpPr/>
              <p:nvPr/>
            </p:nvSpPr>
            <p:spPr>
              <a:xfrm>
                <a:off x="3153960" y="2917800"/>
                <a:ext cx="28800" cy="303840"/>
              </a:xfrm>
              <a:custGeom>
                <a:avLst/>
                <a:gdLst/>
                <a:ahLst/>
                <a:rect l="l" t="t" r="r" b="b"/>
                <a:pathLst>
                  <a:path w="1367" h="14230">
                    <a:moveTo>
                      <a:pt x="1261" y="1"/>
                    </a:moveTo>
                    <a:cubicBezTo>
                      <a:pt x="1212" y="1"/>
                      <a:pt x="1163" y="33"/>
                      <a:pt x="1157" y="99"/>
                    </a:cubicBezTo>
                    <a:lnTo>
                      <a:pt x="13" y="14115"/>
                    </a:lnTo>
                    <a:cubicBezTo>
                      <a:pt x="1" y="14178"/>
                      <a:pt x="51" y="14229"/>
                      <a:pt x="102" y="14229"/>
                    </a:cubicBezTo>
                    <a:lnTo>
                      <a:pt x="115" y="14229"/>
                    </a:lnTo>
                    <a:cubicBezTo>
                      <a:pt x="166" y="14229"/>
                      <a:pt x="204" y="14191"/>
                      <a:pt x="217" y="14140"/>
                    </a:cubicBezTo>
                    <a:lnTo>
                      <a:pt x="1360" y="112"/>
                    </a:lnTo>
                    <a:cubicBezTo>
                      <a:pt x="1367" y="39"/>
                      <a:pt x="1314" y="1"/>
                      <a:pt x="126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03" name="CustomShape 13"/>
              <p:cNvSpPr/>
              <p:nvPr/>
            </p:nvSpPr>
            <p:spPr>
              <a:xfrm>
                <a:off x="3065760" y="3166200"/>
                <a:ext cx="143640" cy="229320"/>
              </a:xfrm>
              <a:custGeom>
                <a:avLst/>
                <a:gdLst/>
                <a:ahLst/>
                <a:rect l="l" t="t" r="r" b="b"/>
                <a:pathLst>
                  <a:path w="6726" h="10741">
                    <a:moveTo>
                      <a:pt x="6572" y="0"/>
                    </a:moveTo>
                    <a:cubicBezTo>
                      <a:pt x="6549" y="0"/>
                      <a:pt x="6526" y="9"/>
                      <a:pt x="6506" y="29"/>
                    </a:cubicBezTo>
                    <a:lnTo>
                      <a:pt x="39" y="6535"/>
                    </a:lnTo>
                    <a:cubicBezTo>
                      <a:pt x="1" y="6573"/>
                      <a:pt x="1" y="6636"/>
                      <a:pt x="39" y="6674"/>
                    </a:cubicBezTo>
                    <a:lnTo>
                      <a:pt x="4283" y="10715"/>
                    </a:lnTo>
                    <a:cubicBezTo>
                      <a:pt x="4295" y="10728"/>
                      <a:pt x="4321" y="10741"/>
                      <a:pt x="4346" y="10741"/>
                    </a:cubicBezTo>
                    <a:lnTo>
                      <a:pt x="4359" y="10741"/>
                    </a:lnTo>
                    <a:cubicBezTo>
                      <a:pt x="4448" y="10741"/>
                      <a:pt x="4486" y="10626"/>
                      <a:pt x="4423" y="10563"/>
                    </a:cubicBezTo>
                    <a:lnTo>
                      <a:pt x="255" y="6611"/>
                    </a:lnTo>
                    <a:lnTo>
                      <a:pt x="6646" y="181"/>
                    </a:lnTo>
                    <a:cubicBezTo>
                      <a:pt x="6725" y="102"/>
                      <a:pt x="6651" y="0"/>
                      <a:pt x="657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04" name="CustomShape 14"/>
              <p:cNvSpPr/>
              <p:nvPr/>
            </p:nvSpPr>
            <p:spPr>
              <a:xfrm>
                <a:off x="3288240" y="3154320"/>
                <a:ext cx="48240" cy="154440"/>
              </a:xfrm>
              <a:custGeom>
                <a:avLst/>
                <a:gdLst/>
                <a:ahLst/>
                <a:rect l="l" t="t" r="r" b="b"/>
                <a:pathLst>
                  <a:path w="2265" h="7243">
                    <a:moveTo>
                      <a:pt x="2133" y="0"/>
                    </a:moveTo>
                    <a:cubicBezTo>
                      <a:pt x="2102" y="0"/>
                      <a:pt x="2070" y="15"/>
                      <a:pt x="2047" y="50"/>
                    </a:cubicBezTo>
                    <a:cubicBezTo>
                      <a:pt x="674" y="2160"/>
                      <a:pt x="1" y="4638"/>
                      <a:pt x="90" y="7141"/>
                    </a:cubicBezTo>
                    <a:cubicBezTo>
                      <a:pt x="90" y="7192"/>
                      <a:pt x="128" y="7242"/>
                      <a:pt x="191" y="7242"/>
                    </a:cubicBezTo>
                    <a:cubicBezTo>
                      <a:pt x="242" y="7242"/>
                      <a:pt x="293" y="7192"/>
                      <a:pt x="293" y="7141"/>
                    </a:cubicBezTo>
                    <a:cubicBezTo>
                      <a:pt x="204" y="4663"/>
                      <a:pt x="877" y="2236"/>
                      <a:pt x="2212" y="152"/>
                    </a:cubicBezTo>
                    <a:cubicBezTo>
                      <a:pt x="2264" y="73"/>
                      <a:pt x="2202" y="0"/>
                      <a:pt x="213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05" name="CustomShape 15"/>
              <p:cNvSpPr/>
              <p:nvPr/>
            </p:nvSpPr>
            <p:spPr>
              <a:xfrm>
                <a:off x="2515320" y="3173040"/>
                <a:ext cx="65520" cy="95760"/>
              </a:xfrm>
              <a:custGeom>
                <a:avLst/>
                <a:gdLst/>
                <a:ahLst/>
                <a:rect l="l" t="t" r="r" b="b"/>
                <a:pathLst>
                  <a:path w="3080" h="4501">
                    <a:moveTo>
                      <a:pt x="142" y="1"/>
                    </a:moveTo>
                    <a:cubicBezTo>
                      <a:pt x="62" y="1"/>
                      <a:pt x="1" y="110"/>
                      <a:pt x="81" y="180"/>
                    </a:cubicBezTo>
                    <a:cubicBezTo>
                      <a:pt x="1428" y="1286"/>
                      <a:pt x="2393" y="2760"/>
                      <a:pt x="2876" y="4424"/>
                    </a:cubicBezTo>
                    <a:cubicBezTo>
                      <a:pt x="2876" y="4475"/>
                      <a:pt x="2927" y="4501"/>
                      <a:pt x="2965" y="4501"/>
                    </a:cubicBezTo>
                    <a:lnTo>
                      <a:pt x="3003" y="4501"/>
                    </a:lnTo>
                    <a:cubicBezTo>
                      <a:pt x="3054" y="4475"/>
                      <a:pt x="3079" y="4424"/>
                      <a:pt x="3067" y="4373"/>
                    </a:cubicBezTo>
                    <a:cubicBezTo>
                      <a:pt x="2584" y="2658"/>
                      <a:pt x="1580" y="1146"/>
                      <a:pt x="208" y="28"/>
                    </a:cubicBezTo>
                    <a:cubicBezTo>
                      <a:pt x="186" y="9"/>
                      <a:pt x="163" y="1"/>
                      <a:pt x="14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06" name="CustomShape 16"/>
              <p:cNvSpPr/>
              <p:nvPr/>
            </p:nvSpPr>
            <p:spPr>
              <a:xfrm>
                <a:off x="3171240" y="2963160"/>
                <a:ext cx="29520" cy="49680"/>
              </a:xfrm>
              <a:custGeom>
                <a:avLst/>
                <a:gdLst/>
                <a:ahLst/>
                <a:rect l="l" t="t" r="r" b="b"/>
                <a:pathLst>
                  <a:path w="1404" h="2341">
                    <a:moveTo>
                      <a:pt x="1268" y="0"/>
                    </a:moveTo>
                    <a:cubicBezTo>
                      <a:pt x="1236" y="0"/>
                      <a:pt x="1203" y="16"/>
                      <a:pt x="1183" y="53"/>
                    </a:cubicBezTo>
                    <a:lnTo>
                      <a:pt x="39" y="2188"/>
                    </a:lnTo>
                    <a:cubicBezTo>
                      <a:pt x="1" y="2264"/>
                      <a:pt x="52" y="2340"/>
                      <a:pt x="128" y="2340"/>
                    </a:cubicBezTo>
                    <a:cubicBezTo>
                      <a:pt x="166" y="2340"/>
                      <a:pt x="191" y="2315"/>
                      <a:pt x="217" y="2290"/>
                    </a:cubicBezTo>
                    <a:lnTo>
                      <a:pt x="1360" y="155"/>
                    </a:lnTo>
                    <a:cubicBezTo>
                      <a:pt x="1403" y="69"/>
                      <a:pt x="1336" y="0"/>
                      <a:pt x="126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07" name="CustomShape 17"/>
              <p:cNvSpPr/>
              <p:nvPr/>
            </p:nvSpPr>
            <p:spPr>
              <a:xfrm>
                <a:off x="2638440" y="2766600"/>
                <a:ext cx="18000" cy="82440"/>
              </a:xfrm>
              <a:custGeom>
                <a:avLst/>
                <a:gdLst/>
                <a:ahLst/>
                <a:rect l="l" t="t" r="r" b="b"/>
                <a:pathLst>
                  <a:path w="865" h="3877">
                    <a:moveTo>
                      <a:pt x="179" y="1"/>
                    </a:moveTo>
                    <a:cubicBezTo>
                      <a:pt x="115" y="64"/>
                      <a:pt x="64" y="128"/>
                      <a:pt x="1" y="191"/>
                    </a:cubicBezTo>
                    <a:lnTo>
                      <a:pt x="649" y="3800"/>
                    </a:lnTo>
                    <a:cubicBezTo>
                      <a:pt x="662" y="3851"/>
                      <a:pt x="700" y="3876"/>
                      <a:pt x="751" y="3876"/>
                    </a:cubicBezTo>
                    <a:lnTo>
                      <a:pt x="763" y="3876"/>
                    </a:lnTo>
                    <a:cubicBezTo>
                      <a:pt x="827" y="3876"/>
                      <a:pt x="865" y="3813"/>
                      <a:pt x="852" y="3762"/>
                    </a:cubicBezTo>
                    <a:lnTo>
                      <a:pt x="179" y="1"/>
                    </a:ln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08" name="CustomShape 18"/>
              <p:cNvSpPr/>
              <p:nvPr/>
            </p:nvSpPr>
            <p:spPr>
              <a:xfrm>
                <a:off x="3182400" y="2772360"/>
                <a:ext cx="20160" cy="88920"/>
              </a:xfrm>
              <a:custGeom>
                <a:avLst/>
                <a:gdLst/>
                <a:ahLst/>
                <a:rect l="l" t="t" r="r" b="b"/>
                <a:pathLst>
                  <a:path w="954" h="4182">
                    <a:moveTo>
                      <a:pt x="789" y="1"/>
                    </a:moveTo>
                    <a:cubicBezTo>
                      <a:pt x="484" y="1347"/>
                      <a:pt x="217" y="2707"/>
                      <a:pt x="13" y="4067"/>
                    </a:cubicBezTo>
                    <a:cubicBezTo>
                      <a:pt x="1" y="4118"/>
                      <a:pt x="39" y="4168"/>
                      <a:pt x="102" y="4181"/>
                    </a:cubicBezTo>
                    <a:lnTo>
                      <a:pt x="115" y="4181"/>
                    </a:lnTo>
                    <a:cubicBezTo>
                      <a:pt x="166" y="4181"/>
                      <a:pt x="204" y="4143"/>
                      <a:pt x="217" y="4092"/>
                    </a:cubicBezTo>
                    <a:cubicBezTo>
                      <a:pt x="420" y="2796"/>
                      <a:pt x="662" y="1500"/>
                      <a:pt x="954" y="217"/>
                    </a:cubicBezTo>
                    <a:cubicBezTo>
                      <a:pt x="903" y="140"/>
                      <a:pt x="839" y="77"/>
                      <a:pt x="78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09" name="CustomShape 19"/>
              <p:cNvSpPr/>
              <p:nvPr/>
            </p:nvSpPr>
            <p:spPr>
              <a:xfrm>
                <a:off x="2919600" y="3321720"/>
                <a:ext cx="208440" cy="217440"/>
              </a:xfrm>
              <a:custGeom>
                <a:avLst/>
                <a:gdLst/>
                <a:ahLst/>
                <a:rect l="l" t="t" r="r" b="b"/>
                <a:pathLst>
                  <a:path w="9760" h="10164">
                    <a:moveTo>
                      <a:pt x="7510" y="1"/>
                    </a:moveTo>
                    <a:cubicBezTo>
                      <a:pt x="7510" y="1"/>
                      <a:pt x="6976" y="738"/>
                      <a:pt x="6506" y="1004"/>
                    </a:cubicBezTo>
                    <a:cubicBezTo>
                      <a:pt x="6049" y="1259"/>
                      <a:pt x="3800" y="1996"/>
                      <a:pt x="2910" y="3762"/>
                    </a:cubicBezTo>
                    <a:cubicBezTo>
                      <a:pt x="2033" y="5541"/>
                      <a:pt x="0" y="7942"/>
                      <a:pt x="521" y="8616"/>
                    </a:cubicBezTo>
                    <a:cubicBezTo>
                      <a:pt x="968" y="9193"/>
                      <a:pt x="2639" y="10164"/>
                      <a:pt x="3531" y="10164"/>
                    </a:cubicBezTo>
                    <a:cubicBezTo>
                      <a:pt x="3679" y="10164"/>
                      <a:pt x="3805" y="10137"/>
                      <a:pt x="3901" y="10077"/>
                    </a:cubicBezTo>
                    <a:cubicBezTo>
                      <a:pt x="4587" y="9658"/>
                      <a:pt x="5312" y="8095"/>
                      <a:pt x="5680" y="7726"/>
                    </a:cubicBezTo>
                    <a:cubicBezTo>
                      <a:pt x="6049" y="7371"/>
                      <a:pt x="7294" y="6163"/>
                      <a:pt x="7764" y="4918"/>
                    </a:cubicBezTo>
                    <a:cubicBezTo>
                      <a:pt x="8234" y="3660"/>
                      <a:pt x="8959" y="3088"/>
                      <a:pt x="8959" y="3088"/>
                    </a:cubicBezTo>
                    <a:lnTo>
                      <a:pt x="9759" y="2135"/>
                    </a:lnTo>
                    <a:lnTo>
                      <a:pt x="7510" y="1"/>
                    </a:lnTo>
                    <a:close/>
                  </a:path>
                </a:pathLst>
              </a:custGeom>
              <a:solidFill>
                <a:srgbClr val="b75d6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10" name="CustomShape 20"/>
              <p:cNvSpPr/>
              <p:nvPr/>
            </p:nvSpPr>
            <p:spPr>
              <a:xfrm>
                <a:off x="2931840" y="2401920"/>
                <a:ext cx="142920" cy="193680"/>
              </a:xfrm>
              <a:custGeom>
                <a:avLst/>
                <a:gdLst/>
                <a:ahLst/>
                <a:rect l="l" t="t" r="r" b="b"/>
                <a:pathLst>
                  <a:path w="6697" h="9078">
                    <a:moveTo>
                      <a:pt x="4398" y="1"/>
                    </a:moveTo>
                    <a:cubicBezTo>
                      <a:pt x="3781" y="1"/>
                      <a:pt x="3158" y="191"/>
                      <a:pt x="2631" y="526"/>
                    </a:cubicBezTo>
                    <a:cubicBezTo>
                      <a:pt x="1792" y="1060"/>
                      <a:pt x="1182" y="1886"/>
                      <a:pt x="826" y="2813"/>
                    </a:cubicBezTo>
                    <a:cubicBezTo>
                      <a:pt x="293" y="4173"/>
                      <a:pt x="0" y="6104"/>
                      <a:pt x="458" y="7528"/>
                    </a:cubicBezTo>
                    <a:cubicBezTo>
                      <a:pt x="713" y="8293"/>
                      <a:pt x="1328" y="9077"/>
                      <a:pt x="2003" y="9077"/>
                    </a:cubicBezTo>
                    <a:cubicBezTo>
                      <a:pt x="2302" y="9077"/>
                      <a:pt x="2613" y="8923"/>
                      <a:pt x="2910" y="8544"/>
                    </a:cubicBezTo>
                    <a:cubicBezTo>
                      <a:pt x="3177" y="8201"/>
                      <a:pt x="3393" y="7845"/>
                      <a:pt x="3711" y="7553"/>
                    </a:cubicBezTo>
                    <a:cubicBezTo>
                      <a:pt x="4028" y="7261"/>
                      <a:pt x="4372" y="7057"/>
                      <a:pt x="4677" y="6791"/>
                    </a:cubicBezTo>
                    <a:cubicBezTo>
                      <a:pt x="5782" y="5787"/>
                      <a:pt x="6151" y="4249"/>
                      <a:pt x="6468" y="2788"/>
                    </a:cubicBezTo>
                    <a:cubicBezTo>
                      <a:pt x="6583" y="2254"/>
                      <a:pt x="6697" y="1683"/>
                      <a:pt x="6506" y="1174"/>
                    </a:cubicBezTo>
                    <a:cubicBezTo>
                      <a:pt x="6303" y="730"/>
                      <a:pt x="5922" y="374"/>
                      <a:pt x="5464" y="209"/>
                    </a:cubicBezTo>
                    <a:cubicBezTo>
                      <a:pt x="5125" y="67"/>
                      <a:pt x="4762" y="1"/>
                      <a:pt x="439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11" name="CustomShape 21"/>
              <p:cNvSpPr/>
              <p:nvPr/>
            </p:nvSpPr>
            <p:spPr>
              <a:xfrm>
                <a:off x="2975400" y="2283120"/>
                <a:ext cx="107640" cy="244080"/>
              </a:xfrm>
              <a:custGeom>
                <a:avLst/>
                <a:gdLst/>
                <a:ahLst/>
                <a:rect l="l" t="t" r="r" b="b"/>
                <a:pathLst>
                  <a:path w="5058" h="11425">
                    <a:moveTo>
                      <a:pt x="2306" y="1"/>
                    </a:moveTo>
                    <a:cubicBezTo>
                      <a:pt x="2203" y="1"/>
                      <a:pt x="2099" y="16"/>
                      <a:pt x="1995" y="50"/>
                    </a:cubicBezTo>
                    <a:cubicBezTo>
                      <a:pt x="1017" y="368"/>
                      <a:pt x="407" y="1880"/>
                      <a:pt x="216" y="2820"/>
                    </a:cubicBezTo>
                    <a:cubicBezTo>
                      <a:pt x="0" y="3926"/>
                      <a:pt x="76" y="5069"/>
                      <a:pt x="153" y="6200"/>
                    </a:cubicBezTo>
                    <a:lnTo>
                      <a:pt x="470" y="10737"/>
                    </a:lnTo>
                    <a:cubicBezTo>
                      <a:pt x="470" y="10889"/>
                      <a:pt x="508" y="11042"/>
                      <a:pt x="572" y="11169"/>
                    </a:cubicBezTo>
                    <a:cubicBezTo>
                      <a:pt x="684" y="11358"/>
                      <a:pt x="894" y="11425"/>
                      <a:pt x="1113" y="11425"/>
                    </a:cubicBezTo>
                    <a:cubicBezTo>
                      <a:pt x="1218" y="11425"/>
                      <a:pt x="1325" y="11409"/>
                      <a:pt x="1423" y="11385"/>
                    </a:cubicBezTo>
                    <a:cubicBezTo>
                      <a:pt x="2694" y="11042"/>
                      <a:pt x="3507" y="9771"/>
                      <a:pt x="4193" y="8589"/>
                    </a:cubicBezTo>
                    <a:cubicBezTo>
                      <a:pt x="4498" y="8119"/>
                      <a:pt x="4740" y="7611"/>
                      <a:pt x="4905" y="7077"/>
                    </a:cubicBezTo>
                    <a:cubicBezTo>
                      <a:pt x="5058" y="6531"/>
                      <a:pt x="5045" y="5908"/>
                      <a:pt x="4765" y="5438"/>
                    </a:cubicBezTo>
                    <a:cubicBezTo>
                      <a:pt x="4562" y="5069"/>
                      <a:pt x="4206" y="4815"/>
                      <a:pt x="4028" y="4434"/>
                    </a:cubicBezTo>
                    <a:cubicBezTo>
                      <a:pt x="3672" y="3672"/>
                      <a:pt x="4092" y="2769"/>
                      <a:pt x="4028" y="1918"/>
                    </a:cubicBezTo>
                    <a:cubicBezTo>
                      <a:pt x="3971" y="1112"/>
                      <a:pt x="3174" y="1"/>
                      <a:pt x="230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12" name="CustomShape 22"/>
              <p:cNvSpPr/>
              <p:nvPr/>
            </p:nvSpPr>
            <p:spPr>
              <a:xfrm>
                <a:off x="2801160" y="2540880"/>
                <a:ext cx="178560" cy="235800"/>
              </a:xfrm>
              <a:custGeom>
                <a:avLst/>
                <a:gdLst/>
                <a:ahLst/>
                <a:rect l="l" t="t" r="r" b="b"/>
                <a:pathLst>
                  <a:path w="8374" h="11043">
                    <a:moveTo>
                      <a:pt x="8158" y="0"/>
                    </a:moveTo>
                    <a:lnTo>
                      <a:pt x="7459" y="305"/>
                    </a:lnTo>
                    <a:lnTo>
                      <a:pt x="826" y="3088"/>
                    </a:lnTo>
                    <a:lnTo>
                      <a:pt x="407" y="5515"/>
                    </a:lnTo>
                    <a:lnTo>
                      <a:pt x="0" y="7916"/>
                    </a:lnTo>
                    <a:cubicBezTo>
                      <a:pt x="0" y="7916"/>
                      <a:pt x="1068" y="11004"/>
                      <a:pt x="3418" y="11042"/>
                    </a:cubicBezTo>
                    <a:cubicBezTo>
                      <a:pt x="3432" y="11042"/>
                      <a:pt x="3446" y="11043"/>
                      <a:pt x="3460" y="11043"/>
                    </a:cubicBezTo>
                    <a:cubicBezTo>
                      <a:pt x="6811" y="11043"/>
                      <a:pt x="8374" y="4892"/>
                      <a:pt x="8374" y="4892"/>
                    </a:cubicBezTo>
                    <a:cubicBezTo>
                      <a:pt x="8285" y="4384"/>
                      <a:pt x="7815" y="3253"/>
                      <a:pt x="7853" y="2618"/>
                    </a:cubicBezTo>
                    <a:cubicBezTo>
                      <a:pt x="7891" y="1779"/>
                      <a:pt x="8005" y="940"/>
                      <a:pt x="8082" y="445"/>
                    </a:cubicBezTo>
                    <a:cubicBezTo>
                      <a:pt x="8133" y="165"/>
                      <a:pt x="8158" y="0"/>
                      <a:pt x="8158" y="0"/>
                    </a:cubicBezTo>
                    <a:close/>
                  </a:path>
                </a:pathLst>
              </a:custGeom>
              <a:solidFill>
                <a:srgbClr val="b75d6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13" name="CustomShape 23"/>
              <p:cNvSpPr/>
              <p:nvPr/>
            </p:nvSpPr>
            <p:spPr>
              <a:xfrm>
                <a:off x="2809800" y="2547720"/>
                <a:ext cx="163800" cy="127800"/>
              </a:xfrm>
              <a:custGeom>
                <a:avLst/>
                <a:gdLst/>
                <a:ahLst/>
                <a:rect l="l" t="t" r="r" b="b"/>
                <a:pathLst>
                  <a:path w="7676" h="5985">
                    <a:moveTo>
                      <a:pt x="7676" y="153"/>
                    </a:moveTo>
                    <a:cubicBezTo>
                      <a:pt x="7599" y="635"/>
                      <a:pt x="7485" y="1474"/>
                      <a:pt x="7447" y="2313"/>
                    </a:cubicBezTo>
                    <a:cubicBezTo>
                      <a:pt x="6672" y="3418"/>
                      <a:pt x="5681" y="4371"/>
                      <a:pt x="4524" y="5070"/>
                    </a:cubicBezTo>
                    <a:cubicBezTo>
                      <a:pt x="3851" y="5515"/>
                      <a:pt x="3089" y="5794"/>
                      <a:pt x="2288" y="5909"/>
                    </a:cubicBezTo>
                    <a:cubicBezTo>
                      <a:pt x="1500" y="5985"/>
                      <a:pt x="649" y="5794"/>
                      <a:pt x="39" y="5261"/>
                    </a:cubicBezTo>
                    <a:cubicBezTo>
                      <a:pt x="26" y="5235"/>
                      <a:pt x="13" y="5223"/>
                      <a:pt x="1" y="5210"/>
                    </a:cubicBezTo>
                    <a:lnTo>
                      <a:pt x="420" y="2783"/>
                    </a:lnTo>
                    <a:lnTo>
                      <a:pt x="7053" y="0"/>
                    </a:lnTo>
                    <a:cubicBezTo>
                      <a:pt x="7269" y="13"/>
                      <a:pt x="7485" y="64"/>
                      <a:pt x="7676" y="153"/>
                    </a:cubicBezTo>
                    <a:close/>
                  </a:path>
                </a:pathLst>
              </a:custGeom>
              <a:solidFill>
                <a:srgbClr val="372549">
                  <a:alpha val="11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14" name="CustomShape 24"/>
              <p:cNvSpPr/>
              <p:nvPr/>
            </p:nvSpPr>
            <p:spPr>
              <a:xfrm>
                <a:off x="2727720" y="2264040"/>
                <a:ext cx="293040" cy="362520"/>
              </a:xfrm>
              <a:custGeom>
                <a:avLst/>
                <a:gdLst/>
                <a:ahLst/>
                <a:rect l="l" t="t" r="r" b="b"/>
                <a:pathLst>
                  <a:path w="13711" h="16968">
                    <a:moveTo>
                      <a:pt x="6995" y="1"/>
                    </a:moveTo>
                    <a:cubicBezTo>
                      <a:pt x="6943" y="1"/>
                      <a:pt x="6890" y="2"/>
                      <a:pt x="6837" y="3"/>
                    </a:cubicBezTo>
                    <a:cubicBezTo>
                      <a:pt x="6366" y="16"/>
                      <a:pt x="5909" y="92"/>
                      <a:pt x="5452" y="232"/>
                    </a:cubicBezTo>
                    <a:cubicBezTo>
                      <a:pt x="3063" y="918"/>
                      <a:pt x="1436" y="3027"/>
                      <a:pt x="648" y="5391"/>
                    </a:cubicBezTo>
                    <a:cubicBezTo>
                      <a:pt x="534" y="5759"/>
                      <a:pt x="432" y="6128"/>
                      <a:pt x="356" y="6509"/>
                    </a:cubicBezTo>
                    <a:cubicBezTo>
                      <a:pt x="343" y="6610"/>
                      <a:pt x="318" y="6712"/>
                      <a:pt x="305" y="6801"/>
                    </a:cubicBezTo>
                    <a:cubicBezTo>
                      <a:pt x="216" y="7246"/>
                      <a:pt x="140" y="7691"/>
                      <a:pt x="89" y="8148"/>
                    </a:cubicBezTo>
                    <a:cubicBezTo>
                      <a:pt x="38" y="8605"/>
                      <a:pt x="0" y="9076"/>
                      <a:pt x="0" y="9546"/>
                    </a:cubicBezTo>
                    <a:cubicBezTo>
                      <a:pt x="0" y="9571"/>
                      <a:pt x="0" y="9584"/>
                      <a:pt x="0" y="9597"/>
                    </a:cubicBezTo>
                    <a:lnTo>
                      <a:pt x="0" y="9889"/>
                    </a:lnTo>
                    <a:cubicBezTo>
                      <a:pt x="0" y="9990"/>
                      <a:pt x="0" y="10105"/>
                      <a:pt x="0" y="10219"/>
                    </a:cubicBezTo>
                    <a:cubicBezTo>
                      <a:pt x="13" y="10791"/>
                      <a:pt x="77" y="11363"/>
                      <a:pt x="178" y="11935"/>
                    </a:cubicBezTo>
                    <a:cubicBezTo>
                      <a:pt x="280" y="12456"/>
                      <a:pt x="432" y="12964"/>
                      <a:pt x="636" y="13447"/>
                    </a:cubicBezTo>
                    <a:cubicBezTo>
                      <a:pt x="788" y="13828"/>
                      <a:pt x="979" y="14184"/>
                      <a:pt x="1220" y="14527"/>
                    </a:cubicBezTo>
                    <a:cubicBezTo>
                      <a:pt x="1957" y="15569"/>
                      <a:pt x="2948" y="16534"/>
                      <a:pt x="4549" y="16852"/>
                    </a:cubicBezTo>
                    <a:cubicBezTo>
                      <a:pt x="4931" y="16930"/>
                      <a:pt x="5316" y="16968"/>
                      <a:pt x="5699" y="16968"/>
                    </a:cubicBezTo>
                    <a:cubicBezTo>
                      <a:pt x="6883" y="16968"/>
                      <a:pt x="8046" y="16603"/>
                      <a:pt x="9035" y="15912"/>
                    </a:cubicBezTo>
                    <a:cubicBezTo>
                      <a:pt x="9378" y="15683"/>
                      <a:pt x="9683" y="15404"/>
                      <a:pt x="9975" y="15099"/>
                    </a:cubicBezTo>
                    <a:cubicBezTo>
                      <a:pt x="10471" y="14552"/>
                      <a:pt x="10928" y="13955"/>
                      <a:pt x="11335" y="13332"/>
                    </a:cubicBezTo>
                    <a:cubicBezTo>
                      <a:pt x="11360" y="13294"/>
                      <a:pt x="11386" y="13243"/>
                      <a:pt x="11424" y="13205"/>
                    </a:cubicBezTo>
                    <a:cubicBezTo>
                      <a:pt x="11602" y="12938"/>
                      <a:pt x="11754" y="12659"/>
                      <a:pt x="11919" y="12379"/>
                    </a:cubicBezTo>
                    <a:cubicBezTo>
                      <a:pt x="12402" y="11503"/>
                      <a:pt x="12783" y="10575"/>
                      <a:pt x="13050" y="9609"/>
                    </a:cubicBezTo>
                    <a:cubicBezTo>
                      <a:pt x="13711" y="7157"/>
                      <a:pt x="13546" y="4565"/>
                      <a:pt x="12034" y="2519"/>
                    </a:cubicBezTo>
                    <a:cubicBezTo>
                      <a:pt x="10846" y="922"/>
                      <a:pt x="8971" y="1"/>
                      <a:pt x="6995" y="1"/>
                    </a:cubicBezTo>
                    <a:close/>
                  </a:path>
                </a:pathLst>
              </a:custGeom>
              <a:solidFill>
                <a:srgbClr val="b75d6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15" name="CustomShape 25"/>
              <p:cNvSpPr/>
              <p:nvPr/>
            </p:nvSpPr>
            <p:spPr>
              <a:xfrm>
                <a:off x="2955240" y="2451600"/>
                <a:ext cx="119520" cy="95040"/>
              </a:xfrm>
              <a:custGeom>
                <a:avLst/>
                <a:gdLst/>
                <a:ahLst/>
                <a:rect l="l" t="t" r="r" b="b"/>
                <a:pathLst>
                  <a:path w="5609" h="4455">
                    <a:moveTo>
                      <a:pt x="3474" y="1"/>
                    </a:moveTo>
                    <a:cubicBezTo>
                      <a:pt x="2157" y="1"/>
                      <a:pt x="598" y="1404"/>
                      <a:pt x="598" y="1404"/>
                    </a:cubicBezTo>
                    <a:lnTo>
                      <a:pt x="1" y="3056"/>
                    </a:lnTo>
                    <a:cubicBezTo>
                      <a:pt x="1" y="3056"/>
                      <a:pt x="319" y="4187"/>
                      <a:pt x="1818" y="4441"/>
                    </a:cubicBezTo>
                    <a:cubicBezTo>
                      <a:pt x="1869" y="4450"/>
                      <a:pt x="1920" y="4454"/>
                      <a:pt x="1973" y="4454"/>
                    </a:cubicBezTo>
                    <a:cubicBezTo>
                      <a:pt x="3461" y="4454"/>
                      <a:pt x="5608" y="1082"/>
                      <a:pt x="4270" y="223"/>
                    </a:cubicBezTo>
                    <a:cubicBezTo>
                      <a:pt x="4028" y="65"/>
                      <a:pt x="3756" y="1"/>
                      <a:pt x="3474" y="1"/>
                    </a:cubicBezTo>
                    <a:close/>
                  </a:path>
                </a:pathLst>
              </a:custGeom>
              <a:solidFill>
                <a:srgbClr val="b75d6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16" name="CustomShape 26"/>
              <p:cNvSpPr/>
              <p:nvPr/>
            </p:nvSpPr>
            <p:spPr>
              <a:xfrm>
                <a:off x="2993760" y="2477520"/>
                <a:ext cx="38160" cy="41760"/>
              </a:xfrm>
              <a:custGeom>
                <a:avLst/>
                <a:gdLst/>
                <a:ahLst/>
                <a:rect l="l" t="t" r="r" b="b"/>
                <a:pathLst>
                  <a:path w="1805" h="1971">
                    <a:moveTo>
                      <a:pt x="1805" y="1"/>
                    </a:moveTo>
                    <a:cubicBezTo>
                      <a:pt x="1030" y="471"/>
                      <a:pt x="407" y="1157"/>
                      <a:pt x="0" y="1970"/>
                    </a:cubicBezTo>
                  </a:path>
                </a:pathLst>
              </a:custGeom>
              <a:noFill/>
              <a:ln cap="rnd" w="1275">
                <a:solidFill>
                  <a:schemeClr val="dk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17" name="CustomShape 27"/>
              <p:cNvSpPr/>
              <p:nvPr/>
            </p:nvSpPr>
            <p:spPr>
              <a:xfrm>
                <a:off x="3015000" y="2492280"/>
                <a:ext cx="3960" cy="24480"/>
              </a:xfrm>
              <a:custGeom>
                <a:avLst/>
                <a:gdLst/>
                <a:ahLst/>
                <a:rect l="l" t="t" r="r" b="b"/>
                <a:pathLst>
                  <a:path w="204" h="1158">
                    <a:moveTo>
                      <a:pt x="1" y="1"/>
                    </a:moveTo>
                    <a:cubicBezTo>
                      <a:pt x="166" y="369"/>
                      <a:pt x="204" y="776"/>
                      <a:pt x="115" y="1157"/>
                    </a:cubicBezTo>
                  </a:path>
                </a:pathLst>
              </a:custGeom>
              <a:noFill/>
              <a:ln cap="rnd" w="1275">
                <a:solidFill>
                  <a:schemeClr val="dk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18" name="CustomShape 28"/>
              <p:cNvSpPr/>
              <p:nvPr/>
            </p:nvSpPr>
            <p:spPr>
              <a:xfrm>
                <a:off x="2845440" y="2448000"/>
                <a:ext cx="123120" cy="122760"/>
              </a:xfrm>
              <a:custGeom>
                <a:avLst/>
                <a:gdLst/>
                <a:ahLst/>
                <a:rect l="l" t="t" r="r" b="b"/>
                <a:pathLst>
                  <a:path w="5770" h="5757">
                    <a:moveTo>
                      <a:pt x="3457" y="318"/>
                    </a:moveTo>
                    <a:cubicBezTo>
                      <a:pt x="4867" y="636"/>
                      <a:pt x="5769" y="2033"/>
                      <a:pt x="5452" y="3457"/>
                    </a:cubicBezTo>
                    <a:cubicBezTo>
                      <a:pt x="5134" y="4867"/>
                      <a:pt x="3723" y="5757"/>
                      <a:pt x="2313" y="5452"/>
                    </a:cubicBezTo>
                    <a:cubicBezTo>
                      <a:pt x="890" y="5134"/>
                      <a:pt x="0" y="3723"/>
                      <a:pt x="318" y="2313"/>
                    </a:cubicBezTo>
                    <a:cubicBezTo>
                      <a:pt x="636" y="890"/>
                      <a:pt x="2033" y="0"/>
                      <a:pt x="3457" y="318"/>
                    </a:cubicBezTo>
                    <a:close/>
                  </a:path>
                </a:pathLst>
              </a:custGeom>
              <a:solidFill>
                <a:srgbClr val="774c60">
                  <a:alpha val="1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19" name="CustomShape 29"/>
              <p:cNvSpPr/>
              <p:nvPr/>
            </p:nvSpPr>
            <p:spPr>
              <a:xfrm>
                <a:off x="2727000" y="2418480"/>
                <a:ext cx="53640" cy="109440"/>
              </a:xfrm>
              <a:custGeom>
                <a:avLst/>
                <a:gdLst/>
                <a:ahLst/>
                <a:rect l="l" t="t" r="r" b="b"/>
                <a:pathLst>
                  <a:path w="2529" h="5134">
                    <a:moveTo>
                      <a:pt x="2211" y="3126"/>
                    </a:moveTo>
                    <a:cubicBezTo>
                      <a:pt x="1995" y="4130"/>
                      <a:pt x="1195" y="4918"/>
                      <a:pt x="165" y="5134"/>
                    </a:cubicBezTo>
                    <a:cubicBezTo>
                      <a:pt x="64" y="4562"/>
                      <a:pt x="13" y="3990"/>
                      <a:pt x="0" y="3418"/>
                    </a:cubicBezTo>
                    <a:cubicBezTo>
                      <a:pt x="0" y="3304"/>
                      <a:pt x="0" y="3190"/>
                      <a:pt x="0" y="3075"/>
                    </a:cubicBezTo>
                    <a:lnTo>
                      <a:pt x="0" y="2796"/>
                    </a:lnTo>
                    <a:cubicBezTo>
                      <a:pt x="0" y="2783"/>
                      <a:pt x="0" y="2758"/>
                      <a:pt x="0" y="2745"/>
                    </a:cubicBezTo>
                    <a:cubicBezTo>
                      <a:pt x="13" y="2275"/>
                      <a:pt x="38" y="1805"/>
                      <a:pt x="89" y="1347"/>
                    </a:cubicBezTo>
                    <a:cubicBezTo>
                      <a:pt x="140" y="890"/>
                      <a:pt x="216" y="432"/>
                      <a:pt x="305" y="0"/>
                    </a:cubicBezTo>
                    <a:cubicBezTo>
                      <a:pt x="1678" y="356"/>
                      <a:pt x="2529" y="1728"/>
                      <a:pt x="2211" y="3126"/>
                    </a:cubicBezTo>
                    <a:close/>
                  </a:path>
                </a:pathLst>
              </a:custGeom>
              <a:solidFill>
                <a:srgbClr val="774c60">
                  <a:alpha val="1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20" name="CustomShape 30"/>
              <p:cNvSpPr/>
              <p:nvPr/>
            </p:nvSpPr>
            <p:spPr>
              <a:xfrm>
                <a:off x="2777760" y="2391480"/>
                <a:ext cx="37440" cy="111600"/>
              </a:xfrm>
              <a:custGeom>
                <a:avLst/>
                <a:gdLst/>
                <a:ahLst/>
                <a:rect l="l" t="t" r="r" b="b"/>
                <a:pathLst>
                  <a:path w="1767" h="5238">
                    <a:moveTo>
                      <a:pt x="1660" y="0"/>
                    </a:moveTo>
                    <a:cubicBezTo>
                      <a:pt x="1637" y="0"/>
                      <a:pt x="1615" y="10"/>
                      <a:pt x="1601" y="31"/>
                    </a:cubicBezTo>
                    <a:cubicBezTo>
                      <a:pt x="979" y="780"/>
                      <a:pt x="521" y="1632"/>
                      <a:pt x="242" y="2559"/>
                    </a:cubicBezTo>
                    <a:cubicBezTo>
                      <a:pt x="77" y="3017"/>
                      <a:pt x="0" y="3512"/>
                      <a:pt x="26" y="4008"/>
                    </a:cubicBezTo>
                    <a:cubicBezTo>
                      <a:pt x="39" y="4262"/>
                      <a:pt x="127" y="4504"/>
                      <a:pt x="255" y="4720"/>
                    </a:cubicBezTo>
                    <a:cubicBezTo>
                      <a:pt x="394" y="4936"/>
                      <a:pt x="572" y="5113"/>
                      <a:pt x="801" y="5228"/>
                    </a:cubicBezTo>
                    <a:cubicBezTo>
                      <a:pt x="812" y="5234"/>
                      <a:pt x="822" y="5237"/>
                      <a:pt x="832" y="5237"/>
                    </a:cubicBezTo>
                    <a:cubicBezTo>
                      <a:pt x="879" y="5237"/>
                      <a:pt x="907" y="5171"/>
                      <a:pt x="864" y="5139"/>
                    </a:cubicBezTo>
                    <a:cubicBezTo>
                      <a:pt x="509" y="4859"/>
                      <a:pt x="293" y="4440"/>
                      <a:pt x="305" y="3983"/>
                    </a:cubicBezTo>
                    <a:cubicBezTo>
                      <a:pt x="318" y="3525"/>
                      <a:pt x="394" y="3080"/>
                      <a:pt x="547" y="2648"/>
                    </a:cubicBezTo>
                    <a:cubicBezTo>
                      <a:pt x="826" y="1759"/>
                      <a:pt x="1220" y="920"/>
                      <a:pt x="1741" y="145"/>
                    </a:cubicBezTo>
                    <a:cubicBezTo>
                      <a:pt x="1767" y="107"/>
                      <a:pt x="1754" y="56"/>
                      <a:pt x="1716" y="18"/>
                    </a:cubicBezTo>
                    <a:cubicBezTo>
                      <a:pt x="1699" y="7"/>
                      <a:pt x="1679" y="0"/>
                      <a:pt x="166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21" name="CustomShape 31"/>
              <p:cNvSpPr/>
              <p:nvPr/>
            </p:nvSpPr>
            <p:spPr>
              <a:xfrm>
                <a:off x="2812680" y="2487600"/>
                <a:ext cx="17640" cy="18720"/>
              </a:xfrm>
              <a:custGeom>
                <a:avLst/>
                <a:gdLst/>
                <a:ahLst/>
                <a:rect l="l" t="t" r="r" b="b"/>
                <a:pathLst>
                  <a:path w="849" h="891">
                    <a:moveTo>
                      <a:pt x="636" y="1"/>
                    </a:moveTo>
                    <a:cubicBezTo>
                      <a:pt x="612" y="1"/>
                      <a:pt x="586" y="42"/>
                      <a:pt x="619" y="54"/>
                    </a:cubicBezTo>
                    <a:cubicBezTo>
                      <a:pt x="696" y="130"/>
                      <a:pt x="734" y="232"/>
                      <a:pt x="734" y="333"/>
                    </a:cubicBezTo>
                    <a:cubicBezTo>
                      <a:pt x="759" y="422"/>
                      <a:pt x="734" y="524"/>
                      <a:pt x="683" y="613"/>
                    </a:cubicBezTo>
                    <a:cubicBezTo>
                      <a:pt x="666" y="630"/>
                      <a:pt x="645" y="637"/>
                      <a:pt x="620" y="637"/>
                    </a:cubicBezTo>
                    <a:cubicBezTo>
                      <a:pt x="571" y="637"/>
                      <a:pt x="509" y="609"/>
                      <a:pt x="442" y="575"/>
                    </a:cubicBezTo>
                    <a:lnTo>
                      <a:pt x="124" y="448"/>
                    </a:lnTo>
                    <a:cubicBezTo>
                      <a:pt x="114" y="444"/>
                      <a:pt x="104" y="442"/>
                      <a:pt x="95" y="442"/>
                    </a:cubicBezTo>
                    <a:cubicBezTo>
                      <a:pt x="43" y="442"/>
                      <a:pt x="1" y="496"/>
                      <a:pt x="22" y="549"/>
                    </a:cubicBezTo>
                    <a:lnTo>
                      <a:pt x="137" y="854"/>
                    </a:lnTo>
                    <a:cubicBezTo>
                      <a:pt x="147" y="879"/>
                      <a:pt x="168" y="890"/>
                      <a:pt x="190" y="890"/>
                    </a:cubicBezTo>
                    <a:cubicBezTo>
                      <a:pt x="224" y="890"/>
                      <a:pt x="259" y="863"/>
                      <a:pt x="251" y="816"/>
                    </a:cubicBezTo>
                    <a:lnTo>
                      <a:pt x="218" y="652"/>
                    </a:lnTo>
                    <a:lnTo>
                      <a:pt x="218" y="652"/>
                    </a:lnTo>
                    <a:lnTo>
                      <a:pt x="391" y="714"/>
                    </a:lnTo>
                    <a:cubicBezTo>
                      <a:pt x="435" y="729"/>
                      <a:pt x="519" y="766"/>
                      <a:pt x="603" y="766"/>
                    </a:cubicBezTo>
                    <a:cubicBezTo>
                      <a:pt x="664" y="766"/>
                      <a:pt x="724" y="747"/>
                      <a:pt x="772" y="689"/>
                    </a:cubicBezTo>
                    <a:cubicBezTo>
                      <a:pt x="836" y="575"/>
                      <a:pt x="848" y="448"/>
                      <a:pt x="823" y="321"/>
                    </a:cubicBezTo>
                    <a:cubicBezTo>
                      <a:pt x="810" y="193"/>
                      <a:pt x="747" y="79"/>
                      <a:pt x="645" y="3"/>
                    </a:cubicBezTo>
                    <a:cubicBezTo>
                      <a:pt x="642" y="1"/>
                      <a:pt x="639" y="1"/>
                      <a:pt x="636" y="1"/>
                    </a:cubicBezTo>
                    <a:close/>
                  </a:path>
                </a:pathLst>
              </a:custGeom>
              <a:solidFill>
                <a:srgbClr val="37254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22" name="CustomShape 32"/>
              <p:cNvSpPr/>
              <p:nvPr/>
            </p:nvSpPr>
            <p:spPr>
              <a:xfrm>
                <a:off x="2848680" y="2428560"/>
                <a:ext cx="24120" cy="21960"/>
              </a:xfrm>
              <a:custGeom>
                <a:avLst/>
                <a:gdLst/>
                <a:ahLst/>
                <a:rect l="l" t="t" r="r" b="b"/>
                <a:pathLst>
                  <a:path w="1145" h="1042">
                    <a:moveTo>
                      <a:pt x="562" y="1"/>
                    </a:moveTo>
                    <a:cubicBezTo>
                      <a:pt x="316" y="1"/>
                      <a:pt x="107" y="177"/>
                      <a:pt x="52" y="420"/>
                    </a:cubicBezTo>
                    <a:cubicBezTo>
                      <a:pt x="1" y="699"/>
                      <a:pt x="191" y="979"/>
                      <a:pt x="471" y="1030"/>
                    </a:cubicBezTo>
                    <a:cubicBezTo>
                      <a:pt x="508" y="1038"/>
                      <a:pt x="544" y="1042"/>
                      <a:pt x="580" y="1042"/>
                    </a:cubicBezTo>
                    <a:cubicBezTo>
                      <a:pt x="820" y="1042"/>
                      <a:pt x="1037" y="866"/>
                      <a:pt x="1081" y="623"/>
                    </a:cubicBezTo>
                    <a:cubicBezTo>
                      <a:pt x="1144" y="344"/>
                      <a:pt x="954" y="64"/>
                      <a:pt x="674" y="13"/>
                    </a:cubicBezTo>
                    <a:cubicBezTo>
                      <a:pt x="636" y="5"/>
                      <a:pt x="598" y="1"/>
                      <a:pt x="56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23" name="CustomShape 33"/>
              <p:cNvSpPr/>
              <p:nvPr/>
            </p:nvSpPr>
            <p:spPr>
              <a:xfrm>
                <a:off x="2756160" y="2406960"/>
                <a:ext cx="24840" cy="22680"/>
              </a:xfrm>
              <a:custGeom>
                <a:avLst/>
                <a:gdLst/>
                <a:ahLst/>
                <a:rect l="l" t="t" r="r" b="b"/>
                <a:pathLst>
                  <a:path w="1170" h="1076">
                    <a:moveTo>
                      <a:pt x="574" y="0"/>
                    </a:moveTo>
                    <a:cubicBezTo>
                      <a:pt x="326" y="0"/>
                      <a:pt x="109" y="177"/>
                      <a:pt x="64" y="432"/>
                    </a:cubicBezTo>
                    <a:cubicBezTo>
                      <a:pt x="1" y="724"/>
                      <a:pt x="191" y="1004"/>
                      <a:pt x="484" y="1067"/>
                    </a:cubicBezTo>
                    <a:cubicBezTo>
                      <a:pt x="515" y="1073"/>
                      <a:pt x="547" y="1075"/>
                      <a:pt x="578" y="1075"/>
                    </a:cubicBezTo>
                    <a:cubicBezTo>
                      <a:pt x="834" y="1075"/>
                      <a:pt x="1062" y="895"/>
                      <a:pt x="1119" y="635"/>
                    </a:cubicBezTo>
                    <a:cubicBezTo>
                      <a:pt x="1170" y="355"/>
                      <a:pt x="979" y="63"/>
                      <a:pt x="687" y="12"/>
                    </a:cubicBezTo>
                    <a:cubicBezTo>
                      <a:pt x="649" y="4"/>
                      <a:pt x="611" y="0"/>
                      <a:pt x="57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24" name="CustomShape 34"/>
              <p:cNvSpPr/>
              <p:nvPr/>
            </p:nvSpPr>
            <p:spPr>
              <a:xfrm>
                <a:off x="2849400" y="2385000"/>
                <a:ext cx="68040" cy="42840"/>
              </a:xfrm>
              <a:custGeom>
                <a:avLst/>
                <a:gdLst/>
                <a:ahLst/>
                <a:rect l="l" t="t" r="r" b="b"/>
                <a:pathLst>
                  <a:path w="3191" h="2022">
                    <a:moveTo>
                      <a:pt x="1137" y="1"/>
                    </a:moveTo>
                    <a:cubicBezTo>
                      <a:pt x="734" y="1"/>
                      <a:pt x="361" y="148"/>
                      <a:pt x="115" y="512"/>
                    </a:cubicBezTo>
                    <a:cubicBezTo>
                      <a:pt x="14" y="626"/>
                      <a:pt x="1" y="804"/>
                      <a:pt x="77" y="944"/>
                    </a:cubicBezTo>
                    <a:cubicBezTo>
                      <a:pt x="179" y="1083"/>
                      <a:pt x="382" y="1096"/>
                      <a:pt x="560" y="1134"/>
                    </a:cubicBezTo>
                    <a:cubicBezTo>
                      <a:pt x="1056" y="1211"/>
                      <a:pt x="1538" y="1401"/>
                      <a:pt x="1958" y="1681"/>
                    </a:cubicBezTo>
                    <a:cubicBezTo>
                      <a:pt x="2098" y="1782"/>
                      <a:pt x="2250" y="1871"/>
                      <a:pt x="2403" y="1948"/>
                    </a:cubicBezTo>
                    <a:cubicBezTo>
                      <a:pt x="2496" y="1994"/>
                      <a:pt x="2598" y="2022"/>
                      <a:pt x="2704" y="2022"/>
                    </a:cubicBezTo>
                    <a:cubicBezTo>
                      <a:pt x="2772" y="2022"/>
                      <a:pt x="2842" y="2010"/>
                      <a:pt x="2911" y="1986"/>
                    </a:cubicBezTo>
                    <a:cubicBezTo>
                      <a:pt x="3063" y="1922"/>
                      <a:pt x="3165" y="1782"/>
                      <a:pt x="3190" y="1604"/>
                    </a:cubicBezTo>
                    <a:cubicBezTo>
                      <a:pt x="3190" y="1439"/>
                      <a:pt x="3152" y="1274"/>
                      <a:pt x="3076" y="1134"/>
                    </a:cubicBezTo>
                    <a:cubicBezTo>
                      <a:pt x="2776" y="535"/>
                      <a:pt x="1903" y="1"/>
                      <a:pt x="113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25" name="CustomShape 35"/>
              <p:cNvSpPr/>
              <p:nvPr/>
            </p:nvSpPr>
            <p:spPr>
              <a:xfrm>
                <a:off x="2745360" y="2361600"/>
                <a:ext cx="55800" cy="30960"/>
              </a:xfrm>
              <a:custGeom>
                <a:avLst/>
                <a:gdLst/>
                <a:ahLst/>
                <a:rect l="l" t="t" r="r" b="b"/>
                <a:pathLst>
                  <a:path w="2631" h="1458">
                    <a:moveTo>
                      <a:pt x="1391" y="0"/>
                    </a:moveTo>
                    <a:cubicBezTo>
                      <a:pt x="1011" y="0"/>
                      <a:pt x="622" y="122"/>
                      <a:pt x="356" y="344"/>
                    </a:cubicBezTo>
                    <a:cubicBezTo>
                      <a:pt x="229" y="433"/>
                      <a:pt x="128" y="547"/>
                      <a:pt x="64" y="687"/>
                    </a:cubicBezTo>
                    <a:cubicBezTo>
                      <a:pt x="1" y="827"/>
                      <a:pt x="13" y="992"/>
                      <a:pt x="90" y="1132"/>
                    </a:cubicBezTo>
                    <a:cubicBezTo>
                      <a:pt x="178" y="1246"/>
                      <a:pt x="306" y="1309"/>
                      <a:pt x="445" y="1309"/>
                    </a:cubicBezTo>
                    <a:cubicBezTo>
                      <a:pt x="585" y="1309"/>
                      <a:pt x="725" y="1297"/>
                      <a:pt x="865" y="1259"/>
                    </a:cubicBezTo>
                    <a:cubicBezTo>
                      <a:pt x="973" y="1245"/>
                      <a:pt x="1082" y="1237"/>
                      <a:pt x="1192" y="1237"/>
                    </a:cubicBezTo>
                    <a:cubicBezTo>
                      <a:pt x="1480" y="1237"/>
                      <a:pt x="1770" y="1288"/>
                      <a:pt x="2046" y="1398"/>
                    </a:cubicBezTo>
                    <a:cubicBezTo>
                      <a:pt x="2126" y="1438"/>
                      <a:pt x="2215" y="1458"/>
                      <a:pt x="2302" y="1458"/>
                    </a:cubicBezTo>
                    <a:cubicBezTo>
                      <a:pt x="2354" y="1458"/>
                      <a:pt x="2405" y="1451"/>
                      <a:pt x="2453" y="1437"/>
                    </a:cubicBezTo>
                    <a:cubicBezTo>
                      <a:pt x="2567" y="1335"/>
                      <a:pt x="2631" y="1195"/>
                      <a:pt x="2618" y="1055"/>
                    </a:cubicBezTo>
                    <a:cubicBezTo>
                      <a:pt x="2610" y="323"/>
                      <a:pt x="2012" y="0"/>
                      <a:pt x="139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26" name="CustomShape 36"/>
              <p:cNvSpPr/>
              <p:nvPr/>
            </p:nvSpPr>
            <p:spPr>
              <a:xfrm>
                <a:off x="2768400" y="2523960"/>
                <a:ext cx="90000" cy="21600"/>
              </a:xfrm>
              <a:custGeom>
                <a:avLst/>
                <a:gdLst/>
                <a:ahLst/>
                <a:rect l="l" t="t" r="r" b="b"/>
                <a:pathLst>
                  <a:path w="4220" h="1030">
                    <a:moveTo>
                      <a:pt x="26" y="115"/>
                    </a:moveTo>
                    <a:cubicBezTo>
                      <a:pt x="1" y="64"/>
                      <a:pt x="2288" y="1030"/>
                      <a:pt x="4219" y="1"/>
                    </a:cubicBezTo>
                  </a:path>
                </a:pathLst>
              </a:custGeom>
              <a:solidFill>
                <a:schemeClr val="dk1"/>
              </a:solidFill>
              <a:ln cap="rnd" w="1600">
                <a:solidFill>
                  <a:schemeClr val="dk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27" name="CustomShape 37"/>
              <p:cNvSpPr/>
              <p:nvPr/>
            </p:nvSpPr>
            <p:spPr>
              <a:xfrm>
                <a:off x="2797560" y="2549880"/>
                <a:ext cx="32400" cy="8640"/>
              </a:xfrm>
              <a:custGeom>
                <a:avLst/>
                <a:gdLst/>
                <a:ahLst/>
                <a:rect l="l" t="t" r="r" b="b"/>
                <a:pathLst>
                  <a:path w="1526" h="421">
                    <a:moveTo>
                      <a:pt x="1" y="115"/>
                    </a:moveTo>
                    <a:cubicBezTo>
                      <a:pt x="1" y="115"/>
                      <a:pt x="814" y="420"/>
                      <a:pt x="1526" y="1"/>
                    </a:cubicBezTo>
                  </a:path>
                </a:pathLst>
              </a:custGeom>
              <a:noFill/>
              <a:ln cap="rnd" w="950">
                <a:solidFill>
                  <a:schemeClr val="dk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28" name="CustomShape 38"/>
              <p:cNvSpPr/>
              <p:nvPr/>
            </p:nvSpPr>
            <p:spPr>
              <a:xfrm>
                <a:off x="2717640" y="2180160"/>
                <a:ext cx="305280" cy="240480"/>
              </a:xfrm>
              <a:custGeom>
                <a:avLst/>
                <a:gdLst/>
                <a:ahLst/>
                <a:rect l="l" t="t" r="r" b="b"/>
                <a:pathLst>
                  <a:path w="14296" h="11267">
                    <a:moveTo>
                      <a:pt x="8151" y="0"/>
                    </a:moveTo>
                    <a:cubicBezTo>
                      <a:pt x="7949" y="0"/>
                      <a:pt x="7747" y="24"/>
                      <a:pt x="7548" y="73"/>
                    </a:cubicBezTo>
                    <a:cubicBezTo>
                      <a:pt x="6888" y="251"/>
                      <a:pt x="6354" y="708"/>
                      <a:pt x="5757" y="1064"/>
                    </a:cubicBezTo>
                    <a:cubicBezTo>
                      <a:pt x="4931" y="1534"/>
                      <a:pt x="3762" y="1547"/>
                      <a:pt x="2847" y="1826"/>
                    </a:cubicBezTo>
                    <a:cubicBezTo>
                      <a:pt x="1779" y="2157"/>
                      <a:pt x="877" y="2906"/>
                      <a:pt x="356" y="3897"/>
                    </a:cubicBezTo>
                    <a:cubicBezTo>
                      <a:pt x="153" y="4291"/>
                      <a:pt x="0" y="4762"/>
                      <a:pt x="115" y="5194"/>
                    </a:cubicBezTo>
                    <a:cubicBezTo>
                      <a:pt x="215" y="5572"/>
                      <a:pt x="577" y="5901"/>
                      <a:pt x="956" y="5901"/>
                    </a:cubicBezTo>
                    <a:cubicBezTo>
                      <a:pt x="1010" y="5901"/>
                      <a:pt x="1065" y="5894"/>
                      <a:pt x="1119" y="5880"/>
                    </a:cubicBezTo>
                    <a:lnTo>
                      <a:pt x="1119" y="5880"/>
                    </a:lnTo>
                    <a:cubicBezTo>
                      <a:pt x="826" y="6299"/>
                      <a:pt x="509" y="6731"/>
                      <a:pt x="420" y="7227"/>
                    </a:cubicBezTo>
                    <a:cubicBezTo>
                      <a:pt x="318" y="7735"/>
                      <a:pt x="496" y="8332"/>
                      <a:pt x="953" y="8561"/>
                    </a:cubicBezTo>
                    <a:cubicBezTo>
                      <a:pt x="1101" y="8635"/>
                      <a:pt x="1257" y="8665"/>
                      <a:pt x="1416" y="8665"/>
                    </a:cubicBezTo>
                    <a:cubicBezTo>
                      <a:pt x="1748" y="8665"/>
                      <a:pt x="2093" y="8533"/>
                      <a:pt x="2402" y="8396"/>
                    </a:cubicBezTo>
                    <a:lnTo>
                      <a:pt x="4943" y="7366"/>
                    </a:lnTo>
                    <a:lnTo>
                      <a:pt x="4943" y="7366"/>
                    </a:lnTo>
                    <a:cubicBezTo>
                      <a:pt x="4854" y="7938"/>
                      <a:pt x="4791" y="8586"/>
                      <a:pt x="5147" y="9044"/>
                    </a:cubicBezTo>
                    <a:cubicBezTo>
                      <a:pt x="5409" y="9381"/>
                      <a:pt x="5830" y="9532"/>
                      <a:pt x="6257" y="9532"/>
                    </a:cubicBezTo>
                    <a:cubicBezTo>
                      <a:pt x="6410" y="9532"/>
                      <a:pt x="6563" y="9513"/>
                      <a:pt x="6710" y="9476"/>
                    </a:cubicBezTo>
                    <a:cubicBezTo>
                      <a:pt x="7256" y="9336"/>
                      <a:pt x="7739" y="8993"/>
                      <a:pt x="8184" y="8650"/>
                    </a:cubicBezTo>
                    <a:cubicBezTo>
                      <a:pt x="8415" y="8472"/>
                      <a:pt x="8714" y="8300"/>
                      <a:pt x="8982" y="8300"/>
                    </a:cubicBezTo>
                    <a:cubicBezTo>
                      <a:pt x="9097" y="8300"/>
                      <a:pt x="9206" y="8332"/>
                      <a:pt x="9302" y="8408"/>
                    </a:cubicBezTo>
                    <a:cubicBezTo>
                      <a:pt x="9480" y="8561"/>
                      <a:pt x="9518" y="8815"/>
                      <a:pt x="9543" y="9044"/>
                    </a:cubicBezTo>
                    <a:cubicBezTo>
                      <a:pt x="9569" y="9425"/>
                      <a:pt x="9620" y="9793"/>
                      <a:pt x="9708" y="10175"/>
                    </a:cubicBezTo>
                    <a:cubicBezTo>
                      <a:pt x="9785" y="10543"/>
                      <a:pt x="10013" y="10874"/>
                      <a:pt x="10318" y="11090"/>
                    </a:cubicBezTo>
                    <a:cubicBezTo>
                      <a:pt x="10511" y="11212"/>
                      <a:pt x="10732" y="11266"/>
                      <a:pt x="10957" y="11266"/>
                    </a:cubicBezTo>
                    <a:cubicBezTo>
                      <a:pt x="11341" y="11266"/>
                      <a:pt x="11738" y="11109"/>
                      <a:pt x="12034" y="10861"/>
                    </a:cubicBezTo>
                    <a:cubicBezTo>
                      <a:pt x="12517" y="10467"/>
                      <a:pt x="12809" y="9895"/>
                      <a:pt x="13076" y="9349"/>
                    </a:cubicBezTo>
                    <a:cubicBezTo>
                      <a:pt x="13406" y="8688"/>
                      <a:pt x="13622" y="7926"/>
                      <a:pt x="13876" y="7239"/>
                    </a:cubicBezTo>
                    <a:cubicBezTo>
                      <a:pt x="14118" y="6541"/>
                      <a:pt x="14296" y="5804"/>
                      <a:pt x="14207" y="5079"/>
                    </a:cubicBezTo>
                    <a:cubicBezTo>
                      <a:pt x="14105" y="4355"/>
                      <a:pt x="13673" y="3631"/>
                      <a:pt x="13000" y="3364"/>
                    </a:cubicBezTo>
                    <a:cubicBezTo>
                      <a:pt x="12682" y="3237"/>
                      <a:pt x="12339" y="3199"/>
                      <a:pt x="12047" y="3059"/>
                    </a:cubicBezTo>
                    <a:cubicBezTo>
                      <a:pt x="11462" y="2792"/>
                      <a:pt x="11157" y="2157"/>
                      <a:pt x="10789" y="1636"/>
                    </a:cubicBezTo>
                    <a:cubicBezTo>
                      <a:pt x="10445" y="1089"/>
                      <a:pt x="9963" y="645"/>
                      <a:pt x="9404" y="327"/>
                    </a:cubicBezTo>
                    <a:cubicBezTo>
                      <a:pt x="9014" y="110"/>
                      <a:pt x="8583" y="0"/>
                      <a:pt x="815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29" name="CustomShape 39"/>
              <p:cNvSpPr/>
              <p:nvPr/>
            </p:nvSpPr>
            <p:spPr>
              <a:xfrm>
                <a:off x="2970720" y="2331720"/>
                <a:ext cx="77760" cy="159120"/>
              </a:xfrm>
              <a:custGeom>
                <a:avLst/>
                <a:gdLst/>
                <a:ahLst/>
                <a:rect l="l" t="t" r="r" b="b"/>
                <a:pathLst>
                  <a:path w="3660" h="7457">
                    <a:moveTo>
                      <a:pt x="1394" y="0"/>
                    </a:moveTo>
                    <a:cubicBezTo>
                      <a:pt x="1035" y="0"/>
                      <a:pt x="710" y="163"/>
                      <a:pt x="521" y="582"/>
                    </a:cubicBezTo>
                    <a:cubicBezTo>
                      <a:pt x="0" y="1777"/>
                      <a:pt x="966" y="2920"/>
                      <a:pt x="839" y="4089"/>
                    </a:cubicBezTo>
                    <a:cubicBezTo>
                      <a:pt x="775" y="4560"/>
                      <a:pt x="496" y="4979"/>
                      <a:pt x="318" y="5424"/>
                    </a:cubicBezTo>
                    <a:cubicBezTo>
                      <a:pt x="115" y="5907"/>
                      <a:pt x="26" y="6428"/>
                      <a:pt x="51" y="6948"/>
                    </a:cubicBezTo>
                    <a:cubicBezTo>
                      <a:pt x="64" y="7165"/>
                      <a:pt x="153" y="7444"/>
                      <a:pt x="369" y="7457"/>
                    </a:cubicBezTo>
                    <a:cubicBezTo>
                      <a:pt x="508" y="7444"/>
                      <a:pt x="636" y="7381"/>
                      <a:pt x="724" y="7266"/>
                    </a:cubicBezTo>
                    <a:cubicBezTo>
                      <a:pt x="1589" y="6402"/>
                      <a:pt x="2465" y="5525"/>
                      <a:pt x="2999" y="4433"/>
                    </a:cubicBezTo>
                    <a:cubicBezTo>
                      <a:pt x="3520" y="3340"/>
                      <a:pt x="3660" y="1980"/>
                      <a:pt x="3012" y="938"/>
                    </a:cubicBezTo>
                    <a:cubicBezTo>
                      <a:pt x="2708" y="467"/>
                      <a:pt x="2002" y="0"/>
                      <a:pt x="139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30" name="CustomShape 40"/>
              <p:cNvSpPr/>
              <p:nvPr/>
            </p:nvSpPr>
            <p:spPr>
              <a:xfrm>
                <a:off x="2956680" y="4354560"/>
                <a:ext cx="263160" cy="282960"/>
              </a:xfrm>
              <a:custGeom>
                <a:avLst/>
                <a:gdLst/>
                <a:ahLst/>
                <a:rect l="l" t="t" r="r" b="b"/>
                <a:pathLst>
                  <a:path w="12314" h="13239">
                    <a:moveTo>
                      <a:pt x="6011" y="1"/>
                    </a:moveTo>
                    <a:lnTo>
                      <a:pt x="1563" y="1144"/>
                    </a:lnTo>
                    <a:cubicBezTo>
                      <a:pt x="1563" y="1144"/>
                      <a:pt x="1042" y="1564"/>
                      <a:pt x="941" y="2758"/>
                    </a:cubicBezTo>
                    <a:cubicBezTo>
                      <a:pt x="839" y="3965"/>
                      <a:pt x="0" y="5782"/>
                      <a:pt x="420" y="6672"/>
                    </a:cubicBezTo>
                    <a:cubicBezTo>
                      <a:pt x="839" y="7561"/>
                      <a:pt x="2555" y="8082"/>
                      <a:pt x="3762" y="9277"/>
                    </a:cubicBezTo>
                    <a:cubicBezTo>
                      <a:pt x="4956" y="10484"/>
                      <a:pt x="7358" y="13038"/>
                      <a:pt x="8501" y="13191"/>
                    </a:cubicBezTo>
                    <a:cubicBezTo>
                      <a:pt x="8723" y="13220"/>
                      <a:pt x="9003" y="13238"/>
                      <a:pt x="9309" y="13238"/>
                    </a:cubicBezTo>
                    <a:cubicBezTo>
                      <a:pt x="10581" y="13238"/>
                      <a:pt x="12313" y="12926"/>
                      <a:pt x="12313" y="11831"/>
                    </a:cubicBezTo>
                    <a:cubicBezTo>
                      <a:pt x="12313" y="10484"/>
                      <a:pt x="9391" y="6202"/>
                      <a:pt x="9035" y="5211"/>
                    </a:cubicBezTo>
                    <a:cubicBezTo>
                      <a:pt x="8666" y="4220"/>
                      <a:pt x="7358" y="1361"/>
                      <a:pt x="7358" y="1361"/>
                    </a:cubicBezTo>
                    <a:lnTo>
                      <a:pt x="6011" y="1"/>
                    </a:lnTo>
                    <a:close/>
                  </a:path>
                </a:pathLst>
              </a:custGeom>
              <a:solidFill>
                <a:srgbClr val="37254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31" name="CustomShape 41"/>
              <p:cNvSpPr/>
              <p:nvPr/>
            </p:nvSpPr>
            <p:spPr>
              <a:xfrm>
                <a:off x="2990160" y="4313160"/>
                <a:ext cx="123480" cy="80640"/>
              </a:xfrm>
              <a:custGeom>
                <a:avLst/>
                <a:gdLst/>
                <a:ahLst/>
                <a:rect l="l" t="t" r="r" b="b"/>
                <a:pathLst>
                  <a:path w="5795" h="3781">
                    <a:moveTo>
                      <a:pt x="115" y="0"/>
                    </a:moveTo>
                    <a:lnTo>
                      <a:pt x="0" y="3075"/>
                    </a:lnTo>
                    <a:cubicBezTo>
                      <a:pt x="0" y="3075"/>
                      <a:pt x="833" y="3780"/>
                      <a:pt x="1657" y="3780"/>
                    </a:cubicBezTo>
                    <a:cubicBezTo>
                      <a:pt x="1732" y="3780"/>
                      <a:pt x="1807" y="3774"/>
                      <a:pt x="1881" y="3762"/>
                    </a:cubicBezTo>
                    <a:cubicBezTo>
                      <a:pt x="2770" y="3596"/>
                      <a:pt x="3050" y="2834"/>
                      <a:pt x="4244" y="2783"/>
                    </a:cubicBezTo>
                    <a:cubicBezTo>
                      <a:pt x="4297" y="2781"/>
                      <a:pt x="4348" y="2780"/>
                      <a:pt x="4397" y="2780"/>
                    </a:cubicBezTo>
                    <a:cubicBezTo>
                      <a:pt x="5481" y="2780"/>
                      <a:pt x="5795" y="3292"/>
                      <a:pt x="5795" y="3292"/>
                    </a:cubicBezTo>
                    <a:lnTo>
                      <a:pt x="5579" y="839"/>
                    </a:lnTo>
                    <a:lnTo>
                      <a:pt x="115" y="0"/>
                    </a:lnTo>
                    <a:close/>
                  </a:path>
                </a:pathLst>
              </a:custGeom>
              <a:solidFill>
                <a:srgbClr val="b75d6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32" name="CustomShape 42"/>
              <p:cNvSpPr/>
              <p:nvPr/>
            </p:nvSpPr>
            <p:spPr>
              <a:xfrm>
                <a:off x="3222000" y="3456720"/>
                <a:ext cx="233640" cy="282240"/>
              </a:xfrm>
              <a:custGeom>
                <a:avLst/>
                <a:gdLst/>
                <a:ahLst/>
                <a:rect l="l" t="t" r="r" b="b"/>
                <a:pathLst>
                  <a:path w="10941" h="13189">
                    <a:moveTo>
                      <a:pt x="3197" y="1"/>
                    </a:moveTo>
                    <a:cubicBezTo>
                      <a:pt x="2715" y="1"/>
                      <a:pt x="2478" y="142"/>
                      <a:pt x="2478" y="142"/>
                    </a:cubicBezTo>
                    <a:lnTo>
                      <a:pt x="0" y="3636"/>
                    </a:lnTo>
                    <a:lnTo>
                      <a:pt x="725" y="5275"/>
                    </a:lnTo>
                    <a:cubicBezTo>
                      <a:pt x="725" y="5275"/>
                      <a:pt x="2808" y="7359"/>
                      <a:pt x="3545" y="8020"/>
                    </a:cubicBezTo>
                    <a:cubicBezTo>
                      <a:pt x="4282" y="8681"/>
                      <a:pt x="7053" y="12671"/>
                      <a:pt x="8234" y="13128"/>
                    </a:cubicBezTo>
                    <a:cubicBezTo>
                      <a:pt x="8341" y="13169"/>
                      <a:pt x="8447" y="13188"/>
                      <a:pt x="8550" y="13188"/>
                    </a:cubicBezTo>
                    <a:cubicBezTo>
                      <a:pt x="9605" y="13188"/>
                      <a:pt x="10468" y="11216"/>
                      <a:pt x="10699" y="10244"/>
                    </a:cubicBezTo>
                    <a:cubicBezTo>
                      <a:pt x="10941" y="9176"/>
                      <a:pt x="9505" y="6241"/>
                      <a:pt x="8857" y="4780"/>
                    </a:cubicBezTo>
                    <a:cubicBezTo>
                      <a:pt x="8209" y="3331"/>
                      <a:pt x="8336" y="1654"/>
                      <a:pt x="7701" y="993"/>
                    </a:cubicBezTo>
                    <a:cubicBezTo>
                      <a:pt x="7065" y="333"/>
                      <a:pt x="5185" y="460"/>
                      <a:pt x="4105" y="142"/>
                    </a:cubicBezTo>
                    <a:cubicBezTo>
                      <a:pt x="3740" y="36"/>
                      <a:pt x="3438" y="1"/>
                      <a:pt x="319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33" name="CustomShape 43"/>
              <p:cNvSpPr/>
              <p:nvPr/>
            </p:nvSpPr>
            <p:spPr>
              <a:xfrm>
                <a:off x="3193200" y="3448440"/>
                <a:ext cx="90000" cy="120960"/>
              </a:xfrm>
              <a:custGeom>
                <a:avLst/>
                <a:gdLst/>
                <a:ahLst/>
                <a:rect l="l" t="t" r="r" b="b"/>
                <a:pathLst>
                  <a:path w="4219" h="5656">
                    <a:moveTo>
                      <a:pt x="788" y="1"/>
                    </a:moveTo>
                    <a:lnTo>
                      <a:pt x="0" y="4652"/>
                    </a:lnTo>
                    <a:lnTo>
                      <a:pt x="2072" y="5655"/>
                    </a:lnTo>
                    <a:cubicBezTo>
                      <a:pt x="2072" y="5655"/>
                      <a:pt x="1703" y="5173"/>
                      <a:pt x="2148" y="4131"/>
                    </a:cubicBezTo>
                    <a:cubicBezTo>
                      <a:pt x="2593" y="3101"/>
                      <a:pt x="3355" y="3114"/>
                      <a:pt x="3787" y="2390"/>
                    </a:cubicBezTo>
                    <a:cubicBezTo>
                      <a:pt x="4219" y="1666"/>
                      <a:pt x="3825" y="522"/>
                      <a:pt x="3825" y="522"/>
                    </a:cubicBezTo>
                    <a:lnTo>
                      <a:pt x="788" y="1"/>
                    </a:lnTo>
                    <a:close/>
                  </a:path>
                </a:pathLst>
              </a:custGeom>
              <a:solidFill>
                <a:srgbClr val="b75d6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34" name="CustomShape 44"/>
              <p:cNvSpPr/>
              <p:nvPr/>
            </p:nvSpPr>
            <p:spPr>
              <a:xfrm>
                <a:off x="2451240" y="3268440"/>
                <a:ext cx="793800" cy="1089000"/>
              </a:xfrm>
              <a:custGeom>
                <a:avLst/>
                <a:gdLst/>
                <a:ahLst/>
                <a:rect l="l" t="t" r="r" b="b"/>
                <a:pathLst>
                  <a:path w="37131" h="50924">
                    <a:moveTo>
                      <a:pt x="5531" y="0"/>
                    </a:moveTo>
                    <a:cubicBezTo>
                      <a:pt x="4366" y="0"/>
                      <a:pt x="3965" y="159"/>
                      <a:pt x="3965" y="159"/>
                    </a:cubicBezTo>
                    <a:cubicBezTo>
                      <a:pt x="3965" y="159"/>
                      <a:pt x="1" y="2179"/>
                      <a:pt x="1538" y="7046"/>
                    </a:cubicBezTo>
                    <a:cubicBezTo>
                      <a:pt x="2059" y="8710"/>
                      <a:pt x="3368" y="10489"/>
                      <a:pt x="4956" y="12128"/>
                    </a:cubicBezTo>
                    <a:cubicBezTo>
                      <a:pt x="5033" y="12192"/>
                      <a:pt x="5096" y="12281"/>
                      <a:pt x="5172" y="12357"/>
                    </a:cubicBezTo>
                    <a:cubicBezTo>
                      <a:pt x="8209" y="15407"/>
                      <a:pt x="12136" y="17897"/>
                      <a:pt x="13559" y="18024"/>
                    </a:cubicBezTo>
                    <a:cubicBezTo>
                      <a:pt x="13861" y="18054"/>
                      <a:pt x="14160" y="18066"/>
                      <a:pt x="14455" y="18066"/>
                    </a:cubicBezTo>
                    <a:cubicBezTo>
                      <a:pt x="16131" y="18066"/>
                      <a:pt x="17663" y="17663"/>
                      <a:pt x="18699" y="17663"/>
                    </a:cubicBezTo>
                    <a:cubicBezTo>
                      <a:pt x="18823" y="17663"/>
                      <a:pt x="18939" y="17668"/>
                      <a:pt x="19048" y="17681"/>
                    </a:cubicBezTo>
                    <a:cubicBezTo>
                      <a:pt x="20103" y="17796"/>
                      <a:pt x="22390" y="18304"/>
                      <a:pt x="22911" y="18418"/>
                    </a:cubicBezTo>
                    <a:lnTo>
                      <a:pt x="23013" y="18444"/>
                    </a:lnTo>
                    <a:cubicBezTo>
                      <a:pt x="23013" y="18444"/>
                      <a:pt x="23026" y="18469"/>
                      <a:pt x="23038" y="18533"/>
                    </a:cubicBezTo>
                    <a:cubicBezTo>
                      <a:pt x="23280" y="19333"/>
                      <a:pt x="24881" y="24759"/>
                      <a:pt x="24754" y="26512"/>
                    </a:cubicBezTo>
                    <a:cubicBezTo>
                      <a:pt x="24614" y="28380"/>
                      <a:pt x="23775" y="42701"/>
                      <a:pt x="24830" y="50210"/>
                    </a:cubicBezTo>
                    <a:cubicBezTo>
                      <a:pt x="24830" y="50210"/>
                      <a:pt x="26814" y="50924"/>
                      <a:pt x="28832" y="50924"/>
                    </a:cubicBezTo>
                    <a:cubicBezTo>
                      <a:pt x="29639" y="50924"/>
                      <a:pt x="30452" y="50810"/>
                      <a:pt x="31145" y="50490"/>
                    </a:cubicBezTo>
                    <a:cubicBezTo>
                      <a:pt x="31145" y="50490"/>
                      <a:pt x="34424" y="25051"/>
                      <a:pt x="34347" y="21646"/>
                    </a:cubicBezTo>
                    <a:cubicBezTo>
                      <a:pt x="34284" y="18634"/>
                      <a:pt x="33026" y="14416"/>
                      <a:pt x="32721" y="13463"/>
                    </a:cubicBezTo>
                    <a:cubicBezTo>
                      <a:pt x="32683" y="13335"/>
                      <a:pt x="32657" y="13259"/>
                      <a:pt x="32657" y="13259"/>
                    </a:cubicBezTo>
                    <a:lnTo>
                      <a:pt x="32657" y="13259"/>
                    </a:lnTo>
                    <a:lnTo>
                      <a:pt x="35669" y="13653"/>
                    </a:lnTo>
                    <a:lnTo>
                      <a:pt x="35694" y="13551"/>
                    </a:lnTo>
                    <a:lnTo>
                      <a:pt x="35809" y="13158"/>
                    </a:lnTo>
                    <a:lnTo>
                      <a:pt x="35821" y="13081"/>
                    </a:lnTo>
                    <a:lnTo>
                      <a:pt x="37130" y="8431"/>
                    </a:lnTo>
                    <a:cubicBezTo>
                      <a:pt x="37130" y="8431"/>
                      <a:pt x="27028" y="4974"/>
                      <a:pt x="18019" y="2382"/>
                    </a:cubicBezTo>
                    <a:cubicBezTo>
                      <a:pt x="11053" y="389"/>
                      <a:pt x="7355" y="0"/>
                      <a:pt x="5531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35" name="CustomShape 45"/>
              <p:cNvSpPr/>
              <p:nvPr/>
            </p:nvSpPr>
            <p:spPr>
              <a:xfrm>
                <a:off x="2846160" y="3524400"/>
                <a:ext cx="30960" cy="48960"/>
              </a:xfrm>
              <a:custGeom>
                <a:avLst/>
                <a:gdLst/>
                <a:ahLst/>
                <a:rect l="l" t="t" r="r" b="b"/>
                <a:pathLst>
                  <a:path w="1463" h="2314">
                    <a:moveTo>
                      <a:pt x="1" y="0"/>
                    </a:moveTo>
                    <a:lnTo>
                      <a:pt x="1" y="204"/>
                    </a:lnTo>
                    <a:cubicBezTo>
                      <a:pt x="1" y="623"/>
                      <a:pt x="13" y="1055"/>
                      <a:pt x="52" y="1474"/>
                    </a:cubicBezTo>
                    <a:cubicBezTo>
                      <a:pt x="64" y="1652"/>
                      <a:pt x="102" y="1830"/>
                      <a:pt x="179" y="1995"/>
                    </a:cubicBezTo>
                    <a:cubicBezTo>
                      <a:pt x="268" y="2173"/>
                      <a:pt x="446" y="2300"/>
                      <a:pt x="649" y="2313"/>
                    </a:cubicBezTo>
                    <a:cubicBezTo>
                      <a:pt x="954" y="2300"/>
                      <a:pt x="1183" y="2021"/>
                      <a:pt x="1271" y="1551"/>
                    </a:cubicBezTo>
                    <a:cubicBezTo>
                      <a:pt x="1348" y="1144"/>
                      <a:pt x="1399" y="737"/>
                      <a:pt x="1449" y="331"/>
                    </a:cubicBezTo>
                    <a:cubicBezTo>
                      <a:pt x="1449" y="255"/>
                      <a:pt x="1462" y="191"/>
                      <a:pt x="1462" y="115"/>
                    </a:cubicBezTo>
                    <a:cubicBezTo>
                      <a:pt x="1420" y="115"/>
                      <a:pt x="1377" y="109"/>
                      <a:pt x="1335" y="109"/>
                    </a:cubicBezTo>
                    <a:cubicBezTo>
                      <a:pt x="1314" y="109"/>
                      <a:pt x="1293" y="111"/>
                      <a:pt x="1271" y="115"/>
                    </a:cubicBezTo>
                    <a:cubicBezTo>
                      <a:pt x="1259" y="178"/>
                      <a:pt x="1259" y="242"/>
                      <a:pt x="1246" y="318"/>
                    </a:cubicBezTo>
                    <a:cubicBezTo>
                      <a:pt x="1208" y="725"/>
                      <a:pt x="1144" y="1119"/>
                      <a:pt x="1068" y="1525"/>
                    </a:cubicBezTo>
                    <a:cubicBezTo>
                      <a:pt x="1043" y="1665"/>
                      <a:pt x="941" y="2122"/>
                      <a:pt x="662" y="2122"/>
                    </a:cubicBezTo>
                    <a:cubicBezTo>
                      <a:pt x="522" y="2097"/>
                      <a:pt x="420" y="2021"/>
                      <a:pt x="357" y="1906"/>
                    </a:cubicBezTo>
                    <a:cubicBezTo>
                      <a:pt x="293" y="1767"/>
                      <a:pt x="268" y="1614"/>
                      <a:pt x="255" y="1462"/>
                    </a:cubicBezTo>
                    <a:cubicBezTo>
                      <a:pt x="230" y="1055"/>
                      <a:pt x="204" y="636"/>
                      <a:pt x="204" y="216"/>
                    </a:cubicBezTo>
                    <a:lnTo>
                      <a:pt x="204" y="13"/>
                    </a:lnTo>
                    <a:cubicBezTo>
                      <a:pt x="141" y="13"/>
                      <a:pt x="64" y="0"/>
                      <a:pt x="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36" name="CustomShape 46"/>
              <p:cNvSpPr/>
              <p:nvPr/>
            </p:nvSpPr>
            <p:spPr>
              <a:xfrm>
                <a:off x="2617920" y="3503520"/>
                <a:ext cx="597960" cy="59040"/>
              </a:xfrm>
              <a:custGeom>
                <a:avLst/>
                <a:gdLst/>
                <a:ahLst/>
                <a:rect l="l" t="t" r="r" b="b"/>
                <a:pathLst>
                  <a:path w="27982" h="2783">
                    <a:moveTo>
                      <a:pt x="153" y="0"/>
                    </a:moveTo>
                    <a:cubicBezTo>
                      <a:pt x="26" y="0"/>
                      <a:pt x="1" y="191"/>
                      <a:pt x="128" y="203"/>
                    </a:cubicBezTo>
                    <a:cubicBezTo>
                      <a:pt x="242" y="216"/>
                      <a:pt x="5033" y="648"/>
                      <a:pt x="10649" y="1169"/>
                    </a:cubicBezTo>
                    <a:cubicBezTo>
                      <a:pt x="10725" y="1169"/>
                      <a:pt x="10789" y="1182"/>
                      <a:pt x="10865" y="1182"/>
                    </a:cubicBezTo>
                    <a:cubicBezTo>
                      <a:pt x="11208" y="1220"/>
                      <a:pt x="11551" y="1258"/>
                      <a:pt x="11907" y="1283"/>
                    </a:cubicBezTo>
                    <a:cubicBezTo>
                      <a:pt x="11971" y="1283"/>
                      <a:pt x="12034" y="1296"/>
                      <a:pt x="12110" y="1296"/>
                    </a:cubicBezTo>
                    <a:cubicBezTo>
                      <a:pt x="18438" y="1881"/>
                      <a:pt x="25376" y="2529"/>
                      <a:pt x="27854" y="2783"/>
                    </a:cubicBezTo>
                    <a:lnTo>
                      <a:pt x="27867" y="2783"/>
                    </a:lnTo>
                    <a:cubicBezTo>
                      <a:pt x="27918" y="2783"/>
                      <a:pt x="27968" y="2732"/>
                      <a:pt x="27968" y="2681"/>
                    </a:cubicBezTo>
                    <a:cubicBezTo>
                      <a:pt x="27981" y="2630"/>
                      <a:pt x="27930" y="2579"/>
                      <a:pt x="27879" y="2567"/>
                    </a:cubicBezTo>
                    <a:cubicBezTo>
                      <a:pt x="25402" y="2325"/>
                      <a:pt x="18451" y="1677"/>
                      <a:pt x="12136" y="1093"/>
                    </a:cubicBezTo>
                    <a:cubicBezTo>
                      <a:pt x="12060" y="1080"/>
                      <a:pt x="11996" y="1080"/>
                      <a:pt x="11932" y="1067"/>
                    </a:cubicBezTo>
                    <a:cubicBezTo>
                      <a:pt x="11577" y="1042"/>
                      <a:pt x="11221" y="1004"/>
                      <a:pt x="10865" y="978"/>
                    </a:cubicBezTo>
                    <a:cubicBezTo>
                      <a:pt x="10802" y="966"/>
                      <a:pt x="10725" y="966"/>
                      <a:pt x="10662" y="953"/>
                    </a:cubicBezTo>
                    <a:cubicBezTo>
                      <a:pt x="5033" y="445"/>
                      <a:pt x="255" y="13"/>
                      <a:pt x="15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37" name="CustomShape 47"/>
              <p:cNvSpPr/>
              <p:nvPr/>
            </p:nvSpPr>
            <p:spPr>
              <a:xfrm>
                <a:off x="2649240" y="3511080"/>
                <a:ext cx="36000" cy="21240"/>
              </a:xfrm>
              <a:custGeom>
                <a:avLst/>
                <a:gdLst/>
                <a:ahLst/>
                <a:rect l="l" t="t" r="r" b="b"/>
                <a:pathLst>
                  <a:path w="1693" h="1015">
                    <a:moveTo>
                      <a:pt x="1538" y="1"/>
                    </a:moveTo>
                    <a:cubicBezTo>
                      <a:pt x="1517" y="1"/>
                      <a:pt x="1495" y="8"/>
                      <a:pt x="1474" y="26"/>
                    </a:cubicBezTo>
                    <a:cubicBezTo>
                      <a:pt x="1067" y="382"/>
                      <a:pt x="610" y="649"/>
                      <a:pt x="114" y="814"/>
                    </a:cubicBezTo>
                    <a:cubicBezTo>
                      <a:pt x="0" y="852"/>
                      <a:pt x="25" y="1005"/>
                      <a:pt x="140" y="1005"/>
                    </a:cubicBezTo>
                    <a:cubicBezTo>
                      <a:pt x="146" y="1011"/>
                      <a:pt x="153" y="1014"/>
                      <a:pt x="159" y="1014"/>
                    </a:cubicBezTo>
                    <a:cubicBezTo>
                      <a:pt x="165" y="1014"/>
                      <a:pt x="172" y="1011"/>
                      <a:pt x="178" y="1005"/>
                    </a:cubicBezTo>
                    <a:cubicBezTo>
                      <a:pt x="699" y="827"/>
                      <a:pt x="1182" y="560"/>
                      <a:pt x="1601" y="191"/>
                    </a:cubicBezTo>
                    <a:cubicBezTo>
                      <a:pt x="1692" y="120"/>
                      <a:pt x="1622" y="1"/>
                      <a:pt x="153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38" name="CustomShape 48"/>
              <p:cNvSpPr/>
              <p:nvPr/>
            </p:nvSpPr>
            <p:spPr>
              <a:xfrm>
                <a:off x="2932200" y="3558240"/>
                <a:ext cx="29520" cy="106920"/>
              </a:xfrm>
              <a:custGeom>
                <a:avLst/>
                <a:gdLst/>
                <a:ahLst/>
                <a:rect l="l" t="t" r="r" b="b"/>
                <a:pathLst>
                  <a:path w="1401" h="5020">
                    <a:moveTo>
                      <a:pt x="1249" y="1"/>
                    </a:moveTo>
                    <a:cubicBezTo>
                      <a:pt x="1221" y="1"/>
                      <a:pt x="1193" y="12"/>
                      <a:pt x="1170" y="38"/>
                    </a:cubicBezTo>
                    <a:cubicBezTo>
                      <a:pt x="1119" y="102"/>
                      <a:pt x="1" y="1512"/>
                      <a:pt x="420" y="4930"/>
                    </a:cubicBezTo>
                    <a:cubicBezTo>
                      <a:pt x="433" y="4981"/>
                      <a:pt x="471" y="5019"/>
                      <a:pt x="522" y="5019"/>
                    </a:cubicBezTo>
                    <a:lnTo>
                      <a:pt x="535" y="5019"/>
                    </a:lnTo>
                    <a:cubicBezTo>
                      <a:pt x="598" y="5019"/>
                      <a:pt x="636" y="4968"/>
                      <a:pt x="623" y="4905"/>
                    </a:cubicBezTo>
                    <a:cubicBezTo>
                      <a:pt x="217" y="1576"/>
                      <a:pt x="1322" y="191"/>
                      <a:pt x="1335" y="165"/>
                    </a:cubicBezTo>
                    <a:cubicBezTo>
                      <a:pt x="1401" y="90"/>
                      <a:pt x="1327" y="1"/>
                      <a:pt x="124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39" name="CustomShape 49"/>
              <p:cNvSpPr/>
              <p:nvPr/>
            </p:nvSpPr>
            <p:spPr>
              <a:xfrm>
                <a:off x="2550240" y="3471840"/>
                <a:ext cx="667080" cy="78480"/>
              </a:xfrm>
              <a:custGeom>
                <a:avLst/>
                <a:gdLst/>
                <a:ahLst/>
                <a:rect l="l" t="t" r="r" b="b"/>
                <a:pathLst>
                  <a:path w="31208" h="3678">
                    <a:moveTo>
                      <a:pt x="2168" y="0"/>
                    </a:moveTo>
                    <a:cubicBezTo>
                      <a:pt x="1522" y="0"/>
                      <a:pt x="916" y="118"/>
                      <a:pt x="508" y="554"/>
                    </a:cubicBezTo>
                    <a:cubicBezTo>
                      <a:pt x="127" y="974"/>
                      <a:pt x="0" y="1647"/>
                      <a:pt x="191" y="2308"/>
                    </a:cubicBezTo>
                    <a:cubicBezTo>
                      <a:pt x="229" y="2422"/>
                      <a:pt x="267" y="2537"/>
                      <a:pt x="318" y="2638"/>
                    </a:cubicBezTo>
                    <a:cubicBezTo>
                      <a:pt x="394" y="2715"/>
                      <a:pt x="470" y="2791"/>
                      <a:pt x="546" y="2867"/>
                    </a:cubicBezTo>
                    <a:cubicBezTo>
                      <a:pt x="445" y="2676"/>
                      <a:pt x="356" y="2486"/>
                      <a:pt x="292" y="2270"/>
                    </a:cubicBezTo>
                    <a:cubicBezTo>
                      <a:pt x="153" y="1787"/>
                      <a:pt x="153" y="1101"/>
                      <a:pt x="597" y="618"/>
                    </a:cubicBezTo>
                    <a:cubicBezTo>
                      <a:pt x="974" y="214"/>
                      <a:pt x="1545" y="101"/>
                      <a:pt x="2166" y="101"/>
                    </a:cubicBezTo>
                    <a:cubicBezTo>
                      <a:pt x="2385" y="101"/>
                      <a:pt x="2609" y="115"/>
                      <a:pt x="2834" y="135"/>
                    </a:cubicBezTo>
                    <a:cubicBezTo>
                      <a:pt x="11169" y="834"/>
                      <a:pt x="19899" y="1927"/>
                      <a:pt x="31157" y="3668"/>
                    </a:cubicBezTo>
                    <a:cubicBezTo>
                      <a:pt x="31157" y="3674"/>
                      <a:pt x="31160" y="3677"/>
                      <a:pt x="31165" y="3677"/>
                    </a:cubicBezTo>
                    <a:cubicBezTo>
                      <a:pt x="31170" y="3677"/>
                      <a:pt x="31176" y="3674"/>
                      <a:pt x="31183" y="3668"/>
                    </a:cubicBezTo>
                    <a:cubicBezTo>
                      <a:pt x="31195" y="3668"/>
                      <a:pt x="31208" y="3655"/>
                      <a:pt x="31208" y="3629"/>
                    </a:cubicBezTo>
                    <a:cubicBezTo>
                      <a:pt x="31208" y="3617"/>
                      <a:pt x="31208" y="3604"/>
                      <a:pt x="31195" y="3591"/>
                    </a:cubicBezTo>
                    <a:cubicBezTo>
                      <a:pt x="31183" y="3591"/>
                      <a:pt x="31183" y="3579"/>
                      <a:pt x="31170" y="3579"/>
                    </a:cubicBezTo>
                    <a:cubicBezTo>
                      <a:pt x="19912" y="1838"/>
                      <a:pt x="11169" y="732"/>
                      <a:pt x="2834" y="33"/>
                    </a:cubicBezTo>
                    <a:cubicBezTo>
                      <a:pt x="2611" y="14"/>
                      <a:pt x="2387" y="0"/>
                      <a:pt x="216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40" name="CustomShape 50"/>
              <p:cNvSpPr/>
              <p:nvPr/>
            </p:nvSpPr>
            <p:spPr>
              <a:xfrm>
                <a:off x="2944440" y="3598200"/>
                <a:ext cx="81000" cy="744480"/>
              </a:xfrm>
              <a:custGeom>
                <a:avLst/>
                <a:gdLst/>
                <a:ahLst/>
                <a:rect l="l" t="t" r="r" b="b"/>
                <a:pathLst>
                  <a:path w="3800" h="34830">
                    <a:moveTo>
                      <a:pt x="51" y="1"/>
                    </a:moveTo>
                    <a:cubicBezTo>
                      <a:pt x="13" y="1"/>
                      <a:pt x="1" y="26"/>
                      <a:pt x="1" y="64"/>
                    </a:cubicBezTo>
                    <a:cubicBezTo>
                      <a:pt x="140" y="2135"/>
                      <a:pt x="827" y="4143"/>
                      <a:pt x="1475" y="6100"/>
                    </a:cubicBezTo>
                    <a:cubicBezTo>
                      <a:pt x="1843" y="7193"/>
                      <a:pt x="2237" y="8336"/>
                      <a:pt x="2517" y="9467"/>
                    </a:cubicBezTo>
                    <a:cubicBezTo>
                      <a:pt x="3698" y="14220"/>
                      <a:pt x="3215" y="19201"/>
                      <a:pt x="2758" y="24029"/>
                    </a:cubicBezTo>
                    <a:cubicBezTo>
                      <a:pt x="2415" y="27562"/>
                      <a:pt x="2059" y="31221"/>
                      <a:pt x="2351" y="34779"/>
                    </a:cubicBezTo>
                    <a:cubicBezTo>
                      <a:pt x="2364" y="34804"/>
                      <a:pt x="2377" y="34830"/>
                      <a:pt x="2402" y="34830"/>
                    </a:cubicBezTo>
                    <a:lnTo>
                      <a:pt x="2415" y="34830"/>
                    </a:lnTo>
                    <a:cubicBezTo>
                      <a:pt x="2440" y="34830"/>
                      <a:pt x="2466" y="34804"/>
                      <a:pt x="2453" y="34779"/>
                    </a:cubicBezTo>
                    <a:cubicBezTo>
                      <a:pt x="2161" y="31221"/>
                      <a:pt x="2517" y="27574"/>
                      <a:pt x="2860" y="24042"/>
                    </a:cubicBezTo>
                    <a:cubicBezTo>
                      <a:pt x="3317" y="19213"/>
                      <a:pt x="3800" y="14220"/>
                      <a:pt x="2618" y="9455"/>
                    </a:cubicBezTo>
                    <a:cubicBezTo>
                      <a:pt x="2326" y="8311"/>
                      <a:pt x="1945" y="7167"/>
                      <a:pt x="1576" y="6062"/>
                    </a:cubicBezTo>
                    <a:cubicBezTo>
                      <a:pt x="916" y="4130"/>
                      <a:pt x="242" y="2123"/>
                      <a:pt x="102" y="52"/>
                    </a:cubicBezTo>
                    <a:cubicBezTo>
                      <a:pt x="102" y="26"/>
                      <a:pt x="77" y="1"/>
                      <a:pt x="5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</p:grpSp>
      <p:sp>
        <p:nvSpPr>
          <p:cNvPr id="441" name="TextShape 51"/>
          <p:cNvSpPr txBox="1"/>
          <p:nvPr/>
        </p:nvSpPr>
        <p:spPr>
          <a:xfrm>
            <a:off x="1066680" y="639720"/>
            <a:ext cx="7292520" cy="131436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</a:tabLst>
            </a:pPr>
            <a:r>
              <a:rPr b="0" lang="hr-HR" sz="4300" spc="-1" strike="noStrike">
                <a:solidFill>
                  <a:srgbClr val="372549"/>
                </a:solidFill>
                <a:latin typeface="Palanquin Dark SemiBold"/>
                <a:ea typeface="Palanquin Dark SemiBold"/>
              </a:rPr>
              <a:t>EVALUACIJA AUTOMATSKIH MISLI</a:t>
            </a:r>
            <a:endParaRPr b="0" lang="hr-HR" sz="4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2" name="TextShape 52"/>
          <p:cNvSpPr txBox="1"/>
          <p:nvPr/>
        </p:nvSpPr>
        <p:spPr>
          <a:xfrm>
            <a:off x="5004000" y="2059200"/>
            <a:ext cx="3355200" cy="57852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</a:tabLst>
            </a:pPr>
            <a:r>
              <a:rPr b="0" lang="hr-HR" sz="1800" spc="-1" strike="noStrike">
                <a:solidFill>
                  <a:srgbClr val="372549"/>
                </a:solidFill>
                <a:latin typeface="Catamaran"/>
                <a:ea typeface="Catamaran"/>
              </a:rPr>
              <a:t>Anamaria Živković, mag. psych.</a:t>
            </a:r>
            <a:endParaRPr b="0" lang="hr-HR" sz="1800" spc="-1" strike="noStrike">
              <a:latin typeface="Arial"/>
            </a:endParaRPr>
          </a:p>
        </p:txBody>
      </p:sp>
      <p:grpSp>
        <p:nvGrpSpPr>
          <p:cNvPr id="443" name="Group 53"/>
          <p:cNvGrpSpPr/>
          <p:nvPr/>
        </p:nvGrpSpPr>
        <p:grpSpPr>
          <a:xfrm>
            <a:off x="6489000" y="3119400"/>
            <a:ext cx="2651040" cy="578880"/>
            <a:chOff x="6489000" y="3119400"/>
            <a:chExt cx="2651040" cy="578880"/>
          </a:xfrm>
        </p:grpSpPr>
        <p:sp>
          <p:nvSpPr>
            <p:cNvPr id="444" name="CustomShape 54"/>
            <p:cNvSpPr/>
            <p:nvPr/>
          </p:nvSpPr>
          <p:spPr>
            <a:xfrm>
              <a:off x="6489000" y="3258000"/>
              <a:ext cx="2651040" cy="12960"/>
            </a:xfrm>
            <a:custGeom>
              <a:avLst/>
              <a:gdLst/>
              <a:ahLst/>
              <a:rect l="l" t="t" r="r" b="b"/>
              <a:pathLst>
                <a:path w="65517" h="331">
                  <a:moveTo>
                    <a:pt x="165" y="0"/>
                  </a:moveTo>
                  <a:cubicBezTo>
                    <a:pt x="76" y="0"/>
                    <a:pt x="0" y="76"/>
                    <a:pt x="0" y="165"/>
                  </a:cubicBezTo>
                  <a:cubicBezTo>
                    <a:pt x="0" y="254"/>
                    <a:pt x="76" y="330"/>
                    <a:pt x="165" y="330"/>
                  </a:cubicBezTo>
                  <a:lnTo>
                    <a:pt x="65351" y="330"/>
                  </a:lnTo>
                  <a:cubicBezTo>
                    <a:pt x="65440" y="330"/>
                    <a:pt x="65516" y="254"/>
                    <a:pt x="65516" y="165"/>
                  </a:cubicBezTo>
                  <a:cubicBezTo>
                    <a:pt x="65516" y="76"/>
                    <a:pt x="65440" y="0"/>
                    <a:pt x="65351" y="0"/>
                  </a:cubicBez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45" name="CustomShape 55"/>
            <p:cNvSpPr/>
            <p:nvPr/>
          </p:nvSpPr>
          <p:spPr>
            <a:xfrm>
              <a:off x="6797880" y="3598920"/>
              <a:ext cx="2342160" cy="12960"/>
            </a:xfrm>
            <a:custGeom>
              <a:avLst/>
              <a:gdLst/>
              <a:ahLst/>
              <a:rect l="l" t="t" r="r" b="b"/>
              <a:pathLst>
                <a:path w="57881" h="332">
                  <a:moveTo>
                    <a:pt x="166" y="1"/>
                  </a:moveTo>
                  <a:cubicBezTo>
                    <a:pt x="77" y="1"/>
                    <a:pt x="1" y="77"/>
                    <a:pt x="1" y="166"/>
                  </a:cubicBezTo>
                  <a:cubicBezTo>
                    <a:pt x="1" y="255"/>
                    <a:pt x="77" y="331"/>
                    <a:pt x="166" y="331"/>
                  </a:cubicBezTo>
                  <a:lnTo>
                    <a:pt x="57715" y="331"/>
                  </a:lnTo>
                  <a:cubicBezTo>
                    <a:pt x="57804" y="331"/>
                    <a:pt x="57880" y="255"/>
                    <a:pt x="57880" y="166"/>
                  </a:cubicBezTo>
                  <a:cubicBezTo>
                    <a:pt x="57880" y="77"/>
                    <a:pt x="57804" y="1"/>
                    <a:pt x="57715" y="1"/>
                  </a:cubicBez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46" name="CustomShape 56"/>
            <p:cNvSpPr/>
            <p:nvPr/>
          </p:nvSpPr>
          <p:spPr>
            <a:xfrm>
              <a:off x="8158320" y="3119400"/>
              <a:ext cx="12960" cy="147960"/>
            </a:xfrm>
            <a:custGeom>
              <a:avLst/>
              <a:gdLst/>
              <a:ahLst/>
              <a:rect l="l" t="t" r="r" b="b"/>
              <a:pathLst>
                <a:path w="331" h="3661">
                  <a:moveTo>
                    <a:pt x="0" y="0"/>
                  </a:moveTo>
                  <a:lnTo>
                    <a:pt x="0" y="3494"/>
                  </a:lnTo>
                  <a:cubicBezTo>
                    <a:pt x="0" y="3578"/>
                    <a:pt x="67" y="3661"/>
                    <a:pt x="148" y="3661"/>
                  </a:cubicBezTo>
                  <a:cubicBezTo>
                    <a:pt x="154" y="3661"/>
                    <a:pt x="160" y="3660"/>
                    <a:pt x="165" y="3660"/>
                  </a:cubicBezTo>
                  <a:cubicBezTo>
                    <a:pt x="254" y="3660"/>
                    <a:pt x="331" y="3583"/>
                    <a:pt x="331" y="3494"/>
                  </a:cubicBezTo>
                  <a:lnTo>
                    <a:pt x="331" y="0"/>
                  </a:ln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47" name="CustomShape 57"/>
            <p:cNvSpPr/>
            <p:nvPr/>
          </p:nvSpPr>
          <p:spPr>
            <a:xfrm>
              <a:off x="7176600" y="3258720"/>
              <a:ext cx="12960" cy="345240"/>
            </a:xfrm>
            <a:custGeom>
              <a:avLst/>
              <a:gdLst/>
              <a:ahLst/>
              <a:rect l="l" t="t" r="r" b="b"/>
              <a:pathLst>
                <a:path w="331" h="8540">
                  <a:moveTo>
                    <a:pt x="165" y="1"/>
                  </a:moveTo>
                  <a:cubicBezTo>
                    <a:pt x="76" y="1"/>
                    <a:pt x="0" y="77"/>
                    <a:pt x="0" y="166"/>
                  </a:cubicBezTo>
                  <a:lnTo>
                    <a:pt x="0" y="8374"/>
                  </a:lnTo>
                  <a:cubicBezTo>
                    <a:pt x="0" y="8463"/>
                    <a:pt x="76" y="8539"/>
                    <a:pt x="165" y="8539"/>
                  </a:cubicBezTo>
                  <a:cubicBezTo>
                    <a:pt x="254" y="8539"/>
                    <a:pt x="330" y="8463"/>
                    <a:pt x="330" y="8374"/>
                  </a:cubicBezTo>
                  <a:lnTo>
                    <a:pt x="330" y="166"/>
                  </a:lnTo>
                  <a:cubicBezTo>
                    <a:pt x="330" y="77"/>
                    <a:pt x="254" y="1"/>
                    <a:pt x="165" y="1"/>
                  </a:cubicBez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48" name="CustomShape 58"/>
            <p:cNvSpPr/>
            <p:nvPr/>
          </p:nvSpPr>
          <p:spPr>
            <a:xfrm>
              <a:off x="8784720" y="3258720"/>
              <a:ext cx="13680" cy="345240"/>
            </a:xfrm>
            <a:custGeom>
              <a:avLst/>
              <a:gdLst/>
              <a:ahLst/>
              <a:rect l="l" t="t" r="r" b="b"/>
              <a:pathLst>
                <a:path w="344" h="8540">
                  <a:moveTo>
                    <a:pt x="178" y="1"/>
                  </a:moveTo>
                  <a:cubicBezTo>
                    <a:pt x="76" y="1"/>
                    <a:pt x="0" y="77"/>
                    <a:pt x="0" y="166"/>
                  </a:cubicBezTo>
                  <a:lnTo>
                    <a:pt x="0" y="8374"/>
                  </a:lnTo>
                  <a:cubicBezTo>
                    <a:pt x="0" y="8463"/>
                    <a:pt x="76" y="8539"/>
                    <a:pt x="178" y="8539"/>
                  </a:cubicBezTo>
                  <a:cubicBezTo>
                    <a:pt x="267" y="8539"/>
                    <a:pt x="343" y="8463"/>
                    <a:pt x="343" y="8374"/>
                  </a:cubicBezTo>
                  <a:lnTo>
                    <a:pt x="343" y="166"/>
                  </a:lnTo>
                  <a:cubicBezTo>
                    <a:pt x="343" y="77"/>
                    <a:pt x="267" y="1"/>
                    <a:pt x="178" y="1"/>
                  </a:cubicBez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49" name="CustomShape 59"/>
            <p:cNvSpPr/>
            <p:nvPr/>
          </p:nvSpPr>
          <p:spPr>
            <a:xfrm>
              <a:off x="8157600" y="3599640"/>
              <a:ext cx="13680" cy="97920"/>
            </a:xfrm>
            <a:custGeom>
              <a:avLst/>
              <a:gdLst/>
              <a:ahLst/>
              <a:rect l="l" t="t" r="r" b="b"/>
              <a:pathLst>
                <a:path w="344" h="2430">
                  <a:moveTo>
                    <a:pt x="159" y="1"/>
                  </a:moveTo>
                  <a:cubicBezTo>
                    <a:pt x="67" y="1"/>
                    <a:pt x="1" y="84"/>
                    <a:pt x="1" y="167"/>
                  </a:cubicBezTo>
                  <a:lnTo>
                    <a:pt x="1" y="2429"/>
                  </a:lnTo>
                  <a:lnTo>
                    <a:pt x="344" y="2429"/>
                  </a:lnTo>
                  <a:lnTo>
                    <a:pt x="344" y="167"/>
                  </a:lnTo>
                  <a:cubicBezTo>
                    <a:pt x="344" y="78"/>
                    <a:pt x="267" y="2"/>
                    <a:pt x="178" y="2"/>
                  </a:cubicBezTo>
                  <a:cubicBezTo>
                    <a:pt x="172" y="1"/>
                    <a:pt x="165" y="1"/>
                    <a:pt x="159" y="1"/>
                  </a:cubicBez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50" name="CustomShape 60"/>
            <p:cNvSpPr/>
            <p:nvPr/>
          </p:nvSpPr>
          <p:spPr>
            <a:xfrm>
              <a:off x="8157600" y="3595320"/>
              <a:ext cx="13680" cy="102960"/>
            </a:xfrm>
            <a:custGeom>
              <a:avLst/>
              <a:gdLst/>
              <a:ahLst/>
              <a:rect l="l" t="t" r="r" b="b"/>
              <a:pathLst>
                <a:path w="344" h="2555">
                  <a:moveTo>
                    <a:pt x="178" y="1"/>
                  </a:moveTo>
                  <a:cubicBezTo>
                    <a:pt x="115" y="1"/>
                    <a:pt x="64" y="39"/>
                    <a:pt x="39" y="90"/>
                  </a:cubicBezTo>
                  <a:cubicBezTo>
                    <a:pt x="13" y="115"/>
                    <a:pt x="1" y="141"/>
                    <a:pt x="1" y="166"/>
                  </a:cubicBezTo>
                  <a:lnTo>
                    <a:pt x="1" y="2555"/>
                  </a:lnTo>
                  <a:lnTo>
                    <a:pt x="344" y="2555"/>
                  </a:lnTo>
                  <a:lnTo>
                    <a:pt x="344" y="166"/>
                  </a:lnTo>
                  <a:cubicBezTo>
                    <a:pt x="344" y="141"/>
                    <a:pt x="331" y="115"/>
                    <a:pt x="318" y="90"/>
                  </a:cubicBezTo>
                  <a:cubicBezTo>
                    <a:pt x="293" y="39"/>
                    <a:pt x="229" y="1"/>
                    <a:pt x="178" y="1"/>
                  </a:cubicBez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451" name="Group 61"/>
          <p:cNvGrpSpPr/>
          <p:nvPr/>
        </p:nvGrpSpPr>
        <p:grpSpPr>
          <a:xfrm>
            <a:off x="1928160" y="2220480"/>
            <a:ext cx="24840" cy="46800"/>
            <a:chOff x="1928160" y="2220480"/>
            <a:chExt cx="24840" cy="46800"/>
          </a:xfrm>
        </p:grpSpPr>
        <p:sp>
          <p:nvSpPr>
            <p:cNvPr id="452" name="CustomShape 62"/>
            <p:cNvSpPr/>
            <p:nvPr/>
          </p:nvSpPr>
          <p:spPr>
            <a:xfrm>
              <a:off x="1928160" y="2220480"/>
              <a:ext cx="24840" cy="46800"/>
            </a:xfrm>
            <a:custGeom>
              <a:avLst/>
              <a:gdLst/>
              <a:ahLst/>
              <a:rect l="l" t="t" r="r" b="b"/>
              <a:pathLst>
                <a:path w="1462" h="2741">
                  <a:moveTo>
                    <a:pt x="68" y="1"/>
                  </a:moveTo>
                  <a:cubicBezTo>
                    <a:pt x="55" y="1"/>
                    <a:pt x="41" y="8"/>
                    <a:pt x="28" y="21"/>
                  </a:cubicBezTo>
                  <a:cubicBezTo>
                    <a:pt x="1" y="48"/>
                    <a:pt x="1" y="89"/>
                    <a:pt x="28" y="116"/>
                  </a:cubicBezTo>
                  <a:cubicBezTo>
                    <a:pt x="691" y="833"/>
                    <a:pt x="1151" y="1726"/>
                    <a:pt x="1340" y="2687"/>
                  </a:cubicBezTo>
                  <a:cubicBezTo>
                    <a:pt x="1340" y="2714"/>
                    <a:pt x="1367" y="2741"/>
                    <a:pt x="1394" y="2741"/>
                  </a:cubicBezTo>
                  <a:lnTo>
                    <a:pt x="1408" y="2741"/>
                  </a:lnTo>
                  <a:cubicBezTo>
                    <a:pt x="1448" y="2727"/>
                    <a:pt x="1462" y="2700"/>
                    <a:pt x="1462" y="2673"/>
                  </a:cubicBezTo>
                  <a:cubicBezTo>
                    <a:pt x="1272" y="1672"/>
                    <a:pt x="799" y="765"/>
                    <a:pt x="109" y="21"/>
                  </a:cubicBezTo>
                  <a:cubicBezTo>
                    <a:pt x="95" y="8"/>
                    <a:pt x="82" y="1"/>
                    <a:pt x="68" y="1"/>
                  </a:cubicBezTo>
                  <a:close/>
                </a:path>
              </a:pathLst>
            </a:custGeom>
            <a:solidFill>
              <a:srgbClr val="37254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53" name="CustomShape 63"/>
            <p:cNvSpPr/>
            <p:nvPr/>
          </p:nvSpPr>
          <p:spPr>
            <a:xfrm>
              <a:off x="1931760" y="2237760"/>
              <a:ext cx="9720" cy="21960"/>
            </a:xfrm>
            <a:custGeom>
              <a:avLst/>
              <a:gdLst/>
              <a:ahLst/>
              <a:rect l="l" t="t" r="r" b="b"/>
              <a:pathLst>
                <a:path w="596" h="1307">
                  <a:moveTo>
                    <a:pt x="528" y="1"/>
                  </a:moveTo>
                  <a:cubicBezTo>
                    <a:pt x="514" y="1"/>
                    <a:pt x="501" y="7"/>
                    <a:pt x="487" y="21"/>
                  </a:cubicBezTo>
                  <a:cubicBezTo>
                    <a:pt x="189" y="359"/>
                    <a:pt x="14" y="779"/>
                    <a:pt x="0" y="1239"/>
                  </a:cubicBezTo>
                  <a:cubicBezTo>
                    <a:pt x="0" y="1266"/>
                    <a:pt x="27" y="1306"/>
                    <a:pt x="68" y="1306"/>
                  </a:cubicBezTo>
                  <a:cubicBezTo>
                    <a:pt x="95" y="1306"/>
                    <a:pt x="122" y="1279"/>
                    <a:pt x="122" y="1252"/>
                  </a:cubicBezTo>
                  <a:cubicBezTo>
                    <a:pt x="135" y="819"/>
                    <a:pt x="298" y="427"/>
                    <a:pt x="568" y="102"/>
                  </a:cubicBezTo>
                  <a:cubicBezTo>
                    <a:pt x="595" y="75"/>
                    <a:pt x="595" y="35"/>
                    <a:pt x="568" y="21"/>
                  </a:cubicBezTo>
                  <a:cubicBezTo>
                    <a:pt x="555" y="7"/>
                    <a:pt x="541" y="1"/>
                    <a:pt x="528" y="1"/>
                  </a:cubicBezTo>
                  <a:close/>
                </a:path>
              </a:pathLst>
            </a:custGeom>
            <a:solidFill>
              <a:srgbClr val="37254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454" name="Group 64"/>
          <p:cNvGrpSpPr/>
          <p:nvPr/>
        </p:nvGrpSpPr>
        <p:grpSpPr>
          <a:xfrm>
            <a:off x="-180000" y="3342600"/>
            <a:ext cx="1027440" cy="1641600"/>
            <a:chOff x="-180000" y="3342600"/>
            <a:chExt cx="1027440" cy="1641600"/>
          </a:xfrm>
        </p:grpSpPr>
        <p:sp>
          <p:nvSpPr>
            <p:cNvPr id="455" name="CustomShape 65"/>
            <p:cNvSpPr/>
            <p:nvPr/>
          </p:nvSpPr>
          <p:spPr>
            <a:xfrm>
              <a:off x="-27000" y="4886280"/>
              <a:ext cx="600120" cy="97920"/>
            </a:xfrm>
            <a:custGeom>
              <a:avLst/>
              <a:gdLst/>
              <a:ahLst/>
              <a:rect l="l" t="t" r="r" b="b"/>
              <a:pathLst>
                <a:path w="33839" h="5541">
                  <a:moveTo>
                    <a:pt x="16913" y="0"/>
                  </a:moveTo>
                  <a:cubicBezTo>
                    <a:pt x="7574" y="0"/>
                    <a:pt x="1" y="1245"/>
                    <a:pt x="1" y="2770"/>
                  </a:cubicBezTo>
                  <a:cubicBezTo>
                    <a:pt x="1" y="4295"/>
                    <a:pt x="7574" y="5540"/>
                    <a:pt x="16913" y="5540"/>
                  </a:cubicBezTo>
                  <a:cubicBezTo>
                    <a:pt x="26253" y="5540"/>
                    <a:pt x="33839" y="4295"/>
                    <a:pt x="33839" y="2770"/>
                  </a:cubicBezTo>
                  <a:cubicBezTo>
                    <a:pt x="33839" y="1245"/>
                    <a:pt x="26253" y="0"/>
                    <a:pt x="16913" y="0"/>
                  </a:cubicBezTo>
                  <a:close/>
                </a:path>
              </a:pathLst>
            </a:custGeom>
            <a:solidFill>
              <a:schemeClr val="lt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56" name="CustomShape 66"/>
            <p:cNvSpPr/>
            <p:nvPr/>
          </p:nvSpPr>
          <p:spPr>
            <a:xfrm>
              <a:off x="-180000" y="3417120"/>
              <a:ext cx="441000" cy="883080"/>
            </a:xfrm>
            <a:custGeom>
              <a:avLst/>
              <a:gdLst/>
              <a:ahLst/>
              <a:rect l="l" t="t" r="r" b="b"/>
              <a:pathLst>
                <a:path w="24877" h="49797">
                  <a:moveTo>
                    <a:pt x="3935" y="0"/>
                  </a:moveTo>
                  <a:cubicBezTo>
                    <a:pt x="3219" y="0"/>
                    <a:pt x="2516" y="195"/>
                    <a:pt x="1907" y="576"/>
                  </a:cubicBezTo>
                  <a:cubicBezTo>
                    <a:pt x="0" y="1846"/>
                    <a:pt x="191" y="4375"/>
                    <a:pt x="674" y="6433"/>
                  </a:cubicBezTo>
                  <a:cubicBezTo>
                    <a:pt x="1563" y="10284"/>
                    <a:pt x="3050" y="13943"/>
                    <a:pt x="4842" y="17450"/>
                  </a:cubicBezTo>
                  <a:cubicBezTo>
                    <a:pt x="8146" y="23918"/>
                    <a:pt x="12440" y="29776"/>
                    <a:pt x="16354" y="35862"/>
                  </a:cubicBezTo>
                  <a:cubicBezTo>
                    <a:pt x="18311" y="38899"/>
                    <a:pt x="20192" y="41974"/>
                    <a:pt x="21780" y="45202"/>
                  </a:cubicBezTo>
                  <a:cubicBezTo>
                    <a:pt x="22390" y="46460"/>
                    <a:pt x="22873" y="47883"/>
                    <a:pt x="23368" y="49293"/>
                  </a:cubicBezTo>
                  <a:cubicBezTo>
                    <a:pt x="23489" y="49641"/>
                    <a:pt x="23776" y="49796"/>
                    <a:pt x="24063" y="49796"/>
                  </a:cubicBezTo>
                  <a:cubicBezTo>
                    <a:pt x="24469" y="49796"/>
                    <a:pt x="24876" y="49484"/>
                    <a:pt x="24817" y="48963"/>
                  </a:cubicBezTo>
                  <a:cubicBezTo>
                    <a:pt x="24054" y="42012"/>
                    <a:pt x="23305" y="35036"/>
                    <a:pt x="21869" y="28213"/>
                  </a:cubicBezTo>
                  <a:cubicBezTo>
                    <a:pt x="19887" y="18683"/>
                    <a:pt x="16087" y="9140"/>
                    <a:pt x="8921" y="2533"/>
                  </a:cubicBezTo>
                  <a:cubicBezTo>
                    <a:pt x="7612" y="1325"/>
                    <a:pt x="6138" y="182"/>
                    <a:pt x="4295" y="17"/>
                  </a:cubicBezTo>
                  <a:cubicBezTo>
                    <a:pt x="4175" y="6"/>
                    <a:pt x="4055" y="0"/>
                    <a:pt x="3935" y="0"/>
                  </a:cubicBezTo>
                  <a:close/>
                </a:path>
              </a:pathLst>
            </a:custGeom>
            <a:solidFill>
              <a:schemeClr val="accent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57" name="CustomShape 67"/>
            <p:cNvSpPr/>
            <p:nvPr/>
          </p:nvSpPr>
          <p:spPr>
            <a:xfrm>
              <a:off x="256680" y="3342600"/>
              <a:ext cx="344520" cy="962640"/>
            </a:xfrm>
            <a:custGeom>
              <a:avLst/>
              <a:gdLst/>
              <a:ahLst/>
              <a:rect l="l" t="t" r="r" b="b"/>
              <a:pathLst>
                <a:path w="19442" h="54276">
                  <a:moveTo>
                    <a:pt x="13532" y="0"/>
                  </a:moveTo>
                  <a:cubicBezTo>
                    <a:pt x="12243" y="0"/>
                    <a:pt x="10930" y="552"/>
                    <a:pt x="9925" y="1390"/>
                  </a:cubicBezTo>
                  <a:cubicBezTo>
                    <a:pt x="8552" y="2533"/>
                    <a:pt x="7625" y="4134"/>
                    <a:pt x="6837" y="5723"/>
                  </a:cubicBezTo>
                  <a:cubicBezTo>
                    <a:pt x="3253" y="12927"/>
                    <a:pt x="1475" y="20920"/>
                    <a:pt x="712" y="28925"/>
                  </a:cubicBezTo>
                  <a:cubicBezTo>
                    <a:pt x="267" y="33614"/>
                    <a:pt x="153" y="38341"/>
                    <a:pt x="191" y="43055"/>
                  </a:cubicBezTo>
                  <a:cubicBezTo>
                    <a:pt x="204" y="45419"/>
                    <a:pt x="255" y="47782"/>
                    <a:pt x="318" y="50146"/>
                  </a:cubicBezTo>
                  <a:cubicBezTo>
                    <a:pt x="344" y="51365"/>
                    <a:pt x="1" y="53144"/>
                    <a:pt x="445" y="54275"/>
                  </a:cubicBezTo>
                  <a:cubicBezTo>
                    <a:pt x="2123" y="53259"/>
                    <a:pt x="3571" y="49764"/>
                    <a:pt x="4600" y="48049"/>
                  </a:cubicBezTo>
                  <a:cubicBezTo>
                    <a:pt x="6049" y="45660"/>
                    <a:pt x="7409" y="43208"/>
                    <a:pt x="8705" y="40730"/>
                  </a:cubicBezTo>
                  <a:cubicBezTo>
                    <a:pt x="11259" y="35800"/>
                    <a:pt x="13495" y="30717"/>
                    <a:pt x="15414" y="25507"/>
                  </a:cubicBezTo>
                  <a:cubicBezTo>
                    <a:pt x="17650" y="19382"/>
                    <a:pt x="19442" y="12889"/>
                    <a:pt x="18641" y="6422"/>
                  </a:cubicBezTo>
                  <a:cubicBezTo>
                    <a:pt x="18336" y="3906"/>
                    <a:pt x="17320" y="1085"/>
                    <a:pt x="14918" y="233"/>
                  </a:cubicBezTo>
                  <a:cubicBezTo>
                    <a:pt x="14470" y="74"/>
                    <a:pt x="14003" y="0"/>
                    <a:pt x="13532" y="0"/>
                  </a:cubicBezTo>
                  <a:close/>
                </a:path>
              </a:pathLst>
            </a:custGeom>
            <a:solidFill>
              <a:schemeClr val="accent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58" name="CustomShape 68"/>
            <p:cNvSpPr/>
            <p:nvPr/>
          </p:nvSpPr>
          <p:spPr>
            <a:xfrm>
              <a:off x="277560" y="3684960"/>
              <a:ext cx="569880" cy="632160"/>
            </a:xfrm>
            <a:custGeom>
              <a:avLst/>
              <a:gdLst/>
              <a:ahLst/>
              <a:rect l="l" t="t" r="r" b="b"/>
              <a:pathLst>
                <a:path w="32149" h="35652">
                  <a:moveTo>
                    <a:pt x="28367" y="0"/>
                  </a:moveTo>
                  <a:cubicBezTo>
                    <a:pt x="27976" y="0"/>
                    <a:pt x="27579" y="52"/>
                    <a:pt x="27193" y="149"/>
                  </a:cubicBezTo>
                  <a:cubicBezTo>
                    <a:pt x="25833" y="505"/>
                    <a:pt x="24601" y="1356"/>
                    <a:pt x="23445" y="2246"/>
                  </a:cubicBezTo>
                  <a:cubicBezTo>
                    <a:pt x="18247" y="6274"/>
                    <a:pt x="13914" y="11522"/>
                    <a:pt x="10242" y="17125"/>
                  </a:cubicBezTo>
                  <a:cubicBezTo>
                    <a:pt x="8082" y="20416"/>
                    <a:pt x="6138" y="23860"/>
                    <a:pt x="4283" y="27329"/>
                  </a:cubicBezTo>
                  <a:cubicBezTo>
                    <a:pt x="3355" y="29070"/>
                    <a:pt x="2453" y="30823"/>
                    <a:pt x="1551" y="32577"/>
                  </a:cubicBezTo>
                  <a:cubicBezTo>
                    <a:pt x="1093" y="33492"/>
                    <a:pt x="166" y="34673"/>
                    <a:pt x="1" y="35652"/>
                  </a:cubicBezTo>
                  <a:cubicBezTo>
                    <a:pt x="1513" y="35499"/>
                    <a:pt x="3838" y="33453"/>
                    <a:pt x="5185" y="32551"/>
                  </a:cubicBezTo>
                  <a:cubicBezTo>
                    <a:pt x="7091" y="31306"/>
                    <a:pt x="8946" y="29997"/>
                    <a:pt x="10776" y="28625"/>
                  </a:cubicBezTo>
                  <a:cubicBezTo>
                    <a:pt x="14423" y="25893"/>
                    <a:pt x="17904" y="22945"/>
                    <a:pt x="21208" y="19806"/>
                  </a:cubicBezTo>
                  <a:cubicBezTo>
                    <a:pt x="25096" y="16096"/>
                    <a:pt x="28858" y="11954"/>
                    <a:pt x="30891" y="6922"/>
                  </a:cubicBezTo>
                  <a:cubicBezTo>
                    <a:pt x="31691" y="4965"/>
                    <a:pt x="32149" y="2525"/>
                    <a:pt x="30916" y="1064"/>
                  </a:cubicBezTo>
                  <a:cubicBezTo>
                    <a:pt x="30297" y="327"/>
                    <a:pt x="29353" y="0"/>
                    <a:pt x="28367" y="0"/>
                  </a:cubicBezTo>
                  <a:close/>
                </a:path>
              </a:pathLst>
            </a:custGeom>
            <a:solidFill>
              <a:schemeClr val="accent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grpSp>
          <p:nvGrpSpPr>
            <p:cNvPr id="459" name="Group 69"/>
            <p:cNvGrpSpPr/>
            <p:nvPr/>
          </p:nvGrpSpPr>
          <p:grpSpPr>
            <a:xfrm>
              <a:off x="-100800" y="3394800"/>
              <a:ext cx="887040" cy="926640"/>
              <a:chOff x="-100800" y="3394800"/>
              <a:chExt cx="887040" cy="926640"/>
            </a:xfrm>
          </p:grpSpPr>
          <p:sp>
            <p:nvSpPr>
              <p:cNvPr id="460" name="CustomShape 70"/>
              <p:cNvSpPr/>
              <p:nvPr/>
            </p:nvSpPr>
            <p:spPr>
              <a:xfrm>
                <a:off x="-100800" y="3458160"/>
                <a:ext cx="360000" cy="829800"/>
              </a:xfrm>
              <a:custGeom>
                <a:avLst/>
                <a:gdLst/>
                <a:ahLst/>
                <a:rect l="l" t="t" r="r" b="b"/>
                <a:pathLst>
                  <a:path w="20934" h="48223">
                    <a:moveTo>
                      <a:pt x="116" y="0"/>
                    </a:moveTo>
                    <a:cubicBezTo>
                      <a:pt x="86" y="0"/>
                      <a:pt x="57" y="15"/>
                      <a:pt x="41" y="38"/>
                    </a:cubicBezTo>
                    <a:cubicBezTo>
                      <a:pt x="1" y="79"/>
                      <a:pt x="14" y="133"/>
                      <a:pt x="55" y="174"/>
                    </a:cubicBezTo>
                    <a:cubicBezTo>
                      <a:pt x="150" y="255"/>
                      <a:pt x="10149" y="8996"/>
                      <a:pt x="14452" y="23244"/>
                    </a:cubicBezTo>
                    <a:cubicBezTo>
                      <a:pt x="18755" y="37506"/>
                      <a:pt x="20717" y="48033"/>
                      <a:pt x="20744" y="48141"/>
                    </a:cubicBezTo>
                    <a:cubicBezTo>
                      <a:pt x="20744" y="48182"/>
                      <a:pt x="20784" y="48222"/>
                      <a:pt x="20839" y="48222"/>
                    </a:cubicBezTo>
                    <a:lnTo>
                      <a:pt x="20852" y="48209"/>
                    </a:lnTo>
                    <a:cubicBezTo>
                      <a:pt x="20893" y="48209"/>
                      <a:pt x="20933" y="48155"/>
                      <a:pt x="20920" y="48101"/>
                    </a:cubicBezTo>
                    <a:cubicBezTo>
                      <a:pt x="20906" y="48006"/>
                      <a:pt x="18931" y="37479"/>
                      <a:pt x="14628" y="23190"/>
                    </a:cubicBezTo>
                    <a:cubicBezTo>
                      <a:pt x="10325" y="8915"/>
                      <a:pt x="271" y="106"/>
                      <a:pt x="177" y="25"/>
                    </a:cubicBezTo>
                    <a:cubicBezTo>
                      <a:pt x="160" y="8"/>
                      <a:pt x="138" y="0"/>
                      <a:pt x="116" y="0"/>
                    </a:cubicBezTo>
                    <a:close/>
                  </a:path>
                </a:pathLst>
              </a:custGeom>
              <a:solidFill>
                <a:srgbClr val="774c6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61" name="CustomShape 71"/>
              <p:cNvSpPr/>
              <p:nvPr/>
            </p:nvSpPr>
            <p:spPr>
              <a:xfrm>
                <a:off x="267840" y="3394800"/>
                <a:ext cx="223200" cy="911520"/>
              </a:xfrm>
              <a:custGeom>
                <a:avLst/>
                <a:gdLst/>
                <a:ahLst/>
                <a:rect l="l" t="t" r="r" b="b"/>
                <a:pathLst>
                  <a:path w="12978" h="52986">
                    <a:moveTo>
                      <a:pt x="12865" y="0"/>
                    </a:moveTo>
                    <a:cubicBezTo>
                      <a:pt x="12827" y="0"/>
                      <a:pt x="12794" y="23"/>
                      <a:pt x="12774" y="52"/>
                    </a:cubicBezTo>
                    <a:cubicBezTo>
                      <a:pt x="5116" y="16668"/>
                      <a:pt x="772" y="34610"/>
                      <a:pt x="1" y="52891"/>
                    </a:cubicBezTo>
                    <a:cubicBezTo>
                      <a:pt x="1" y="52931"/>
                      <a:pt x="41" y="52985"/>
                      <a:pt x="96" y="52985"/>
                    </a:cubicBezTo>
                    <a:cubicBezTo>
                      <a:pt x="150" y="52985"/>
                      <a:pt x="190" y="52931"/>
                      <a:pt x="190" y="52891"/>
                    </a:cubicBezTo>
                    <a:cubicBezTo>
                      <a:pt x="962" y="34637"/>
                      <a:pt x="5305" y="16722"/>
                      <a:pt x="12950" y="133"/>
                    </a:cubicBezTo>
                    <a:cubicBezTo>
                      <a:pt x="12977" y="92"/>
                      <a:pt x="12950" y="25"/>
                      <a:pt x="12910" y="11"/>
                    </a:cubicBezTo>
                    <a:cubicBezTo>
                      <a:pt x="12894" y="4"/>
                      <a:pt x="12879" y="0"/>
                      <a:pt x="12865" y="0"/>
                    </a:cubicBezTo>
                    <a:close/>
                  </a:path>
                </a:pathLst>
              </a:custGeom>
              <a:solidFill>
                <a:srgbClr val="774c6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62" name="CustomShape 72"/>
              <p:cNvSpPr/>
              <p:nvPr/>
            </p:nvSpPr>
            <p:spPr>
              <a:xfrm>
                <a:off x="279360" y="3728880"/>
                <a:ext cx="506880" cy="592560"/>
              </a:xfrm>
              <a:custGeom>
                <a:avLst/>
                <a:gdLst/>
                <a:ahLst/>
                <a:rect l="l" t="t" r="r" b="b"/>
                <a:pathLst>
                  <a:path w="29472" h="34439">
                    <a:moveTo>
                      <a:pt x="29376" y="1"/>
                    </a:moveTo>
                    <a:cubicBezTo>
                      <a:pt x="29361" y="1"/>
                      <a:pt x="29347" y="5"/>
                      <a:pt x="29336" y="15"/>
                    </a:cubicBezTo>
                    <a:cubicBezTo>
                      <a:pt x="17821" y="9419"/>
                      <a:pt x="7687" y="21273"/>
                      <a:pt x="14" y="34330"/>
                    </a:cubicBezTo>
                    <a:cubicBezTo>
                      <a:pt x="1" y="34357"/>
                      <a:pt x="14" y="34411"/>
                      <a:pt x="42" y="34425"/>
                    </a:cubicBezTo>
                    <a:cubicBezTo>
                      <a:pt x="55" y="34438"/>
                      <a:pt x="69" y="34438"/>
                      <a:pt x="82" y="34438"/>
                    </a:cubicBezTo>
                    <a:cubicBezTo>
                      <a:pt x="109" y="34438"/>
                      <a:pt x="136" y="34425"/>
                      <a:pt x="150" y="34398"/>
                    </a:cubicBezTo>
                    <a:cubicBezTo>
                      <a:pt x="7808" y="21367"/>
                      <a:pt x="17930" y="9514"/>
                      <a:pt x="29431" y="137"/>
                    </a:cubicBezTo>
                    <a:cubicBezTo>
                      <a:pt x="29458" y="110"/>
                      <a:pt x="29472" y="56"/>
                      <a:pt x="29445" y="29"/>
                    </a:cubicBezTo>
                    <a:cubicBezTo>
                      <a:pt x="29428" y="12"/>
                      <a:pt x="29401" y="1"/>
                      <a:pt x="29376" y="1"/>
                    </a:cubicBezTo>
                    <a:close/>
                  </a:path>
                </a:pathLst>
              </a:custGeom>
              <a:solidFill>
                <a:srgbClr val="774c6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sp>
          <p:nvSpPr>
            <p:cNvPr id="463" name="CustomShape 73"/>
            <p:cNvSpPr/>
            <p:nvPr/>
          </p:nvSpPr>
          <p:spPr>
            <a:xfrm>
              <a:off x="34200" y="4279680"/>
              <a:ext cx="479520" cy="660600"/>
            </a:xfrm>
            <a:custGeom>
              <a:avLst/>
              <a:gdLst/>
              <a:ahLst/>
              <a:rect l="l" t="t" r="r" b="b"/>
              <a:pathLst>
                <a:path w="27041" h="37245">
                  <a:moveTo>
                    <a:pt x="1" y="1"/>
                  </a:moveTo>
                  <a:lnTo>
                    <a:pt x="4753" y="33661"/>
                  </a:lnTo>
                  <a:cubicBezTo>
                    <a:pt x="5046" y="35770"/>
                    <a:pt x="6062" y="37244"/>
                    <a:pt x="7218" y="37244"/>
                  </a:cubicBezTo>
                  <a:lnTo>
                    <a:pt x="20789" y="37244"/>
                  </a:lnTo>
                  <a:cubicBezTo>
                    <a:pt x="21996" y="37244"/>
                    <a:pt x="23038" y="35656"/>
                    <a:pt x="23280" y="33432"/>
                  </a:cubicBezTo>
                  <a:lnTo>
                    <a:pt x="27041" y="1"/>
                  </a:ln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464" name="Group 74"/>
          <p:cNvGrpSpPr/>
          <p:nvPr/>
        </p:nvGrpSpPr>
        <p:grpSpPr>
          <a:xfrm>
            <a:off x="5447880" y="3031920"/>
            <a:ext cx="1209240" cy="1824120"/>
            <a:chOff x="5447880" y="3031920"/>
            <a:chExt cx="1209240" cy="1824120"/>
          </a:xfrm>
        </p:grpSpPr>
        <p:sp>
          <p:nvSpPr>
            <p:cNvPr id="465" name="CustomShape 75"/>
            <p:cNvSpPr/>
            <p:nvPr/>
          </p:nvSpPr>
          <p:spPr>
            <a:xfrm>
              <a:off x="5859720" y="4734360"/>
              <a:ext cx="743760" cy="121680"/>
            </a:xfrm>
            <a:custGeom>
              <a:avLst/>
              <a:gdLst/>
              <a:ahLst/>
              <a:rect l="l" t="t" r="r" b="b"/>
              <a:pathLst>
                <a:path w="35520" h="5819">
                  <a:moveTo>
                    <a:pt x="17766" y="0"/>
                  </a:moveTo>
                  <a:cubicBezTo>
                    <a:pt x="7956" y="0"/>
                    <a:pt x="0" y="1299"/>
                    <a:pt x="0" y="2909"/>
                  </a:cubicBezTo>
                  <a:cubicBezTo>
                    <a:pt x="0" y="4520"/>
                    <a:pt x="7956" y="5819"/>
                    <a:pt x="17766" y="5819"/>
                  </a:cubicBezTo>
                  <a:cubicBezTo>
                    <a:pt x="27563" y="5819"/>
                    <a:pt x="35519" y="4520"/>
                    <a:pt x="35519" y="2909"/>
                  </a:cubicBezTo>
                  <a:cubicBezTo>
                    <a:pt x="35519" y="1299"/>
                    <a:pt x="27563" y="0"/>
                    <a:pt x="17766" y="0"/>
                  </a:cubicBezTo>
                  <a:close/>
                </a:path>
              </a:pathLst>
            </a:custGeom>
            <a:solidFill>
              <a:schemeClr val="lt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66" name="CustomShape 76"/>
            <p:cNvSpPr/>
            <p:nvPr/>
          </p:nvSpPr>
          <p:spPr>
            <a:xfrm>
              <a:off x="6290640" y="3156480"/>
              <a:ext cx="366480" cy="817200"/>
            </a:xfrm>
            <a:custGeom>
              <a:avLst/>
              <a:gdLst/>
              <a:ahLst/>
              <a:rect l="l" t="t" r="r" b="b"/>
              <a:pathLst>
                <a:path w="17510" h="39019">
                  <a:moveTo>
                    <a:pt x="14831" y="1"/>
                  </a:moveTo>
                  <a:cubicBezTo>
                    <a:pt x="12213" y="1"/>
                    <a:pt x="6668" y="13746"/>
                    <a:pt x="4506" y="21753"/>
                  </a:cubicBezTo>
                  <a:cubicBezTo>
                    <a:pt x="2314" y="29872"/>
                    <a:pt x="0" y="38491"/>
                    <a:pt x="0" y="38491"/>
                  </a:cubicBezTo>
                  <a:lnTo>
                    <a:pt x="258" y="39019"/>
                  </a:lnTo>
                  <a:cubicBezTo>
                    <a:pt x="258" y="39019"/>
                    <a:pt x="11082" y="24730"/>
                    <a:pt x="13261" y="18289"/>
                  </a:cubicBezTo>
                  <a:cubicBezTo>
                    <a:pt x="15439" y="11849"/>
                    <a:pt x="17510" y="401"/>
                    <a:pt x="14939" y="9"/>
                  </a:cubicBezTo>
                  <a:cubicBezTo>
                    <a:pt x="14903" y="3"/>
                    <a:pt x="14867" y="1"/>
                    <a:pt x="14831" y="1"/>
                  </a:cubicBezTo>
                  <a:close/>
                </a:path>
              </a:pathLst>
            </a:custGeom>
            <a:solidFill>
              <a:schemeClr val="accent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67" name="CustomShape 77"/>
            <p:cNvSpPr/>
            <p:nvPr/>
          </p:nvSpPr>
          <p:spPr>
            <a:xfrm>
              <a:off x="6181920" y="3271680"/>
              <a:ext cx="378000" cy="1190880"/>
            </a:xfrm>
            <a:custGeom>
              <a:avLst/>
              <a:gdLst/>
              <a:ahLst/>
              <a:rect l="l" t="t" r="r" b="b"/>
              <a:pathLst>
                <a:path w="18060" h="56844">
                  <a:moveTo>
                    <a:pt x="17959" y="0"/>
                  </a:moveTo>
                  <a:cubicBezTo>
                    <a:pt x="17933" y="0"/>
                    <a:pt x="17907" y="12"/>
                    <a:pt x="17889" y="40"/>
                  </a:cubicBezTo>
                  <a:cubicBezTo>
                    <a:pt x="17821" y="202"/>
                    <a:pt x="11461" y="16616"/>
                    <a:pt x="6495" y="30174"/>
                  </a:cubicBezTo>
                  <a:cubicBezTo>
                    <a:pt x="4466" y="35681"/>
                    <a:pt x="1719" y="44666"/>
                    <a:pt x="109" y="56140"/>
                  </a:cubicBezTo>
                  <a:cubicBezTo>
                    <a:pt x="68" y="56451"/>
                    <a:pt x="28" y="56681"/>
                    <a:pt x="28" y="56722"/>
                  </a:cubicBezTo>
                  <a:cubicBezTo>
                    <a:pt x="0" y="56776"/>
                    <a:pt x="28" y="56830"/>
                    <a:pt x="82" y="56843"/>
                  </a:cubicBezTo>
                  <a:lnTo>
                    <a:pt x="109" y="56843"/>
                  </a:lnTo>
                  <a:cubicBezTo>
                    <a:pt x="149" y="56843"/>
                    <a:pt x="176" y="56816"/>
                    <a:pt x="190" y="56789"/>
                  </a:cubicBezTo>
                  <a:cubicBezTo>
                    <a:pt x="203" y="56749"/>
                    <a:pt x="230" y="56600"/>
                    <a:pt x="285" y="56167"/>
                  </a:cubicBezTo>
                  <a:cubicBezTo>
                    <a:pt x="1908" y="44720"/>
                    <a:pt x="4642" y="35749"/>
                    <a:pt x="6658" y="30228"/>
                  </a:cubicBezTo>
                  <a:cubicBezTo>
                    <a:pt x="11624" y="16683"/>
                    <a:pt x="17997" y="284"/>
                    <a:pt x="18051" y="108"/>
                  </a:cubicBezTo>
                  <a:cubicBezTo>
                    <a:pt x="18060" y="45"/>
                    <a:pt x="18010" y="0"/>
                    <a:pt x="17959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68" name="CustomShape 78"/>
            <p:cNvSpPr/>
            <p:nvPr/>
          </p:nvSpPr>
          <p:spPr>
            <a:xfrm>
              <a:off x="6243480" y="3903480"/>
              <a:ext cx="399600" cy="331920"/>
            </a:xfrm>
            <a:custGeom>
              <a:avLst/>
              <a:gdLst/>
              <a:ahLst/>
              <a:rect l="l" t="t" r="r" b="b"/>
              <a:pathLst>
                <a:path w="19093" h="15868">
                  <a:moveTo>
                    <a:pt x="16186" y="0"/>
                  </a:moveTo>
                  <a:cubicBezTo>
                    <a:pt x="16149" y="0"/>
                    <a:pt x="16112" y="1"/>
                    <a:pt x="16075" y="2"/>
                  </a:cubicBezTo>
                  <a:cubicBezTo>
                    <a:pt x="15263" y="16"/>
                    <a:pt x="14492" y="273"/>
                    <a:pt x="13748" y="571"/>
                  </a:cubicBezTo>
                  <a:cubicBezTo>
                    <a:pt x="11421" y="1355"/>
                    <a:pt x="9201" y="2925"/>
                    <a:pt x="7375" y="4522"/>
                  </a:cubicBezTo>
                  <a:cubicBezTo>
                    <a:pt x="4844" y="6768"/>
                    <a:pt x="2815" y="9528"/>
                    <a:pt x="1421" y="12613"/>
                  </a:cubicBezTo>
                  <a:cubicBezTo>
                    <a:pt x="1205" y="13100"/>
                    <a:pt x="0" y="15387"/>
                    <a:pt x="352" y="15834"/>
                  </a:cubicBezTo>
                  <a:cubicBezTo>
                    <a:pt x="371" y="15857"/>
                    <a:pt x="406" y="15868"/>
                    <a:pt x="456" y="15868"/>
                  </a:cubicBezTo>
                  <a:cubicBezTo>
                    <a:pt x="1804" y="15868"/>
                    <a:pt x="14003" y="7628"/>
                    <a:pt x="15426" y="6741"/>
                  </a:cubicBezTo>
                  <a:cubicBezTo>
                    <a:pt x="16481" y="6078"/>
                    <a:pt x="17577" y="5374"/>
                    <a:pt x="18254" y="4332"/>
                  </a:cubicBezTo>
                  <a:cubicBezTo>
                    <a:pt x="18930" y="3290"/>
                    <a:pt x="19093" y="1775"/>
                    <a:pt x="18254" y="841"/>
                  </a:cubicBezTo>
                  <a:cubicBezTo>
                    <a:pt x="17750" y="273"/>
                    <a:pt x="16963" y="0"/>
                    <a:pt x="16186" y="0"/>
                  </a:cubicBezTo>
                  <a:close/>
                </a:path>
              </a:pathLst>
            </a:custGeom>
            <a:solidFill>
              <a:schemeClr val="accent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69" name="CustomShape 79"/>
            <p:cNvSpPr/>
            <p:nvPr/>
          </p:nvSpPr>
          <p:spPr>
            <a:xfrm>
              <a:off x="6188040" y="3938040"/>
              <a:ext cx="384840" cy="526680"/>
            </a:xfrm>
            <a:custGeom>
              <a:avLst/>
              <a:gdLst/>
              <a:ahLst/>
              <a:rect l="l" t="t" r="r" b="b"/>
              <a:pathLst>
                <a:path w="18391" h="25134">
                  <a:moveTo>
                    <a:pt x="18260" y="0"/>
                  </a:moveTo>
                  <a:cubicBezTo>
                    <a:pt x="18249" y="0"/>
                    <a:pt x="18238" y="2"/>
                    <a:pt x="18227" y="6"/>
                  </a:cubicBezTo>
                  <a:cubicBezTo>
                    <a:pt x="9932" y="2563"/>
                    <a:pt x="4425" y="11386"/>
                    <a:pt x="4371" y="11467"/>
                  </a:cubicBezTo>
                  <a:cubicBezTo>
                    <a:pt x="1110" y="16649"/>
                    <a:pt x="27" y="24944"/>
                    <a:pt x="14" y="25025"/>
                  </a:cubicBezTo>
                  <a:cubicBezTo>
                    <a:pt x="0" y="25079"/>
                    <a:pt x="41" y="25120"/>
                    <a:pt x="95" y="25133"/>
                  </a:cubicBezTo>
                  <a:lnTo>
                    <a:pt x="108" y="25133"/>
                  </a:lnTo>
                  <a:cubicBezTo>
                    <a:pt x="149" y="25133"/>
                    <a:pt x="190" y="25093"/>
                    <a:pt x="190" y="25052"/>
                  </a:cubicBezTo>
                  <a:cubicBezTo>
                    <a:pt x="203" y="24971"/>
                    <a:pt x="1286" y="16717"/>
                    <a:pt x="4520" y="11575"/>
                  </a:cubicBezTo>
                  <a:cubicBezTo>
                    <a:pt x="4587" y="11480"/>
                    <a:pt x="10040" y="2726"/>
                    <a:pt x="18281" y="195"/>
                  </a:cubicBezTo>
                  <a:cubicBezTo>
                    <a:pt x="18391" y="159"/>
                    <a:pt x="18357" y="0"/>
                    <a:pt x="18260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70" name="CustomShape 80"/>
            <p:cNvSpPr/>
            <p:nvPr/>
          </p:nvSpPr>
          <p:spPr>
            <a:xfrm>
              <a:off x="5675040" y="3031920"/>
              <a:ext cx="458280" cy="878760"/>
            </a:xfrm>
            <a:custGeom>
              <a:avLst/>
              <a:gdLst/>
              <a:ahLst/>
              <a:rect l="l" t="t" r="r" b="b"/>
              <a:pathLst>
                <a:path w="21888" h="41961">
                  <a:moveTo>
                    <a:pt x="5508" y="0"/>
                  </a:moveTo>
                  <a:cubicBezTo>
                    <a:pt x="5115" y="0"/>
                    <a:pt x="4739" y="127"/>
                    <a:pt x="4385" y="397"/>
                  </a:cubicBezTo>
                  <a:cubicBezTo>
                    <a:pt x="1" y="3753"/>
                    <a:pt x="10054" y="22412"/>
                    <a:pt x="12882" y="27568"/>
                  </a:cubicBezTo>
                  <a:cubicBezTo>
                    <a:pt x="15007" y="31424"/>
                    <a:pt x="19161" y="38474"/>
                    <a:pt x="21096" y="41762"/>
                  </a:cubicBezTo>
                  <a:cubicBezTo>
                    <a:pt x="21180" y="41900"/>
                    <a:pt x="21310" y="41960"/>
                    <a:pt x="21439" y="41960"/>
                  </a:cubicBezTo>
                  <a:cubicBezTo>
                    <a:pt x="21665" y="41960"/>
                    <a:pt x="21888" y="41775"/>
                    <a:pt x="21854" y="41491"/>
                  </a:cubicBezTo>
                  <a:cubicBezTo>
                    <a:pt x="21218" y="37283"/>
                    <a:pt x="19675" y="27568"/>
                    <a:pt x="18281" y="22412"/>
                  </a:cubicBezTo>
                  <a:cubicBezTo>
                    <a:pt x="16627" y="16269"/>
                    <a:pt x="9968" y="0"/>
                    <a:pt x="5508" y="0"/>
                  </a:cubicBezTo>
                  <a:close/>
                </a:path>
              </a:pathLst>
            </a:custGeom>
            <a:solidFill>
              <a:schemeClr val="accent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71" name="CustomShape 81"/>
            <p:cNvSpPr/>
            <p:nvPr/>
          </p:nvSpPr>
          <p:spPr>
            <a:xfrm>
              <a:off x="5815440" y="3089160"/>
              <a:ext cx="372600" cy="1357200"/>
            </a:xfrm>
            <a:custGeom>
              <a:avLst/>
              <a:gdLst/>
              <a:ahLst/>
              <a:rect l="l" t="t" r="r" b="b"/>
              <a:pathLst>
                <a:path w="17803" h="64784">
                  <a:moveTo>
                    <a:pt x="125" y="0"/>
                  </a:moveTo>
                  <a:cubicBezTo>
                    <a:pt x="59" y="0"/>
                    <a:pt x="1" y="76"/>
                    <a:pt x="50" y="145"/>
                  </a:cubicBezTo>
                  <a:cubicBezTo>
                    <a:pt x="131" y="240"/>
                    <a:pt x="7330" y="10037"/>
                    <a:pt x="10942" y="23378"/>
                  </a:cubicBezTo>
                  <a:cubicBezTo>
                    <a:pt x="14569" y="36733"/>
                    <a:pt x="15286" y="41956"/>
                    <a:pt x="15286" y="42010"/>
                  </a:cubicBezTo>
                  <a:lnTo>
                    <a:pt x="17613" y="64702"/>
                  </a:lnTo>
                  <a:cubicBezTo>
                    <a:pt x="17613" y="64743"/>
                    <a:pt x="17654" y="64783"/>
                    <a:pt x="17708" y="64783"/>
                  </a:cubicBezTo>
                  <a:lnTo>
                    <a:pt x="17721" y="64783"/>
                  </a:lnTo>
                  <a:cubicBezTo>
                    <a:pt x="17776" y="64770"/>
                    <a:pt x="17803" y="64729"/>
                    <a:pt x="17803" y="64675"/>
                  </a:cubicBezTo>
                  <a:lnTo>
                    <a:pt x="15475" y="41983"/>
                  </a:lnTo>
                  <a:cubicBezTo>
                    <a:pt x="15462" y="41929"/>
                    <a:pt x="14758" y="36720"/>
                    <a:pt x="11118" y="23338"/>
                  </a:cubicBezTo>
                  <a:cubicBezTo>
                    <a:pt x="7492" y="9955"/>
                    <a:pt x="266" y="132"/>
                    <a:pt x="199" y="37"/>
                  </a:cubicBezTo>
                  <a:cubicBezTo>
                    <a:pt x="177" y="11"/>
                    <a:pt x="150" y="0"/>
                    <a:pt x="125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72" name="CustomShape 82"/>
            <p:cNvSpPr/>
            <p:nvPr/>
          </p:nvSpPr>
          <p:spPr>
            <a:xfrm>
              <a:off x="5447880" y="3900960"/>
              <a:ext cx="342360" cy="220320"/>
            </a:xfrm>
            <a:custGeom>
              <a:avLst/>
              <a:gdLst/>
              <a:ahLst/>
              <a:rect l="l" t="t" r="r" b="b"/>
              <a:pathLst>
                <a:path w="16351" h="10538">
                  <a:moveTo>
                    <a:pt x="14103" y="1"/>
                  </a:moveTo>
                  <a:cubicBezTo>
                    <a:pt x="11119" y="1"/>
                    <a:pt x="5704" y="600"/>
                    <a:pt x="1223" y="4379"/>
                  </a:cubicBezTo>
                  <a:lnTo>
                    <a:pt x="980" y="4460"/>
                  </a:lnTo>
                  <a:cubicBezTo>
                    <a:pt x="1" y="7863"/>
                    <a:pt x="793" y="10538"/>
                    <a:pt x="3106" y="10538"/>
                  </a:cubicBezTo>
                  <a:cubicBezTo>
                    <a:pt x="3543" y="10538"/>
                    <a:pt x="4035" y="10442"/>
                    <a:pt x="4579" y="10238"/>
                  </a:cubicBezTo>
                  <a:cubicBezTo>
                    <a:pt x="7989" y="8952"/>
                    <a:pt x="7150" y="2255"/>
                    <a:pt x="16351" y="130"/>
                  </a:cubicBezTo>
                  <a:cubicBezTo>
                    <a:pt x="16351" y="130"/>
                    <a:pt x="15489" y="1"/>
                    <a:pt x="1410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73" name="CustomShape 83"/>
            <p:cNvSpPr/>
            <p:nvPr/>
          </p:nvSpPr>
          <p:spPr>
            <a:xfrm>
              <a:off x="5461920" y="3803040"/>
              <a:ext cx="683640" cy="226080"/>
            </a:xfrm>
            <a:custGeom>
              <a:avLst/>
              <a:gdLst/>
              <a:ahLst/>
              <a:rect l="l" t="t" r="r" b="b"/>
              <a:pathLst>
                <a:path w="32651" h="10813">
                  <a:moveTo>
                    <a:pt x="15533" y="1"/>
                  </a:moveTo>
                  <a:cubicBezTo>
                    <a:pt x="15145" y="1"/>
                    <a:pt x="14755" y="16"/>
                    <a:pt x="14370" y="42"/>
                  </a:cubicBezTo>
                  <a:cubicBezTo>
                    <a:pt x="10446" y="299"/>
                    <a:pt x="6712" y="1760"/>
                    <a:pt x="3654" y="4209"/>
                  </a:cubicBezTo>
                  <a:cubicBezTo>
                    <a:pt x="1773" y="5738"/>
                    <a:pt x="501" y="7335"/>
                    <a:pt x="0" y="9703"/>
                  </a:cubicBezTo>
                  <a:cubicBezTo>
                    <a:pt x="68" y="9662"/>
                    <a:pt x="122" y="9622"/>
                    <a:pt x="190" y="9581"/>
                  </a:cubicBezTo>
                  <a:cubicBezTo>
                    <a:pt x="4330" y="7078"/>
                    <a:pt x="9026" y="5617"/>
                    <a:pt x="13870" y="5319"/>
                  </a:cubicBezTo>
                  <a:cubicBezTo>
                    <a:pt x="14447" y="5283"/>
                    <a:pt x="15030" y="5265"/>
                    <a:pt x="15616" y="5265"/>
                  </a:cubicBezTo>
                  <a:cubicBezTo>
                    <a:pt x="15909" y="5265"/>
                    <a:pt x="16202" y="5269"/>
                    <a:pt x="16495" y="5278"/>
                  </a:cubicBezTo>
                  <a:cubicBezTo>
                    <a:pt x="22232" y="5468"/>
                    <a:pt x="27861" y="7443"/>
                    <a:pt x="32556" y="10745"/>
                  </a:cubicBezTo>
                  <a:lnTo>
                    <a:pt x="32651" y="10813"/>
                  </a:lnTo>
                  <a:cubicBezTo>
                    <a:pt x="32637" y="10799"/>
                    <a:pt x="32637" y="10772"/>
                    <a:pt x="32624" y="10745"/>
                  </a:cubicBezTo>
                  <a:cubicBezTo>
                    <a:pt x="31636" y="8675"/>
                    <a:pt x="30270" y="6807"/>
                    <a:pt x="28592" y="5224"/>
                  </a:cubicBezTo>
                  <a:cubicBezTo>
                    <a:pt x="26129" y="2883"/>
                    <a:pt x="23085" y="1233"/>
                    <a:pt x="19769" y="461"/>
                  </a:cubicBezTo>
                  <a:cubicBezTo>
                    <a:pt x="18579" y="191"/>
                    <a:pt x="17374" y="42"/>
                    <a:pt x="16170" y="15"/>
                  </a:cubicBezTo>
                  <a:cubicBezTo>
                    <a:pt x="15959" y="5"/>
                    <a:pt x="15747" y="1"/>
                    <a:pt x="15533" y="1"/>
                  </a:cubicBezTo>
                  <a:close/>
                </a:path>
              </a:pathLst>
            </a:custGeom>
            <a:solidFill>
              <a:schemeClr val="accent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74" name="CustomShape 84"/>
            <p:cNvSpPr/>
            <p:nvPr/>
          </p:nvSpPr>
          <p:spPr>
            <a:xfrm>
              <a:off x="5762880" y="3803040"/>
              <a:ext cx="383760" cy="225000"/>
            </a:xfrm>
            <a:custGeom>
              <a:avLst/>
              <a:gdLst/>
              <a:ahLst/>
              <a:rect l="l" t="t" r="r" b="b"/>
              <a:pathLst>
                <a:path w="18336" h="10759">
                  <a:moveTo>
                    <a:pt x="1163" y="1"/>
                  </a:moveTo>
                  <a:cubicBezTo>
                    <a:pt x="775" y="1"/>
                    <a:pt x="385" y="16"/>
                    <a:pt x="0" y="42"/>
                  </a:cubicBezTo>
                  <a:cubicBezTo>
                    <a:pt x="2450" y="164"/>
                    <a:pt x="4872" y="624"/>
                    <a:pt x="7199" y="1395"/>
                  </a:cubicBezTo>
                  <a:cubicBezTo>
                    <a:pt x="12192" y="3113"/>
                    <a:pt x="16481" y="6767"/>
                    <a:pt x="18146" y="10704"/>
                  </a:cubicBezTo>
                  <a:cubicBezTo>
                    <a:pt x="18159" y="10718"/>
                    <a:pt x="18159" y="10731"/>
                    <a:pt x="18186" y="10745"/>
                  </a:cubicBezTo>
                  <a:cubicBezTo>
                    <a:pt x="18200" y="10745"/>
                    <a:pt x="18213" y="10758"/>
                    <a:pt x="18227" y="10758"/>
                  </a:cubicBezTo>
                  <a:lnTo>
                    <a:pt x="18267" y="10758"/>
                  </a:lnTo>
                  <a:cubicBezTo>
                    <a:pt x="18322" y="10731"/>
                    <a:pt x="18335" y="10677"/>
                    <a:pt x="18322" y="10623"/>
                  </a:cubicBezTo>
                  <a:cubicBezTo>
                    <a:pt x="17496" y="8702"/>
                    <a:pt x="16062" y="6834"/>
                    <a:pt x="14222" y="5224"/>
                  </a:cubicBezTo>
                  <a:cubicBezTo>
                    <a:pt x="12178" y="3465"/>
                    <a:pt x="9811" y="2099"/>
                    <a:pt x="7253" y="1219"/>
                  </a:cubicBezTo>
                  <a:cubicBezTo>
                    <a:pt x="5481" y="610"/>
                    <a:pt x="3654" y="204"/>
                    <a:pt x="1800" y="15"/>
                  </a:cubicBezTo>
                  <a:cubicBezTo>
                    <a:pt x="1589" y="5"/>
                    <a:pt x="1377" y="1"/>
                    <a:pt x="1163" y="1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75" name="CustomShape 85"/>
            <p:cNvSpPr/>
            <p:nvPr/>
          </p:nvSpPr>
          <p:spPr>
            <a:xfrm>
              <a:off x="5924160" y="4340880"/>
              <a:ext cx="593640" cy="433800"/>
            </a:xfrm>
            <a:custGeom>
              <a:avLst/>
              <a:gdLst/>
              <a:ahLst/>
              <a:rect l="l" t="t" r="r" b="b"/>
              <a:pathLst>
                <a:path w="28362" h="20717">
                  <a:moveTo>
                    <a:pt x="1" y="0"/>
                  </a:moveTo>
                  <a:lnTo>
                    <a:pt x="4980" y="18727"/>
                  </a:lnTo>
                  <a:cubicBezTo>
                    <a:pt x="5291" y="19904"/>
                    <a:pt x="6347" y="20716"/>
                    <a:pt x="7565" y="20716"/>
                  </a:cubicBezTo>
                  <a:lnTo>
                    <a:pt x="21813" y="20716"/>
                  </a:lnTo>
                  <a:cubicBezTo>
                    <a:pt x="23071" y="20716"/>
                    <a:pt x="24167" y="19837"/>
                    <a:pt x="24424" y="18592"/>
                  </a:cubicBezTo>
                  <a:lnTo>
                    <a:pt x="28362" y="0"/>
                  </a:ln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476" name="Group 86"/>
          <p:cNvGrpSpPr/>
          <p:nvPr/>
        </p:nvGrpSpPr>
        <p:grpSpPr>
          <a:xfrm>
            <a:off x="1368000" y="1649520"/>
            <a:ext cx="1297440" cy="3054960"/>
            <a:chOff x="1368000" y="1649520"/>
            <a:chExt cx="1297440" cy="3054960"/>
          </a:xfrm>
        </p:grpSpPr>
        <p:sp>
          <p:nvSpPr>
            <p:cNvPr id="477" name="CustomShape 87"/>
            <p:cNvSpPr/>
            <p:nvPr/>
          </p:nvSpPr>
          <p:spPr>
            <a:xfrm>
              <a:off x="1986840" y="4442040"/>
              <a:ext cx="99000" cy="66960"/>
            </a:xfrm>
            <a:custGeom>
              <a:avLst/>
              <a:gdLst/>
              <a:ahLst/>
              <a:rect l="l" t="t" r="r" b="b"/>
              <a:pathLst>
                <a:path w="4652" h="3152">
                  <a:moveTo>
                    <a:pt x="4651" y="1"/>
                  </a:moveTo>
                  <a:lnTo>
                    <a:pt x="1" y="445"/>
                  </a:lnTo>
                  <a:lnTo>
                    <a:pt x="102" y="3152"/>
                  </a:lnTo>
                  <a:lnTo>
                    <a:pt x="4613" y="2821"/>
                  </a:lnTo>
                  <a:lnTo>
                    <a:pt x="4651" y="1"/>
                  </a:lnTo>
                  <a:close/>
                </a:path>
              </a:pathLst>
            </a:custGeom>
            <a:solidFill>
              <a:srgbClr val="b5657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78" name="CustomShape 88"/>
            <p:cNvSpPr/>
            <p:nvPr/>
          </p:nvSpPr>
          <p:spPr>
            <a:xfrm>
              <a:off x="1944720" y="4483800"/>
              <a:ext cx="331920" cy="220680"/>
            </a:xfrm>
            <a:custGeom>
              <a:avLst/>
              <a:gdLst/>
              <a:ahLst/>
              <a:rect l="l" t="t" r="r" b="b"/>
              <a:pathLst>
                <a:path w="15528" h="10338">
                  <a:moveTo>
                    <a:pt x="5688" y="1"/>
                  </a:moveTo>
                  <a:cubicBezTo>
                    <a:pt x="4544" y="1"/>
                    <a:pt x="2872" y="1116"/>
                    <a:pt x="2872" y="1116"/>
                  </a:cubicBezTo>
                  <a:lnTo>
                    <a:pt x="1741" y="900"/>
                  </a:lnTo>
                  <a:cubicBezTo>
                    <a:pt x="1741" y="900"/>
                    <a:pt x="0" y="6440"/>
                    <a:pt x="153" y="7711"/>
                  </a:cubicBezTo>
                  <a:cubicBezTo>
                    <a:pt x="268" y="8672"/>
                    <a:pt x="1873" y="8811"/>
                    <a:pt x="2990" y="8811"/>
                  </a:cubicBezTo>
                  <a:cubicBezTo>
                    <a:pt x="3349" y="8811"/>
                    <a:pt x="3658" y="8797"/>
                    <a:pt x="3850" y="8791"/>
                  </a:cubicBezTo>
                  <a:cubicBezTo>
                    <a:pt x="3859" y="8790"/>
                    <a:pt x="3869" y="8790"/>
                    <a:pt x="3879" y="8790"/>
                  </a:cubicBezTo>
                  <a:cubicBezTo>
                    <a:pt x="4778" y="8790"/>
                    <a:pt x="11742" y="10338"/>
                    <a:pt x="13295" y="10338"/>
                  </a:cubicBezTo>
                  <a:cubicBezTo>
                    <a:pt x="13364" y="10338"/>
                    <a:pt x="13423" y="10335"/>
                    <a:pt x="13469" y="10328"/>
                  </a:cubicBezTo>
                  <a:cubicBezTo>
                    <a:pt x="14587" y="10189"/>
                    <a:pt x="15528" y="9782"/>
                    <a:pt x="15096" y="8359"/>
                  </a:cubicBezTo>
                  <a:cubicBezTo>
                    <a:pt x="14676" y="6936"/>
                    <a:pt x="8348" y="2564"/>
                    <a:pt x="7726" y="1624"/>
                  </a:cubicBezTo>
                  <a:cubicBezTo>
                    <a:pt x="7103" y="684"/>
                    <a:pt x="7141" y="315"/>
                    <a:pt x="6010" y="36"/>
                  </a:cubicBezTo>
                  <a:cubicBezTo>
                    <a:pt x="5910" y="12"/>
                    <a:pt x="5801" y="1"/>
                    <a:pt x="5688" y="1"/>
                  </a:cubicBez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79" name="CustomShape 89"/>
            <p:cNvSpPr/>
            <p:nvPr/>
          </p:nvSpPr>
          <p:spPr>
            <a:xfrm>
              <a:off x="1538640" y="4410000"/>
              <a:ext cx="101880" cy="59760"/>
            </a:xfrm>
            <a:custGeom>
              <a:avLst/>
              <a:gdLst/>
              <a:ahLst/>
              <a:rect l="l" t="t" r="r" b="b"/>
              <a:pathLst>
                <a:path w="4779" h="2809">
                  <a:moveTo>
                    <a:pt x="1" y="0"/>
                  </a:moveTo>
                  <a:lnTo>
                    <a:pt x="268" y="2808"/>
                  </a:lnTo>
                  <a:lnTo>
                    <a:pt x="4779" y="2796"/>
                  </a:lnTo>
                  <a:lnTo>
                    <a:pt x="4677" y="89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b5657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80" name="CustomShape 90"/>
            <p:cNvSpPr/>
            <p:nvPr/>
          </p:nvSpPr>
          <p:spPr>
            <a:xfrm>
              <a:off x="1368000" y="4449960"/>
              <a:ext cx="325440" cy="232560"/>
            </a:xfrm>
            <a:custGeom>
              <a:avLst/>
              <a:gdLst/>
              <a:ahLst/>
              <a:rect l="l" t="t" r="r" b="b"/>
              <a:pathLst>
                <a:path w="15236" h="10895">
                  <a:moveTo>
                    <a:pt x="9217" y="0"/>
                  </a:moveTo>
                  <a:cubicBezTo>
                    <a:pt x="9046" y="0"/>
                    <a:pt x="8886" y="21"/>
                    <a:pt x="8742" y="67"/>
                  </a:cubicBezTo>
                  <a:cubicBezTo>
                    <a:pt x="7649" y="422"/>
                    <a:pt x="7713" y="804"/>
                    <a:pt x="7154" y="1769"/>
                  </a:cubicBezTo>
                  <a:cubicBezTo>
                    <a:pt x="6608" y="2748"/>
                    <a:pt x="635" y="7602"/>
                    <a:pt x="318" y="9050"/>
                  </a:cubicBezTo>
                  <a:cubicBezTo>
                    <a:pt x="0" y="10499"/>
                    <a:pt x="966" y="10829"/>
                    <a:pt x="2084" y="10893"/>
                  </a:cubicBezTo>
                  <a:cubicBezTo>
                    <a:pt x="2099" y="10894"/>
                    <a:pt x="2116" y="10894"/>
                    <a:pt x="2133" y="10894"/>
                  </a:cubicBezTo>
                  <a:cubicBezTo>
                    <a:pt x="3407" y="10894"/>
                    <a:pt x="10774" y="8656"/>
                    <a:pt x="11563" y="8618"/>
                  </a:cubicBezTo>
                  <a:cubicBezTo>
                    <a:pt x="12364" y="8593"/>
                    <a:pt x="15121" y="8542"/>
                    <a:pt x="15172" y="7259"/>
                  </a:cubicBezTo>
                  <a:cubicBezTo>
                    <a:pt x="15235" y="5988"/>
                    <a:pt x="13063" y="600"/>
                    <a:pt x="13063" y="600"/>
                  </a:cubicBezTo>
                  <a:lnTo>
                    <a:pt x="11970" y="905"/>
                  </a:lnTo>
                  <a:cubicBezTo>
                    <a:pt x="11970" y="905"/>
                    <a:pt x="10362" y="0"/>
                    <a:pt x="9217" y="0"/>
                  </a:cubicBez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81" name="CustomShape 91"/>
            <p:cNvSpPr/>
            <p:nvPr/>
          </p:nvSpPr>
          <p:spPr>
            <a:xfrm>
              <a:off x="1513080" y="3059280"/>
              <a:ext cx="672840" cy="1399680"/>
            </a:xfrm>
            <a:custGeom>
              <a:avLst/>
              <a:gdLst/>
              <a:ahLst/>
              <a:rect l="l" t="t" r="r" b="b"/>
              <a:pathLst>
                <a:path w="31476" h="65466">
                  <a:moveTo>
                    <a:pt x="7333" y="1"/>
                  </a:moveTo>
                  <a:cubicBezTo>
                    <a:pt x="7333" y="1"/>
                    <a:pt x="1144" y="30827"/>
                    <a:pt x="941" y="36507"/>
                  </a:cubicBezTo>
                  <a:cubicBezTo>
                    <a:pt x="738" y="42174"/>
                    <a:pt x="1" y="63585"/>
                    <a:pt x="1" y="63585"/>
                  </a:cubicBezTo>
                  <a:lnTo>
                    <a:pt x="7078" y="63598"/>
                  </a:lnTo>
                  <a:cubicBezTo>
                    <a:pt x="7078" y="63598"/>
                    <a:pt x="10878" y="40789"/>
                    <a:pt x="11640" y="38362"/>
                  </a:cubicBezTo>
                  <a:cubicBezTo>
                    <a:pt x="12390" y="35923"/>
                    <a:pt x="18565" y="15859"/>
                    <a:pt x="18565" y="15859"/>
                  </a:cubicBezTo>
                  <a:cubicBezTo>
                    <a:pt x="18565" y="15859"/>
                    <a:pt x="21590" y="39392"/>
                    <a:pt x="21513" y="41094"/>
                  </a:cubicBezTo>
                  <a:cubicBezTo>
                    <a:pt x="21437" y="42797"/>
                    <a:pt x="21310" y="65466"/>
                    <a:pt x="21310" y="65466"/>
                  </a:cubicBezTo>
                  <a:lnTo>
                    <a:pt x="28095" y="65059"/>
                  </a:lnTo>
                  <a:cubicBezTo>
                    <a:pt x="28095" y="65059"/>
                    <a:pt x="31348" y="35338"/>
                    <a:pt x="31259" y="29391"/>
                  </a:cubicBezTo>
                  <a:cubicBezTo>
                    <a:pt x="31170" y="23432"/>
                    <a:pt x="31475" y="1754"/>
                    <a:pt x="31475" y="1754"/>
                  </a:cubicBezTo>
                  <a:lnTo>
                    <a:pt x="7333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82" name="CustomShape 92"/>
            <p:cNvSpPr/>
            <p:nvPr/>
          </p:nvSpPr>
          <p:spPr>
            <a:xfrm>
              <a:off x="1664280" y="3231720"/>
              <a:ext cx="338760" cy="1187280"/>
            </a:xfrm>
            <a:custGeom>
              <a:avLst/>
              <a:gdLst/>
              <a:ahLst/>
              <a:rect l="l" t="t" r="r" b="b"/>
              <a:pathLst>
                <a:path w="15859" h="55529">
                  <a:moveTo>
                    <a:pt x="15858" y="0"/>
                  </a:moveTo>
                  <a:cubicBezTo>
                    <a:pt x="15858" y="0"/>
                    <a:pt x="11957" y="6316"/>
                    <a:pt x="11576" y="7396"/>
                  </a:cubicBezTo>
                  <a:lnTo>
                    <a:pt x="11195" y="8476"/>
                  </a:lnTo>
                  <a:cubicBezTo>
                    <a:pt x="11195" y="8476"/>
                    <a:pt x="4194" y="30941"/>
                    <a:pt x="3939" y="32644"/>
                  </a:cubicBezTo>
                  <a:cubicBezTo>
                    <a:pt x="3685" y="34359"/>
                    <a:pt x="0" y="55529"/>
                    <a:pt x="0" y="55529"/>
                  </a:cubicBezTo>
                </a:path>
              </a:pathLst>
            </a:custGeom>
            <a:noFill/>
            <a:ln cap="rnd" w="2225">
              <a:solidFill>
                <a:schemeClr val="dk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83" name="CustomShape 93"/>
            <p:cNvSpPr/>
            <p:nvPr/>
          </p:nvSpPr>
          <p:spPr>
            <a:xfrm>
              <a:off x="2369160" y="2567520"/>
              <a:ext cx="281520" cy="189360"/>
            </a:xfrm>
            <a:custGeom>
              <a:avLst/>
              <a:gdLst/>
              <a:ahLst/>
              <a:rect l="l" t="t" r="r" b="b"/>
              <a:pathLst>
                <a:path w="13177" h="8868">
                  <a:moveTo>
                    <a:pt x="12461" y="1"/>
                  </a:moveTo>
                  <a:cubicBezTo>
                    <a:pt x="12278" y="1"/>
                    <a:pt x="12084" y="42"/>
                    <a:pt x="11906" y="87"/>
                  </a:cubicBezTo>
                  <a:cubicBezTo>
                    <a:pt x="10541" y="430"/>
                    <a:pt x="8616" y="1591"/>
                    <a:pt x="7303" y="1591"/>
                  </a:cubicBezTo>
                  <a:cubicBezTo>
                    <a:pt x="6771" y="1591"/>
                    <a:pt x="6339" y="1400"/>
                    <a:pt x="6087" y="887"/>
                  </a:cubicBezTo>
                  <a:cubicBezTo>
                    <a:pt x="6055" y="821"/>
                    <a:pt x="5953" y="791"/>
                    <a:pt x="5804" y="791"/>
                  </a:cubicBezTo>
                  <a:cubicBezTo>
                    <a:pt x="5245" y="791"/>
                    <a:pt x="4026" y="1216"/>
                    <a:pt x="3444" y="1688"/>
                  </a:cubicBezTo>
                  <a:cubicBezTo>
                    <a:pt x="2770" y="2221"/>
                    <a:pt x="2211" y="2857"/>
                    <a:pt x="1766" y="3594"/>
                  </a:cubicBezTo>
                  <a:cubicBezTo>
                    <a:pt x="1283" y="4394"/>
                    <a:pt x="762" y="5182"/>
                    <a:pt x="0" y="5729"/>
                  </a:cubicBezTo>
                  <a:cubicBezTo>
                    <a:pt x="508" y="6859"/>
                    <a:pt x="966" y="8092"/>
                    <a:pt x="1957" y="8867"/>
                  </a:cubicBezTo>
                  <a:cubicBezTo>
                    <a:pt x="3507" y="7330"/>
                    <a:pt x="4841" y="5271"/>
                    <a:pt x="6887" y="4496"/>
                  </a:cubicBezTo>
                  <a:cubicBezTo>
                    <a:pt x="8590" y="3848"/>
                    <a:pt x="10445" y="3543"/>
                    <a:pt x="11983" y="2577"/>
                  </a:cubicBezTo>
                  <a:cubicBezTo>
                    <a:pt x="12542" y="2234"/>
                    <a:pt x="12936" y="1688"/>
                    <a:pt x="13101" y="1052"/>
                  </a:cubicBezTo>
                  <a:cubicBezTo>
                    <a:pt x="13177" y="747"/>
                    <a:pt x="13177" y="379"/>
                    <a:pt x="12948" y="163"/>
                  </a:cubicBezTo>
                  <a:cubicBezTo>
                    <a:pt x="12815" y="42"/>
                    <a:pt x="12643" y="1"/>
                    <a:pt x="12461" y="1"/>
                  </a:cubicBezTo>
                  <a:close/>
                </a:path>
              </a:pathLst>
            </a:custGeom>
            <a:solidFill>
              <a:srgbClr val="b5657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84" name="CustomShape 94"/>
            <p:cNvSpPr/>
            <p:nvPr/>
          </p:nvSpPr>
          <p:spPr>
            <a:xfrm>
              <a:off x="2482200" y="2508840"/>
              <a:ext cx="60840" cy="126000"/>
            </a:xfrm>
            <a:custGeom>
              <a:avLst/>
              <a:gdLst/>
              <a:ahLst/>
              <a:rect l="l" t="t" r="r" b="b"/>
              <a:pathLst>
                <a:path w="2860" h="5914">
                  <a:moveTo>
                    <a:pt x="2258" y="0"/>
                  </a:moveTo>
                  <a:cubicBezTo>
                    <a:pt x="2103" y="0"/>
                    <a:pt x="2006" y="171"/>
                    <a:pt x="1957" y="306"/>
                  </a:cubicBezTo>
                  <a:lnTo>
                    <a:pt x="585" y="3788"/>
                  </a:lnTo>
                  <a:cubicBezTo>
                    <a:pt x="432" y="4169"/>
                    <a:pt x="0" y="4830"/>
                    <a:pt x="89" y="5249"/>
                  </a:cubicBezTo>
                  <a:cubicBezTo>
                    <a:pt x="172" y="5654"/>
                    <a:pt x="701" y="5913"/>
                    <a:pt x="1092" y="5913"/>
                  </a:cubicBezTo>
                  <a:cubicBezTo>
                    <a:pt x="1118" y="5913"/>
                    <a:pt x="1144" y="5912"/>
                    <a:pt x="1169" y="5910"/>
                  </a:cubicBezTo>
                  <a:cubicBezTo>
                    <a:pt x="1715" y="5859"/>
                    <a:pt x="1868" y="5503"/>
                    <a:pt x="2109" y="5008"/>
                  </a:cubicBezTo>
                  <a:cubicBezTo>
                    <a:pt x="2351" y="4474"/>
                    <a:pt x="2503" y="3889"/>
                    <a:pt x="2554" y="3305"/>
                  </a:cubicBezTo>
                  <a:cubicBezTo>
                    <a:pt x="2605" y="2288"/>
                    <a:pt x="2859" y="1310"/>
                    <a:pt x="2618" y="319"/>
                  </a:cubicBezTo>
                  <a:cubicBezTo>
                    <a:pt x="2567" y="166"/>
                    <a:pt x="2440" y="39"/>
                    <a:pt x="2275" y="1"/>
                  </a:cubicBezTo>
                  <a:cubicBezTo>
                    <a:pt x="2269" y="1"/>
                    <a:pt x="2263" y="0"/>
                    <a:pt x="2258" y="0"/>
                  </a:cubicBezTo>
                  <a:close/>
                </a:path>
              </a:pathLst>
            </a:custGeom>
            <a:solidFill>
              <a:srgbClr val="b5657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85" name="CustomShape 95"/>
            <p:cNvSpPr/>
            <p:nvPr/>
          </p:nvSpPr>
          <p:spPr>
            <a:xfrm>
              <a:off x="2545920" y="2452680"/>
              <a:ext cx="119520" cy="179280"/>
            </a:xfrm>
            <a:custGeom>
              <a:avLst/>
              <a:gdLst/>
              <a:ahLst/>
              <a:rect l="l" t="t" r="r" b="b"/>
              <a:pathLst>
                <a:path w="5605" h="8404">
                  <a:moveTo>
                    <a:pt x="4822" y="1"/>
                  </a:moveTo>
                  <a:cubicBezTo>
                    <a:pt x="4639" y="1"/>
                    <a:pt x="4462" y="111"/>
                    <a:pt x="4309" y="213"/>
                  </a:cubicBezTo>
                  <a:cubicBezTo>
                    <a:pt x="3457" y="759"/>
                    <a:pt x="2568" y="1356"/>
                    <a:pt x="2047" y="2233"/>
                  </a:cubicBezTo>
                  <a:cubicBezTo>
                    <a:pt x="1704" y="2818"/>
                    <a:pt x="1551" y="3504"/>
                    <a:pt x="1399" y="4165"/>
                  </a:cubicBezTo>
                  <a:cubicBezTo>
                    <a:pt x="1285" y="4749"/>
                    <a:pt x="1107" y="5321"/>
                    <a:pt x="865" y="5867"/>
                  </a:cubicBezTo>
                  <a:cubicBezTo>
                    <a:pt x="675" y="6249"/>
                    <a:pt x="319" y="6630"/>
                    <a:pt x="230" y="7062"/>
                  </a:cubicBezTo>
                  <a:cubicBezTo>
                    <a:pt x="1" y="8107"/>
                    <a:pt x="1035" y="8404"/>
                    <a:pt x="1904" y="8404"/>
                  </a:cubicBezTo>
                  <a:cubicBezTo>
                    <a:pt x="2144" y="8404"/>
                    <a:pt x="2371" y="8381"/>
                    <a:pt x="2555" y="8345"/>
                  </a:cubicBezTo>
                  <a:cubicBezTo>
                    <a:pt x="3102" y="8231"/>
                    <a:pt x="3673" y="8091"/>
                    <a:pt x="4093" y="7710"/>
                  </a:cubicBezTo>
                  <a:cubicBezTo>
                    <a:pt x="4766" y="7125"/>
                    <a:pt x="4893" y="6147"/>
                    <a:pt x="5020" y="5257"/>
                  </a:cubicBezTo>
                  <a:cubicBezTo>
                    <a:pt x="5236" y="3745"/>
                    <a:pt x="5605" y="2221"/>
                    <a:pt x="5376" y="721"/>
                  </a:cubicBezTo>
                  <a:cubicBezTo>
                    <a:pt x="5338" y="429"/>
                    <a:pt x="5236" y="98"/>
                    <a:pt x="4957" y="22"/>
                  </a:cubicBezTo>
                  <a:cubicBezTo>
                    <a:pt x="4912" y="7"/>
                    <a:pt x="4867" y="1"/>
                    <a:pt x="4822" y="1"/>
                  </a:cubicBezTo>
                  <a:close/>
                </a:path>
              </a:pathLst>
            </a:custGeom>
            <a:solidFill>
              <a:srgbClr val="b5657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86" name="CustomShape 96"/>
            <p:cNvSpPr/>
            <p:nvPr/>
          </p:nvSpPr>
          <p:spPr>
            <a:xfrm>
              <a:off x="2588760" y="2473560"/>
              <a:ext cx="27360" cy="142560"/>
            </a:xfrm>
            <a:custGeom>
              <a:avLst/>
              <a:gdLst/>
              <a:ahLst/>
              <a:rect l="l" t="t" r="r" b="b"/>
              <a:pathLst>
                <a:path w="1297" h="6684">
                  <a:moveTo>
                    <a:pt x="1207" y="0"/>
                  </a:moveTo>
                  <a:cubicBezTo>
                    <a:pt x="1207" y="0"/>
                    <a:pt x="1296" y="3418"/>
                    <a:pt x="826" y="4867"/>
                  </a:cubicBezTo>
                  <a:cubicBezTo>
                    <a:pt x="343" y="6303"/>
                    <a:pt x="0" y="6684"/>
                    <a:pt x="0" y="6684"/>
                  </a:cubicBezTo>
                </a:path>
              </a:pathLst>
            </a:custGeom>
            <a:noFill/>
            <a:ln cap="rnd" w="1275">
              <a:solidFill>
                <a:schemeClr val="dk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87" name="CustomShape 97"/>
            <p:cNvSpPr/>
            <p:nvPr/>
          </p:nvSpPr>
          <p:spPr>
            <a:xfrm>
              <a:off x="2621880" y="2457720"/>
              <a:ext cx="17640" cy="150480"/>
            </a:xfrm>
            <a:custGeom>
              <a:avLst/>
              <a:gdLst/>
              <a:ahLst/>
              <a:rect l="l" t="t" r="r" b="b"/>
              <a:pathLst>
                <a:path w="840" h="7053">
                  <a:moveTo>
                    <a:pt x="814" y="0"/>
                  </a:moveTo>
                  <a:cubicBezTo>
                    <a:pt x="814" y="0"/>
                    <a:pt x="839" y="3952"/>
                    <a:pt x="585" y="5197"/>
                  </a:cubicBezTo>
                  <a:cubicBezTo>
                    <a:pt x="318" y="6455"/>
                    <a:pt x="0" y="7053"/>
                    <a:pt x="0" y="7053"/>
                  </a:cubicBezTo>
                </a:path>
              </a:pathLst>
            </a:custGeom>
            <a:noFill/>
            <a:ln cap="rnd" w="1275">
              <a:solidFill>
                <a:schemeClr val="dk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88" name="CustomShape 98"/>
            <p:cNvSpPr/>
            <p:nvPr/>
          </p:nvSpPr>
          <p:spPr>
            <a:xfrm>
              <a:off x="2485800" y="2585520"/>
              <a:ext cx="10800" cy="31320"/>
            </a:xfrm>
            <a:custGeom>
              <a:avLst/>
              <a:gdLst/>
              <a:ahLst/>
              <a:rect l="l" t="t" r="r" b="b"/>
              <a:pathLst>
                <a:path w="522" h="1475">
                  <a:moveTo>
                    <a:pt x="521" y="0"/>
                  </a:moveTo>
                  <a:cubicBezTo>
                    <a:pt x="521" y="0"/>
                    <a:pt x="204" y="1119"/>
                    <a:pt x="0" y="1474"/>
                  </a:cubicBezTo>
                </a:path>
              </a:pathLst>
            </a:custGeom>
            <a:noFill/>
            <a:ln cap="rnd" w="1275">
              <a:solidFill>
                <a:schemeClr val="dk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89" name="CustomShape 99"/>
            <p:cNvSpPr/>
            <p:nvPr/>
          </p:nvSpPr>
          <p:spPr>
            <a:xfrm>
              <a:off x="2175480" y="2330640"/>
              <a:ext cx="300240" cy="565560"/>
            </a:xfrm>
            <a:custGeom>
              <a:avLst/>
              <a:gdLst/>
              <a:ahLst/>
              <a:rect l="l" t="t" r="r" b="b"/>
              <a:pathLst>
                <a:path w="14055" h="26458">
                  <a:moveTo>
                    <a:pt x="5300" y="0"/>
                  </a:moveTo>
                  <a:lnTo>
                    <a:pt x="1" y="20954"/>
                  </a:lnTo>
                  <a:cubicBezTo>
                    <a:pt x="1" y="20954"/>
                    <a:pt x="3317" y="26062"/>
                    <a:pt x="4461" y="26443"/>
                  </a:cubicBezTo>
                  <a:cubicBezTo>
                    <a:pt x="4491" y="26453"/>
                    <a:pt x="4526" y="26458"/>
                    <a:pt x="4566" y="26458"/>
                  </a:cubicBezTo>
                  <a:cubicBezTo>
                    <a:pt x="6052" y="26458"/>
                    <a:pt x="14055" y="19708"/>
                    <a:pt x="14055" y="19708"/>
                  </a:cubicBezTo>
                  <a:lnTo>
                    <a:pt x="10535" y="12834"/>
                  </a:lnTo>
                  <a:lnTo>
                    <a:pt x="8248" y="14333"/>
                  </a:lnTo>
                  <a:lnTo>
                    <a:pt x="5300" y="0"/>
                  </a:lnTo>
                  <a:close/>
                </a:path>
              </a:pathLst>
            </a:custGeom>
            <a:solidFill>
              <a:schemeClr val="accent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90" name="CustomShape 100"/>
            <p:cNvSpPr/>
            <p:nvPr/>
          </p:nvSpPr>
          <p:spPr>
            <a:xfrm>
              <a:off x="1902600" y="2020320"/>
              <a:ext cx="200160" cy="293040"/>
            </a:xfrm>
            <a:custGeom>
              <a:avLst/>
              <a:gdLst/>
              <a:ahLst/>
              <a:rect l="l" t="t" r="r" b="b"/>
              <a:pathLst>
                <a:path w="9378" h="13711">
                  <a:moveTo>
                    <a:pt x="381" y="0"/>
                  </a:moveTo>
                  <a:cubicBezTo>
                    <a:pt x="381" y="0"/>
                    <a:pt x="420" y="216"/>
                    <a:pt x="458" y="546"/>
                  </a:cubicBezTo>
                  <a:cubicBezTo>
                    <a:pt x="521" y="1156"/>
                    <a:pt x="636" y="2173"/>
                    <a:pt x="661" y="3215"/>
                  </a:cubicBezTo>
                  <a:cubicBezTo>
                    <a:pt x="686" y="4015"/>
                    <a:pt x="115" y="5388"/>
                    <a:pt x="0" y="5998"/>
                  </a:cubicBezTo>
                  <a:cubicBezTo>
                    <a:pt x="0" y="5998"/>
                    <a:pt x="1589" y="13685"/>
                    <a:pt x="5426" y="13711"/>
                  </a:cubicBezTo>
                  <a:cubicBezTo>
                    <a:pt x="5430" y="13711"/>
                    <a:pt x="5435" y="13711"/>
                    <a:pt x="5439" y="13711"/>
                  </a:cubicBezTo>
                  <a:cubicBezTo>
                    <a:pt x="8073" y="13711"/>
                    <a:pt x="9378" y="9962"/>
                    <a:pt x="9378" y="9962"/>
                  </a:cubicBezTo>
                  <a:lnTo>
                    <a:pt x="8984" y="6989"/>
                  </a:lnTo>
                  <a:lnTo>
                    <a:pt x="8590" y="3990"/>
                  </a:lnTo>
                  <a:lnTo>
                    <a:pt x="1157" y="381"/>
                  </a:lnTo>
                  <a:lnTo>
                    <a:pt x="381" y="0"/>
                  </a:lnTo>
                  <a:close/>
                </a:path>
              </a:pathLst>
            </a:custGeom>
            <a:solidFill>
              <a:srgbClr val="b5657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91" name="CustomShape 101"/>
            <p:cNvSpPr/>
            <p:nvPr/>
          </p:nvSpPr>
          <p:spPr>
            <a:xfrm>
              <a:off x="1912320" y="2028600"/>
              <a:ext cx="182160" cy="160920"/>
            </a:xfrm>
            <a:custGeom>
              <a:avLst/>
              <a:gdLst/>
              <a:ahLst/>
              <a:rect l="l" t="t" r="r" b="b"/>
              <a:pathLst>
                <a:path w="8527" h="7549">
                  <a:moveTo>
                    <a:pt x="1" y="165"/>
                  </a:moveTo>
                  <a:cubicBezTo>
                    <a:pt x="64" y="775"/>
                    <a:pt x="179" y="1805"/>
                    <a:pt x="204" y="2834"/>
                  </a:cubicBezTo>
                  <a:cubicBezTo>
                    <a:pt x="1017" y="4206"/>
                    <a:pt x="2110" y="5401"/>
                    <a:pt x="3419" y="6316"/>
                  </a:cubicBezTo>
                  <a:cubicBezTo>
                    <a:pt x="4181" y="6849"/>
                    <a:pt x="5020" y="7269"/>
                    <a:pt x="5922" y="7396"/>
                  </a:cubicBezTo>
                  <a:cubicBezTo>
                    <a:pt x="6837" y="7548"/>
                    <a:pt x="7777" y="7269"/>
                    <a:pt x="8476" y="6659"/>
                  </a:cubicBezTo>
                  <a:cubicBezTo>
                    <a:pt x="8489" y="6646"/>
                    <a:pt x="8514" y="6621"/>
                    <a:pt x="8527" y="6595"/>
                  </a:cubicBezTo>
                  <a:lnTo>
                    <a:pt x="8133" y="3609"/>
                  </a:lnTo>
                  <a:lnTo>
                    <a:pt x="700" y="0"/>
                  </a:lnTo>
                  <a:cubicBezTo>
                    <a:pt x="458" y="13"/>
                    <a:pt x="217" y="64"/>
                    <a:pt x="1" y="165"/>
                  </a:cubicBezTo>
                  <a:close/>
                </a:path>
              </a:pathLst>
            </a:custGeom>
            <a:solidFill>
              <a:srgbClr val="372549">
                <a:alpha val="11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92" name="CustomShape 102"/>
            <p:cNvSpPr/>
            <p:nvPr/>
          </p:nvSpPr>
          <p:spPr>
            <a:xfrm>
              <a:off x="2144520" y="1880640"/>
              <a:ext cx="60480" cy="121680"/>
            </a:xfrm>
            <a:custGeom>
              <a:avLst/>
              <a:gdLst/>
              <a:ahLst/>
              <a:rect l="l" t="t" r="r" b="b"/>
              <a:pathLst>
                <a:path w="2847" h="5710">
                  <a:moveTo>
                    <a:pt x="1570" y="1"/>
                  </a:moveTo>
                  <a:cubicBezTo>
                    <a:pt x="1543" y="1"/>
                    <a:pt x="1515" y="2"/>
                    <a:pt x="1487" y="5"/>
                  </a:cubicBezTo>
                  <a:cubicBezTo>
                    <a:pt x="928" y="68"/>
                    <a:pt x="547" y="627"/>
                    <a:pt x="356" y="1161"/>
                  </a:cubicBezTo>
                  <a:cubicBezTo>
                    <a:pt x="0" y="2127"/>
                    <a:pt x="0" y="3194"/>
                    <a:pt x="331" y="4173"/>
                  </a:cubicBezTo>
                  <a:cubicBezTo>
                    <a:pt x="463" y="4561"/>
                    <a:pt x="969" y="5710"/>
                    <a:pt x="1460" y="5710"/>
                  </a:cubicBezTo>
                  <a:cubicBezTo>
                    <a:pt x="1629" y="5710"/>
                    <a:pt x="1795" y="5574"/>
                    <a:pt x="1944" y="5227"/>
                  </a:cubicBezTo>
                  <a:cubicBezTo>
                    <a:pt x="2084" y="4897"/>
                    <a:pt x="2046" y="4528"/>
                    <a:pt x="2084" y="4173"/>
                  </a:cubicBezTo>
                  <a:cubicBezTo>
                    <a:pt x="2148" y="3614"/>
                    <a:pt x="2376" y="3105"/>
                    <a:pt x="2542" y="2584"/>
                  </a:cubicBezTo>
                  <a:cubicBezTo>
                    <a:pt x="2720" y="2063"/>
                    <a:pt x="2847" y="1479"/>
                    <a:pt x="2694" y="945"/>
                  </a:cubicBezTo>
                  <a:cubicBezTo>
                    <a:pt x="2549" y="439"/>
                    <a:pt x="2084" y="1"/>
                    <a:pt x="1570" y="1"/>
                  </a:cubicBez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93" name="CustomShape 103"/>
            <p:cNvSpPr/>
            <p:nvPr/>
          </p:nvSpPr>
          <p:spPr>
            <a:xfrm>
              <a:off x="1822320" y="1741680"/>
              <a:ext cx="168120" cy="317520"/>
            </a:xfrm>
            <a:custGeom>
              <a:avLst/>
              <a:gdLst/>
              <a:ahLst/>
              <a:rect l="l" t="t" r="r" b="b"/>
              <a:pathLst>
                <a:path w="7879" h="14871">
                  <a:moveTo>
                    <a:pt x="4145" y="1"/>
                  </a:moveTo>
                  <a:cubicBezTo>
                    <a:pt x="4091" y="1"/>
                    <a:pt x="4035" y="3"/>
                    <a:pt x="3977" y="7"/>
                  </a:cubicBezTo>
                  <a:cubicBezTo>
                    <a:pt x="3151" y="57"/>
                    <a:pt x="2249" y="401"/>
                    <a:pt x="1868" y="1138"/>
                  </a:cubicBezTo>
                  <a:cubicBezTo>
                    <a:pt x="1525" y="1824"/>
                    <a:pt x="1715" y="2624"/>
                    <a:pt x="1614" y="3374"/>
                  </a:cubicBezTo>
                  <a:cubicBezTo>
                    <a:pt x="1499" y="4213"/>
                    <a:pt x="1029" y="4962"/>
                    <a:pt x="648" y="5737"/>
                  </a:cubicBezTo>
                  <a:cubicBezTo>
                    <a:pt x="280" y="6500"/>
                    <a:pt x="0" y="7389"/>
                    <a:pt x="305" y="8190"/>
                  </a:cubicBezTo>
                  <a:cubicBezTo>
                    <a:pt x="585" y="8927"/>
                    <a:pt x="1322" y="9460"/>
                    <a:pt x="1499" y="10223"/>
                  </a:cubicBezTo>
                  <a:cubicBezTo>
                    <a:pt x="1614" y="10693"/>
                    <a:pt x="1487" y="11189"/>
                    <a:pt x="1499" y="11671"/>
                  </a:cubicBezTo>
                  <a:cubicBezTo>
                    <a:pt x="1550" y="12459"/>
                    <a:pt x="1919" y="13184"/>
                    <a:pt x="2503" y="13705"/>
                  </a:cubicBezTo>
                  <a:cubicBezTo>
                    <a:pt x="3113" y="14226"/>
                    <a:pt x="3825" y="14594"/>
                    <a:pt x="4613" y="14759"/>
                  </a:cubicBezTo>
                  <a:cubicBezTo>
                    <a:pt x="4875" y="14825"/>
                    <a:pt x="5155" y="14871"/>
                    <a:pt x="5429" y="14871"/>
                  </a:cubicBezTo>
                  <a:cubicBezTo>
                    <a:pt x="5738" y="14871"/>
                    <a:pt x="6040" y="14812"/>
                    <a:pt x="6303" y="14658"/>
                  </a:cubicBezTo>
                  <a:cubicBezTo>
                    <a:pt x="6913" y="14302"/>
                    <a:pt x="7103" y="13539"/>
                    <a:pt x="7243" y="12866"/>
                  </a:cubicBezTo>
                  <a:cubicBezTo>
                    <a:pt x="7650" y="10757"/>
                    <a:pt x="7878" y="8596"/>
                    <a:pt x="7650" y="6462"/>
                  </a:cubicBezTo>
                  <a:cubicBezTo>
                    <a:pt x="7472" y="4823"/>
                    <a:pt x="6976" y="3234"/>
                    <a:pt x="6188" y="1786"/>
                  </a:cubicBezTo>
                  <a:cubicBezTo>
                    <a:pt x="5679" y="876"/>
                    <a:pt x="5285" y="1"/>
                    <a:pt x="4145" y="1"/>
                  </a:cubicBez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94" name="CustomShape 104"/>
            <p:cNvSpPr/>
            <p:nvPr/>
          </p:nvSpPr>
          <p:spPr>
            <a:xfrm>
              <a:off x="1888200" y="1764000"/>
              <a:ext cx="292680" cy="380880"/>
            </a:xfrm>
            <a:custGeom>
              <a:avLst/>
              <a:gdLst/>
              <a:ahLst/>
              <a:rect l="l" t="t" r="r" b="b"/>
              <a:pathLst>
                <a:path w="13699" h="17819">
                  <a:moveTo>
                    <a:pt x="6997" y="0"/>
                  </a:moveTo>
                  <a:cubicBezTo>
                    <a:pt x="5561" y="0"/>
                    <a:pt x="4143" y="474"/>
                    <a:pt x="2974" y="1379"/>
                  </a:cubicBezTo>
                  <a:cubicBezTo>
                    <a:pt x="890" y="3005"/>
                    <a:pt x="26" y="5648"/>
                    <a:pt x="1" y="8228"/>
                  </a:cubicBezTo>
                  <a:cubicBezTo>
                    <a:pt x="1" y="8660"/>
                    <a:pt x="13" y="9105"/>
                    <a:pt x="64" y="9537"/>
                  </a:cubicBezTo>
                  <a:cubicBezTo>
                    <a:pt x="357" y="12599"/>
                    <a:pt x="1907" y="16055"/>
                    <a:pt x="5033" y="17250"/>
                  </a:cubicBezTo>
                  <a:cubicBezTo>
                    <a:pt x="5902" y="17578"/>
                    <a:pt x="6914" y="17819"/>
                    <a:pt x="7892" y="17819"/>
                  </a:cubicBezTo>
                  <a:cubicBezTo>
                    <a:pt x="8542" y="17819"/>
                    <a:pt x="9178" y="17712"/>
                    <a:pt x="9747" y="17453"/>
                  </a:cubicBezTo>
                  <a:cubicBezTo>
                    <a:pt x="11297" y="16729"/>
                    <a:pt x="11932" y="15649"/>
                    <a:pt x="12631" y="14111"/>
                  </a:cubicBezTo>
                  <a:cubicBezTo>
                    <a:pt x="12657" y="14073"/>
                    <a:pt x="12669" y="14035"/>
                    <a:pt x="12682" y="13997"/>
                  </a:cubicBezTo>
                  <a:cubicBezTo>
                    <a:pt x="13317" y="12548"/>
                    <a:pt x="13661" y="10477"/>
                    <a:pt x="13699" y="8939"/>
                  </a:cubicBezTo>
                  <a:cubicBezTo>
                    <a:pt x="13699" y="8685"/>
                    <a:pt x="13699" y="8457"/>
                    <a:pt x="13699" y="8215"/>
                  </a:cubicBezTo>
                  <a:cubicBezTo>
                    <a:pt x="13686" y="7859"/>
                    <a:pt x="13673" y="7504"/>
                    <a:pt x="13635" y="7173"/>
                  </a:cubicBezTo>
                  <a:cubicBezTo>
                    <a:pt x="13610" y="6919"/>
                    <a:pt x="13572" y="6652"/>
                    <a:pt x="13533" y="6411"/>
                  </a:cubicBezTo>
                  <a:cubicBezTo>
                    <a:pt x="13495" y="6169"/>
                    <a:pt x="13457" y="5941"/>
                    <a:pt x="13406" y="5712"/>
                  </a:cubicBezTo>
                  <a:cubicBezTo>
                    <a:pt x="13254" y="5000"/>
                    <a:pt x="13013" y="4301"/>
                    <a:pt x="12682" y="3641"/>
                  </a:cubicBezTo>
                  <a:cubicBezTo>
                    <a:pt x="11907" y="2129"/>
                    <a:pt x="10560" y="794"/>
                    <a:pt x="8908" y="286"/>
                  </a:cubicBezTo>
                  <a:cubicBezTo>
                    <a:pt x="8281" y="94"/>
                    <a:pt x="7638" y="0"/>
                    <a:pt x="6997" y="0"/>
                  </a:cubicBezTo>
                  <a:close/>
                </a:path>
              </a:pathLst>
            </a:custGeom>
            <a:solidFill>
              <a:srgbClr val="b5657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95" name="CustomShape 105"/>
            <p:cNvSpPr/>
            <p:nvPr/>
          </p:nvSpPr>
          <p:spPr>
            <a:xfrm>
              <a:off x="1816920" y="1914120"/>
              <a:ext cx="109440" cy="106920"/>
            </a:xfrm>
            <a:custGeom>
              <a:avLst/>
              <a:gdLst/>
              <a:ahLst/>
              <a:rect l="l" t="t" r="r" b="b"/>
              <a:pathLst>
                <a:path w="5135" h="5010">
                  <a:moveTo>
                    <a:pt x="2046" y="1"/>
                  </a:moveTo>
                  <a:cubicBezTo>
                    <a:pt x="1906" y="1"/>
                    <a:pt x="1766" y="21"/>
                    <a:pt x="1627" y="64"/>
                  </a:cubicBezTo>
                  <a:cubicBezTo>
                    <a:pt x="1" y="573"/>
                    <a:pt x="1360" y="4829"/>
                    <a:pt x="2936" y="4994"/>
                  </a:cubicBezTo>
                  <a:cubicBezTo>
                    <a:pt x="3042" y="5005"/>
                    <a:pt x="3144" y="5010"/>
                    <a:pt x="3242" y="5010"/>
                  </a:cubicBezTo>
                  <a:cubicBezTo>
                    <a:pt x="4593" y="5010"/>
                    <a:pt x="5134" y="4092"/>
                    <a:pt x="5134" y="4092"/>
                  </a:cubicBezTo>
                  <a:lnTo>
                    <a:pt x="5007" y="2275"/>
                  </a:lnTo>
                  <a:cubicBezTo>
                    <a:pt x="5007" y="2275"/>
                    <a:pt x="3540" y="1"/>
                    <a:pt x="2046" y="1"/>
                  </a:cubicBezTo>
                  <a:close/>
                </a:path>
              </a:pathLst>
            </a:custGeom>
            <a:solidFill>
              <a:srgbClr val="b5657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96" name="CustomShape 106"/>
            <p:cNvSpPr/>
            <p:nvPr/>
          </p:nvSpPr>
          <p:spPr>
            <a:xfrm>
              <a:off x="2093760" y="1915200"/>
              <a:ext cx="34200" cy="113400"/>
            </a:xfrm>
            <a:custGeom>
              <a:avLst/>
              <a:gdLst/>
              <a:ahLst/>
              <a:rect l="l" t="t" r="r" b="b"/>
              <a:pathLst>
                <a:path w="1614" h="5318">
                  <a:moveTo>
                    <a:pt x="1195" y="0"/>
                  </a:moveTo>
                  <a:cubicBezTo>
                    <a:pt x="1185" y="0"/>
                    <a:pt x="1175" y="7"/>
                    <a:pt x="1169" y="19"/>
                  </a:cubicBezTo>
                  <a:cubicBezTo>
                    <a:pt x="763" y="362"/>
                    <a:pt x="597" y="934"/>
                    <a:pt x="610" y="1455"/>
                  </a:cubicBezTo>
                  <a:cubicBezTo>
                    <a:pt x="610" y="1722"/>
                    <a:pt x="648" y="1989"/>
                    <a:pt x="737" y="2256"/>
                  </a:cubicBezTo>
                  <a:cubicBezTo>
                    <a:pt x="826" y="2497"/>
                    <a:pt x="928" y="2739"/>
                    <a:pt x="1029" y="2980"/>
                  </a:cubicBezTo>
                  <a:cubicBezTo>
                    <a:pt x="1207" y="3437"/>
                    <a:pt x="1436" y="3946"/>
                    <a:pt x="1207" y="4340"/>
                  </a:cubicBezTo>
                  <a:cubicBezTo>
                    <a:pt x="979" y="4733"/>
                    <a:pt x="508" y="4988"/>
                    <a:pt x="51" y="5191"/>
                  </a:cubicBezTo>
                  <a:cubicBezTo>
                    <a:pt x="26" y="5204"/>
                    <a:pt x="0" y="5229"/>
                    <a:pt x="13" y="5267"/>
                  </a:cubicBezTo>
                  <a:cubicBezTo>
                    <a:pt x="26" y="5293"/>
                    <a:pt x="51" y="5318"/>
                    <a:pt x="89" y="5318"/>
                  </a:cubicBezTo>
                  <a:cubicBezTo>
                    <a:pt x="356" y="5254"/>
                    <a:pt x="597" y="5166"/>
                    <a:pt x="839" y="5038"/>
                  </a:cubicBezTo>
                  <a:cubicBezTo>
                    <a:pt x="1080" y="4899"/>
                    <a:pt x="1296" y="4708"/>
                    <a:pt x="1436" y="4467"/>
                  </a:cubicBezTo>
                  <a:cubicBezTo>
                    <a:pt x="1576" y="4213"/>
                    <a:pt x="1614" y="3908"/>
                    <a:pt x="1525" y="3628"/>
                  </a:cubicBezTo>
                  <a:cubicBezTo>
                    <a:pt x="1461" y="3374"/>
                    <a:pt x="1372" y="3120"/>
                    <a:pt x="1258" y="2878"/>
                  </a:cubicBezTo>
                  <a:cubicBezTo>
                    <a:pt x="1042" y="2408"/>
                    <a:pt x="839" y="1938"/>
                    <a:pt x="801" y="1455"/>
                  </a:cubicBezTo>
                  <a:cubicBezTo>
                    <a:pt x="763" y="960"/>
                    <a:pt x="864" y="439"/>
                    <a:pt x="1207" y="57"/>
                  </a:cubicBezTo>
                  <a:cubicBezTo>
                    <a:pt x="1220" y="45"/>
                    <a:pt x="1233" y="32"/>
                    <a:pt x="1220" y="19"/>
                  </a:cubicBezTo>
                  <a:cubicBezTo>
                    <a:pt x="1214" y="7"/>
                    <a:pt x="1204" y="0"/>
                    <a:pt x="1195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97" name="CustomShape 107"/>
            <p:cNvSpPr/>
            <p:nvPr/>
          </p:nvSpPr>
          <p:spPr>
            <a:xfrm>
              <a:off x="2060280" y="2006640"/>
              <a:ext cx="21960" cy="21240"/>
            </a:xfrm>
            <a:custGeom>
              <a:avLst/>
              <a:gdLst/>
              <a:ahLst/>
              <a:rect l="l" t="t" r="r" b="b"/>
              <a:pathLst>
                <a:path w="1043" h="1017">
                  <a:moveTo>
                    <a:pt x="354" y="0"/>
                  </a:moveTo>
                  <a:cubicBezTo>
                    <a:pt x="343" y="0"/>
                    <a:pt x="331" y="3"/>
                    <a:pt x="318" y="10"/>
                  </a:cubicBezTo>
                  <a:cubicBezTo>
                    <a:pt x="216" y="111"/>
                    <a:pt x="127" y="226"/>
                    <a:pt x="76" y="366"/>
                  </a:cubicBezTo>
                  <a:cubicBezTo>
                    <a:pt x="0" y="505"/>
                    <a:pt x="13" y="683"/>
                    <a:pt x="115" y="810"/>
                  </a:cubicBezTo>
                  <a:cubicBezTo>
                    <a:pt x="186" y="890"/>
                    <a:pt x="287" y="929"/>
                    <a:pt x="390" y="929"/>
                  </a:cubicBezTo>
                  <a:cubicBezTo>
                    <a:pt x="452" y="929"/>
                    <a:pt x="515" y="915"/>
                    <a:pt x="572" y="887"/>
                  </a:cubicBezTo>
                  <a:cubicBezTo>
                    <a:pt x="660" y="842"/>
                    <a:pt x="743" y="792"/>
                    <a:pt x="827" y="740"/>
                  </a:cubicBezTo>
                  <a:lnTo>
                    <a:pt x="827" y="740"/>
                  </a:lnTo>
                  <a:lnTo>
                    <a:pt x="852" y="950"/>
                  </a:lnTo>
                  <a:cubicBezTo>
                    <a:pt x="863" y="983"/>
                    <a:pt x="893" y="1016"/>
                    <a:pt x="933" y="1016"/>
                  </a:cubicBezTo>
                  <a:cubicBezTo>
                    <a:pt x="940" y="1016"/>
                    <a:pt x="946" y="1015"/>
                    <a:pt x="953" y="1014"/>
                  </a:cubicBezTo>
                  <a:cubicBezTo>
                    <a:pt x="1004" y="1014"/>
                    <a:pt x="1042" y="963"/>
                    <a:pt x="1029" y="912"/>
                  </a:cubicBezTo>
                  <a:lnTo>
                    <a:pt x="979" y="582"/>
                  </a:lnTo>
                  <a:cubicBezTo>
                    <a:pt x="966" y="582"/>
                    <a:pt x="966" y="569"/>
                    <a:pt x="966" y="556"/>
                  </a:cubicBezTo>
                  <a:cubicBezTo>
                    <a:pt x="949" y="532"/>
                    <a:pt x="922" y="518"/>
                    <a:pt x="895" y="518"/>
                  </a:cubicBezTo>
                  <a:cubicBezTo>
                    <a:pt x="880" y="518"/>
                    <a:pt x="865" y="522"/>
                    <a:pt x="852" y="531"/>
                  </a:cubicBezTo>
                  <a:cubicBezTo>
                    <a:pt x="750" y="607"/>
                    <a:pt x="636" y="683"/>
                    <a:pt x="521" y="759"/>
                  </a:cubicBezTo>
                  <a:cubicBezTo>
                    <a:pt x="479" y="781"/>
                    <a:pt x="434" y="791"/>
                    <a:pt x="390" y="791"/>
                  </a:cubicBezTo>
                  <a:cubicBezTo>
                    <a:pt x="328" y="791"/>
                    <a:pt x="268" y="771"/>
                    <a:pt x="216" y="734"/>
                  </a:cubicBezTo>
                  <a:cubicBezTo>
                    <a:pt x="140" y="632"/>
                    <a:pt x="127" y="505"/>
                    <a:pt x="178" y="404"/>
                  </a:cubicBezTo>
                  <a:cubicBezTo>
                    <a:pt x="229" y="277"/>
                    <a:pt x="292" y="162"/>
                    <a:pt x="394" y="73"/>
                  </a:cubicBezTo>
                  <a:cubicBezTo>
                    <a:pt x="407" y="48"/>
                    <a:pt x="394" y="22"/>
                    <a:pt x="381" y="10"/>
                  </a:cubicBezTo>
                  <a:cubicBezTo>
                    <a:pt x="375" y="3"/>
                    <a:pt x="365" y="0"/>
                    <a:pt x="354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98" name="CustomShape 108"/>
            <p:cNvSpPr/>
            <p:nvPr/>
          </p:nvSpPr>
          <p:spPr>
            <a:xfrm>
              <a:off x="2029320" y="1935720"/>
              <a:ext cx="27000" cy="25560"/>
            </a:xfrm>
            <a:custGeom>
              <a:avLst/>
              <a:gdLst/>
              <a:ahLst/>
              <a:rect l="l" t="t" r="r" b="b"/>
              <a:pathLst>
                <a:path w="1284" h="1216">
                  <a:moveTo>
                    <a:pt x="644" y="0"/>
                  </a:moveTo>
                  <a:cubicBezTo>
                    <a:pt x="342" y="0"/>
                    <a:pt x="86" y="231"/>
                    <a:pt x="39" y="538"/>
                  </a:cubicBezTo>
                  <a:cubicBezTo>
                    <a:pt x="1" y="868"/>
                    <a:pt x="242" y="1173"/>
                    <a:pt x="572" y="1211"/>
                  </a:cubicBezTo>
                  <a:cubicBezTo>
                    <a:pt x="595" y="1214"/>
                    <a:pt x="618" y="1215"/>
                    <a:pt x="641" y="1215"/>
                  </a:cubicBezTo>
                  <a:cubicBezTo>
                    <a:pt x="944" y="1215"/>
                    <a:pt x="1210" y="985"/>
                    <a:pt x="1246" y="678"/>
                  </a:cubicBezTo>
                  <a:cubicBezTo>
                    <a:pt x="1284" y="347"/>
                    <a:pt x="1043" y="55"/>
                    <a:pt x="712" y="4"/>
                  </a:cubicBezTo>
                  <a:cubicBezTo>
                    <a:pt x="689" y="2"/>
                    <a:pt x="666" y="0"/>
                    <a:pt x="644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99" name="CustomShape 109"/>
            <p:cNvSpPr/>
            <p:nvPr/>
          </p:nvSpPr>
          <p:spPr>
            <a:xfrm>
              <a:off x="2129040" y="1935360"/>
              <a:ext cx="25200" cy="23760"/>
            </a:xfrm>
            <a:custGeom>
              <a:avLst/>
              <a:gdLst/>
              <a:ahLst/>
              <a:rect l="l" t="t" r="r" b="b"/>
              <a:pathLst>
                <a:path w="1196" h="1128">
                  <a:moveTo>
                    <a:pt x="592" y="1"/>
                  </a:moveTo>
                  <a:cubicBezTo>
                    <a:pt x="313" y="1"/>
                    <a:pt x="63" y="207"/>
                    <a:pt x="39" y="500"/>
                  </a:cubicBezTo>
                  <a:cubicBezTo>
                    <a:pt x="1" y="805"/>
                    <a:pt x="217" y="1085"/>
                    <a:pt x="522" y="1123"/>
                  </a:cubicBezTo>
                  <a:cubicBezTo>
                    <a:pt x="546" y="1126"/>
                    <a:pt x="571" y="1127"/>
                    <a:pt x="594" y="1127"/>
                  </a:cubicBezTo>
                  <a:cubicBezTo>
                    <a:pt x="881" y="1127"/>
                    <a:pt x="1122" y="921"/>
                    <a:pt x="1157" y="627"/>
                  </a:cubicBezTo>
                  <a:cubicBezTo>
                    <a:pt x="1195" y="323"/>
                    <a:pt x="967" y="43"/>
                    <a:pt x="662" y="5"/>
                  </a:cubicBezTo>
                  <a:cubicBezTo>
                    <a:pt x="638" y="2"/>
                    <a:pt x="615" y="1"/>
                    <a:pt x="592" y="1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00" name="CustomShape 110"/>
            <p:cNvSpPr/>
            <p:nvPr/>
          </p:nvSpPr>
          <p:spPr>
            <a:xfrm>
              <a:off x="1992240" y="1886400"/>
              <a:ext cx="79560" cy="37440"/>
            </a:xfrm>
            <a:custGeom>
              <a:avLst/>
              <a:gdLst/>
              <a:ahLst/>
              <a:rect l="l" t="t" r="r" b="b"/>
              <a:pathLst>
                <a:path w="3737" h="1770">
                  <a:moveTo>
                    <a:pt x="1839" y="0"/>
                  </a:moveTo>
                  <a:cubicBezTo>
                    <a:pt x="1827" y="0"/>
                    <a:pt x="1816" y="0"/>
                    <a:pt x="1805" y="1"/>
                  </a:cubicBezTo>
                  <a:cubicBezTo>
                    <a:pt x="1119" y="1"/>
                    <a:pt x="420" y="534"/>
                    <a:pt x="166" y="992"/>
                  </a:cubicBezTo>
                  <a:cubicBezTo>
                    <a:pt x="51" y="1208"/>
                    <a:pt x="0" y="1475"/>
                    <a:pt x="216" y="1640"/>
                  </a:cubicBezTo>
                  <a:cubicBezTo>
                    <a:pt x="339" y="1739"/>
                    <a:pt x="503" y="1770"/>
                    <a:pt x="676" y="1770"/>
                  </a:cubicBezTo>
                  <a:cubicBezTo>
                    <a:pt x="789" y="1770"/>
                    <a:pt x="906" y="1757"/>
                    <a:pt x="1017" y="1741"/>
                  </a:cubicBezTo>
                  <a:lnTo>
                    <a:pt x="3177" y="1449"/>
                  </a:lnTo>
                  <a:cubicBezTo>
                    <a:pt x="3330" y="1449"/>
                    <a:pt x="3469" y="1398"/>
                    <a:pt x="3596" y="1309"/>
                  </a:cubicBezTo>
                  <a:cubicBezTo>
                    <a:pt x="3736" y="1170"/>
                    <a:pt x="3660" y="979"/>
                    <a:pt x="3558" y="827"/>
                  </a:cubicBezTo>
                  <a:cubicBezTo>
                    <a:pt x="3234" y="364"/>
                    <a:pt x="2503" y="0"/>
                    <a:pt x="1839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01" name="CustomShape 111"/>
            <p:cNvSpPr/>
            <p:nvPr/>
          </p:nvSpPr>
          <p:spPr>
            <a:xfrm>
              <a:off x="2128680" y="1884600"/>
              <a:ext cx="51120" cy="32400"/>
            </a:xfrm>
            <a:custGeom>
              <a:avLst/>
              <a:gdLst/>
              <a:ahLst/>
              <a:rect l="l" t="t" r="r" b="b"/>
              <a:pathLst>
                <a:path w="2402" h="1529">
                  <a:moveTo>
                    <a:pt x="1755" y="0"/>
                  </a:moveTo>
                  <a:cubicBezTo>
                    <a:pt x="1726" y="0"/>
                    <a:pt x="1695" y="2"/>
                    <a:pt x="1665" y="4"/>
                  </a:cubicBezTo>
                  <a:cubicBezTo>
                    <a:pt x="1055" y="42"/>
                    <a:pt x="394" y="423"/>
                    <a:pt x="127" y="880"/>
                  </a:cubicBezTo>
                  <a:cubicBezTo>
                    <a:pt x="38" y="1020"/>
                    <a:pt x="0" y="1211"/>
                    <a:pt x="127" y="1312"/>
                  </a:cubicBezTo>
                  <a:cubicBezTo>
                    <a:pt x="227" y="1379"/>
                    <a:pt x="346" y="1417"/>
                    <a:pt x="460" y="1417"/>
                  </a:cubicBezTo>
                  <a:cubicBezTo>
                    <a:pt x="476" y="1417"/>
                    <a:pt x="492" y="1416"/>
                    <a:pt x="509" y="1414"/>
                  </a:cubicBezTo>
                  <a:lnTo>
                    <a:pt x="2402" y="1529"/>
                  </a:lnTo>
                  <a:cubicBezTo>
                    <a:pt x="2364" y="1274"/>
                    <a:pt x="2338" y="1008"/>
                    <a:pt x="2300" y="766"/>
                  </a:cubicBezTo>
                  <a:cubicBezTo>
                    <a:pt x="2262" y="537"/>
                    <a:pt x="2224" y="296"/>
                    <a:pt x="2160" y="67"/>
                  </a:cubicBezTo>
                  <a:cubicBezTo>
                    <a:pt x="2034" y="25"/>
                    <a:pt x="1899" y="0"/>
                    <a:pt x="1755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02" name="CustomShape 112"/>
            <p:cNvSpPr/>
            <p:nvPr/>
          </p:nvSpPr>
          <p:spPr>
            <a:xfrm>
              <a:off x="2018880" y="2041200"/>
              <a:ext cx="93240" cy="33480"/>
            </a:xfrm>
            <a:custGeom>
              <a:avLst/>
              <a:gdLst/>
              <a:ahLst/>
              <a:rect l="l" t="t" r="r" b="b"/>
              <a:pathLst>
                <a:path w="4372" h="1589">
                  <a:moveTo>
                    <a:pt x="0" y="1"/>
                  </a:moveTo>
                  <a:cubicBezTo>
                    <a:pt x="0" y="1"/>
                    <a:pt x="2249" y="1589"/>
                    <a:pt x="4371" y="560"/>
                  </a:cubicBezTo>
                </a:path>
              </a:pathLst>
            </a:custGeom>
            <a:solidFill>
              <a:schemeClr val="dk1"/>
            </a:solidFill>
            <a:ln cap="rnd" w="2225">
              <a:solidFill>
                <a:schemeClr val="dk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03" name="CustomShape 113"/>
            <p:cNvSpPr/>
            <p:nvPr/>
          </p:nvSpPr>
          <p:spPr>
            <a:xfrm>
              <a:off x="2049480" y="2077920"/>
              <a:ext cx="36000" cy="7560"/>
            </a:xfrm>
            <a:custGeom>
              <a:avLst/>
              <a:gdLst/>
              <a:ahLst/>
              <a:rect l="l" t="t" r="r" b="b"/>
              <a:pathLst>
                <a:path w="1704" h="369">
                  <a:moveTo>
                    <a:pt x="1" y="0"/>
                  </a:moveTo>
                  <a:cubicBezTo>
                    <a:pt x="1" y="0"/>
                    <a:pt x="903" y="369"/>
                    <a:pt x="1704" y="216"/>
                  </a:cubicBezTo>
                </a:path>
              </a:pathLst>
            </a:custGeom>
            <a:solidFill>
              <a:schemeClr val="dk1"/>
            </a:solidFill>
            <a:ln cap="rnd" w="950">
              <a:solidFill>
                <a:schemeClr val="dk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04" name="CustomShape 114"/>
            <p:cNvSpPr/>
            <p:nvPr/>
          </p:nvSpPr>
          <p:spPr>
            <a:xfrm>
              <a:off x="1905840" y="1944720"/>
              <a:ext cx="138960" cy="138960"/>
            </a:xfrm>
            <a:custGeom>
              <a:avLst/>
              <a:gdLst/>
              <a:ahLst/>
              <a:rect l="l" t="t" r="r" b="b"/>
              <a:pathLst>
                <a:path w="6506" h="6520">
                  <a:moveTo>
                    <a:pt x="6442" y="3139"/>
                  </a:moveTo>
                  <a:cubicBezTo>
                    <a:pt x="6506" y="4893"/>
                    <a:pt x="5134" y="6379"/>
                    <a:pt x="3380" y="6443"/>
                  </a:cubicBezTo>
                  <a:cubicBezTo>
                    <a:pt x="1614" y="6519"/>
                    <a:pt x="140" y="5147"/>
                    <a:pt x="64" y="3381"/>
                  </a:cubicBezTo>
                  <a:cubicBezTo>
                    <a:pt x="0" y="1627"/>
                    <a:pt x="1372" y="140"/>
                    <a:pt x="3139" y="77"/>
                  </a:cubicBezTo>
                  <a:cubicBezTo>
                    <a:pt x="4892" y="1"/>
                    <a:pt x="6379" y="1373"/>
                    <a:pt x="6442" y="3139"/>
                  </a:cubicBezTo>
                  <a:close/>
                </a:path>
              </a:pathLst>
            </a:custGeom>
            <a:solidFill>
              <a:srgbClr val="774c60">
                <a:alpha val="1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05" name="CustomShape 115"/>
            <p:cNvSpPr/>
            <p:nvPr/>
          </p:nvSpPr>
          <p:spPr>
            <a:xfrm>
              <a:off x="2127600" y="1939680"/>
              <a:ext cx="53640" cy="123480"/>
            </a:xfrm>
            <a:custGeom>
              <a:avLst/>
              <a:gdLst/>
              <a:ahLst/>
              <a:rect l="l" t="t" r="r" b="b"/>
              <a:pathLst>
                <a:path w="2517" h="5782">
                  <a:moveTo>
                    <a:pt x="2517" y="0"/>
                  </a:moveTo>
                  <a:cubicBezTo>
                    <a:pt x="2517" y="242"/>
                    <a:pt x="2517" y="470"/>
                    <a:pt x="2517" y="724"/>
                  </a:cubicBezTo>
                  <a:cubicBezTo>
                    <a:pt x="2479" y="2262"/>
                    <a:pt x="2135" y="4333"/>
                    <a:pt x="1500" y="5782"/>
                  </a:cubicBezTo>
                  <a:cubicBezTo>
                    <a:pt x="636" y="5210"/>
                    <a:pt x="90" y="4257"/>
                    <a:pt x="52" y="3228"/>
                  </a:cubicBezTo>
                  <a:cubicBezTo>
                    <a:pt x="1" y="1703"/>
                    <a:pt x="1030" y="343"/>
                    <a:pt x="2517" y="0"/>
                  </a:cubicBezTo>
                  <a:close/>
                </a:path>
              </a:pathLst>
            </a:custGeom>
            <a:solidFill>
              <a:srgbClr val="774c60">
                <a:alpha val="1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06" name="CustomShape 116"/>
            <p:cNvSpPr/>
            <p:nvPr/>
          </p:nvSpPr>
          <p:spPr>
            <a:xfrm>
              <a:off x="1868040" y="1649520"/>
              <a:ext cx="376200" cy="327600"/>
            </a:xfrm>
            <a:custGeom>
              <a:avLst/>
              <a:gdLst/>
              <a:ahLst/>
              <a:rect l="l" t="t" r="r" b="b"/>
              <a:pathLst>
                <a:path w="17613" h="15328">
                  <a:moveTo>
                    <a:pt x="9505" y="1"/>
                  </a:moveTo>
                  <a:cubicBezTo>
                    <a:pt x="9128" y="1"/>
                    <a:pt x="8761" y="69"/>
                    <a:pt x="8425" y="245"/>
                  </a:cubicBezTo>
                  <a:cubicBezTo>
                    <a:pt x="8082" y="435"/>
                    <a:pt x="7777" y="728"/>
                    <a:pt x="7409" y="867"/>
                  </a:cubicBezTo>
                  <a:cubicBezTo>
                    <a:pt x="7242" y="925"/>
                    <a:pt x="7073" y="947"/>
                    <a:pt x="6901" y="947"/>
                  </a:cubicBezTo>
                  <a:cubicBezTo>
                    <a:pt x="6311" y="947"/>
                    <a:pt x="5693" y="684"/>
                    <a:pt x="5083" y="664"/>
                  </a:cubicBezTo>
                  <a:cubicBezTo>
                    <a:pt x="5052" y="663"/>
                    <a:pt x="5021" y="662"/>
                    <a:pt x="4990" y="662"/>
                  </a:cubicBezTo>
                  <a:cubicBezTo>
                    <a:pt x="3883" y="662"/>
                    <a:pt x="2875" y="1533"/>
                    <a:pt x="2504" y="2596"/>
                  </a:cubicBezTo>
                  <a:cubicBezTo>
                    <a:pt x="2174" y="3625"/>
                    <a:pt x="2186" y="4730"/>
                    <a:pt x="2542" y="5760"/>
                  </a:cubicBezTo>
                  <a:cubicBezTo>
                    <a:pt x="1907" y="5899"/>
                    <a:pt x="1373" y="6344"/>
                    <a:pt x="1119" y="6954"/>
                  </a:cubicBezTo>
                  <a:cubicBezTo>
                    <a:pt x="852" y="7627"/>
                    <a:pt x="992" y="8403"/>
                    <a:pt x="789" y="9101"/>
                  </a:cubicBezTo>
                  <a:cubicBezTo>
                    <a:pt x="598" y="9749"/>
                    <a:pt x="128" y="10309"/>
                    <a:pt x="39" y="10982"/>
                  </a:cubicBezTo>
                  <a:cubicBezTo>
                    <a:pt x="1" y="11554"/>
                    <a:pt x="166" y="12126"/>
                    <a:pt x="522" y="12583"/>
                  </a:cubicBezTo>
                  <a:cubicBezTo>
                    <a:pt x="725" y="12875"/>
                    <a:pt x="1043" y="13282"/>
                    <a:pt x="1411" y="13498"/>
                  </a:cubicBezTo>
                  <a:cubicBezTo>
                    <a:pt x="1487" y="14032"/>
                    <a:pt x="1678" y="14553"/>
                    <a:pt x="1958" y="15010"/>
                  </a:cubicBezTo>
                  <a:cubicBezTo>
                    <a:pt x="2047" y="15188"/>
                    <a:pt x="2224" y="15302"/>
                    <a:pt x="2415" y="15328"/>
                  </a:cubicBezTo>
                  <a:cubicBezTo>
                    <a:pt x="2695" y="15328"/>
                    <a:pt x="2860" y="15010"/>
                    <a:pt x="2949" y="14756"/>
                  </a:cubicBezTo>
                  <a:cubicBezTo>
                    <a:pt x="3177" y="14159"/>
                    <a:pt x="3355" y="13536"/>
                    <a:pt x="3482" y="12913"/>
                  </a:cubicBezTo>
                  <a:cubicBezTo>
                    <a:pt x="3546" y="12469"/>
                    <a:pt x="3546" y="12024"/>
                    <a:pt x="3457" y="11579"/>
                  </a:cubicBezTo>
                  <a:cubicBezTo>
                    <a:pt x="3470" y="11389"/>
                    <a:pt x="3521" y="11211"/>
                    <a:pt x="3584" y="11033"/>
                  </a:cubicBezTo>
                  <a:cubicBezTo>
                    <a:pt x="3800" y="10474"/>
                    <a:pt x="4321" y="10105"/>
                    <a:pt x="4690" y="9635"/>
                  </a:cubicBezTo>
                  <a:cubicBezTo>
                    <a:pt x="5147" y="9038"/>
                    <a:pt x="5325" y="8263"/>
                    <a:pt x="5185" y="7526"/>
                  </a:cubicBezTo>
                  <a:cubicBezTo>
                    <a:pt x="5211" y="7526"/>
                    <a:pt x="5249" y="7526"/>
                    <a:pt x="5274" y="7513"/>
                  </a:cubicBezTo>
                  <a:cubicBezTo>
                    <a:pt x="5986" y="7361"/>
                    <a:pt x="6545" y="6827"/>
                    <a:pt x="7180" y="6509"/>
                  </a:cubicBezTo>
                  <a:cubicBezTo>
                    <a:pt x="7449" y="6378"/>
                    <a:pt x="7769" y="6301"/>
                    <a:pt x="8076" y="6301"/>
                  </a:cubicBezTo>
                  <a:cubicBezTo>
                    <a:pt x="8511" y="6301"/>
                    <a:pt x="8918" y="6455"/>
                    <a:pt x="9112" y="6827"/>
                  </a:cubicBezTo>
                  <a:cubicBezTo>
                    <a:pt x="9391" y="7399"/>
                    <a:pt x="9010" y="8161"/>
                    <a:pt x="9353" y="8695"/>
                  </a:cubicBezTo>
                  <a:cubicBezTo>
                    <a:pt x="9553" y="9011"/>
                    <a:pt x="9945" y="9143"/>
                    <a:pt x="10334" y="9143"/>
                  </a:cubicBezTo>
                  <a:cubicBezTo>
                    <a:pt x="10414" y="9143"/>
                    <a:pt x="10494" y="9138"/>
                    <a:pt x="10573" y="9127"/>
                  </a:cubicBezTo>
                  <a:cubicBezTo>
                    <a:pt x="11018" y="9076"/>
                    <a:pt x="11450" y="8898"/>
                    <a:pt x="11907" y="8860"/>
                  </a:cubicBezTo>
                  <a:cubicBezTo>
                    <a:pt x="11962" y="8854"/>
                    <a:pt x="12018" y="8851"/>
                    <a:pt x="12074" y="8851"/>
                  </a:cubicBezTo>
                  <a:cubicBezTo>
                    <a:pt x="12475" y="8851"/>
                    <a:pt x="12899" y="9012"/>
                    <a:pt x="13089" y="9368"/>
                  </a:cubicBezTo>
                  <a:cubicBezTo>
                    <a:pt x="13394" y="9965"/>
                    <a:pt x="12822" y="10715"/>
                    <a:pt x="13025" y="11363"/>
                  </a:cubicBezTo>
                  <a:cubicBezTo>
                    <a:pt x="13229" y="12024"/>
                    <a:pt x="14042" y="12202"/>
                    <a:pt x="14715" y="12278"/>
                  </a:cubicBezTo>
                  <a:cubicBezTo>
                    <a:pt x="14885" y="12299"/>
                    <a:pt x="15064" y="12314"/>
                    <a:pt x="15242" y="12314"/>
                  </a:cubicBezTo>
                  <a:cubicBezTo>
                    <a:pt x="15719" y="12314"/>
                    <a:pt x="16183" y="12206"/>
                    <a:pt x="16405" y="11808"/>
                  </a:cubicBezTo>
                  <a:cubicBezTo>
                    <a:pt x="16609" y="11465"/>
                    <a:pt x="16520" y="11033"/>
                    <a:pt x="16596" y="10652"/>
                  </a:cubicBezTo>
                  <a:cubicBezTo>
                    <a:pt x="16685" y="10105"/>
                    <a:pt x="17066" y="9660"/>
                    <a:pt x="17282" y="9152"/>
                  </a:cubicBezTo>
                  <a:cubicBezTo>
                    <a:pt x="17612" y="8326"/>
                    <a:pt x="17498" y="7399"/>
                    <a:pt x="16977" y="6674"/>
                  </a:cubicBezTo>
                  <a:cubicBezTo>
                    <a:pt x="16405" y="5912"/>
                    <a:pt x="15414" y="5505"/>
                    <a:pt x="14969" y="4654"/>
                  </a:cubicBezTo>
                  <a:cubicBezTo>
                    <a:pt x="14677" y="4108"/>
                    <a:pt x="14664" y="3460"/>
                    <a:pt x="14448" y="2875"/>
                  </a:cubicBezTo>
                  <a:cubicBezTo>
                    <a:pt x="13966" y="1515"/>
                    <a:pt x="12530" y="766"/>
                    <a:pt x="11157" y="321"/>
                  </a:cubicBezTo>
                  <a:cubicBezTo>
                    <a:pt x="10629" y="147"/>
                    <a:pt x="10056" y="1"/>
                    <a:pt x="9505" y="1"/>
                  </a:cubicBez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07" name="CustomShape 117"/>
            <p:cNvSpPr/>
            <p:nvPr/>
          </p:nvSpPr>
          <p:spPr>
            <a:xfrm>
              <a:off x="1824840" y="2109240"/>
              <a:ext cx="310680" cy="434160"/>
            </a:xfrm>
            <a:custGeom>
              <a:avLst/>
              <a:gdLst/>
              <a:ahLst/>
              <a:rect l="l" t="t" r="r" b="b"/>
              <a:pathLst>
                <a:path w="14537" h="20319">
                  <a:moveTo>
                    <a:pt x="4003" y="0"/>
                  </a:moveTo>
                  <a:lnTo>
                    <a:pt x="2059" y="1881"/>
                  </a:lnTo>
                  <a:lnTo>
                    <a:pt x="0" y="3774"/>
                  </a:lnTo>
                  <a:lnTo>
                    <a:pt x="8717" y="20318"/>
                  </a:lnTo>
                  <a:lnTo>
                    <a:pt x="14537" y="6023"/>
                  </a:lnTo>
                  <a:lnTo>
                    <a:pt x="12618" y="2834"/>
                  </a:lnTo>
                  <a:lnTo>
                    <a:pt x="9047" y="7993"/>
                  </a:lnTo>
                  <a:cubicBezTo>
                    <a:pt x="9047" y="7993"/>
                    <a:pt x="7383" y="5566"/>
                    <a:pt x="6658" y="4206"/>
                  </a:cubicBezTo>
                  <a:cubicBezTo>
                    <a:pt x="5807" y="2592"/>
                    <a:pt x="4003" y="0"/>
                    <a:pt x="4003" y="0"/>
                  </a:cubicBezTo>
                  <a:close/>
                </a:path>
              </a:pathLst>
            </a:custGeom>
            <a:solidFill>
              <a:schemeClr val="accent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08" name="CustomShape 118"/>
            <p:cNvSpPr/>
            <p:nvPr/>
          </p:nvSpPr>
          <p:spPr>
            <a:xfrm>
              <a:off x="1643040" y="2149560"/>
              <a:ext cx="645480" cy="958680"/>
            </a:xfrm>
            <a:custGeom>
              <a:avLst/>
              <a:gdLst/>
              <a:ahLst/>
              <a:rect l="l" t="t" r="r" b="b"/>
              <a:pathLst>
                <a:path w="30205" h="44831">
                  <a:moveTo>
                    <a:pt x="10573" y="1"/>
                  </a:moveTo>
                  <a:lnTo>
                    <a:pt x="1030" y="5948"/>
                  </a:lnTo>
                  <a:cubicBezTo>
                    <a:pt x="1500" y="7307"/>
                    <a:pt x="2987" y="20954"/>
                    <a:pt x="2987" y="20954"/>
                  </a:cubicBezTo>
                  <a:cubicBezTo>
                    <a:pt x="2987" y="20954"/>
                    <a:pt x="2949" y="25529"/>
                    <a:pt x="3114" y="27219"/>
                  </a:cubicBezTo>
                  <a:cubicBezTo>
                    <a:pt x="3292" y="28909"/>
                    <a:pt x="1" y="42848"/>
                    <a:pt x="1" y="42848"/>
                  </a:cubicBezTo>
                  <a:lnTo>
                    <a:pt x="25668" y="44830"/>
                  </a:lnTo>
                  <a:cubicBezTo>
                    <a:pt x="25668" y="44830"/>
                    <a:pt x="25821" y="31984"/>
                    <a:pt x="25948" y="29747"/>
                  </a:cubicBezTo>
                  <a:cubicBezTo>
                    <a:pt x="26075" y="27511"/>
                    <a:pt x="30205" y="8476"/>
                    <a:pt x="30205" y="8476"/>
                  </a:cubicBezTo>
                  <a:lnTo>
                    <a:pt x="22593" y="3101"/>
                  </a:lnTo>
                  <a:lnTo>
                    <a:pt x="17193" y="17650"/>
                  </a:lnTo>
                  <a:lnTo>
                    <a:pt x="10573" y="1"/>
                  </a:ln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09" name="CustomShape 119"/>
            <p:cNvSpPr/>
            <p:nvPr/>
          </p:nvSpPr>
          <p:spPr>
            <a:xfrm>
              <a:off x="1681200" y="2265840"/>
              <a:ext cx="63360" cy="793440"/>
            </a:xfrm>
            <a:custGeom>
              <a:avLst/>
              <a:gdLst/>
              <a:ahLst/>
              <a:rect l="l" t="t" r="r" b="b"/>
              <a:pathLst>
                <a:path w="2974" h="37105">
                  <a:moveTo>
                    <a:pt x="0" y="0"/>
                  </a:moveTo>
                  <a:cubicBezTo>
                    <a:pt x="2974" y="7129"/>
                    <a:pt x="2732" y="15159"/>
                    <a:pt x="2122" y="22860"/>
                  </a:cubicBezTo>
                  <a:cubicBezTo>
                    <a:pt x="1741" y="27625"/>
                    <a:pt x="1245" y="32377"/>
                    <a:pt x="636" y="37104"/>
                  </a:cubicBezTo>
                </a:path>
              </a:pathLst>
            </a:custGeom>
            <a:noFill/>
            <a:ln cap="rnd" w="950">
              <a:solidFill>
                <a:schemeClr val="dk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10" name="CustomShape 120"/>
            <p:cNvSpPr/>
            <p:nvPr/>
          </p:nvSpPr>
          <p:spPr>
            <a:xfrm>
              <a:off x="2219040" y="2311920"/>
              <a:ext cx="50400" cy="347760"/>
            </a:xfrm>
            <a:custGeom>
              <a:avLst/>
              <a:gdLst/>
              <a:ahLst/>
              <a:rect l="l" t="t" r="r" b="b"/>
              <a:pathLst>
                <a:path w="2365" h="16279">
                  <a:moveTo>
                    <a:pt x="1" y="16278"/>
                  </a:moveTo>
                  <a:cubicBezTo>
                    <a:pt x="801" y="10801"/>
                    <a:pt x="1577" y="5477"/>
                    <a:pt x="2364" y="1"/>
                  </a:cubicBezTo>
                </a:path>
              </a:pathLst>
            </a:custGeom>
            <a:noFill/>
            <a:ln cap="rnd" w="950">
              <a:solidFill>
                <a:schemeClr val="dk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11" name="CustomShape 121"/>
            <p:cNvSpPr/>
            <p:nvPr/>
          </p:nvSpPr>
          <p:spPr>
            <a:xfrm>
              <a:off x="1849680" y="2161080"/>
              <a:ext cx="290880" cy="413280"/>
            </a:xfrm>
            <a:custGeom>
              <a:avLst/>
              <a:gdLst/>
              <a:ahLst/>
              <a:rect l="l" t="t" r="r" b="b"/>
              <a:pathLst>
                <a:path w="13623" h="19340">
                  <a:moveTo>
                    <a:pt x="0" y="0"/>
                  </a:moveTo>
                  <a:lnTo>
                    <a:pt x="4054" y="12110"/>
                  </a:lnTo>
                  <a:cubicBezTo>
                    <a:pt x="4893" y="14626"/>
                    <a:pt x="5757" y="17192"/>
                    <a:pt x="7332" y="19340"/>
                  </a:cubicBezTo>
                  <a:cubicBezTo>
                    <a:pt x="9963" y="14168"/>
                    <a:pt x="12072" y="8755"/>
                    <a:pt x="13622" y="3177"/>
                  </a:cubicBezTo>
                </a:path>
              </a:pathLst>
            </a:custGeom>
            <a:noFill/>
            <a:ln cap="rnd" w="950">
              <a:solidFill>
                <a:schemeClr val="dk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12" name="CustomShape 122"/>
            <p:cNvSpPr/>
            <p:nvPr/>
          </p:nvSpPr>
          <p:spPr>
            <a:xfrm>
              <a:off x="1742760" y="2709360"/>
              <a:ext cx="316440" cy="164880"/>
            </a:xfrm>
            <a:custGeom>
              <a:avLst/>
              <a:gdLst/>
              <a:ahLst/>
              <a:rect l="l" t="t" r="r" b="b"/>
              <a:pathLst>
                <a:path w="14818" h="7728">
                  <a:moveTo>
                    <a:pt x="9314" y="1"/>
                  </a:moveTo>
                  <a:cubicBezTo>
                    <a:pt x="8156" y="1"/>
                    <a:pt x="3932" y="1998"/>
                    <a:pt x="3483" y="2069"/>
                  </a:cubicBezTo>
                  <a:cubicBezTo>
                    <a:pt x="3404" y="2082"/>
                    <a:pt x="3284" y="2087"/>
                    <a:pt x="3139" y="2087"/>
                  </a:cubicBezTo>
                  <a:cubicBezTo>
                    <a:pt x="2411" y="2087"/>
                    <a:pt x="1043" y="1955"/>
                    <a:pt x="1043" y="1955"/>
                  </a:cubicBezTo>
                  <a:lnTo>
                    <a:pt x="1043" y="1853"/>
                  </a:lnTo>
                  <a:lnTo>
                    <a:pt x="1" y="5868"/>
                  </a:lnTo>
                  <a:lnTo>
                    <a:pt x="3864" y="6732"/>
                  </a:lnTo>
                  <a:cubicBezTo>
                    <a:pt x="3864" y="6732"/>
                    <a:pt x="6875" y="7647"/>
                    <a:pt x="9239" y="7723"/>
                  </a:cubicBezTo>
                  <a:cubicBezTo>
                    <a:pt x="9314" y="7726"/>
                    <a:pt x="9389" y="7727"/>
                    <a:pt x="9464" y="7727"/>
                  </a:cubicBezTo>
                  <a:cubicBezTo>
                    <a:pt x="11591" y="7727"/>
                    <a:pt x="13398" y="6710"/>
                    <a:pt x="13508" y="6440"/>
                  </a:cubicBezTo>
                  <a:cubicBezTo>
                    <a:pt x="13584" y="6288"/>
                    <a:pt x="13546" y="6097"/>
                    <a:pt x="13407" y="5995"/>
                  </a:cubicBezTo>
                  <a:cubicBezTo>
                    <a:pt x="13407" y="5995"/>
                    <a:pt x="14436" y="5741"/>
                    <a:pt x="14576" y="4877"/>
                  </a:cubicBezTo>
                  <a:cubicBezTo>
                    <a:pt x="14754" y="3861"/>
                    <a:pt x="14334" y="3479"/>
                    <a:pt x="14334" y="3479"/>
                  </a:cubicBezTo>
                  <a:cubicBezTo>
                    <a:pt x="14817" y="3035"/>
                    <a:pt x="14487" y="2603"/>
                    <a:pt x="14487" y="2603"/>
                  </a:cubicBezTo>
                  <a:cubicBezTo>
                    <a:pt x="14447" y="2508"/>
                    <a:pt x="14187" y="2471"/>
                    <a:pt x="13800" y="2471"/>
                  </a:cubicBezTo>
                  <a:cubicBezTo>
                    <a:pt x="12466" y="2471"/>
                    <a:pt x="9619" y="2912"/>
                    <a:pt x="9048" y="2971"/>
                  </a:cubicBezTo>
                  <a:cubicBezTo>
                    <a:pt x="8788" y="2986"/>
                    <a:pt x="8527" y="2993"/>
                    <a:pt x="8267" y="2993"/>
                  </a:cubicBezTo>
                  <a:cubicBezTo>
                    <a:pt x="7868" y="2993"/>
                    <a:pt x="7471" y="2976"/>
                    <a:pt x="7079" y="2946"/>
                  </a:cubicBezTo>
                  <a:cubicBezTo>
                    <a:pt x="7079" y="2946"/>
                    <a:pt x="10230" y="379"/>
                    <a:pt x="9518" y="36"/>
                  </a:cubicBezTo>
                  <a:cubicBezTo>
                    <a:pt x="9469" y="12"/>
                    <a:pt x="9400" y="1"/>
                    <a:pt x="9314" y="1"/>
                  </a:cubicBezTo>
                  <a:close/>
                </a:path>
              </a:pathLst>
            </a:custGeom>
            <a:solidFill>
              <a:srgbClr val="b5657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13" name="CustomShape 123"/>
            <p:cNvSpPr/>
            <p:nvPr/>
          </p:nvSpPr>
          <p:spPr>
            <a:xfrm>
              <a:off x="1939320" y="2784240"/>
              <a:ext cx="111240" cy="14760"/>
            </a:xfrm>
            <a:custGeom>
              <a:avLst/>
              <a:gdLst/>
              <a:ahLst/>
              <a:rect l="l" t="t" r="r" b="b"/>
              <a:pathLst>
                <a:path w="5224" h="699">
                  <a:moveTo>
                    <a:pt x="1" y="699"/>
                  </a:moveTo>
                  <a:cubicBezTo>
                    <a:pt x="1" y="699"/>
                    <a:pt x="4245" y="508"/>
                    <a:pt x="5223" y="0"/>
                  </a:cubicBezTo>
                </a:path>
              </a:pathLst>
            </a:custGeom>
            <a:noFill/>
            <a:ln cap="rnd" w="950">
              <a:solidFill>
                <a:schemeClr val="dk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14" name="CustomShape 124"/>
            <p:cNvSpPr/>
            <p:nvPr/>
          </p:nvSpPr>
          <p:spPr>
            <a:xfrm>
              <a:off x="1942200" y="2807280"/>
              <a:ext cx="111960" cy="17280"/>
            </a:xfrm>
            <a:custGeom>
              <a:avLst/>
              <a:gdLst/>
              <a:ahLst/>
              <a:rect l="l" t="t" r="r" b="b"/>
              <a:pathLst>
                <a:path w="5249" h="827">
                  <a:moveTo>
                    <a:pt x="0" y="826"/>
                  </a:moveTo>
                  <a:cubicBezTo>
                    <a:pt x="0" y="826"/>
                    <a:pt x="4384" y="470"/>
                    <a:pt x="5248" y="0"/>
                  </a:cubicBezTo>
                </a:path>
              </a:pathLst>
            </a:custGeom>
            <a:noFill/>
            <a:ln cap="rnd" w="950">
              <a:solidFill>
                <a:schemeClr val="dk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15" name="CustomShape 125"/>
            <p:cNvSpPr/>
            <p:nvPr/>
          </p:nvSpPr>
          <p:spPr>
            <a:xfrm>
              <a:off x="1948320" y="2837520"/>
              <a:ext cx="80280" cy="14760"/>
            </a:xfrm>
            <a:custGeom>
              <a:avLst/>
              <a:gdLst/>
              <a:ahLst/>
              <a:rect l="l" t="t" r="r" b="b"/>
              <a:pathLst>
                <a:path w="3775" h="700">
                  <a:moveTo>
                    <a:pt x="3775" y="0"/>
                  </a:moveTo>
                  <a:cubicBezTo>
                    <a:pt x="3775" y="0"/>
                    <a:pt x="1157" y="699"/>
                    <a:pt x="1" y="572"/>
                  </a:cubicBezTo>
                </a:path>
              </a:pathLst>
            </a:custGeom>
            <a:noFill/>
            <a:ln cap="rnd" w="950">
              <a:solidFill>
                <a:schemeClr val="dk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16" name="CustomShape 126"/>
            <p:cNvSpPr/>
            <p:nvPr/>
          </p:nvSpPr>
          <p:spPr>
            <a:xfrm>
              <a:off x="1445400" y="2276640"/>
              <a:ext cx="323640" cy="567720"/>
            </a:xfrm>
            <a:custGeom>
              <a:avLst/>
              <a:gdLst/>
              <a:ahLst/>
              <a:rect l="l" t="t" r="r" b="b"/>
              <a:pathLst>
                <a:path w="15147" h="26554">
                  <a:moveTo>
                    <a:pt x="10255" y="1"/>
                  </a:moveTo>
                  <a:cubicBezTo>
                    <a:pt x="10255" y="1"/>
                    <a:pt x="1004" y="12923"/>
                    <a:pt x="852" y="19734"/>
                  </a:cubicBezTo>
                  <a:cubicBezTo>
                    <a:pt x="852" y="19734"/>
                    <a:pt x="0" y="23381"/>
                    <a:pt x="6722" y="25109"/>
                  </a:cubicBezTo>
                  <a:cubicBezTo>
                    <a:pt x="11700" y="26386"/>
                    <a:pt x="13179" y="26553"/>
                    <a:pt x="13612" y="26553"/>
                  </a:cubicBezTo>
                  <a:cubicBezTo>
                    <a:pt x="13765" y="26553"/>
                    <a:pt x="13787" y="26532"/>
                    <a:pt x="13787" y="26532"/>
                  </a:cubicBezTo>
                  <a:lnTo>
                    <a:pt x="15147" y="21246"/>
                  </a:lnTo>
                  <a:lnTo>
                    <a:pt x="10280" y="18159"/>
                  </a:lnTo>
                  <a:lnTo>
                    <a:pt x="12567" y="14956"/>
                  </a:lnTo>
                  <a:cubicBezTo>
                    <a:pt x="12567" y="14956"/>
                    <a:pt x="12669" y="3063"/>
                    <a:pt x="10255" y="1"/>
                  </a:cubicBezTo>
                  <a:close/>
                </a:path>
              </a:pathLst>
            </a:custGeom>
            <a:solidFill>
              <a:schemeClr val="accent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17" name="CustomShape 127"/>
            <p:cNvSpPr/>
            <p:nvPr/>
          </p:nvSpPr>
          <p:spPr>
            <a:xfrm>
              <a:off x="1594080" y="2621160"/>
              <a:ext cx="174960" cy="109080"/>
            </a:xfrm>
            <a:custGeom>
              <a:avLst/>
              <a:gdLst/>
              <a:ahLst/>
              <a:rect l="l" t="t" r="r" b="b"/>
              <a:pathLst>
                <a:path w="8197" h="5122">
                  <a:moveTo>
                    <a:pt x="0" y="1"/>
                  </a:moveTo>
                  <a:lnTo>
                    <a:pt x="8196" y="5122"/>
                  </a:lnTo>
                </a:path>
              </a:pathLst>
            </a:custGeom>
            <a:noFill/>
            <a:ln cap="rnd" w="950">
              <a:solidFill>
                <a:srgbClr val="37254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18" name="CustomShape 128"/>
            <p:cNvSpPr/>
            <p:nvPr/>
          </p:nvSpPr>
          <p:spPr>
            <a:xfrm>
              <a:off x="1707120" y="2718720"/>
              <a:ext cx="41400" cy="122760"/>
            </a:xfrm>
            <a:custGeom>
              <a:avLst/>
              <a:gdLst/>
              <a:ahLst/>
              <a:rect l="l" t="t" r="r" b="b"/>
              <a:pathLst>
                <a:path w="1958" h="5757">
                  <a:moveTo>
                    <a:pt x="1957" y="0"/>
                  </a:moveTo>
                  <a:lnTo>
                    <a:pt x="0" y="5757"/>
                  </a:lnTo>
                </a:path>
              </a:pathLst>
            </a:custGeom>
            <a:noFill/>
            <a:ln cap="rnd" w="950">
              <a:solidFill>
                <a:srgbClr val="37254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grpSp>
          <p:nvGrpSpPr>
            <p:cNvPr id="519" name="Group 129"/>
            <p:cNvGrpSpPr/>
            <p:nvPr/>
          </p:nvGrpSpPr>
          <p:grpSpPr>
            <a:xfrm>
              <a:off x="1941120" y="2282040"/>
              <a:ext cx="509040" cy="582120"/>
              <a:chOff x="1941120" y="2282040"/>
              <a:chExt cx="509040" cy="582120"/>
            </a:xfrm>
          </p:grpSpPr>
          <p:sp>
            <p:nvSpPr>
              <p:cNvPr id="520" name="CustomShape 130"/>
              <p:cNvSpPr/>
              <p:nvPr/>
            </p:nvSpPr>
            <p:spPr>
              <a:xfrm>
                <a:off x="2253960" y="2606040"/>
                <a:ext cx="145080" cy="102960"/>
              </a:xfrm>
              <a:custGeom>
                <a:avLst/>
                <a:gdLst/>
                <a:ahLst/>
                <a:rect l="l" t="t" r="r" b="b"/>
                <a:pathLst>
                  <a:path w="7280" h="5178">
                    <a:moveTo>
                      <a:pt x="7212" y="0"/>
                    </a:moveTo>
                    <a:cubicBezTo>
                      <a:pt x="7201" y="0"/>
                      <a:pt x="7191" y="3"/>
                      <a:pt x="7185" y="9"/>
                    </a:cubicBezTo>
                    <a:lnTo>
                      <a:pt x="41" y="5083"/>
                    </a:lnTo>
                    <a:cubicBezTo>
                      <a:pt x="14" y="5097"/>
                      <a:pt x="0" y="5137"/>
                      <a:pt x="14" y="5151"/>
                    </a:cubicBezTo>
                    <a:cubicBezTo>
                      <a:pt x="27" y="5164"/>
                      <a:pt x="41" y="5178"/>
                      <a:pt x="68" y="5178"/>
                    </a:cubicBezTo>
                    <a:cubicBezTo>
                      <a:pt x="81" y="5178"/>
                      <a:pt x="81" y="5178"/>
                      <a:pt x="95" y="5164"/>
                    </a:cubicBezTo>
                    <a:lnTo>
                      <a:pt x="7239" y="90"/>
                    </a:lnTo>
                    <a:cubicBezTo>
                      <a:pt x="7266" y="77"/>
                      <a:pt x="7280" y="50"/>
                      <a:pt x="7253" y="23"/>
                    </a:cubicBezTo>
                    <a:cubicBezTo>
                      <a:pt x="7245" y="7"/>
                      <a:pt x="7228" y="0"/>
                      <a:pt x="7212" y="0"/>
                    </a:cubicBezTo>
                    <a:close/>
                  </a:path>
                </a:pathLst>
              </a:custGeom>
              <a:solidFill>
                <a:srgbClr val="37254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521" name="CustomShape 131"/>
              <p:cNvSpPr/>
              <p:nvPr/>
            </p:nvSpPr>
            <p:spPr>
              <a:xfrm>
                <a:off x="2373120" y="2622600"/>
                <a:ext cx="77040" cy="148320"/>
              </a:xfrm>
              <a:custGeom>
                <a:avLst/>
                <a:gdLst/>
                <a:ahLst/>
                <a:rect l="l" t="t" r="r" b="b"/>
                <a:pathLst>
                  <a:path w="3871" h="7448">
                    <a:moveTo>
                      <a:pt x="62" y="0"/>
                    </a:moveTo>
                    <a:cubicBezTo>
                      <a:pt x="55" y="0"/>
                      <a:pt x="48" y="2"/>
                      <a:pt x="41" y="5"/>
                    </a:cubicBezTo>
                    <a:cubicBezTo>
                      <a:pt x="14" y="19"/>
                      <a:pt x="0" y="60"/>
                      <a:pt x="14" y="87"/>
                    </a:cubicBezTo>
                    <a:lnTo>
                      <a:pt x="3762" y="7407"/>
                    </a:lnTo>
                    <a:cubicBezTo>
                      <a:pt x="3762" y="7434"/>
                      <a:pt x="3789" y="7448"/>
                      <a:pt x="3803" y="7448"/>
                    </a:cubicBezTo>
                    <a:cubicBezTo>
                      <a:pt x="3816" y="7434"/>
                      <a:pt x="3816" y="7434"/>
                      <a:pt x="3830" y="7434"/>
                    </a:cubicBezTo>
                    <a:cubicBezTo>
                      <a:pt x="3857" y="7420"/>
                      <a:pt x="3870" y="7380"/>
                      <a:pt x="3857" y="7353"/>
                    </a:cubicBezTo>
                    <a:lnTo>
                      <a:pt x="109" y="33"/>
                    </a:lnTo>
                    <a:cubicBezTo>
                      <a:pt x="99" y="13"/>
                      <a:pt x="81" y="0"/>
                      <a:pt x="62" y="0"/>
                    </a:cubicBezTo>
                    <a:close/>
                  </a:path>
                </a:pathLst>
              </a:custGeom>
              <a:solidFill>
                <a:srgbClr val="37254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522" name="CustomShape 132"/>
              <p:cNvSpPr/>
              <p:nvPr/>
            </p:nvSpPr>
            <p:spPr>
              <a:xfrm>
                <a:off x="2214000" y="2821320"/>
                <a:ext cx="117360" cy="42840"/>
              </a:xfrm>
              <a:custGeom>
                <a:avLst/>
                <a:gdLst/>
                <a:ahLst/>
                <a:rect l="l" t="t" r="r" b="b"/>
                <a:pathLst>
                  <a:path w="5893" h="2171">
                    <a:moveTo>
                      <a:pt x="2182" y="0"/>
                    </a:moveTo>
                    <a:cubicBezTo>
                      <a:pt x="1461" y="0"/>
                      <a:pt x="730" y="181"/>
                      <a:pt x="60" y="561"/>
                    </a:cubicBezTo>
                    <a:cubicBezTo>
                      <a:pt x="1" y="584"/>
                      <a:pt x="35" y="660"/>
                      <a:pt x="90" y="660"/>
                    </a:cubicBezTo>
                    <a:cubicBezTo>
                      <a:pt x="98" y="660"/>
                      <a:pt x="106" y="659"/>
                      <a:pt x="114" y="655"/>
                    </a:cubicBezTo>
                    <a:cubicBezTo>
                      <a:pt x="770" y="285"/>
                      <a:pt x="1481" y="109"/>
                      <a:pt x="2183" y="109"/>
                    </a:cubicBezTo>
                    <a:cubicBezTo>
                      <a:pt x="3609" y="109"/>
                      <a:pt x="4995" y="837"/>
                      <a:pt x="5784" y="2144"/>
                    </a:cubicBezTo>
                    <a:cubicBezTo>
                      <a:pt x="5797" y="2157"/>
                      <a:pt x="5811" y="2171"/>
                      <a:pt x="5838" y="2171"/>
                    </a:cubicBezTo>
                    <a:cubicBezTo>
                      <a:pt x="5838" y="2157"/>
                      <a:pt x="5851" y="2157"/>
                      <a:pt x="5865" y="2157"/>
                    </a:cubicBezTo>
                    <a:cubicBezTo>
                      <a:pt x="5892" y="2130"/>
                      <a:pt x="5892" y="2103"/>
                      <a:pt x="5878" y="2076"/>
                    </a:cubicBezTo>
                    <a:cubicBezTo>
                      <a:pt x="5072" y="744"/>
                      <a:pt x="3646" y="0"/>
                      <a:pt x="2182" y="0"/>
                    </a:cubicBezTo>
                    <a:close/>
                  </a:path>
                </a:pathLst>
              </a:custGeom>
              <a:solidFill>
                <a:srgbClr val="37254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523" name="CustomShape 133"/>
              <p:cNvSpPr/>
              <p:nvPr/>
            </p:nvSpPr>
            <p:spPr>
              <a:xfrm>
                <a:off x="1941120" y="2282040"/>
                <a:ext cx="135000" cy="67680"/>
              </a:xfrm>
              <a:custGeom>
                <a:avLst/>
                <a:gdLst/>
                <a:ahLst/>
                <a:rect l="l" t="t" r="r" b="b"/>
                <a:pathLst>
                  <a:path w="6780" h="3404">
                    <a:moveTo>
                      <a:pt x="3829" y="0"/>
                    </a:moveTo>
                    <a:cubicBezTo>
                      <a:pt x="3816" y="0"/>
                      <a:pt x="3802" y="7"/>
                      <a:pt x="3789" y="20"/>
                    </a:cubicBezTo>
                    <a:lnTo>
                      <a:pt x="27" y="3309"/>
                    </a:lnTo>
                    <a:cubicBezTo>
                      <a:pt x="0" y="3322"/>
                      <a:pt x="0" y="3363"/>
                      <a:pt x="27" y="3376"/>
                    </a:cubicBezTo>
                    <a:cubicBezTo>
                      <a:pt x="41" y="3390"/>
                      <a:pt x="54" y="3390"/>
                      <a:pt x="68" y="3403"/>
                    </a:cubicBezTo>
                    <a:cubicBezTo>
                      <a:pt x="81" y="3403"/>
                      <a:pt x="95" y="3390"/>
                      <a:pt x="108" y="3390"/>
                    </a:cubicBezTo>
                    <a:lnTo>
                      <a:pt x="3829" y="142"/>
                    </a:lnTo>
                    <a:lnTo>
                      <a:pt x="6685" y="3309"/>
                    </a:lnTo>
                    <a:cubicBezTo>
                      <a:pt x="6691" y="3322"/>
                      <a:pt x="6705" y="3329"/>
                      <a:pt x="6718" y="3329"/>
                    </a:cubicBezTo>
                    <a:cubicBezTo>
                      <a:pt x="6732" y="3329"/>
                      <a:pt x="6745" y="3322"/>
                      <a:pt x="6752" y="3309"/>
                    </a:cubicBezTo>
                    <a:cubicBezTo>
                      <a:pt x="6779" y="3281"/>
                      <a:pt x="6779" y="3254"/>
                      <a:pt x="6752" y="3227"/>
                    </a:cubicBezTo>
                    <a:lnTo>
                      <a:pt x="3870" y="20"/>
                    </a:lnTo>
                    <a:cubicBezTo>
                      <a:pt x="3857" y="7"/>
                      <a:pt x="3843" y="0"/>
                      <a:pt x="3829" y="0"/>
                    </a:cubicBezTo>
                    <a:close/>
                  </a:path>
                </a:pathLst>
              </a:custGeom>
              <a:solidFill>
                <a:srgbClr val="37254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grpSp>
          <p:nvGrpSpPr>
            <p:cNvPr id="524" name="Group 134"/>
            <p:cNvGrpSpPr/>
            <p:nvPr/>
          </p:nvGrpSpPr>
          <p:grpSpPr>
            <a:xfrm>
              <a:off x="1941120" y="2282040"/>
              <a:ext cx="509040" cy="582120"/>
              <a:chOff x="1941120" y="2282040"/>
              <a:chExt cx="509040" cy="582120"/>
            </a:xfrm>
          </p:grpSpPr>
          <p:sp>
            <p:nvSpPr>
              <p:cNvPr id="525" name="CustomShape 135"/>
              <p:cNvSpPr/>
              <p:nvPr/>
            </p:nvSpPr>
            <p:spPr>
              <a:xfrm>
                <a:off x="2253960" y="2606040"/>
                <a:ext cx="145080" cy="102960"/>
              </a:xfrm>
              <a:custGeom>
                <a:avLst/>
                <a:gdLst/>
                <a:ahLst/>
                <a:rect l="l" t="t" r="r" b="b"/>
                <a:pathLst>
                  <a:path w="7280" h="5178">
                    <a:moveTo>
                      <a:pt x="7212" y="0"/>
                    </a:moveTo>
                    <a:cubicBezTo>
                      <a:pt x="7201" y="0"/>
                      <a:pt x="7191" y="3"/>
                      <a:pt x="7185" y="9"/>
                    </a:cubicBezTo>
                    <a:lnTo>
                      <a:pt x="41" y="5083"/>
                    </a:lnTo>
                    <a:cubicBezTo>
                      <a:pt x="14" y="5097"/>
                      <a:pt x="0" y="5137"/>
                      <a:pt x="14" y="5151"/>
                    </a:cubicBezTo>
                    <a:cubicBezTo>
                      <a:pt x="27" y="5164"/>
                      <a:pt x="41" y="5178"/>
                      <a:pt x="68" y="5178"/>
                    </a:cubicBezTo>
                    <a:cubicBezTo>
                      <a:pt x="81" y="5178"/>
                      <a:pt x="81" y="5178"/>
                      <a:pt x="95" y="5164"/>
                    </a:cubicBezTo>
                    <a:lnTo>
                      <a:pt x="7239" y="90"/>
                    </a:lnTo>
                    <a:cubicBezTo>
                      <a:pt x="7266" y="77"/>
                      <a:pt x="7280" y="50"/>
                      <a:pt x="7253" y="23"/>
                    </a:cubicBezTo>
                    <a:cubicBezTo>
                      <a:pt x="7245" y="7"/>
                      <a:pt x="7228" y="0"/>
                      <a:pt x="721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526" name="CustomShape 136"/>
              <p:cNvSpPr/>
              <p:nvPr/>
            </p:nvSpPr>
            <p:spPr>
              <a:xfrm>
                <a:off x="2373120" y="2622600"/>
                <a:ext cx="77040" cy="148320"/>
              </a:xfrm>
              <a:custGeom>
                <a:avLst/>
                <a:gdLst/>
                <a:ahLst/>
                <a:rect l="l" t="t" r="r" b="b"/>
                <a:pathLst>
                  <a:path w="3871" h="7448">
                    <a:moveTo>
                      <a:pt x="62" y="0"/>
                    </a:moveTo>
                    <a:cubicBezTo>
                      <a:pt x="55" y="0"/>
                      <a:pt x="48" y="2"/>
                      <a:pt x="41" y="5"/>
                    </a:cubicBezTo>
                    <a:cubicBezTo>
                      <a:pt x="14" y="19"/>
                      <a:pt x="0" y="60"/>
                      <a:pt x="14" y="87"/>
                    </a:cubicBezTo>
                    <a:lnTo>
                      <a:pt x="3762" y="7407"/>
                    </a:lnTo>
                    <a:cubicBezTo>
                      <a:pt x="3762" y="7434"/>
                      <a:pt x="3789" y="7448"/>
                      <a:pt x="3803" y="7448"/>
                    </a:cubicBezTo>
                    <a:cubicBezTo>
                      <a:pt x="3816" y="7434"/>
                      <a:pt x="3816" y="7434"/>
                      <a:pt x="3830" y="7434"/>
                    </a:cubicBezTo>
                    <a:cubicBezTo>
                      <a:pt x="3857" y="7420"/>
                      <a:pt x="3870" y="7380"/>
                      <a:pt x="3857" y="7353"/>
                    </a:cubicBezTo>
                    <a:lnTo>
                      <a:pt x="109" y="33"/>
                    </a:lnTo>
                    <a:cubicBezTo>
                      <a:pt x="99" y="13"/>
                      <a:pt x="81" y="0"/>
                      <a:pt x="6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527" name="CustomShape 137"/>
              <p:cNvSpPr/>
              <p:nvPr/>
            </p:nvSpPr>
            <p:spPr>
              <a:xfrm>
                <a:off x="2214000" y="2821320"/>
                <a:ext cx="117360" cy="42840"/>
              </a:xfrm>
              <a:custGeom>
                <a:avLst/>
                <a:gdLst/>
                <a:ahLst/>
                <a:rect l="l" t="t" r="r" b="b"/>
                <a:pathLst>
                  <a:path w="5893" h="2171">
                    <a:moveTo>
                      <a:pt x="2182" y="0"/>
                    </a:moveTo>
                    <a:cubicBezTo>
                      <a:pt x="1461" y="0"/>
                      <a:pt x="730" y="181"/>
                      <a:pt x="60" y="561"/>
                    </a:cubicBezTo>
                    <a:cubicBezTo>
                      <a:pt x="1" y="584"/>
                      <a:pt x="35" y="660"/>
                      <a:pt x="90" y="660"/>
                    </a:cubicBezTo>
                    <a:cubicBezTo>
                      <a:pt x="98" y="660"/>
                      <a:pt x="106" y="659"/>
                      <a:pt x="114" y="655"/>
                    </a:cubicBezTo>
                    <a:cubicBezTo>
                      <a:pt x="770" y="285"/>
                      <a:pt x="1481" y="109"/>
                      <a:pt x="2183" y="109"/>
                    </a:cubicBezTo>
                    <a:cubicBezTo>
                      <a:pt x="3609" y="109"/>
                      <a:pt x="4995" y="837"/>
                      <a:pt x="5784" y="2144"/>
                    </a:cubicBezTo>
                    <a:cubicBezTo>
                      <a:pt x="5797" y="2157"/>
                      <a:pt x="5811" y="2171"/>
                      <a:pt x="5838" y="2171"/>
                    </a:cubicBezTo>
                    <a:cubicBezTo>
                      <a:pt x="5838" y="2157"/>
                      <a:pt x="5851" y="2157"/>
                      <a:pt x="5865" y="2157"/>
                    </a:cubicBezTo>
                    <a:cubicBezTo>
                      <a:pt x="5892" y="2130"/>
                      <a:pt x="5892" y="2103"/>
                      <a:pt x="5878" y="2076"/>
                    </a:cubicBezTo>
                    <a:cubicBezTo>
                      <a:pt x="5072" y="744"/>
                      <a:pt x="3646" y="0"/>
                      <a:pt x="218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528" name="CustomShape 138"/>
              <p:cNvSpPr/>
              <p:nvPr/>
            </p:nvSpPr>
            <p:spPr>
              <a:xfrm>
                <a:off x="1941120" y="2282040"/>
                <a:ext cx="135000" cy="67680"/>
              </a:xfrm>
              <a:custGeom>
                <a:avLst/>
                <a:gdLst/>
                <a:ahLst/>
                <a:rect l="l" t="t" r="r" b="b"/>
                <a:pathLst>
                  <a:path w="6780" h="3404">
                    <a:moveTo>
                      <a:pt x="3829" y="0"/>
                    </a:moveTo>
                    <a:cubicBezTo>
                      <a:pt x="3816" y="0"/>
                      <a:pt x="3802" y="7"/>
                      <a:pt x="3789" y="20"/>
                    </a:cubicBezTo>
                    <a:lnTo>
                      <a:pt x="27" y="3309"/>
                    </a:lnTo>
                    <a:cubicBezTo>
                      <a:pt x="0" y="3322"/>
                      <a:pt x="0" y="3363"/>
                      <a:pt x="27" y="3376"/>
                    </a:cubicBezTo>
                    <a:cubicBezTo>
                      <a:pt x="41" y="3390"/>
                      <a:pt x="54" y="3390"/>
                      <a:pt x="68" y="3403"/>
                    </a:cubicBezTo>
                    <a:cubicBezTo>
                      <a:pt x="81" y="3403"/>
                      <a:pt x="95" y="3390"/>
                      <a:pt x="108" y="3390"/>
                    </a:cubicBezTo>
                    <a:lnTo>
                      <a:pt x="3829" y="142"/>
                    </a:lnTo>
                    <a:lnTo>
                      <a:pt x="6685" y="3309"/>
                    </a:lnTo>
                    <a:cubicBezTo>
                      <a:pt x="6691" y="3322"/>
                      <a:pt x="6705" y="3329"/>
                      <a:pt x="6718" y="3329"/>
                    </a:cubicBezTo>
                    <a:cubicBezTo>
                      <a:pt x="6732" y="3329"/>
                      <a:pt x="6745" y="3322"/>
                      <a:pt x="6752" y="3309"/>
                    </a:cubicBezTo>
                    <a:cubicBezTo>
                      <a:pt x="6779" y="3281"/>
                      <a:pt x="6779" y="3254"/>
                      <a:pt x="6752" y="3227"/>
                    </a:cubicBezTo>
                    <a:lnTo>
                      <a:pt x="3870" y="20"/>
                    </a:lnTo>
                    <a:cubicBezTo>
                      <a:pt x="3857" y="7"/>
                      <a:pt x="3843" y="0"/>
                      <a:pt x="382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grpSp>
          <p:nvGrpSpPr>
            <p:cNvPr id="529" name="Group 139"/>
            <p:cNvGrpSpPr/>
            <p:nvPr/>
          </p:nvGrpSpPr>
          <p:grpSpPr>
            <a:xfrm>
              <a:off x="1940400" y="3062880"/>
              <a:ext cx="241920" cy="1376280"/>
              <a:chOff x="1940400" y="3062880"/>
              <a:chExt cx="241920" cy="1376280"/>
            </a:xfrm>
          </p:grpSpPr>
          <p:sp>
            <p:nvSpPr>
              <p:cNvPr id="530" name="CustomShape 140"/>
              <p:cNvSpPr/>
              <p:nvPr/>
            </p:nvSpPr>
            <p:spPr>
              <a:xfrm>
                <a:off x="1981800" y="3062880"/>
                <a:ext cx="41040" cy="142560"/>
              </a:xfrm>
              <a:custGeom>
                <a:avLst/>
                <a:gdLst/>
                <a:ahLst/>
                <a:rect l="l" t="t" r="r" b="b"/>
                <a:pathLst>
                  <a:path w="2071" h="7146">
                    <a:moveTo>
                      <a:pt x="204" y="1"/>
                    </a:moveTo>
                    <a:cubicBezTo>
                      <a:pt x="136" y="1"/>
                      <a:pt x="95" y="41"/>
                      <a:pt x="95" y="109"/>
                    </a:cubicBezTo>
                    <a:cubicBezTo>
                      <a:pt x="1" y="1976"/>
                      <a:pt x="14" y="3884"/>
                      <a:pt x="123" y="5751"/>
                    </a:cubicBezTo>
                    <a:cubicBezTo>
                      <a:pt x="109" y="6049"/>
                      <a:pt x="177" y="6347"/>
                      <a:pt x="285" y="6631"/>
                    </a:cubicBezTo>
                    <a:cubicBezTo>
                      <a:pt x="420" y="6929"/>
                      <a:pt x="704" y="7118"/>
                      <a:pt x="1016" y="7145"/>
                    </a:cubicBezTo>
                    <a:lnTo>
                      <a:pt x="1056" y="7132"/>
                    </a:lnTo>
                    <a:cubicBezTo>
                      <a:pt x="1354" y="7091"/>
                      <a:pt x="1611" y="6902"/>
                      <a:pt x="1733" y="6617"/>
                    </a:cubicBezTo>
                    <a:cubicBezTo>
                      <a:pt x="1841" y="6374"/>
                      <a:pt x="1895" y="6103"/>
                      <a:pt x="1909" y="5833"/>
                    </a:cubicBezTo>
                    <a:cubicBezTo>
                      <a:pt x="2044" y="3979"/>
                      <a:pt x="2071" y="2112"/>
                      <a:pt x="1976" y="258"/>
                    </a:cubicBezTo>
                    <a:cubicBezTo>
                      <a:pt x="1976" y="209"/>
                      <a:pt x="1933" y="161"/>
                      <a:pt x="1875" y="161"/>
                    </a:cubicBezTo>
                    <a:cubicBezTo>
                      <a:pt x="1869" y="161"/>
                      <a:pt x="1862" y="162"/>
                      <a:pt x="1854" y="163"/>
                    </a:cubicBezTo>
                    <a:cubicBezTo>
                      <a:pt x="1800" y="163"/>
                      <a:pt x="1746" y="217"/>
                      <a:pt x="1760" y="271"/>
                    </a:cubicBezTo>
                    <a:cubicBezTo>
                      <a:pt x="1854" y="2125"/>
                      <a:pt x="1827" y="3979"/>
                      <a:pt x="1692" y="5819"/>
                    </a:cubicBezTo>
                    <a:cubicBezTo>
                      <a:pt x="1679" y="6063"/>
                      <a:pt x="1638" y="6306"/>
                      <a:pt x="1543" y="6536"/>
                    </a:cubicBezTo>
                    <a:cubicBezTo>
                      <a:pt x="1462" y="6739"/>
                      <a:pt x="1273" y="6888"/>
                      <a:pt x="1056" y="6929"/>
                    </a:cubicBezTo>
                    <a:cubicBezTo>
                      <a:pt x="799" y="6915"/>
                      <a:pt x="583" y="6753"/>
                      <a:pt x="488" y="6536"/>
                    </a:cubicBezTo>
                    <a:cubicBezTo>
                      <a:pt x="380" y="6279"/>
                      <a:pt x="325" y="6008"/>
                      <a:pt x="339" y="5738"/>
                    </a:cubicBezTo>
                    <a:cubicBezTo>
                      <a:pt x="231" y="3871"/>
                      <a:pt x="231" y="1976"/>
                      <a:pt x="312" y="109"/>
                    </a:cubicBezTo>
                    <a:cubicBezTo>
                      <a:pt x="312" y="55"/>
                      <a:pt x="258" y="1"/>
                      <a:pt x="204" y="1"/>
                    </a:cubicBezTo>
                    <a:close/>
                  </a:path>
                </a:pathLst>
              </a:custGeom>
              <a:solidFill>
                <a:srgbClr val="37254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531" name="CustomShape 141"/>
              <p:cNvSpPr/>
              <p:nvPr/>
            </p:nvSpPr>
            <p:spPr>
              <a:xfrm>
                <a:off x="1940400" y="3337200"/>
                <a:ext cx="97560" cy="1101960"/>
              </a:xfrm>
              <a:custGeom>
                <a:avLst/>
                <a:gdLst/>
                <a:ahLst/>
                <a:rect l="l" t="t" r="r" b="b"/>
                <a:pathLst>
                  <a:path w="4901" h="55176">
                    <a:moveTo>
                      <a:pt x="58" y="0"/>
                    </a:moveTo>
                    <a:cubicBezTo>
                      <a:pt x="28" y="0"/>
                      <a:pt x="0" y="26"/>
                      <a:pt x="15" y="64"/>
                    </a:cubicBezTo>
                    <a:cubicBezTo>
                      <a:pt x="3899" y="18141"/>
                      <a:pt x="4900" y="36733"/>
                      <a:pt x="2979" y="55122"/>
                    </a:cubicBezTo>
                    <a:cubicBezTo>
                      <a:pt x="2979" y="55149"/>
                      <a:pt x="2992" y="55176"/>
                      <a:pt x="3033" y="55176"/>
                    </a:cubicBezTo>
                    <a:cubicBezTo>
                      <a:pt x="3060" y="55176"/>
                      <a:pt x="3087" y="55162"/>
                      <a:pt x="3087" y="55135"/>
                    </a:cubicBezTo>
                    <a:cubicBezTo>
                      <a:pt x="4034" y="45934"/>
                      <a:pt x="4264" y="36692"/>
                      <a:pt x="3764" y="27464"/>
                    </a:cubicBezTo>
                    <a:cubicBezTo>
                      <a:pt x="3276" y="18250"/>
                      <a:pt x="2045" y="9076"/>
                      <a:pt x="110" y="50"/>
                    </a:cubicBezTo>
                    <a:cubicBezTo>
                      <a:pt x="104" y="15"/>
                      <a:pt x="81" y="0"/>
                      <a:pt x="58" y="0"/>
                    </a:cubicBezTo>
                    <a:close/>
                  </a:path>
                </a:pathLst>
              </a:custGeom>
              <a:solidFill>
                <a:srgbClr val="37254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532" name="CustomShape 142"/>
              <p:cNvSpPr/>
              <p:nvPr/>
            </p:nvSpPr>
            <p:spPr>
              <a:xfrm>
                <a:off x="2091240" y="3092400"/>
                <a:ext cx="91080" cy="219240"/>
              </a:xfrm>
              <a:custGeom>
                <a:avLst/>
                <a:gdLst/>
                <a:ahLst/>
                <a:rect l="l" t="t" r="r" b="b"/>
                <a:pathLst>
                  <a:path w="4574" h="10991">
                    <a:moveTo>
                      <a:pt x="65" y="1"/>
                    </a:moveTo>
                    <a:cubicBezTo>
                      <a:pt x="35" y="1"/>
                      <a:pt x="0" y="25"/>
                      <a:pt x="0" y="71"/>
                    </a:cubicBezTo>
                    <a:cubicBezTo>
                      <a:pt x="582" y="4009"/>
                      <a:pt x="2111" y="7743"/>
                      <a:pt x="4466" y="10964"/>
                    </a:cubicBezTo>
                    <a:cubicBezTo>
                      <a:pt x="4479" y="10977"/>
                      <a:pt x="4493" y="10991"/>
                      <a:pt x="4506" y="10991"/>
                    </a:cubicBezTo>
                    <a:cubicBezTo>
                      <a:pt x="4547" y="10991"/>
                      <a:pt x="4574" y="10937"/>
                      <a:pt x="4547" y="10896"/>
                    </a:cubicBezTo>
                    <a:cubicBezTo>
                      <a:pt x="2219" y="7703"/>
                      <a:pt x="690" y="3968"/>
                      <a:pt x="109" y="44"/>
                    </a:cubicBezTo>
                    <a:cubicBezTo>
                      <a:pt x="109" y="15"/>
                      <a:pt x="88" y="1"/>
                      <a:pt x="65" y="1"/>
                    </a:cubicBezTo>
                    <a:close/>
                  </a:path>
                </a:pathLst>
              </a:custGeom>
              <a:solidFill>
                <a:srgbClr val="37254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sp>
          <p:nvSpPr>
            <p:cNvPr id="533" name="CustomShape 143"/>
            <p:cNvSpPr/>
            <p:nvPr/>
          </p:nvSpPr>
          <p:spPr>
            <a:xfrm rot="4078800">
              <a:off x="1595880" y="2616480"/>
              <a:ext cx="145080" cy="102960"/>
            </a:xfrm>
            <a:custGeom>
              <a:avLst/>
              <a:gdLst/>
              <a:ahLst/>
              <a:rect l="l" t="t" r="r" b="b"/>
              <a:pathLst>
                <a:path w="7280" h="5178">
                  <a:moveTo>
                    <a:pt x="7212" y="0"/>
                  </a:moveTo>
                  <a:cubicBezTo>
                    <a:pt x="7201" y="0"/>
                    <a:pt x="7191" y="3"/>
                    <a:pt x="7185" y="9"/>
                  </a:cubicBezTo>
                  <a:lnTo>
                    <a:pt x="41" y="5083"/>
                  </a:lnTo>
                  <a:cubicBezTo>
                    <a:pt x="14" y="5097"/>
                    <a:pt x="0" y="5137"/>
                    <a:pt x="14" y="5151"/>
                  </a:cubicBezTo>
                  <a:cubicBezTo>
                    <a:pt x="27" y="5164"/>
                    <a:pt x="41" y="5178"/>
                    <a:pt x="68" y="5178"/>
                  </a:cubicBezTo>
                  <a:cubicBezTo>
                    <a:pt x="81" y="5178"/>
                    <a:pt x="81" y="5178"/>
                    <a:pt x="95" y="5164"/>
                  </a:cubicBezTo>
                  <a:lnTo>
                    <a:pt x="7239" y="90"/>
                  </a:lnTo>
                  <a:cubicBezTo>
                    <a:pt x="7266" y="77"/>
                    <a:pt x="7280" y="50"/>
                    <a:pt x="7253" y="23"/>
                  </a:cubicBezTo>
                  <a:cubicBezTo>
                    <a:pt x="7245" y="7"/>
                    <a:pt x="7228" y="0"/>
                    <a:pt x="7212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34" name="CustomShape 144"/>
            <p:cNvSpPr/>
            <p:nvPr/>
          </p:nvSpPr>
          <p:spPr>
            <a:xfrm rot="2700000">
              <a:off x="1683720" y="2722680"/>
              <a:ext cx="77040" cy="148320"/>
            </a:xfrm>
            <a:custGeom>
              <a:avLst/>
              <a:gdLst/>
              <a:ahLst/>
              <a:rect l="l" t="t" r="r" b="b"/>
              <a:pathLst>
                <a:path w="3871" h="7448">
                  <a:moveTo>
                    <a:pt x="62" y="0"/>
                  </a:moveTo>
                  <a:cubicBezTo>
                    <a:pt x="55" y="0"/>
                    <a:pt x="48" y="2"/>
                    <a:pt x="41" y="5"/>
                  </a:cubicBezTo>
                  <a:cubicBezTo>
                    <a:pt x="14" y="19"/>
                    <a:pt x="0" y="60"/>
                    <a:pt x="14" y="87"/>
                  </a:cubicBezTo>
                  <a:lnTo>
                    <a:pt x="3762" y="7407"/>
                  </a:lnTo>
                  <a:cubicBezTo>
                    <a:pt x="3762" y="7434"/>
                    <a:pt x="3789" y="7448"/>
                    <a:pt x="3803" y="7448"/>
                  </a:cubicBezTo>
                  <a:cubicBezTo>
                    <a:pt x="3816" y="7434"/>
                    <a:pt x="3816" y="7434"/>
                    <a:pt x="3830" y="7434"/>
                  </a:cubicBezTo>
                  <a:cubicBezTo>
                    <a:pt x="3857" y="7420"/>
                    <a:pt x="3870" y="7380"/>
                    <a:pt x="3857" y="7353"/>
                  </a:cubicBezTo>
                  <a:lnTo>
                    <a:pt x="109" y="33"/>
                  </a:lnTo>
                  <a:cubicBezTo>
                    <a:pt x="99" y="13"/>
                    <a:pt x="81" y="0"/>
                    <a:pt x="62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35" name="CustomShape 145"/>
            <p:cNvSpPr/>
            <p:nvPr/>
          </p:nvSpPr>
          <p:spPr>
            <a:xfrm rot="2911800">
              <a:off x="1434240" y="2700360"/>
              <a:ext cx="132120" cy="48600"/>
            </a:xfrm>
            <a:custGeom>
              <a:avLst/>
              <a:gdLst/>
              <a:ahLst/>
              <a:rect l="l" t="t" r="r" b="b"/>
              <a:pathLst>
                <a:path w="5893" h="2171">
                  <a:moveTo>
                    <a:pt x="2182" y="0"/>
                  </a:moveTo>
                  <a:cubicBezTo>
                    <a:pt x="1461" y="0"/>
                    <a:pt x="730" y="181"/>
                    <a:pt x="60" y="561"/>
                  </a:cubicBezTo>
                  <a:cubicBezTo>
                    <a:pt x="1" y="584"/>
                    <a:pt x="35" y="660"/>
                    <a:pt x="90" y="660"/>
                  </a:cubicBezTo>
                  <a:cubicBezTo>
                    <a:pt x="98" y="660"/>
                    <a:pt x="106" y="659"/>
                    <a:pt x="114" y="655"/>
                  </a:cubicBezTo>
                  <a:cubicBezTo>
                    <a:pt x="770" y="285"/>
                    <a:pt x="1481" y="109"/>
                    <a:pt x="2183" y="109"/>
                  </a:cubicBezTo>
                  <a:cubicBezTo>
                    <a:pt x="3609" y="109"/>
                    <a:pt x="4995" y="837"/>
                    <a:pt x="5784" y="2144"/>
                  </a:cubicBezTo>
                  <a:cubicBezTo>
                    <a:pt x="5797" y="2157"/>
                    <a:pt x="5811" y="2171"/>
                    <a:pt x="5838" y="2171"/>
                  </a:cubicBezTo>
                  <a:cubicBezTo>
                    <a:pt x="5838" y="2157"/>
                    <a:pt x="5851" y="2157"/>
                    <a:pt x="5865" y="2157"/>
                  </a:cubicBezTo>
                  <a:cubicBezTo>
                    <a:pt x="5892" y="2130"/>
                    <a:pt x="5892" y="2103"/>
                    <a:pt x="5878" y="2076"/>
                  </a:cubicBezTo>
                  <a:cubicBezTo>
                    <a:pt x="5072" y="744"/>
                    <a:pt x="3646" y="0"/>
                    <a:pt x="2182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36" name="CustomShape 146"/>
            <p:cNvSpPr/>
            <p:nvPr/>
          </p:nvSpPr>
          <p:spPr>
            <a:xfrm flipH="1" rot="856800">
              <a:off x="1655280" y="3034800"/>
              <a:ext cx="110160" cy="264960"/>
            </a:xfrm>
            <a:custGeom>
              <a:avLst/>
              <a:gdLst/>
              <a:ahLst/>
              <a:rect l="l" t="t" r="r" b="b"/>
              <a:pathLst>
                <a:path w="4574" h="10991">
                  <a:moveTo>
                    <a:pt x="65" y="1"/>
                  </a:moveTo>
                  <a:cubicBezTo>
                    <a:pt x="35" y="1"/>
                    <a:pt x="0" y="25"/>
                    <a:pt x="0" y="71"/>
                  </a:cubicBezTo>
                  <a:cubicBezTo>
                    <a:pt x="582" y="4009"/>
                    <a:pt x="2111" y="7743"/>
                    <a:pt x="4466" y="10964"/>
                  </a:cubicBezTo>
                  <a:cubicBezTo>
                    <a:pt x="4479" y="10977"/>
                    <a:pt x="4493" y="10991"/>
                    <a:pt x="4506" y="10991"/>
                  </a:cubicBezTo>
                  <a:cubicBezTo>
                    <a:pt x="4547" y="10991"/>
                    <a:pt x="4574" y="10937"/>
                    <a:pt x="4547" y="10896"/>
                  </a:cubicBezTo>
                  <a:cubicBezTo>
                    <a:pt x="2219" y="7703"/>
                    <a:pt x="690" y="3968"/>
                    <a:pt x="109" y="44"/>
                  </a:cubicBezTo>
                  <a:cubicBezTo>
                    <a:pt x="109" y="15"/>
                    <a:pt x="88" y="1"/>
                    <a:pt x="65" y="1"/>
                  </a:cubicBezTo>
                  <a:close/>
                </a:path>
              </a:pathLst>
            </a:custGeom>
            <a:solidFill>
              <a:srgbClr val="37254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537" name="Group 147"/>
          <p:cNvGrpSpPr/>
          <p:nvPr/>
        </p:nvGrpSpPr>
        <p:grpSpPr>
          <a:xfrm>
            <a:off x="3602880" y="2423520"/>
            <a:ext cx="1637640" cy="2508120"/>
            <a:chOff x="3602880" y="2423520"/>
            <a:chExt cx="1637640" cy="2508120"/>
          </a:xfrm>
        </p:grpSpPr>
        <p:sp>
          <p:nvSpPr>
            <p:cNvPr id="538" name="CustomShape 148"/>
            <p:cNvSpPr/>
            <p:nvPr/>
          </p:nvSpPr>
          <p:spPr>
            <a:xfrm>
              <a:off x="4210200" y="4161240"/>
              <a:ext cx="109080" cy="542880"/>
            </a:xfrm>
            <a:custGeom>
              <a:avLst/>
              <a:gdLst/>
              <a:ahLst/>
              <a:rect l="l" t="t" r="r" b="b"/>
              <a:pathLst>
                <a:path w="5109" h="25402">
                  <a:moveTo>
                    <a:pt x="5109" y="1"/>
                  </a:moveTo>
                  <a:lnTo>
                    <a:pt x="1" y="25402"/>
                  </a:lnTo>
                </a:path>
              </a:pathLst>
            </a:custGeom>
            <a:noFill/>
            <a:ln cap="rnd" w="8900">
              <a:solidFill>
                <a:schemeClr val="dk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39" name="CustomShape 149"/>
            <p:cNvSpPr/>
            <p:nvPr/>
          </p:nvSpPr>
          <p:spPr>
            <a:xfrm>
              <a:off x="4723200" y="2490840"/>
              <a:ext cx="407160" cy="476280"/>
            </a:xfrm>
            <a:custGeom>
              <a:avLst/>
              <a:gdLst/>
              <a:ahLst/>
              <a:rect l="l" t="t" r="r" b="b"/>
              <a:pathLst>
                <a:path w="19061" h="22283">
                  <a:moveTo>
                    <a:pt x="9957" y="1"/>
                  </a:moveTo>
                  <a:cubicBezTo>
                    <a:pt x="8533" y="1"/>
                    <a:pt x="7108" y="452"/>
                    <a:pt x="5833" y="1342"/>
                  </a:cubicBezTo>
                  <a:cubicBezTo>
                    <a:pt x="4753" y="2091"/>
                    <a:pt x="4054" y="2701"/>
                    <a:pt x="3647" y="3946"/>
                  </a:cubicBezTo>
                  <a:cubicBezTo>
                    <a:pt x="3088" y="5586"/>
                    <a:pt x="2986" y="7708"/>
                    <a:pt x="1995" y="9194"/>
                  </a:cubicBezTo>
                  <a:cubicBezTo>
                    <a:pt x="1385" y="10135"/>
                    <a:pt x="0" y="10427"/>
                    <a:pt x="254" y="11304"/>
                  </a:cubicBezTo>
                  <a:cubicBezTo>
                    <a:pt x="509" y="12168"/>
                    <a:pt x="1551" y="12600"/>
                    <a:pt x="1576" y="12727"/>
                  </a:cubicBezTo>
                  <a:cubicBezTo>
                    <a:pt x="1601" y="13032"/>
                    <a:pt x="1614" y="13337"/>
                    <a:pt x="1601" y="13654"/>
                  </a:cubicBezTo>
                  <a:lnTo>
                    <a:pt x="1601" y="13756"/>
                  </a:lnTo>
                  <a:lnTo>
                    <a:pt x="1601" y="14582"/>
                  </a:lnTo>
                  <a:lnTo>
                    <a:pt x="1601" y="14684"/>
                  </a:lnTo>
                  <a:lnTo>
                    <a:pt x="1601" y="14836"/>
                  </a:lnTo>
                  <a:cubicBezTo>
                    <a:pt x="1614" y="15522"/>
                    <a:pt x="1703" y="16221"/>
                    <a:pt x="1868" y="16895"/>
                  </a:cubicBezTo>
                  <a:cubicBezTo>
                    <a:pt x="2082" y="17793"/>
                    <a:pt x="2817" y="18070"/>
                    <a:pt x="3661" y="18070"/>
                  </a:cubicBezTo>
                  <a:cubicBezTo>
                    <a:pt x="4524" y="18070"/>
                    <a:pt x="5501" y="17780"/>
                    <a:pt x="6150" y="17568"/>
                  </a:cubicBezTo>
                  <a:lnTo>
                    <a:pt x="6150" y="17606"/>
                  </a:lnTo>
                  <a:lnTo>
                    <a:pt x="6392" y="20198"/>
                  </a:lnTo>
                  <a:lnTo>
                    <a:pt x="6392" y="20262"/>
                  </a:lnTo>
                  <a:lnTo>
                    <a:pt x="6595" y="22282"/>
                  </a:lnTo>
                  <a:cubicBezTo>
                    <a:pt x="6595" y="22282"/>
                    <a:pt x="14931" y="19614"/>
                    <a:pt x="14931" y="19601"/>
                  </a:cubicBezTo>
                  <a:lnTo>
                    <a:pt x="14321" y="17161"/>
                  </a:lnTo>
                  <a:cubicBezTo>
                    <a:pt x="14321" y="16920"/>
                    <a:pt x="15553" y="16094"/>
                    <a:pt x="15706" y="15891"/>
                  </a:cubicBezTo>
                  <a:cubicBezTo>
                    <a:pt x="16392" y="14900"/>
                    <a:pt x="16951" y="13629"/>
                    <a:pt x="17421" y="12524"/>
                  </a:cubicBezTo>
                  <a:cubicBezTo>
                    <a:pt x="19060" y="8470"/>
                    <a:pt x="17688" y="3832"/>
                    <a:pt x="13952" y="1265"/>
                  </a:cubicBezTo>
                  <a:cubicBezTo>
                    <a:pt x="13787" y="1164"/>
                    <a:pt x="13635" y="1075"/>
                    <a:pt x="13470" y="973"/>
                  </a:cubicBezTo>
                  <a:cubicBezTo>
                    <a:pt x="12359" y="322"/>
                    <a:pt x="11158" y="1"/>
                    <a:pt x="9957" y="1"/>
                  </a:cubicBezTo>
                  <a:close/>
                </a:path>
              </a:pathLst>
            </a:custGeom>
            <a:solidFill>
              <a:srgbClr val="d88c9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40" name="CustomShape 150"/>
            <p:cNvSpPr/>
            <p:nvPr/>
          </p:nvSpPr>
          <p:spPr>
            <a:xfrm>
              <a:off x="4758480" y="2423520"/>
              <a:ext cx="414720" cy="455040"/>
            </a:xfrm>
            <a:custGeom>
              <a:avLst/>
              <a:gdLst/>
              <a:ahLst/>
              <a:rect l="l" t="t" r="r" b="b"/>
              <a:pathLst>
                <a:path w="19405" h="21299">
                  <a:moveTo>
                    <a:pt x="9017" y="1"/>
                  </a:moveTo>
                  <a:cubicBezTo>
                    <a:pt x="8343" y="1"/>
                    <a:pt x="7672" y="508"/>
                    <a:pt x="6964" y="530"/>
                  </a:cubicBezTo>
                  <a:cubicBezTo>
                    <a:pt x="6953" y="530"/>
                    <a:pt x="6942" y="530"/>
                    <a:pt x="6931" y="530"/>
                  </a:cubicBezTo>
                  <a:cubicBezTo>
                    <a:pt x="6371" y="530"/>
                    <a:pt x="5835" y="223"/>
                    <a:pt x="5287" y="136"/>
                  </a:cubicBezTo>
                  <a:cubicBezTo>
                    <a:pt x="5177" y="121"/>
                    <a:pt x="5072" y="113"/>
                    <a:pt x="4971" y="113"/>
                  </a:cubicBezTo>
                  <a:cubicBezTo>
                    <a:pt x="4085" y="113"/>
                    <a:pt x="3499" y="686"/>
                    <a:pt x="2974" y="1381"/>
                  </a:cubicBezTo>
                  <a:cubicBezTo>
                    <a:pt x="2695" y="1737"/>
                    <a:pt x="2263" y="1941"/>
                    <a:pt x="1907" y="2233"/>
                  </a:cubicBezTo>
                  <a:cubicBezTo>
                    <a:pt x="1475" y="2576"/>
                    <a:pt x="1106" y="2982"/>
                    <a:pt x="801" y="3440"/>
                  </a:cubicBezTo>
                  <a:cubicBezTo>
                    <a:pt x="255" y="4266"/>
                    <a:pt x="1" y="5308"/>
                    <a:pt x="255" y="6261"/>
                  </a:cubicBezTo>
                  <a:cubicBezTo>
                    <a:pt x="509" y="7201"/>
                    <a:pt x="1373" y="8002"/>
                    <a:pt x="2352" y="8065"/>
                  </a:cubicBezTo>
                  <a:cubicBezTo>
                    <a:pt x="2425" y="8068"/>
                    <a:pt x="2499" y="8068"/>
                    <a:pt x="2575" y="8068"/>
                  </a:cubicBezTo>
                  <a:lnTo>
                    <a:pt x="2575" y="8068"/>
                  </a:lnTo>
                  <a:cubicBezTo>
                    <a:pt x="2800" y="8068"/>
                    <a:pt x="3031" y="8068"/>
                    <a:pt x="3241" y="8154"/>
                  </a:cubicBezTo>
                  <a:cubicBezTo>
                    <a:pt x="3711" y="8357"/>
                    <a:pt x="3889" y="8942"/>
                    <a:pt x="3953" y="9463"/>
                  </a:cubicBezTo>
                  <a:cubicBezTo>
                    <a:pt x="4016" y="9997"/>
                    <a:pt x="4054" y="10581"/>
                    <a:pt x="4461" y="10924"/>
                  </a:cubicBezTo>
                  <a:cubicBezTo>
                    <a:pt x="4855" y="11255"/>
                    <a:pt x="5427" y="11255"/>
                    <a:pt x="5757" y="11623"/>
                  </a:cubicBezTo>
                  <a:cubicBezTo>
                    <a:pt x="6113" y="12030"/>
                    <a:pt x="6011" y="12640"/>
                    <a:pt x="5973" y="13186"/>
                  </a:cubicBezTo>
                  <a:cubicBezTo>
                    <a:pt x="5922" y="13720"/>
                    <a:pt x="6100" y="14406"/>
                    <a:pt x="6634" y="14495"/>
                  </a:cubicBezTo>
                  <a:cubicBezTo>
                    <a:pt x="6669" y="14501"/>
                    <a:pt x="6705" y="14504"/>
                    <a:pt x="6739" y="14504"/>
                  </a:cubicBezTo>
                  <a:cubicBezTo>
                    <a:pt x="7136" y="14504"/>
                    <a:pt x="7460" y="14118"/>
                    <a:pt x="7612" y="13732"/>
                  </a:cubicBezTo>
                  <a:cubicBezTo>
                    <a:pt x="7790" y="13313"/>
                    <a:pt x="7854" y="12843"/>
                    <a:pt x="8133" y="12500"/>
                  </a:cubicBezTo>
                  <a:cubicBezTo>
                    <a:pt x="8370" y="12221"/>
                    <a:pt x="8726" y="12089"/>
                    <a:pt x="9091" y="12089"/>
                  </a:cubicBezTo>
                  <a:cubicBezTo>
                    <a:pt x="9490" y="12089"/>
                    <a:pt x="9900" y="12246"/>
                    <a:pt x="10179" y="12538"/>
                  </a:cubicBezTo>
                  <a:cubicBezTo>
                    <a:pt x="10713" y="13084"/>
                    <a:pt x="10814" y="13948"/>
                    <a:pt x="10586" y="14685"/>
                  </a:cubicBezTo>
                  <a:cubicBezTo>
                    <a:pt x="10357" y="15422"/>
                    <a:pt x="9874" y="16045"/>
                    <a:pt x="9353" y="16604"/>
                  </a:cubicBezTo>
                  <a:cubicBezTo>
                    <a:pt x="9099" y="16858"/>
                    <a:pt x="8870" y="17138"/>
                    <a:pt x="8692" y="17455"/>
                  </a:cubicBezTo>
                  <a:cubicBezTo>
                    <a:pt x="8514" y="17773"/>
                    <a:pt x="8514" y="18154"/>
                    <a:pt x="8667" y="18485"/>
                  </a:cubicBezTo>
                  <a:cubicBezTo>
                    <a:pt x="8896" y="18879"/>
                    <a:pt x="9379" y="19006"/>
                    <a:pt x="9747" y="19260"/>
                  </a:cubicBezTo>
                  <a:cubicBezTo>
                    <a:pt x="10446" y="19755"/>
                    <a:pt x="10700" y="20734"/>
                    <a:pt x="11462" y="21128"/>
                  </a:cubicBezTo>
                  <a:cubicBezTo>
                    <a:pt x="11696" y="21248"/>
                    <a:pt x="11943" y="21299"/>
                    <a:pt x="12194" y="21299"/>
                  </a:cubicBezTo>
                  <a:cubicBezTo>
                    <a:pt x="12816" y="21299"/>
                    <a:pt x="13468" y="20991"/>
                    <a:pt x="14029" y="20683"/>
                  </a:cubicBezTo>
                  <a:cubicBezTo>
                    <a:pt x="14906" y="20226"/>
                    <a:pt x="15834" y="19692"/>
                    <a:pt x="16227" y="18802"/>
                  </a:cubicBezTo>
                  <a:cubicBezTo>
                    <a:pt x="16443" y="18320"/>
                    <a:pt x="16494" y="17748"/>
                    <a:pt x="16812" y="17328"/>
                  </a:cubicBezTo>
                  <a:cubicBezTo>
                    <a:pt x="17142" y="16909"/>
                    <a:pt x="17663" y="16731"/>
                    <a:pt x="18045" y="16388"/>
                  </a:cubicBezTo>
                  <a:cubicBezTo>
                    <a:pt x="18832" y="15702"/>
                    <a:pt x="18921" y="14520"/>
                    <a:pt x="18794" y="13491"/>
                  </a:cubicBezTo>
                  <a:cubicBezTo>
                    <a:pt x="18667" y="12462"/>
                    <a:pt x="18388" y="11407"/>
                    <a:pt x="18629" y="10391"/>
                  </a:cubicBezTo>
                  <a:cubicBezTo>
                    <a:pt x="18832" y="9552"/>
                    <a:pt x="19404" y="8650"/>
                    <a:pt x="18998" y="7875"/>
                  </a:cubicBezTo>
                  <a:cubicBezTo>
                    <a:pt x="18693" y="7303"/>
                    <a:pt x="17917" y="7023"/>
                    <a:pt x="17778" y="6388"/>
                  </a:cubicBezTo>
                  <a:cubicBezTo>
                    <a:pt x="17676" y="5905"/>
                    <a:pt x="17981" y="5346"/>
                    <a:pt x="17701" y="4939"/>
                  </a:cubicBezTo>
                  <a:cubicBezTo>
                    <a:pt x="17473" y="4596"/>
                    <a:pt x="16990" y="4584"/>
                    <a:pt x="16609" y="4418"/>
                  </a:cubicBezTo>
                  <a:cubicBezTo>
                    <a:pt x="15440" y="3923"/>
                    <a:pt x="15427" y="2068"/>
                    <a:pt x="14283" y="1508"/>
                  </a:cubicBezTo>
                  <a:cubicBezTo>
                    <a:pt x="14040" y="1394"/>
                    <a:pt x="13781" y="1356"/>
                    <a:pt x="13514" y="1356"/>
                  </a:cubicBezTo>
                  <a:cubicBezTo>
                    <a:pt x="12958" y="1356"/>
                    <a:pt x="12369" y="1523"/>
                    <a:pt x="11818" y="1523"/>
                  </a:cubicBezTo>
                  <a:cubicBezTo>
                    <a:pt x="11543" y="1523"/>
                    <a:pt x="11277" y="1481"/>
                    <a:pt x="11030" y="1356"/>
                  </a:cubicBezTo>
                  <a:cubicBezTo>
                    <a:pt x="10395" y="1038"/>
                    <a:pt x="10039" y="238"/>
                    <a:pt x="9353" y="47"/>
                  </a:cubicBezTo>
                  <a:cubicBezTo>
                    <a:pt x="9241" y="15"/>
                    <a:pt x="9129" y="1"/>
                    <a:pt x="9017" y="1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41" name="CustomShape 151"/>
            <p:cNvSpPr/>
            <p:nvPr/>
          </p:nvSpPr>
          <p:spPr>
            <a:xfrm>
              <a:off x="4897080" y="2673000"/>
              <a:ext cx="113400" cy="119520"/>
            </a:xfrm>
            <a:custGeom>
              <a:avLst/>
              <a:gdLst/>
              <a:ahLst/>
              <a:rect l="l" t="t" r="r" b="b"/>
              <a:pathLst>
                <a:path w="5325" h="5605">
                  <a:moveTo>
                    <a:pt x="2770" y="0"/>
                  </a:moveTo>
                  <a:cubicBezTo>
                    <a:pt x="1162" y="0"/>
                    <a:pt x="509" y="2770"/>
                    <a:pt x="509" y="2770"/>
                  </a:cubicBezTo>
                  <a:lnTo>
                    <a:pt x="1" y="4549"/>
                  </a:lnTo>
                  <a:cubicBezTo>
                    <a:pt x="1" y="4549"/>
                    <a:pt x="1005" y="5605"/>
                    <a:pt x="2345" y="5605"/>
                  </a:cubicBezTo>
                  <a:cubicBezTo>
                    <a:pt x="2642" y="5605"/>
                    <a:pt x="2956" y="5553"/>
                    <a:pt x="3279" y="5426"/>
                  </a:cubicBezTo>
                  <a:cubicBezTo>
                    <a:pt x="5071" y="4740"/>
                    <a:pt x="5325" y="826"/>
                    <a:pt x="3317" y="102"/>
                  </a:cubicBezTo>
                  <a:cubicBezTo>
                    <a:pt x="3123" y="32"/>
                    <a:pt x="2941" y="0"/>
                    <a:pt x="2770" y="0"/>
                  </a:cubicBezTo>
                  <a:close/>
                </a:path>
              </a:pathLst>
            </a:custGeom>
            <a:solidFill>
              <a:srgbClr val="d88c9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42" name="CustomShape 152"/>
            <p:cNvSpPr/>
            <p:nvPr/>
          </p:nvSpPr>
          <p:spPr>
            <a:xfrm>
              <a:off x="4876200" y="2659680"/>
              <a:ext cx="54000" cy="100080"/>
            </a:xfrm>
            <a:custGeom>
              <a:avLst/>
              <a:gdLst/>
              <a:ahLst/>
              <a:rect l="l" t="t" r="r" b="b"/>
              <a:pathLst>
                <a:path w="2534" h="4691">
                  <a:moveTo>
                    <a:pt x="1607" y="1"/>
                  </a:moveTo>
                  <a:cubicBezTo>
                    <a:pt x="1" y="1"/>
                    <a:pt x="358" y="3046"/>
                    <a:pt x="323" y="3990"/>
                  </a:cubicBezTo>
                  <a:cubicBezTo>
                    <a:pt x="297" y="4143"/>
                    <a:pt x="310" y="4308"/>
                    <a:pt x="361" y="4461"/>
                  </a:cubicBezTo>
                  <a:cubicBezTo>
                    <a:pt x="420" y="4603"/>
                    <a:pt x="547" y="4691"/>
                    <a:pt x="698" y="4691"/>
                  </a:cubicBezTo>
                  <a:cubicBezTo>
                    <a:pt x="708" y="4691"/>
                    <a:pt x="719" y="4690"/>
                    <a:pt x="729" y="4689"/>
                  </a:cubicBezTo>
                  <a:cubicBezTo>
                    <a:pt x="907" y="4664"/>
                    <a:pt x="996" y="4486"/>
                    <a:pt x="1072" y="4321"/>
                  </a:cubicBezTo>
                  <a:lnTo>
                    <a:pt x="2394" y="1233"/>
                  </a:lnTo>
                  <a:cubicBezTo>
                    <a:pt x="2483" y="1068"/>
                    <a:pt x="2534" y="877"/>
                    <a:pt x="2534" y="687"/>
                  </a:cubicBezTo>
                  <a:cubicBezTo>
                    <a:pt x="2495" y="356"/>
                    <a:pt x="2254" y="102"/>
                    <a:pt x="1936" y="39"/>
                  </a:cubicBezTo>
                  <a:cubicBezTo>
                    <a:pt x="1818" y="13"/>
                    <a:pt x="1709" y="1"/>
                    <a:pt x="1607" y="1"/>
                  </a:cubicBezTo>
                  <a:close/>
                </a:path>
              </a:pathLst>
            </a:custGeom>
            <a:solidFill>
              <a:srgbClr val="37254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43" name="CustomShape 153"/>
            <p:cNvSpPr/>
            <p:nvPr/>
          </p:nvSpPr>
          <p:spPr>
            <a:xfrm>
              <a:off x="4946040" y="2703960"/>
              <a:ext cx="24480" cy="55800"/>
            </a:xfrm>
            <a:custGeom>
              <a:avLst/>
              <a:gdLst/>
              <a:ahLst/>
              <a:rect l="l" t="t" r="r" b="b"/>
              <a:pathLst>
                <a:path w="1157" h="2619">
                  <a:moveTo>
                    <a:pt x="1" y="1"/>
                  </a:moveTo>
                  <a:cubicBezTo>
                    <a:pt x="318" y="1"/>
                    <a:pt x="598" y="268"/>
                    <a:pt x="750" y="547"/>
                  </a:cubicBezTo>
                  <a:cubicBezTo>
                    <a:pt x="1106" y="1182"/>
                    <a:pt x="1157" y="1945"/>
                    <a:pt x="877" y="2618"/>
                  </a:cubicBezTo>
                </a:path>
              </a:pathLst>
            </a:custGeom>
            <a:solidFill>
              <a:schemeClr val="dk1"/>
            </a:solidFill>
            <a:ln cap="rnd" w="2225">
              <a:solidFill>
                <a:srgbClr val="37254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44" name="CustomShape 154"/>
            <p:cNvSpPr/>
            <p:nvPr/>
          </p:nvSpPr>
          <p:spPr>
            <a:xfrm>
              <a:off x="4939200" y="2719440"/>
              <a:ext cx="23760" cy="29520"/>
            </a:xfrm>
            <a:custGeom>
              <a:avLst/>
              <a:gdLst/>
              <a:ahLst/>
              <a:rect l="l" t="t" r="r" b="b"/>
              <a:pathLst>
                <a:path w="1132" h="1399">
                  <a:moveTo>
                    <a:pt x="1131" y="1"/>
                  </a:moveTo>
                  <a:cubicBezTo>
                    <a:pt x="661" y="382"/>
                    <a:pt x="267" y="865"/>
                    <a:pt x="0" y="1398"/>
                  </a:cubicBezTo>
                </a:path>
              </a:pathLst>
            </a:custGeom>
            <a:solidFill>
              <a:schemeClr val="dk1"/>
            </a:solidFill>
            <a:ln cap="rnd" w="2225">
              <a:solidFill>
                <a:srgbClr val="37254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45" name="CustomShape 155"/>
            <p:cNvSpPr/>
            <p:nvPr/>
          </p:nvSpPr>
          <p:spPr>
            <a:xfrm>
              <a:off x="4791960" y="2617920"/>
              <a:ext cx="51120" cy="49680"/>
            </a:xfrm>
            <a:custGeom>
              <a:avLst/>
              <a:gdLst/>
              <a:ahLst/>
              <a:rect l="l" t="t" r="r" b="b"/>
              <a:pathLst>
                <a:path w="2411" h="2343">
                  <a:moveTo>
                    <a:pt x="1101" y="0"/>
                  </a:moveTo>
                  <a:cubicBezTo>
                    <a:pt x="572" y="0"/>
                    <a:pt x="0" y="547"/>
                    <a:pt x="263" y="1093"/>
                  </a:cubicBezTo>
                  <a:cubicBezTo>
                    <a:pt x="428" y="1424"/>
                    <a:pt x="847" y="1538"/>
                    <a:pt x="1127" y="1779"/>
                  </a:cubicBezTo>
                  <a:cubicBezTo>
                    <a:pt x="1280" y="1906"/>
                    <a:pt x="1394" y="2072"/>
                    <a:pt x="1546" y="2199"/>
                  </a:cubicBezTo>
                  <a:cubicBezTo>
                    <a:pt x="1642" y="2295"/>
                    <a:pt x="1775" y="2343"/>
                    <a:pt x="1910" y="2343"/>
                  </a:cubicBezTo>
                  <a:cubicBezTo>
                    <a:pt x="1971" y="2343"/>
                    <a:pt x="2033" y="2333"/>
                    <a:pt x="2093" y="2313"/>
                  </a:cubicBezTo>
                  <a:cubicBezTo>
                    <a:pt x="2233" y="2211"/>
                    <a:pt x="2321" y="2046"/>
                    <a:pt x="2334" y="1868"/>
                  </a:cubicBezTo>
                  <a:cubicBezTo>
                    <a:pt x="2410" y="1144"/>
                    <a:pt x="2055" y="432"/>
                    <a:pt x="1419" y="77"/>
                  </a:cubicBezTo>
                  <a:cubicBezTo>
                    <a:pt x="1320" y="24"/>
                    <a:pt x="1212" y="0"/>
                    <a:pt x="1101" y="0"/>
                  </a:cubicBezTo>
                  <a:close/>
                </a:path>
              </a:pathLst>
            </a:custGeom>
            <a:solidFill>
              <a:srgbClr val="37254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46" name="CustomShape 156"/>
            <p:cNvSpPr/>
            <p:nvPr/>
          </p:nvSpPr>
          <p:spPr>
            <a:xfrm>
              <a:off x="4788000" y="2671560"/>
              <a:ext cx="22320" cy="27000"/>
            </a:xfrm>
            <a:custGeom>
              <a:avLst/>
              <a:gdLst/>
              <a:ahLst/>
              <a:rect l="l" t="t" r="r" b="b"/>
              <a:pathLst>
                <a:path w="1055" h="1278">
                  <a:moveTo>
                    <a:pt x="561" y="1"/>
                  </a:moveTo>
                  <a:cubicBezTo>
                    <a:pt x="308" y="1"/>
                    <a:pt x="75" y="248"/>
                    <a:pt x="38" y="587"/>
                  </a:cubicBezTo>
                  <a:cubicBezTo>
                    <a:pt x="0" y="930"/>
                    <a:pt x="204" y="1248"/>
                    <a:pt x="458" y="1273"/>
                  </a:cubicBezTo>
                  <a:cubicBezTo>
                    <a:pt x="475" y="1276"/>
                    <a:pt x="493" y="1277"/>
                    <a:pt x="511" y="1277"/>
                  </a:cubicBezTo>
                  <a:cubicBezTo>
                    <a:pt x="757" y="1277"/>
                    <a:pt x="981" y="1034"/>
                    <a:pt x="1017" y="702"/>
                  </a:cubicBezTo>
                  <a:cubicBezTo>
                    <a:pt x="1055" y="346"/>
                    <a:pt x="864" y="41"/>
                    <a:pt x="597" y="3"/>
                  </a:cubicBezTo>
                  <a:cubicBezTo>
                    <a:pt x="585" y="1"/>
                    <a:pt x="573" y="1"/>
                    <a:pt x="561" y="1"/>
                  </a:cubicBezTo>
                  <a:close/>
                </a:path>
              </a:pathLst>
            </a:custGeom>
            <a:solidFill>
              <a:srgbClr val="37254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47" name="CustomShape 157"/>
            <p:cNvSpPr/>
            <p:nvPr/>
          </p:nvSpPr>
          <p:spPr>
            <a:xfrm>
              <a:off x="4756320" y="2744280"/>
              <a:ext cx="20160" cy="13320"/>
            </a:xfrm>
            <a:custGeom>
              <a:avLst/>
              <a:gdLst/>
              <a:ahLst/>
              <a:rect l="l" t="t" r="r" b="b"/>
              <a:pathLst>
                <a:path w="966" h="641">
                  <a:moveTo>
                    <a:pt x="928" y="0"/>
                  </a:moveTo>
                  <a:cubicBezTo>
                    <a:pt x="915" y="0"/>
                    <a:pt x="890" y="13"/>
                    <a:pt x="890" y="38"/>
                  </a:cubicBezTo>
                  <a:cubicBezTo>
                    <a:pt x="864" y="216"/>
                    <a:pt x="763" y="458"/>
                    <a:pt x="610" y="470"/>
                  </a:cubicBezTo>
                  <a:lnTo>
                    <a:pt x="229" y="64"/>
                  </a:lnTo>
                  <a:cubicBezTo>
                    <a:pt x="210" y="45"/>
                    <a:pt x="185" y="33"/>
                    <a:pt x="163" y="33"/>
                  </a:cubicBezTo>
                  <a:cubicBezTo>
                    <a:pt x="155" y="33"/>
                    <a:pt x="147" y="35"/>
                    <a:pt x="140" y="38"/>
                  </a:cubicBezTo>
                  <a:cubicBezTo>
                    <a:pt x="102" y="51"/>
                    <a:pt x="77" y="76"/>
                    <a:pt x="77" y="102"/>
                  </a:cubicBezTo>
                  <a:lnTo>
                    <a:pt x="0" y="445"/>
                  </a:lnTo>
                  <a:cubicBezTo>
                    <a:pt x="0" y="445"/>
                    <a:pt x="0" y="458"/>
                    <a:pt x="0" y="470"/>
                  </a:cubicBezTo>
                  <a:cubicBezTo>
                    <a:pt x="0" y="496"/>
                    <a:pt x="26" y="521"/>
                    <a:pt x="64" y="534"/>
                  </a:cubicBezTo>
                  <a:cubicBezTo>
                    <a:pt x="69" y="535"/>
                    <a:pt x="74" y="536"/>
                    <a:pt x="80" y="536"/>
                  </a:cubicBezTo>
                  <a:cubicBezTo>
                    <a:pt x="115" y="536"/>
                    <a:pt x="154" y="503"/>
                    <a:pt x="165" y="470"/>
                  </a:cubicBezTo>
                  <a:lnTo>
                    <a:pt x="204" y="292"/>
                  </a:lnTo>
                  <a:lnTo>
                    <a:pt x="521" y="623"/>
                  </a:lnTo>
                  <a:cubicBezTo>
                    <a:pt x="539" y="632"/>
                    <a:pt x="557" y="641"/>
                    <a:pt x="575" y="641"/>
                  </a:cubicBezTo>
                  <a:cubicBezTo>
                    <a:pt x="583" y="641"/>
                    <a:pt x="590" y="639"/>
                    <a:pt x="597" y="635"/>
                  </a:cubicBezTo>
                  <a:lnTo>
                    <a:pt x="623" y="635"/>
                  </a:lnTo>
                  <a:cubicBezTo>
                    <a:pt x="750" y="610"/>
                    <a:pt x="864" y="508"/>
                    <a:pt x="902" y="369"/>
                  </a:cubicBezTo>
                  <a:cubicBezTo>
                    <a:pt x="941" y="267"/>
                    <a:pt x="966" y="153"/>
                    <a:pt x="966" y="38"/>
                  </a:cubicBezTo>
                  <a:cubicBezTo>
                    <a:pt x="966" y="13"/>
                    <a:pt x="953" y="0"/>
                    <a:pt x="928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48" name="CustomShape 158"/>
            <p:cNvSpPr/>
            <p:nvPr/>
          </p:nvSpPr>
          <p:spPr>
            <a:xfrm>
              <a:off x="4757400" y="2769840"/>
              <a:ext cx="43200" cy="14760"/>
            </a:xfrm>
            <a:custGeom>
              <a:avLst/>
              <a:gdLst/>
              <a:ahLst/>
              <a:rect l="l" t="t" r="r" b="b"/>
              <a:pathLst>
                <a:path w="2034" h="701">
                  <a:moveTo>
                    <a:pt x="1968" y="0"/>
                  </a:moveTo>
                  <a:cubicBezTo>
                    <a:pt x="1958" y="0"/>
                    <a:pt x="1949" y="5"/>
                    <a:pt x="1945" y="14"/>
                  </a:cubicBezTo>
                  <a:cubicBezTo>
                    <a:pt x="1350" y="510"/>
                    <a:pt x="613" y="604"/>
                    <a:pt x="178" y="604"/>
                  </a:cubicBezTo>
                  <a:cubicBezTo>
                    <a:pt x="111" y="604"/>
                    <a:pt x="51" y="602"/>
                    <a:pt x="0" y="599"/>
                  </a:cubicBezTo>
                  <a:lnTo>
                    <a:pt x="0" y="700"/>
                  </a:lnTo>
                  <a:lnTo>
                    <a:pt x="166" y="700"/>
                  </a:lnTo>
                  <a:cubicBezTo>
                    <a:pt x="184" y="701"/>
                    <a:pt x="202" y="701"/>
                    <a:pt x="221" y="701"/>
                  </a:cubicBezTo>
                  <a:cubicBezTo>
                    <a:pt x="862" y="701"/>
                    <a:pt x="1489" y="486"/>
                    <a:pt x="1995" y="90"/>
                  </a:cubicBezTo>
                  <a:cubicBezTo>
                    <a:pt x="2021" y="78"/>
                    <a:pt x="2033" y="40"/>
                    <a:pt x="2021" y="27"/>
                  </a:cubicBezTo>
                  <a:cubicBezTo>
                    <a:pt x="2005" y="11"/>
                    <a:pt x="1984" y="0"/>
                    <a:pt x="1968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49" name="CustomShape 159"/>
            <p:cNvSpPr/>
            <p:nvPr/>
          </p:nvSpPr>
          <p:spPr>
            <a:xfrm>
              <a:off x="4757400" y="2801520"/>
              <a:ext cx="18720" cy="3960"/>
            </a:xfrm>
            <a:custGeom>
              <a:avLst/>
              <a:gdLst/>
              <a:ahLst/>
              <a:rect l="l" t="t" r="r" b="b"/>
              <a:pathLst>
                <a:path w="890" h="195">
                  <a:moveTo>
                    <a:pt x="833" y="0"/>
                  </a:moveTo>
                  <a:cubicBezTo>
                    <a:pt x="822" y="0"/>
                    <a:pt x="811" y="4"/>
                    <a:pt x="801" y="14"/>
                  </a:cubicBezTo>
                  <a:cubicBezTo>
                    <a:pt x="706" y="70"/>
                    <a:pt x="562" y="87"/>
                    <a:pt x="421" y="87"/>
                  </a:cubicBezTo>
                  <a:cubicBezTo>
                    <a:pt x="241" y="87"/>
                    <a:pt x="65" y="59"/>
                    <a:pt x="0" y="52"/>
                  </a:cubicBezTo>
                  <a:lnTo>
                    <a:pt x="0" y="154"/>
                  </a:lnTo>
                  <a:cubicBezTo>
                    <a:pt x="127" y="179"/>
                    <a:pt x="267" y="192"/>
                    <a:pt x="407" y="192"/>
                  </a:cubicBezTo>
                  <a:cubicBezTo>
                    <a:pt x="427" y="194"/>
                    <a:pt x="446" y="195"/>
                    <a:pt x="466" y="195"/>
                  </a:cubicBezTo>
                  <a:cubicBezTo>
                    <a:pt x="599" y="195"/>
                    <a:pt x="732" y="158"/>
                    <a:pt x="864" y="103"/>
                  </a:cubicBezTo>
                  <a:cubicBezTo>
                    <a:pt x="890" y="90"/>
                    <a:pt x="890" y="52"/>
                    <a:pt x="877" y="27"/>
                  </a:cubicBezTo>
                  <a:cubicBezTo>
                    <a:pt x="869" y="11"/>
                    <a:pt x="852" y="0"/>
                    <a:pt x="833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50" name="CustomShape 160"/>
            <p:cNvSpPr/>
            <p:nvPr/>
          </p:nvSpPr>
          <p:spPr>
            <a:xfrm>
              <a:off x="4789800" y="2697840"/>
              <a:ext cx="118440" cy="118440"/>
            </a:xfrm>
            <a:custGeom>
              <a:avLst/>
              <a:gdLst/>
              <a:ahLst/>
              <a:rect l="l" t="t" r="r" b="b"/>
              <a:pathLst>
                <a:path w="5554" h="5554">
                  <a:moveTo>
                    <a:pt x="2847" y="38"/>
                  </a:moveTo>
                  <a:cubicBezTo>
                    <a:pt x="4359" y="89"/>
                    <a:pt x="5553" y="1347"/>
                    <a:pt x="5515" y="2859"/>
                  </a:cubicBezTo>
                  <a:cubicBezTo>
                    <a:pt x="5464" y="4359"/>
                    <a:pt x="4206" y="5553"/>
                    <a:pt x="2694" y="5515"/>
                  </a:cubicBezTo>
                  <a:cubicBezTo>
                    <a:pt x="1195" y="5477"/>
                    <a:pt x="0" y="4219"/>
                    <a:pt x="38" y="2707"/>
                  </a:cubicBezTo>
                  <a:cubicBezTo>
                    <a:pt x="76" y="1195"/>
                    <a:pt x="1334" y="0"/>
                    <a:pt x="2847" y="38"/>
                  </a:cubicBezTo>
                  <a:close/>
                </a:path>
              </a:pathLst>
            </a:custGeom>
            <a:solidFill>
              <a:srgbClr val="774c60">
                <a:alpha val="1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51" name="CustomShape 161"/>
            <p:cNvSpPr/>
            <p:nvPr/>
          </p:nvSpPr>
          <p:spPr>
            <a:xfrm>
              <a:off x="4854600" y="2840040"/>
              <a:ext cx="54000" cy="82440"/>
            </a:xfrm>
            <a:custGeom>
              <a:avLst/>
              <a:gdLst/>
              <a:ahLst/>
              <a:rect l="l" t="t" r="r" b="b"/>
              <a:pathLst>
                <a:path w="2542" h="3864">
                  <a:moveTo>
                    <a:pt x="2542" y="1"/>
                  </a:moveTo>
                  <a:cubicBezTo>
                    <a:pt x="2542" y="1"/>
                    <a:pt x="1424" y="3190"/>
                    <a:pt x="242" y="3864"/>
                  </a:cubicBezTo>
                  <a:lnTo>
                    <a:pt x="0" y="1284"/>
                  </a:lnTo>
                  <a:lnTo>
                    <a:pt x="0" y="1246"/>
                  </a:lnTo>
                  <a:cubicBezTo>
                    <a:pt x="305" y="1119"/>
                    <a:pt x="1894" y="433"/>
                    <a:pt x="2542" y="1"/>
                  </a:cubicBezTo>
                  <a:close/>
                </a:path>
              </a:pathLst>
            </a:custGeom>
            <a:solidFill>
              <a:srgbClr val="372549">
                <a:alpha val="11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52" name="CustomShape 162"/>
            <p:cNvSpPr/>
            <p:nvPr/>
          </p:nvSpPr>
          <p:spPr>
            <a:xfrm>
              <a:off x="4556880" y="2865960"/>
              <a:ext cx="606960" cy="922320"/>
            </a:xfrm>
            <a:custGeom>
              <a:avLst/>
              <a:gdLst/>
              <a:ahLst/>
              <a:rect l="l" t="t" r="r" b="b"/>
              <a:pathLst>
                <a:path w="28388" h="43116">
                  <a:moveTo>
                    <a:pt x="23470" y="1"/>
                  </a:moveTo>
                  <a:cubicBezTo>
                    <a:pt x="22250" y="725"/>
                    <a:pt x="13533" y="4512"/>
                    <a:pt x="13533" y="4512"/>
                  </a:cubicBezTo>
                  <a:cubicBezTo>
                    <a:pt x="13533" y="4512"/>
                    <a:pt x="12415" y="5135"/>
                    <a:pt x="12339" y="5236"/>
                  </a:cubicBezTo>
                  <a:cubicBezTo>
                    <a:pt x="12276" y="5338"/>
                    <a:pt x="12873" y="9468"/>
                    <a:pt x="12873" y="9468"/>
                  </a:cubicBezTo>
                  <a:cubicBezTo>
                    <a:pt x="12873" y="9468"/>
                    <a:pt x="12758" y="10166"/>
                    <a:pt x="12225" y="11628"/>
                  </a:cubicBezTo>
                  <a:cubicBezTo>
                    <a:pt x="11678" y="13089"/>
                    <a:pt x="9378" y="21120"/>
                    <a:pt x="8502" y="23229"/>
                  </a:cubicBezTo>
                  <a:cubicBezTo>
                    <a:pt x="7625" y="25351"/>
                    <a:pt x="1" y="33674"/>
                    <a:pt x="1" y="33674"/>
                  </a:cubicBezTo>
                  <a:cubicBezTo>
                    <a:pt x="1" y="33674"/>
                    <a:pt x="3165" y="38236"/>
                    <a:pt x="6901" y="40561"/>
                  </a:cubicBezTo>
                  <a:cubicBezTo>
                    <a:pt x="10624" y="42899"/>
                    <a:pt x="15325" y="43115"/>
                    <a:pt x="15325" y="43115"/>
                  </a:cubicBezTo>
                  <a:cubicBezTo>
                    <a:pt x="15325" y="43115"/>
                    <a:pt x="20357" y="34767"/>
                    <a:pt x="22949" y="29913"/>
                  </a:cubicBezTo>
                  <a:cubicBezTo>
                    <a:pt x="25541" y="25046"/>
                    <a:pt x="27879" y="16621"/>
                    <a:pt x="28134" y="12276"/>
                  </a:cubicBezTo>
                  <a:cubicBezTo>
                    <a:pt x="28388" y="7943"/>
                    <a:pt x="25173" y="4436"/>
                    <a:pt x="24995" y="3089"/>
                  </a:cubicBezTo>
                  <a:cubicBezTo>
                    <a:pt x="24804" y="1742"/>
                    <a:pt x="23470" y="1"/>
                    <a:pt x="23470" y="1"/>
                  </a:cubicBezTo>
                  <a:close/>
                </a:path>
              </a:pathLst>
            </a:custGeom>
            <a:solidFill>
              <a:schemeClr val="accent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53" name="CustomShape 163"/>
            <p:cNvSpPr/>
            <p:nvPr/>
          </p:nvSpPr>
          <p:spPr>
            <a:xfrm>
              <a:off x="3881880" y="4539600"/>
              <a:ext cx="409320" cy="306360"/>
            </a:xfrm>
            <a:custGeom>
              <a:avLst/>
              <a:gdLst/>
              <a:ahLst/>
              <a:rect l="l" t="t" r="r" b="b"/>
              <a:pathLst>
                <a:path w="19163" h="14345">
                  <a:moveTo>
                    <a:pt x="15401" y="1"/>
                  </a:moveTo>
                  <a:lnTo>
                    <a:pt x="10217" y="2059"/>
                  </a:lnTo>
                  <a:cubicBezTo>
                    <a:pt x="10217" y="2059"/>
                    <a:pt x="9366" y="2961"/>
                    <a:pt x="8235" y="4130"/>
                  </a:cubicBezTo>
                  <a:cubicBezTo>
                    <a:pt x="8209" y="4156"/>
                    <a:pt x="8184" y="4181"/>
                    <a:pt x="8171" y="4206"/>
                  </a:cubicBezTo>
                  <a:cubicBezTo>
                    <a:pt x="7866" y="4511"/>
                    <a:pt x="7549" y="4829"/>
                    <a:pt x="7231" y="5172"/>
                  </a:cubicBezTo>
                  <a:cubicBezTo>
                    <a:pt x="7206" y="5185"/>
                    <a:pt x="7180" y="5210"/>
                    <a:pt x="7167" y="5248"/>
                  </a:cubicBezTo>
                  <a:cubicBezTo>
                    <a:pt x="6786" y="5630"/>
                    <a:pt x="6405" y="6024"/>
                    <a:pt x="6037" y="6405"/>
                  </a:cubicBezTo>
                  <a:lnTo>
                    <a:pt x="5960" y="6481"/>
                  </a:lnTo>
                  <a:cubicBezTo>
                    <a:pt x="5236" y="7231"/>
                    <a:pt x="4550" y="7930"/>
                    <a:pt x="4029" y="8438"/>
                  </a:cubicBezTo>
                  <a:cubicBezTo>
                    <a:pt x="4003" y="8476"/>
                    <a:pt x="3978" y="8489"/>
                    <a:pt x="3965" y="8514"/>
                  </a:cubicBezTo>
                  <a:cubicBezTo>
                    <a:pt x="3749" y="8730"/>
                    <a:pt x="3559" y="8908"/>
                    <a:pt x="3432" y="9035"/>
                  </a:cubicBezTo>
                  <a:cubicBezTo>
                    <a:pt x="2072" y="10318"/>
                    <a:pt x="1" y="12428"/>
                    <a:pt x="611" y="13724"/>
                  </a:cubicBezTo>
                  <a:cubicBezTo>
                    <a:pt x="636" y="13775"/>
                    <a:pt x="662" y="13813"/>
                    <a:pt x="700" y="13864"/>
                  </a:cubicBezTo>
                  <a:cubicBezTo>
                    <a:pt x="725" y="13902"/>
                    <a:pt x="751" y="13927"/>
                    <a:pt x="789" y="13965"/>
                  </a:cubicBezTo>
                  <a:cubicBezTo>
                    <a:pt x="1081" y="14235"/>
                    <a:pt x="1599" y="14345"/>
                    <a:pt x="2221" y="14345"/>
                  </a:cubicBezTo>
                  <a:cubicBezTo>
                    <a:pt x="3680" y="14345"/>
                    <a:pt x="5714" y="13742"/>
                    <a:pt x="6774" y="13190"/>
                  </a:cubicBezTo>
                  <a:cubicBezTo>
                    <a:pt x="8413" y="12351"/>
                    <a:pt x="13419" y="9810"/>
                    <a:pt x="14830" y="9378"/>
                  </a:cubicBezTo>
                  <a:cubicBezTo>
                    <a:pt x="16240" y="8946"/>
                    <a:pt x="19125" y="7078"/>
                    <a:pt x="19163" y="6214"/>
                  </a:cubicBezTo>
                  <a:cubicBezTo>
                    <a:pt x="19163" y="6138"/>
                    <a:pt x="19163" y="6062"/>
                    <a:pt x="19150" y="5998"/>
                  </a:cubicBezTo>
                  <a:cubicBezTo>
                    <a:pt x="19150" y="5960"/>
                    <a:pt x="19150" y="5909"/>
                    <a:pt x="19137" y="5871"/>
                  </a:cubicBezTo>
                  <a:cubicBezTo>
                    <a:pt x="18807" y="3863"/>
                    <a:pt x="15401" y="1"/>
                    <a:pt x="15401" y="1"/>
                  </a:cubicBezTo>
                  <a:close/>
                </a:path>
              </a:pathLst>
            </a:custGeom>
            <a:solidFill>
              <a:srgbClr val="604f6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54" name="CustomShape 164"/>
            <p:cNvSpPr/>
            <p:nvPr/>
          </p:nvSpPr>
          <p:spPr>
            <a:xfrm>
              <a:off x="3897000" y="4665240"/>
              <a:ext cx="393840" cy="172800"/>
            </a:xfrm>
            <a:custGeom>
              <a:avLst/>
              <a:gdLst/>
              <a:ahLst/>
              <a:rect l="l" t="t" r="r" b="b"/>
              <a:pathLst>
                <a:path w="18438" h="8095">
                  <a:moveTo>
                    <a:pt x="18425" y="0"/>
                  </a:moveTo>
                  <a:cubicBezTo>
                    <a:pt x="17561" y="737"/>
                    <a:pt x="16621" y="1360"/>
                    <a:pt x="15617" y="1855"/>
                  </a:cubicBezTo>
                  <a:cubicBezTo>
                    <a:pt x="15592" y="1881"/>
                    <a:pt x="15566" y="1893"/>
                    <a:pt x="15541" y="1893"/>
                  </a:cubicBezTo>
                  <a:cubicBezTo>
                    <a:pt x="14829" y="2275"/>
                    <a:pt x="14105" y="2618"/>
                    <a:pt x="13381" y="2948"/>
                  </a:cubicBezTo>
                  <a:cubicBezTo>
                    <a:pt x="11462" y="3850"/>
                    <a:pt x="9543" y="4740"/>
                    <a:pt x="7624" y="5629"/>
                  </a:cubicBezTo>
                  <a:lnTo>
                    <a:pt x="6989" y="5934"/>
                  </a:lnTo>
                  <a:cubicBezTo>
                    <a:pt x="6951" y="5934"/>
                    <a:pt x="6926" y="5959"/>
                    <a:pt x="6888" y="5972"/>
                  </a:cubicBezTo>
                  <a:cubicBezTo>
                    <a:pt x="4778" y="6938"/>
                    <a:pt x="2440" y="7916"/>
                    <a:pt x="0" y="7993"/>
                  </a:cubicBezTo>
                  <a:cubicBezTo>
                    <a:pt x="26" y="8031"/>
                    <a:pt x="51" y="8069"/>
                    <a:pt x="89" y="8094"/>
                  </a:cubicBezTo>
                  <a:cubicBezTo>
                    <a:pt x="1678" y="8031"/>
                    <a:pt x="3228" y="7586"/>
                    <a:pt x="4689" y="7014"/>
                  </a:cubicBezTo>
                  <a:cubicBezTo>
                    <a:pt x="5464" y="6722"/>
                    <a:pt x="6227" y="6379"/>
                    <a:pt x="6951" y="6048"/>
                  </a:cubicBezTo>
                  <a:cubicBezTo>
                    <a:pt x="6976" y="6036"/>
                    <a:pt x="7002" y="6036"/>
                    <a:pt x="7027" y="6023"/>
                  </a:cubicBezTo>
                  <a:lnTo>
                    <a:pt x="7663" y="5731"/>
                  </a:lnTo>
                  <a:cubicBezTo>
                    <a:pt x="9581" y="4829"/>
                    <a:pt x="11500" y="3939"/>
                    <a:pt x="13419" y="3050"/>
                  </a:cubicBezTo>
                  <a:cubicBezTo>
                    <a:pt x="15147" y="2236"/>
                    <a:pt x="16951" y="1398"/>
                    <a:pt x="18438" y="127"/>
                  </a:cubicBezTo>
                  <a:cubicBezTo>
                    <a:pt x="18438" y="89"/>
                    <a:pt x="18438" y="38"/>
                    <a:pt x="18425" y="0"/>
                  </a:cubicBezTo>
                  <a:close/>
                </a:path>
              </a:pathLst>
            </a:custGeom>
            <a:solidFill>
              <a:schemeClr val="dk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55" name="CustomShape 165"/>
            <p:cNvSpPr/>
            <p:nvPr/>
          </p:nvSpPr>
          <p:spPr>
            <a:xfrm>
              <a:off x="4222800" y="4576680"/>
              <a:ext cx="19080" cy="128880"/>
            </a:xfrm>
            <a:custGeom>
              <a:avLst/>
              <a:gdLst/>
              <a:ahLst/>
              <a:rect l="l" t="t" r="r" b="b"/>
              <a:pathLst>
                <a:path w="906" h="6035">
                  <a:moveTo>
                    <a:pt x="845" y="1"/>
                  </a:moveTo>
                  <a:cubicBezTo>
                    <a:pt x="827" y="1"/>
                    <a:pt x="810" y="10"/>
                    <a:pt x="801" y="33"/>
                  </a:cubicBezTo>
                  <a:cubicBezTo>
                    <a:pt x="178" y="1952"/>
                    <a:pt x="0" y="3998"/>
                    <a:pt x="292" y="5993"/>
                  </a:cubicBezTo>
                  <a:cubicBezTo>
                    <a:pt x="292" y="6014"/>
                    <a:pt x="309" y="6034"/>
                    <a:pt x="329" y="6034"/>
                  </a:cubicBezTo>
                  <a:cubicBezTo>
                    <a:pt x="334" y="6034"/>
                    <a:pt x="339" y="6033"/>
                    <a:pt x="343" y="6031"/>
                  </a:cubicBezTo>
                  <a:lnTo>
                    <a:pt x="356" y="6031"/>
                  </a:lnTo>
                  <a:cubicBezTo>
                    <a:pt x="369" y="6031"/>
                    <a:pt x="381" y="6006"/>
                    <a:pt x="381" y="5993"/>
                  </a:cubicBezTo>
                  <a:cubicBezTo>
                    <a:pt x="102" y="3998"/>
                    <a:pt x="267" y="1978"/>
                    <a:pt x="890" y="72"/>
                  </a:cubicBezTo>
                  <a:cubicBezTo>
                    <a:pt x="906" y="31"/>
                    <a:pt x="875" y="1"/>
                    <a:pt x="845" y="1"/>
                  </a:cubicBezTo>
                  <a:close/>
                </a:path>
              </a:pathLst>
            </a:custGeom>
            <a:solidFill>
              <a:schemeClr val="dk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56" name="CustomShape 166"/>
            <p:cNvSpPr/>
            <p:nvPr/>
          </p:nvSpPr>
          <p:spPr>
            <a:xfrm>
              <a:off x="3966840" y="4719960"/>
              <a:ext cx="80280" cy="74160"/>
            </a:xfrm>
            <a:custGeom>
              <a:avLst/>
              <a:gdLst/>
              <a:ahLst/>
              <a:rect l="l" t="t" r="r" b="b"/>
              <a:pathLst>
                <a:path w="3775" h="3492">
                  <a:moveTo>
                    <a:pt x="77" y="1"/>
                  </a:moveTo>
                  <a:cubicBezTo>
                    <a:pt x="51" y="26"/>
                    <a:pt x="26" y="52"/>
                    <a:pt x="0" y="77"/>
                  </a:cubicBezTo>
                  <a:cubicBezTo>
                    <a:pt x="1462" y="865"/>
                    <a:pt x="2720" y="2008"/>
                    <a:pt x="3635" y="3393"/>
                  </a:cubicBezTo>
                  <a:cubicBezTo>
                    <a:pt x="3660" y="3419"/>
                    <a:pt x="3673" y="3444"/>
                    <a:pt x="3685" y="3470"/>
                  </a:cubicBezTo>
                  <a:cubicBezTo>
                    <a:pt x="3685" y="3470"/>
                    <a:pt x="3698" y="3482"/>
                    <a:pt x="3698" y="3482"/>
                  </a:cubicBezTo>
                  <a:cubicBezTo>
                    <a:pt x="3704" y="3489"/>
                    <a:pt x="3714" y="3492"/>
                    <a:pt x="3723" y="3492"/>
                  </a:cubicBezTo>
                  <a:cubicBezTo>
                    <a:pt x="3733" y="3492"/>
                    <a:pt x="3743" y="3489"/>
                    <a:pt x="3749" y="3482"/>
                  </a:cubicBezTo>
                  <a:cubicBezTo>
                    <a:pt x="3762" y="3482"/>
                    <a:pt x="3762" y="3470"/>
                    <a:pt x="3774" y="3457"/>
                  </a:cubicBezTo>
                  <a:cubicBezTo>
                    <a:pt x="3774" y="3444"/>
                    <a:pt x="3774" y="3432"/>
                    <a:pt x="3774" y="3419"/>
                  </a:cubicBezTo>
                  <a:cubicBezTo>
                    <a:pt x="3762" y="3393"/>
                    <a:pt x="3749" y="3381"/>
                    <a:pt x="3736" y="3355"/>
                  </a:cubicBezTo>
                  <a:cubicBezTo>
                    <a:pt x="2796" y="1958"/>
                    <a:pt x="1551" y="814"/>
                    <a:pt x="77" y="1"/>
                  </a:cubicBezTo>
                  <a:close/>
                </a:path>
              </a:pathLst>
            </a:custGeom>
            <a:solidFill>
              <a:srgbClr val="eacdc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57" name="CustomShape 167"/>
            <p:cNvSpPr/>
            <p:nvPr/>
          </p:nvSpPr>
          <p:spPr>
            <a:xfrm>
              <a:off x="4009320" y="4676400"/>
              <a:ext cx="43920" cy="28080"/>
            </a:xfrm>
            <a:custGeom>
              <a:avLst/>
              <a:gdLst/>
              <a:ahLst/>
              <a:rect l="l" t="t" r="r" b="b"/>
              <a:pathLst>
                <a:path w="2072" h="1323">
                  <a:moveTo>
                    <a:pt x="77" y="1"/>
                  </a:moveTo>
                  <a:lnTo>
                    <a:pt x="0" y="90"/>
                  </a:lnTo>
                  <a:cubicBezTo>
                    <a:pt x="763" y="306"/>
                    <a:pt x="1436" y="725"/>
                    <a:pt x="1983" y="1310"/>
                  </a:cubicBezTo>
                  <a:cubicBezTo>
                    <a:pt x="1995" y="1322"/>
                    <a:pt x="2021" y="1322"/>
                    <a:pt x="2033" y="1322"/>
                  </a:cubicBezTo>
                  <a:cubicBezTo>
                    <a:pt x="2046" y="1322"/>
                    <a:pt x="2046" y="1310"/>
                    <a:pt x="2046" y="1310"/>
                  </a:cubicBezTo>
                  <a:cubicBezTo>
                    <a:pt x="2072" y="1297"/>
                    <a:pt x="2072" y="1259"/>
                    <a:pt x="2059" y="1233"/>
                  </a:cubicBezTo>
                  <a:cubicBezTo>
                    <a:pt x="1512" y="661"/>
                    <a:pt x="839" y="242"/>
                    <a:pt x="77" y="1"/>
                  </a:cubicBezTo>
                  <a:close/>
                </a:path>
              </a:pathLst>
            </a:custGeom>
            <a:solidFill>
              <a:schemeClr val="dk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58" name="CustomShape 168"/>
            <p:cNvSpPr/>
            <p:nvPr/>
          </p:nvSpPr>
          <p:spPr>
            <a:xfrm>
              <a:off x="4035240" y="4650120"/>
              <a:ext cx="43560" cy="30240"/>
            </a:xfrm>
            <a:custGeom>
              <a:avLst/>
              <a:gdLst/>
              <a:ahLst/>
              <a:rect l="l" t="t" r="r" b="b"/>
              <a:pathLst>
                <a:path w="2047" h="1437">
                  <a:moveTo>
                    <a:pt x="64" y="0"/>
                  </a:moveTo>
                  <a:cubicBezTo>
                    <a:pt x="39" y="26"/>
                    <a:pt x="13" y="51"/>
                    <a:pt x="0" y="76"/>
                  </a:cubicBezTo>
                  <a:cubicBezTo>
                    <a:pt x="725" y="407"/>
                    <a:pt x="1398" y="852"/>
                    <a:pt x="1957" y="1423"/>
                  </a:cubicBezTo>
                  <a:cubicBezTo>
                    <a:pt x="1970" y="1436"/>
                    <a:pt x="1995" y="1436"/>
                    <a:pt x="2008" y="1436"/>
                  </a:cubicBezTo>
                  <a:cubicBezTo>
                    <a:pt x="2021" y="1423"/>
                    <a:pt x="2034" y="1423"/>
                    <a:pt x="2034" y="1423"/>
                  </a:cubicBezTo>
                  <a:cubicBezTo>
                    <a:pt x="2046" y="1411"/>
                    <a:pt x="2046" y="1372"/>
                    <a:pt x="2034" y="1360"/>
                  </a:cubicBezTo>
                  <a:cubicBezTo>
                    <a:pt x="1462" y="788"/>
                    <a:pt x="801" y="331"/>
                    <a:pt x="64" y="0"/>
                  </a:cubicBezTo>
                  <a:close/>
                </a:path>
              </a:pathLst>
            </a:custGeom>
            <a:solidFill>
              <a:schemeClr val="dk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59" name="CustomShape 169"/>
            <p:cNvSpPr/>
            <p:nvPr/>
          </p:nvSpPr>
          <p:spPr>
            <a:xfrm>
              <a:off x="4056480" y="4628160"/>
              <a:ext cx="47520" cy="29160"/>
            </a:xfrm>
            <a:custGeom>
              <a:avLst/>
              <a:gdLst/>
              <a:ahLst/>
              <a:rect l="l" t="t" r="r" b="b"/>
              <a:pathLst>
                <a:path w="2237" h="1374">
                  <a:moveTo>
                    <a:pt x="77" y="1"/>
                  </a:moveTo>
                  <a:cubicBezTo>
                    <a:pt x="51" y="14"/>
                    <a:pt x="26" y="39"/>
                    <a:pt x="1" y="64"/>
                  </a:cubicBezTo>
                  <a:cubicBezTo>
                    <a:pt x="776" y="408"/>
                    <a:pt x="1500" y="840"/>
                    <a:pt x="2148" y="1361"/>
                  </a:cubicBezTo>
                  <a:cubicBezTo>
                    <a:pt x="2161" y="1373"/>
                    <a:pt x="2186" y="1373"/>
                    <a:pt x="2199" y="1373"/>
                  </a:cubicBezTo>
                  <a:cubicBezTo>
                    <a:pt x="2212" y="1373"/>
                    <a:pt x="2212" y="1361"/>
                    <a:pt x="2224" y="1361"/>
                  </a:cubicBezTo>
                  <a:cubicBezTo>
                    <a:pt x="2237" y="1335"/>
                    <a:pt x="2237" y="1310"/>
                    <a:pt x="2212" y="1297"/>
                  </a:cubicBezTo>
                  <a:cubicBezTo>
                    <a:pt x="1564" y="763"/>
                    <a:pt x="839" y="331"/>
                    <a:pt x="77" y="1"/>
                  </a:cubicBezTo>
                  <a:close/>
                </a:path>
              </a:pathLst>
            </a:custGeom>
            <a:solidFill>
              <a:schemeClr val="dk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60" name="CustomShape 170"/>
            <p:cNvSpPr/>
            <p:nvPr/>
          </p:nvSpPr>
          <p:spPr>
            <a:xfrm>
              <a:off x="4050360" y="4435920"/>
              <a:ext cx="164160" cy="154800"/>
            </a:xfrm>
            <a:custGeom>
              <a:avLst/>
              <a:gdLst/>
              <a:ahLst/>
              <a:rect l="l" t="t" r="r" b="b"/>
              <a:pathLst>
                <a:path w="7688" h="7255">
                  <a:moveTo>
                    <a:pt x="4600" y="0"/>
                  </a:moveTo>
                  <a:lnTo>
                    <a:pt x="0" y="2148"/>
                  </a:lnTo>
                  <a:lnTo>
                    <a:pt x="2338" y="6913"/>
                  </a:lnTo>
                  <a:cubicBezTo>
                    <a:pt x="2889" y="7142"/>
                    <a:pt x="3470" y="7255"/>
                    <a:pt x="4050" y="7255"/>
                  </a:cubicBezTo>
                  <a:cubicBezTo>
                    <a:pt x="4755" y="7255"/>
                    <a:pt x="5458" y="7088"/>
                    <a:pt x="6099" y="6760"/>
                  </a:cubicBezTo>
                  <a:cubicBezTo>
                    <a:pt x="7446" y="6061"/>
                    <a:pt x="7688" y="5121"/>
                    <a:pt x="7688" y="5121"/>
                  </a:cubicBezTo>
                  <a:lnTo>
                    <a:pt x="4600" y="0"/>
                  </a:lnTo>
                  <a:close/>
                </a:path>
              </a:pathLst>
            </a:custGeom>
            <a:solidFill>
              <a:srgbClr val="d88c9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61" name="CustomShape 171"/>
            <p:cNvSpPr/>
            <p:nvPr/>
          </p:nvSpPr>
          <p:spPr>
            <a:xfrm>
              <a:off x="3602880" y="4691880"/>
              <a:ext cx="475560" cy="212760"/>
            </a:xfrm>
            <a:custGeom>
              <a:avLst/>
              <a:gdLst/>
              <a:ahLst/>
              <a:rect l="l" t="t" r="r" b="b"/>
              <a:pathLst>
                <a:path w="22251" h="9958">
                  <a:moveTo>
                    <a:pt x="20306" y="1"/>
                  </a:moveTo>
                  <a:lnTo>
                    <a:pt x="14309" y="52"/>
                  </a:lnTo>
                  <a:cubicBezTo>
                    <a:pt x="14309" y="52"/>
                    <a:pt x="13102" y="624"/>
                    <a:pt x="11513" y="1361"/>
                  </a:cubicBezTo>
                  <a:cubicBezTo>
                    <a:pt x="11475" y="1373"/>
                    <a:pt x="11437" y="1399"/>
                    <a:pt x="11412" y="1411"/>
                  </a:cubicBezTo>
                  <a:cubicBezTo>
                    <a:pt x="10980" y="1602"/>
                    <a:pt x="10548" y="1805"/>
                    <a:pt x="10103" y="2021"/>
                  </a:cubicBezTo>
                  <a:cubicBezTo>
                    <a:pt x="10065" y="2034"/>
                    <a:pt x="10027" y="2047"/>
                    <a:pt x="9989" y="2072"/>
                  </a:cubicBezTo>
                  <a:cubicBezTo>
                    <a:pt x="9468" y="2314"/>
                    <a:pt x="8934" y="2555"/>
                    <a:pt x="8413" y="2796"/>
                  </a:cubicBezTo>
                  <a:lnTo>
                    <a:pt x="8311" y="2847"/>
                  </a:lnTo>
                  <a:cubicBezTo>
                    <a:pt x="7282" y="3317"/>
                    <a:pt x="6329" y="3749"/>
                    <a:pt x="5605" y="4067"/>
                  </a:cubicBezTo>
                  <a:cubicBezTo>
                    <a:pt x="5567" y="4080"/>
                    <a:pt x="5541" y="4105"/>
                    <a:pt x="5503" y="4118"/>
                  </a:cubicBezTo>
                  <a:cubicBezTo>
                    <a:pt x="5211" y="4245"/>
                    <a:pt x="4957" y="4359"/>
                    <a:pt x="4766" y="4436"/>
                  </a:cubicBezTo>
                  <a:cubicBezTo>
                    <a:pt x="2911" y="5198"/>
                    <a:pt x="1" y="6507"/>
                    <a:pt x="115" y="8044"/>
                  </a:cubicBezTo>
                  <a:cubicBezTo>
                    <a:pt x="128" y="8108"/>
                    <a:pt x="141" y="8171"/>
                    <a:pt x="153" y="8222"/>
                  </a:cubicBezTo>
                  <a:cubicBezTo>
                    <a:pt x="166" y="8273"/>
                    <a:pt x="179" y="8324"/>
                    <a:pt x="204" y="8362"/>
                  </a:cubicBezTo>
                  <a:cubicBezTo>
                    <a:pt x="734" y="9455"/>
                    <a:pt x="3613" y="9958"/>
                    <a:pt x="5586" y="9958"/>
                  </a:cubicBezTo>
                  <a:cubicBezTo>
                    <a:pt x="5931" y="9958"/>
                    <a:pt x="6248" y="9942"/>
                    <a:pt x="6520" y="9912"/>
                  </a:cubicBezTo>
                  <a:cubicBezTo>
                    <a:pt x="8320" y="9703"/>
                    <a:pt x="13507" y="9186"/>
                    <a:pt x="15598" y="9186"/>
                  </a:cubicBezTo>
                  <a:cubicBezTo>
                    <a:pt x="15795" y="9186"/>
                    <a:pt x="15964" y="9191"/>
                    <a:pt x="16100" y="9201"/>
                  </a:cubicBezTo>
                  <a:cubicBezTo>
                    <a:pt x="16198" y="9207"/>
                    <a:pt x="16303" y="9210"/>
                    <a:pt x="16415" y="9210"/>
                  </a:cubicBezTo>
                  <a:cubicBezTo>
                    <a:pt x="18121" y="9210"/>
                    <a:pt x="21333" y="8500"/>
                    <a:pt x="21679" y="7701"/>
                  </a:cubicBezTo>
                  <a:cubicBezTo>
                    <a:pt x="21717" y="7625"/>
                    <a:pt x="21742" y="7549"/>
                    <a:pt x="21755" y="7473"/>
                  </a:cubicBezTo>
                  <a:cubicBezTo>
                    <a:pt x="21768" y="7434"/>
                    <a:pt x="21780" y="7396"/>
                    <a:pt x="21793" y="7346"/>
                  </a:cubicBezTo>
                  <a:cubicBezTo>
                    <a:pt x="22251" y="5198"/>
                    <a:pt x="20306" y="1"/>
                    <a:pt x="20306" y="1"/>
                  </a:cubicBezTo>
                  <a:close/>
                </a:path>
              </a:pathLst>
            </a:custGeom>
            <a:solidFill>
              <a:srgbClr val="6d597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62" name="CustomShape 172"/>
            <p:cNvSpPr/>
            <p:nvPr/>
          </p:nvSpPr>
          <p:spPr>
            <a:xfrm>
              <a:off x="3606120" y="4849200"/>
              <a:ext cx="462600" cy="36360"/>
            </a:xfrm>
            <a:custGeom>
              <a:avLst/>
              <a:gdLst/>
              <a:ahLst/>
              <a:rect l="l" t="t" r="r" b="b"/>
              <a:pathLst>
                <a:path w="21641" h="1716">
                  <a:moveTo>
                    <a:pt x="21640" y="1"/>
                  </a:moveTo>
                  <a:cubicBezTo>
                    <a:pt x="20497" y="394"/>
                    <a:pt x="19302" y="661"/>
                    <a:pt x="18095" y="776"/>
                  </a:cubicBezTo>
                  <a:cubicBezTo>
                    <a:pt x="18070" y="776"/>
                    <a:pt x="18044" y="788"/>
                    <a:pt x="18006" y="788"/>
                  </a:cubicBezTo>
                  <a:cubicBezTo>
                    <a:pt x="17142" y="890"/>
                    <a:pt x="16278" y="954"/>
                    <a:pt x="15427" y="1004"/>
                  </a:cubicBezTo>
                  <a:cubicBezTo>
                    <a:pt x="13139" y="1157"/>
                    <a:pt x="10865" y="1309"/>
                    <a:pt x="8590" y="1462"/>
                  </a:cubicBezTo>
                  <a:lnTo>
                    <a:pt x="7841" y="1513"/>
                  </a:lnTo>
                  <a:lnTo>
                    <a:pt x="7726" y="1513"/>
                  </a:lnTo>
                  <a:cubicBezTo>
                    <a:pt x="6873" y="1569"/>
                    <a:pt x="5994" y="1613"/>
                    <a:pt x="5106" y="1613"/>
                  </a:cubicBezTo>
                  <a:cubicBezTo>
                    <a:pt x="3389" y="1613"/>
                    <a:pt x="1642" y="1447"/>
                    <a:pt x="0" y="877"/>
                  </a:cubicBezTo>
                  <a:lnTo>
                    <a:pt x="0" y="877"/>
                  </a:lnTo>
                  <a:cubicBezTo>
                    <a:pt x="13" y="928"/>
                    <a:pt x="39" y="966"/>
                    <a:pt x="64" y="1017"/>
                  </a:cubicBezTo>
                  <a:cubicBezTo>
                    <a:pt x="1690" y="1563"/>
                    <a:pt x="3419" y="1716"/>
                    <a:pt x="5121" y="1716"/>
                  </a:cubicBezTo>
                  <a:cubicBezTo>
                    <a:pt x="6011" y="1716"/>
                    <a:pt x="6900" y="1678"/>
                    <a:pt x="7764" y="1627"/>
                  </a:cubicBezTo>
                  <a:lnTo>
                    <a:pt x="7841" y="1627"/>
                  </a:lnTo>
                  <a:lnTo>
                    <a:pt x="8590" y="1576"/>
                  </a:lnTo>
                  <a:cubicBezTo>
                    <a:pt x="10865" y="1424"/>
                    <a:pt x="13139" y="1271"/>
                    <a:pt x="15427" y="1119"/>
                  </a:cubicBezTo>
                  <a:cubicBezTo>
                    <a:pt x="17472" y="979"/>
                    <a:pt x="19620" y="839"/>
                    <a:pt x="21602" y="128"/>
                  </a:cubicBezTo>
                  <a:cubicBezTo>
                    <a:pt x="21615" y="89"/>
                    <a:pt x="21627" y="51"/>
                    <a:pt x="21640" y="1"/>
                  </a:cubicBezTo>
                  <a:close/>
                </a:path>
              </a:pathLst>
            </a:custGeom>
            <a:solidFill>
              <a:schemeClr val="dk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63" name="CustomShape 173"/>
            <p:cNvSpPr/>
            <p:nvPr/>
          </p:nvSpPr>
          <p:spPr>
            <a:xfrm>
              <a:off x="3990600" y="4740480"/>
              <a:ext cx="62640" cy="125640"/>
            </a:xfrm>
            <a:custGeom>
              <a:avLst/>
              <a:gdLst/>
              <a:ahLst/>
              <a:rect l="l" t="t" r="r" b="b"/>
              <a:pathLst>
                <a:path w="2942" h="5890">
                  <a:moveTo>
                    <a:pt x="2875" y="1"/>
                  </a:moveTo>
                  <a:cubicBezTo>
                    <a:pt x="2861" y="1"/>
                    <a:pt x="2847" y="6"/>
                    <a:pt x="2834" y="19"/>
                  </a:cubicBezTo>
                  <a:cubicBezTo>
                    <a:pt x="1462" y="1709"/>
                    <a:pt x="496" y="3691"/>
                    <a:pt x="13" y="5813"/>
                  </a:cubicBezTo>
                  <a:cubicBezTo>
                    <a:pt x="1" y="5852"/>
                    <a:pt x="13" y="5877"/>
                    <a:pt x="51" y="5890"/>
                  </a:cubicBezTo>
                  <a:lnTo>
                    <a:pt x="64" y="5890"/>
                  </a:lnTo>
                  <a:cubicBezTo>
                    <a:pt x="77" y="5877"/>
                    <a:pt x="102" y="5864"/>
                    <a:pt x="115" y="5852"/>
                  </a:cubicBezTo>
                  <a:cubicBezTo>
                    <a:pt x="585" y="3730"/>
                    <a:pt x="1551" y="1760"/>
                    <a:pt x="2923" y="83"/>
                  </a:cubicBezTo>
                  <a:cubicBezTo>
                    <a:pt x="2942" y="45"/>
                    <a:pt x="2912" y="1"/>
                    <a:pt x="2875" y="1"/>
                  </a:cubicBezTo>
                  <a:close/>
                </a:path>
              </a:pathLst>
            </a:custGeom>
            <a:solidFill>
              <a:schemeClr val="dk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64" name="CustomShape 174"/>
            <p:cNvSpPr/>
            <p:nvPr/>
          </p:nvSpPr>
          <p:spPr>
            <a:xfrm>
              <a:off x="3720600" y="4779000"/>
              <a:ext cx="52920" cy="105120"/>
            </a:xfrm>
            <a:custGeom>
              <a:avLst/>
              <a:gdLst/>
              <a:ahLst/>
              <a:rect l="l" t="t" r="r" b="b"/>
              <a:pathLst>
                <a:path w="2492" h="4931">
                  <a:moveTo>
                    <a:pt x="102" y="0"/>
                  </a:moveTo>
                  <a:cubicBezTo>
                    <a:pt x="64" y="13"/>
                    <a:pt x="26" y="26"/>
                    <a:pt x="1" y="51"/>
                  </a:cubicBezTo>
                  <a:cubicBezTo>
                    <a:pt x="1170" y="1411"/>
                    <a:pt x="1983" y="3037"/>
                    <a:pt x="2364" y="4791"/>
                  </a:cubicBezTo>
                  <a:cubicBezTo>
                    <a:pt x="2377" y="4829"/>
                    <a:pt x="2377" y="4854"/>
                    <a:pt x="2390" y="4880"/>
                  </a:cubicBezTo>
                  <a:cubicBezTo>
                    <a:pt x="2390" y="4892"/>
                    <a:pt x="2390" y="4892"/>
                    <a:pt x="2402" y="4905"/>
                  </a:cubicBezTo>
                  <a:cubicBezTo>
                    <a:pt x="2402" y="4918"/>
                    <a:pt x="2428" y="4930"/>
                    <a:pt x="2440" y="4930"/>
                  </a:cubicBezTo>
                  <a:lnTo>
                    <a:pt x="2453" y="4930"/>
                  </a:lnTo>
                  <a:cubicBezTo>
                    <a:pt x="2466" y="4918"/>
                    <a:pt x="2479" y="4918"/>
                    <a:pt x="2479" y="4905"/>
                  </a:cubicBezTo>
                  <a:cubicBezTo>
                    <a:pt x="2491" y="4892"/>
                    <a:pt x="2491" y="4880"/>
                    <a:pt x="2491" y="4867"/>
                  </a:cubicBezTo>
                  <a:cubicBezTo>
                    <a:pt x="2491" y="4841"/>
                    <a:pt x="2491" y="4816"/>
                    <a:pt x="2479" y="4791"/>
                  </a:cubicBezTo>
                  <a:cubicBezTo>
                    <a:pt x="2085" y="3024"/>
                    <a:pt x="1271" y="1385"/>
                    <a:pt x="102" y="0"/>
                  </a:cubicBezTo>
                  <a:close/>
                </a:path>
              </a:pathLst>
            </a:custGeom>
            <a:solidFill>
              <a:schemeClr val="dk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65" name="CustomShape 175"/>
            <p:cNvSpPr/>
            <p:nvPr/>
          </p:nvSpPr>
          <p:spPr>
            <a:xfrm>
              <a:off x="3780360" y="4751640"/>
              <a:ext cx="34560" cy="44280"/>
            </a:xfrm>
            <a:custGeom>
              <a:avLst/>
              <a:gdLst/>
              <a:ahLst/>
              <a:rect l="l" t="t" r="r" b="b"/>
              <a:pathLst>
                <a:path w="1627" h="2085">
                  <a:moveTo>
                    <a:pt x="115" y="0"/>
                  </a:moveTo>
                  <a:lnTo>
                    <a:pt x="0" y="51"/>
                  </a:lnTo>
                  <a:cubicBezTo>
                    <a:pt x="674" y="572"/>
                    <a:pt x="1195" y="1258"/>
                    <a:pt x="1512" y="2046"/>
                  </a:cubicBezTo>
                  <a:cubicBezTo>
                    <a:pt x="1525" y="2059"/>
                    <a:pt x="1538" y="2072"/>
                    <a:pt x="1563" y="2084"/>
                  </a:cubicBezTo>
                  <a:lnTo>
                    <a:pt x="1589" y="2084"/>
                  </a:lnTo>
                  <a:cubicBezTo>
                    <a:pt x="1614" y="2072"/>
                    <a:pt x="1627" y="2034"/>
                    <a:pt x="1614" y="2008"/>
                  </a:cubicBezTo>
                  <a:cubicBezTo>
                    <a:pt x="1296" y="1220"/>
                    <a:pt x="775" y="521"/>
                    <a:pt x="115" y="0"/>
                  </a:cubicBezTo>
                  <a:close/>
                </a:path>
              </a:pathLst>
            </a:custGeom>
            <a:solidFill>
              <a:schemeClr val="dk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66" name="CustomShape 176"/>
            <p:cNvSpPr/>
            <p:nvPr/>
          </p:nvSpPr>
          <p:spPr>
            <a:xfrm>
              <a:off x="3816720" y="4735080"/>
              <a:ext cx="33120" cy="46440"/>
            </a:xfrm>
            <a:custGeom>
              <a:avLst/>
              <a:gdLst/>
              <a:ahLst/>
              <a:rect l="l" t="t" r="r" b="b"/>
              <a:pathLst>
                <a:path w="1564" h="2186">
                  <a:moveTo>
                    <a:pt x="102" y="0"/>
                  </a:moveTo>
                  <a:cubicBezTo>
                    <a:pt x="64" y="13"/>
                    <a:pt x="26" y="26"/>
                    <a:pt x="0" y="51"/>
                  </a:cubicBezTo>
                  <a:cubicBezTo>
                    <a:pt x="610" y="648"/>
                    <a:pt x="1106" y="1373"/>
                    <a:pt x="1449" y="2161"/>
                  </a:cubicBezTo>
                  <a:cubicBezTo>
                    <a:pt x="1462" y="2173"/>
                    <a:pt x="1474" y="2186"/>
                    <a:pt x="1500" y="2186"/>
                  </a:cubicBezTo>
                  <a:lnTo>
                    <a:pt x="1512" y="2186"/>
                  </a:lnTo>
                  <a:cubicBezTo>
                    <a:pt x="1550" y="2186"/>
                    <a:pt x="1563" y="2148"/>
                    <a:pt x="1550" y="2110"/>
                  </a:cubicBezTo>
                  <a:cubicBezTo>
                    <a:pt x="1195" y="1322"/>
                    <a:pt x="712" y="610"/>
                    <a:pt x="102" y="0"/>
                  </a:cubicBezTo>
                  <a:close/>
                </a:path>
              </a:pathLst>
            </a:custGeom>
            <a:solidFill>
              <a:schemeClr val="dk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67" name="CustomShape 177"/>
            <p:cNvSpPr/>
            <p:nvPr/>
          </p:nvSpPr>
          <p:spPr>
            <a:xfrm>
              <a:off x="3846960" y="4721400"/>
              <a:ext cx="37440" cy="46800"/>
            </a:xfrm>
            <a:custGeom>
              <a:avLst/>
              <a:gdLst/>
              <a:ahLst/>
              <a:rect l="l" t="t" r="r" b="b"/>
              <a:pathLst>
                <a:path w="1767" h="2212">
                  <a:moveTo>
                    <a:pt x="102" y="0"/>
                  </a:moveTo>
                  <a:cubicBezTo>
                    <a:pt x="64" y="13"/>
                    <a:pt x="39" y="26"/>
                    <a:pt x="1" y="38"/>
                  </a:cubicBezTo>
                  <a:cubicBezTo>
                    <a:pt x="636" y="686"/>
                    <a:pt x="1195" y="1398"/>
                    <a:pt x="1653" y="2173"/>
                  </a:cubicBezTo>
                  <a:cubicBezTo>
                    <a:pt x="1665" y="2199"/>
                    <a:pt x="1678" y="2211"/>
                    <a:pt x="1703" y="2211"/>
                  </a:cubicBezTo>
                  <a:cubicBezTo>
                    <a:pt x="1703" y="2211"/>
                    <a:pt x="1716" y="2199"/>
                    <a:pt x="1729" y="2199"/>
                  </a:cubicBezTo>
                  <a:cubicBezTo>
                    <a:pt x="1754" y="2186"/>
                    <a:pt x="1767" y="2148"/>
                    <a:pt x="1754" y="2122"/>
                  </a:cubicBezTo>
                  <a:cubicBezTo>
                    <a:pt x="1297" y="1347"/>
                    <a:pt x="738" y="636"/>
                    <a:pt x="102" y="0"/>
                  </a:cubicBezTo>
                  <a:close/>
                </a:path>
              </a:pathLst>
            </a:custGeom>
            <a:solidFill>
              <a:schemeClr val="dk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68" name="CustomShape 178"/>
            <p:cNvSpPr/>
            <p:nvPr/>
          </p:nvSpPr>
          <p:spPr>
            <a:xfrm>
              <a:off x="3898080" y="4563000"/>
              <a:ext cx="140040" cy="158040"/>
            </a:xfrm>
            <a:custGeom>
              <a:avLst/>
              <a:gdLst/>
              <a:ahLst/>
              <a:rect l="l" t="t" r="r" b="b"/>
              <a:pathLst>
                <a:path w="6570" h="7403">
                  <a:moveTo>
                    <a:pt x="5452" y="1"/>
                  </a:moveTo>
                  <a:lnTo>
                    <a:pt x="1" y="382"/>
                  </a:lnTo>
                  <a:lnTo>
                    <a:pt x="509" y="6075"/>
                  </a:lnTo>
                  <a:cubicBezTo>
                    <a:pt x="1394" y="6927"/>
                    <a:pt x="2577" y="7403"/>
                    <a:pt x="3799" y="7403"/>
                  </a:cubicBezTo>
                  <a:cubicBezTo>
                    <a:pt x="3981" y="7403"/>
                    <a:pt x="4164" y="7392"/>
                    <a:pt x="4346" y="7371"/>
                  </a:cubicBezTo>
                  <a:cubicBezTo>
                    <a:pt x="5973" y="7193"/>
                    <a:pt x="6570" y="6354"/>
                    <a:pt x="6570" y="6354"/>
                  </a:cubicBezTo>
                  <a:lnTo>
                    <a:pt x="5452" y="1"/>
                  </a:lnTo>
                  <a:close/>
                </a:path>
              </a:pathLst>
            </a:custGeom>
            <a:solidFill>
              <a:srgbClr val="d88c9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69" name="CustomShape 179"/>
            <p:cNvSpPr/>
            <p:nvPr/>
          </p:nvSpPr>
          <p:spPr>
            <a:xfrm>
              <a:off x="3731760" y="3666240"/>
              <a:ext cx="1154160" cy="920160"/>
            </a:xfrm>
            <a:custGeom>
              <a:avLst/>
              <a:gdLst/>
              <a:ahLst/>
              <a:rect l="l" t="t" r="r" b="b"/>
              <a:pathLst>
                <a:path w="53979" h="43026">
                  <a:moveTo>
                    <a:pt x="40941" y="0"/>
                  </a:moveTo>
                  <a:lnTo>
                    <a:pt x="30331" y="4816"/>
                  </a:lnTo>
                  <a:cubicBezTo>
                    <a:pt x="30331" y="4816"/>
                    <a:pt x="7891" y="8654"/>
                    <a:pt x="3952" y="11602"/>
                  </a:cubicBezTo>
                  <a:cubicBezTo>
                    <a:pt x="0" y="14550"/>
                    <a:pt x="3405" y="24740"/>
                    <a:pt x="4168" y="29010"/>
                  </a:cubicBezTo>
                  <a:cubicBezTo>
                    <a:pt x="4930" y="33279"/>
                    <a:pt x="6569" y="43025"/>
                    <a:pt x="6569" y="43025"/>
                  </a:cubicBezTo>
                  <a:lnTo>
                    <a:pt x="14016" y="42365"/>
                  </a:lnTo>
                  <a:cubicBezTo>
                    <a:pt x="14778" y="33063"/>
                    <a:pt x="13253" y="19378"/>
                    <a:pt x="13253" y="19378"/>
                  </a:cubicBezTo>
                  <a:cubicBezTo>
                    <a:pt x="13253" y="19378"/>
                    <a:pt x="18274" y="19237"/>
                    <a:pt x="23902" y="19237"/>
                  </a:cubicBezTo>
                  <a:cubicBezTo>
                    <a:pt x="25226" y="19237"/>
                    <a:pt x="26583" y="19244"/>
                    <a:pt x="27917" y="19264"/>
                  </a:cubicBezTo>
                  <a:cubicBezTo>
                    <a:pt x="32347" y="19336"/>
                    <a:pt x="37123" y="20062"/>
                    <a:pt x="41199" y="20062"/>
                  </a:cubicBezTo>
                  <a:cubicBezTo>
                    <a:pt x="43576" y="20062"/>
                    <a:pt x="45715" y="19815"/>
                    <a:pt x="47409" y="19048"/>
                  </a:cubicBezTo>
                  <a:cubicBezTo>
                    <a:pt x="52009" y="16964"/>
                    <a:pt x="53978" y="5617"/>
                    <a:pt x="53978" y="5617"/>
                  </a:cubicBezTo>
                  <a:lnTo>
                    <a:pt x="40941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70" name="CustomShape 180"/>
            <p:cNvSpPr/>
            <p:nvPr/>
          </p:nvSpPr>
          <p:spPr>
            <a:xfrm>
              <a:off x="3791880" y="3766320"/>
              <a:ext cx="600480" cy="775440"/>
            </a:xfrm>
            <a:custGeom>
              <a:avLst/>
              <a:gdLst/>
              <a:ahLst/>
              <a:rect l="l" t="t" r="r" b="b"/>
              <a:pathLst>
                <a:path w="28096" h="36279">
                  <a:moveTo>
                    <a:pt x="28096" y="1"/>
                  </a:moveTo>
                  <a:lnTo>
                    <a:pt x="28096" y="1"/>
                  </a:lnTo>
                  <a:lnTo>
                    <a:pt x="28096" y="1"/>
                  </a:lnTo>
                  <a:cubicBezTo>
                    <a:pt x="28096" y="1"/>
                    <a:pt x="28096" y="1"/>
                    <a:pt x="28096" y="1"/>
                  </a:cubicBezTo>
                  <a:close/>
                  <a:moveTo>
                    <a:pt x="28096" y="1"/>
                  </a:moveTo>
                  <a:lnTo>
                    <a:pt x="28096" y="1"/>
                  </a:lnTo>
                  <a:cubicBezTo>
                    <a:pt x="28092" y="52"/>
                    <a:pt x="15223" y="1678"/>
                    <a:pt x="14029" y="1894"/>
                  </a:cubicBezTo>
                  <a:cubicBezTo>
                    <a:pt x="11666" y="2288"/>
                    <a:pt x="9315" y="2758"/>
                    <a:pt x="7002" y="3343"/>
                  </a:cubicBezTo>
                  <a:cubicBezTo>
                    <a:pt x="4995" y="3838"/>
                    <a:pt x="2619" y="4296"/>
                    <a:pt x="1310" y="6075"/>
                  </a:cubicBezTo>
                  <a:cubicBezTo>
                    <a:pt x="1" y="7854"/>
                    <a:pt x="90" y="10369"/>
                    <a:pt x="649" y="12415"/>
                  </a:cubicBezTo>
                  <a:cubicBezTo>
                    <a:pt x="1602" y="15846"/>
                    <a:pt x="12657" y="36279"/>
                    <a:pt x="12657" y="36279"/>
                  </a:cubicBezTo>
                  <a:lnTo>
                    <a:pt x="18820" y="32403"/>
                  </a:lnTo>
                  <a:cubicBezTo>
                    <a:pt x="18820" y="32403"/>
                    <a:pt x="15389" y="19201"/>
                    <a:pt x="14741" y="17307"/>
                  </a:cubicBezTo>
                  <a:cubicBezTo>
                    <a:pt x="14080" y="15401"/>
                    <a:pt x="13572" y="13584"/>
                    <a:pt x="13572" y="13584"/>
                  </a:cubicBezTo>
                  <a:lnTo>
                    <a:pt x="27575" y="13432"/>
                  </a:lnTo>
                  <a:lnTo>
                    <a:pt x="28096" y="1"/>
                  </a:lnTo>
                  <a:close/>
                </a:path>
              </a:pathLst>
            </a:custGeom>
            <a:solidFill>
              <a:srgbClr val="774c6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71" name="CustomShape 181"/>
            <p:cNvSpPr/>
            <p:nvPr/>
          </p:nvSpPr>
          <p:spPr>
            <a:xfrm>
              <a:off x="4024440" y="4077720"/>
              <a:ext cx="145440" cy="394920"/>
            </a:xfrm>
            <a:custGeom>
              <a:avLst/>
              <a:gdLst/>
              <a:ahLst/>
              <a:rect l="l" t="t" r="r" b="b"/>
              <a:pathLst>
                <a:path w="6812" h="18477">
                  <a:moveTo>
                    <a:pt x="1" y="1"/>
                  </a:moveTo>
                  <a:cubicBezTo>
                    <a:pt x="2504" y="6062"/>
                    <a:pt x="4779" y="12225"/>
                    <a:pt x="6812" y="18476"/>
                  </a:cubicBezTo>
                </a:path>
              </a:pathLst>
            </a:custGeom>
            <a:noFill/>
            <a:ln cap="rnd" w="1275">
              <a:solidFill>
                <a:srgbClr val="37254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72" name="CustomShape 182"/>
            <p:cNvSpPr/>
            <p:nvPr/>
          </p:nvSpPr>
          <p:spPr>
            <a:xfrm>
              <a:off x="4023360" y="4075200"/>
              <a:ext cx="197640" cy="497160"/>
            </a:xfrm>
            <a:custGeom>
              <a:avLst/>
              <a:gdLst/>
              <a:ahLst/>
              <a:rect l="l" t="t" r="r" b="b"/>
              <a:pathLst>
                <a:path w="9251" h="23267">
                  <a:moveTo>
                    <a:pt x="382" y="23267"/>
                  </a:moveTo>
                  <a:cubicBezTo>
                    <a:pt x="382" y="23267"/>
                    <a:pt x="979" y="16316"/>
                    <a:pt x="1042" y="13355"/>
                  </a:cubicBezTo>
                  <a:cubicBezTo>
                    <a:pt x="1093" y="10395"/>
                    <a:pt x="0" y="1"/>
                    <a:pt x="0" y="1"/>
                  </a:cubicBezTo>
                  <a:cubicBezTo>
                    <a:pt x="0" y="1"/>
                    <a:pt x="2961" y="280"/>
                    <a:pt x="9251" y="115"/>
                  </a:cubicBezTo>
                </a:path>
              </a:pathLst>
            </a:custGeom>
            <a:noFill/>
            <a:ln cap="rnd" w="2225">
              <a:solidFill>
                <a:srgbClr val="37254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73" name="CustomShape 183"/>
            <p:cNvSpPr/>
            <p:nvPr/>
          </p:nvSpPr>
          <p:spPr>
            <a:xfrm>
              <a:off x="3980160" y="4041360"/>
              <a:ext cx="42120" cy="33120"/>
            </a:xfrm>
            <a:custGeom>
              <a:avLst/>
              <a:gdLst/>
              <a:ahLst/>
              <a:rect l="l" t="t" r="r" b="b"/>
              <a:pathLst>
                <a:path w="1984" h="1563">
                  <a:moveTo>
                    <a:pt x="1" y="0"/>
                  </a:moveTo>
                  <a:cubicBezTo>
                    <a:pt x="802" y="330"/>
                    <a:pt x="1475" y="864"/>
                    <a:pt x="1983" y="1563"/>
                  </a:cubicBezTo>
                </a:path>
              </a:pathLst>
            </a:custGeom>
            <a:noFill/>
            <a:ln cap="rnd" w="2225">
              <a:solidFill>
                <a:srgbClr val="37254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74" name="CustomShape 184"/>
            <p:cNvSpPr/>
            <p:nvPr/>
          </p:nvSpPr>
          <p:spPr>
            <a:xfrm>
              <a:off x="4024440" y="4026960"/>
              <a:ext cx="3600" cy="47880"/>
            </a:xfrm>
            <a:custGeom>
              <a:avLst/>
              <a:gdLst/>
              <a:ahLst/>
              <a:rect l="l" t="t" r="r" b="b"/>
              <a:pathLst>
                <a:path w="192" h="2250">
                  <a:moveTo>
                    <a:pt x="14" y="2250"/>
                  </a:moveTo>
                  <a:cubicBezTo>
                    <a:pt x="192" y="1513"/>
                    <a:pt x="179" y="738"/>
                    <a:pt x="1" y="1"/>
                  </a:cubicBezTo>
                </a:path>
              </a:pathLst>
            </a:custGeom>
            <a:noFill/>
            <a:ln cap="rnd" w="2225">
              <a:solidFill>
                <a:srgbClr val="37254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75" name="CustomShape 185"/>
            <p:cNvSpPr/>
            <p:nvPr/>
          </p:nvSpPr>
          <p:spPr>
            <a:xfrm>
              <a:off x="3805560" y="3695400"/>
              <a:ext cx="740520" cy="228240"/>
            </a:xfrm>
            <a:custGeom>
              <a:avLst/>
              <a:gdLst/>
              <a:ahLst/>
              <a:rect l="l" t="t" r="r" b="b"/>
              <a:pathLst>
                <a:path w="34639" h="10675">
                  <a:moveTo>
                    <a:pt x="0" y="10674"/>
                  </a:moveTo>
                  <a:cubicBezTo>
                    <a:pt x="0" y="10674"/>
                    <a:pt x="1805" y="8374"/>
                    <a:pt x="7497" y="7434"/>
                  </a:cubicBezTo>
                  <a:cubicBezTo>
                    <a:pt x="13177" y="6507"/>
                    <a:pt x="27447" y="3304"/>
                    <a:pt x="27447" y="3304"/>
                  </a:cubicBezTo>
                  <a:lnTo>
                    <a:pt x="34639" y="1"/>
                  </a:lnTo>
                </a:path>
              </a:pathLst>
            </a:custGeom>
            <a:noFill/>
            <a:ln cap="rnd" w="2225">
              <a:solidFill>
                <a:srgbClr val="37254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76" name="CustomShape 186"/>
            <p:cNvSpPr/>
            <p:nvPr/>
          </p:nvSpPr>
          <p:spPr>
            <a:xfrm>
              <a:off x="3966480" y="3752280"/>
              <a:ext cx="830880" cy="825480"/>
            </a:xfrm>
            <a:custGeom>
              <a:avLst/>
              <a:gdLst/>
              <a:ahLst/>
              <a:rect l="l" t="t" r="r" b="b"/>
              <a:pathLst>
                <a:path w="38858" h="38616">
                  <a:moveTo>
                    <a:pt x="1894" y="38616"/>
                  </a:moveTo>
                  <a:cubicBezTo>
                    <a:pt x="2135" y="31996"/>
                    <a:pt x="1691" y="25350"/>
                    <a:pt x="572" y="18819"/>
                  </a:cubicBezTo>
                  <a:cubicBezTo>
                    <a:pt x="293" y="17180"/>
                    <a:pt x="1" y="15350"/>
                    <a:pt x="890" y="13952"/>
                  </a:cubicBezTo>
                  <a:cubicBezTo>
                    <a:pt x="1564" y="12897"/>
                    <a:pt x="2809" y="12300"/>
                    <a:pt x="4054" y="12110"/>
                  </a:cubicBezTo>
                  <a:cubicBezTo>
                    <a:pt x="5299" y="11919"/>
                    <a:pt x="6570" y="12071"/>
                    <a:pt x="7815" y="12199"/>
                  </a:cubicBezTo>
                  <a:cubicBezTo>
                    <a:pt x="14829" y="12897"/>
                    <a:pt x="21907" y="12643"/>
                    <a:pt x="28858" y="11436"/>
                  </a:cubicBezTo>
                  <a:cubicBezTo>
                    <a:pt x="30637" y="11118"/>
                    <a:pt x="32454" y="10725"/>
                    <a:pt x="33966" y="9721"/>
                  </a:cubicBezTo>
                  <a:cubicBezTo>
                    <a:pt x="37066" y="7662"/>
                    <a:pt x="38096" y="3647"/>
                    <a:pt x="38858" y="0"/>
                  </a:cubicBezTo>
                </a:path>
              </a:pathLst>
            </a:custGeom>
            <a:noFill/>
            <a:ln cap="rnd" w="1275">
              <a:solidFill>
                <a:srgbClr val="37254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77" name="CustomShape 187"/>
            <p:cNvSpPr/>
            <p:nvPr/>
          </p:nvSpPr>
          <p:spPr>
            <a:xfrm>
              <a:off x="4694400" y="3712320"/>
              <a:ext cx="45000" cy="200160"/>
            </a:xfrm>
            <a:custGeom>
              <a:avLst/>
              <a:gdLst/>
              <a:ahLst/>
              <a:rect l="l" t="t" r="r" b="b"/>
              <a:pathLst>
                <a:path w="2123" h="9379">
                  <a:moveTo>
                    <a:pt x="687" y="1"/>
                  </a:moveTo>
                  <a:cubicBezTo>
                    <a:pt x="0" y="3190"/>
                    <a:pt x="509" y="6532"/>
                    <a:pt x="2122" y="9378"/>
                  </a:cubicBezTo>
                </a:path>
              </a:pathLst>
            </a:custGeom>
            <a:noFill/>
            <a:ln cap="rnd" w="1275">
              <a:solidFill>
                <a:srgbClr val="37254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78" name="CustomShape 188"/>
            <p:cNvSpPr/>
            <p:nvPr/>
          </p:nvSpPr>
          <p:spPr>
            <a:xfrm>
              <a:off x="4016520" y="3616200"/>
              <a:ext cx="624240" cy="270360"/>
            </a:xfrm>
            <a:custGeom>
              <a:avLst/>
              <a:gdLst/>
              <a:ahLst/>
              <a:rect l="l" t="t" r="r" b="b"/>
              <a:pathLst>
                <a:path w="29201" h="12648">
                  <a:moveTo>
                    <a:pt x="25770" y="0"/>
                  </a:moveTo>
                  <a:lnTo>
                    <a:pt x="15109" y="6354"/>
                  </a:lnTo>
                  <a:cubicBezTo>
                    <a:pt x="15109" y="6354"/>
                    <a:pt x="8845" y="6506"/>
                    <a:pt x="7307" y="7091"/>
                  </a:cubicBezTo>
                  <a:cubicBezTo>
                    <a:pt x="5770" y="7663"/>
                    <a:pt x="153" y="8616"/>
                    <a:pt x="77" y="9276"/>
                  </a:cubicBezTo>
                  <a:cubicBezTo>
                    <a:pt x="1" y="9924"/>
                    <a:pt x="229" y="10153"/>
                    <a:pt x="229" y="10153"/>
                  </a:cubicBezTo>
                  <a:cubicBezTo>
                    <a:pt x="179" y="10712"/>
                    <a:pt x="318" y="11271"/>
                    <a:pt x="623" y="11754"/>
                  </a:cubicBezTo>
                  <a:cubicBezTo>
                    <a:pt x="809" y="12039"/>
                    <a:pt x="1200" y="12131"/>
                    <a:pt x="1628" y="12131"/>
                  </a:cubicBezTo>
                  <a:cubicBezTo>
                    <a:pt x="2401" y="12131"/>
                    <a:pt x="3292" y="11830"/>
                    <a:pt x="3292" y="11830"/>
                  </a:cubicBezTo>
                  <a:lnTo>
                    <a:pt x="3292" y="11830"/>
                  </a:lnTo>
                  <a:cubicBezTo>
                    <a:pt x="3292" y="11830"/>
                    <a:pt x="3000" y="12478"/>
                    <a:pt x="3660" y="12631"/>
                  </a:cubicBezTo>
                  <a:cubicBezTo>
                    <a:pt x="3713" y="12642"/>
                    <a:pt x="3783" y="12647"/>
                    <a:pt x="3868" y="12647"/>
                  </a:cubicBezTo>
                  <a:cubicBezTo>
                    <a:pt x="4842" y="12647"/>
                    <a:pt x="7740" y="11965"/>
                    <a:pt x="8476" y="11907"/>
                  </a:cubicBezTo>
                  <a:cubicBezTo>
                    <a:pt x="8570" y="11898"/>
                    <a:pt x="8719" y="11895"/>
                    <a:pt x="8911" y="11895"/>
                  </a:cubicBezTo>
                  <a:cubicBezTo>
                    <a:pt x="9316" y="11895"/>
                    <a:pt x="9913" y="11908"/>
                    <a:pt x="10588" y="11908"/>
                  </a:cubicBezTo>
                  <a:cubicBezTo>
                    <a:pt x="12341" y="11908"/>
                    <a:pt x="14615" y="11818"/>
                    <a:pt x="15401" y="11170"/>
                  </a:cubicBezTo>
                  <a:cubicBezTo>
                    <a:pt x="16647" y="10153"/>
                    <a:pt x="29201" y="4753"/>
                    <a:pt x="29201" y="4753"/>
                  </a:cubicBezTo>
                  <a:lnTo>
                    <a:pt x="25770" y="0"/>
                  </a:lnTo>
                  <a:close/>
                </a:path>
              </a:pathLst>
            </a:custGeom>
            <a:solidFill>
              <a:srgbClr val="d88c9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79" name="CustomShape 189"/>
            <p:cNvSpPr/>
            <p:nvPr/>
          </p:nvSpPr>
          <p:spPr>
            <a:xfrm>
              <a:off x="4021200" y="3796200"/>
              <a:ext cx="140040" cy="37080"/>
            </a:xfrm>
            <a:custGeom>
              <a:avLst/>
              <a:gdLst/>
              <a:ahLst/>
              <a:rect l="l" t="t" r="r" b="b"/>
              <a:pathLst>
                <a:path w="6570" h="1755">
                  <a:moveTo>
                    <a:pt x="0" y="1754"/>
                  </a:moveTo>
                  <a:cubicBezTo>
                    <a:pt x="0" y="1754"/>
                    <a:pt x="4270" y="483"/>
                    <a:pt x="6570" y="1"/>
                  </a:cubicBezTo>
                </a:path>
              </a:pathLst>
            </a:custGeom>
            <a:noFill/>
            <a:ln cap="rnd" w="1275">
              <a:solidFill>
                <a:srgbClr val="37254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80" name="CustomShape 190"/>
            <p:cNvSpPr/>
            <p:nvPr/>
          </p:nvSpPr>
          <p:spPr>
            <a:xfrm>
              <a:off x="4024080" y="3824280"/>
              <a:ext cx="143640" cy="31680"/>
            </a:xfrm>
            <a:custGeom>
              <a:avLst/>
              <a:gdLst/>
              <a:ahLst/>
              <a:rect l="l" t="t" r="r" b="b"/>
              <a:pathLst>
                <a:path w="6736" h="1500">
                  <a:moveTo>
                    <a:pt x="0" y="1500"/>
                  </a:moveTo>
                  <a:lnTo>
                    <a:pt x="6735" y="0"/>
                  </a:lnTo>
                </a:path>
              </a:pathLst>
            </a:custGeom>
            <a:noFill/>
            <a:ln cap="rnd" w="1275">
              <a:solidFill>
                <a:srgbClr val="37254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81" name="CustomShape 191"/>
            <p:cNvSpPr/>
            <p:nvPr/>
          </p:nvSpPr>
          <p:spPr>
            <a:xfrm>
              <a:off x="4086720" y="3846600"/>
              <a:ext cx="85680" cy="22320"/>
            </a:xfrm>
            <a:custGeom>
              <a:avLst/>
              <a:gdLst/>
              <a:ahLst/>
              <a:rect l="l" t="t" r="r" b="b"/>
              <a:pathLst>
                <a:path w="4017" h="1068">
                  <a:moveTo>
                    <a:pt x="1" y="1068"/>
                  </a:moveTo>
                  <a:lnTo>
                    <a:pt x="4016" y="0"/>
                  </a:lnTo>
                </a:path>
              </a:pathLst>
            </a:custGeom>
            <a:noFill/>
            <a:ln cap="rnd" w="1275">
              <a:solidFill>
                <a:srgbClr val="37254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82" name="CustomShape 192"/>
            <p:cNvSpPr/>
            <p:nvPr/>
          </p:nvSpPr>
          <p:spPr>
            <a:xfrm>
              <a:off x="4527000" y="3029400"/>
              <a:ext cx="601920" cy="721080"/>
            </a:xfrm>
            <a:custGeom>
              <a:avLst/>
              <a:gdLst/>
              <a:ahLst/>
              <a:rect l="l" t="t" r="r" b="b"/>
              <a:pathLst>
                <a:path w="28159" h="33719">
                  <a:moveTo>
                    <a:pt x="22360" y="0"/>
                  </a:moveTo>
                  <a:cubicBezTo>
                    <a:pt x="18521" y="0"/>
                    <a:pt x="14296" y="6348"/>
                    <a:pt x="14296" y="6348"/>
                  </a:cubicBezTo>
                  <a:cubicBezTo>
                    <a:pt x="14296" y="6348"/>
                    <a:pt x="10865" y="14671"/>
                    <a:pt x="9111" y="16946"/>
                  </a:cubicBezTo>
                  <a:cubicBezTo>
                    <a:pt x="7371" y="19207"/>
                    <a:pt x="1" y="27454"/>
                    <a:pt x="1" y="27454"/>
                  </a:cubicBezTo>
                  <a:lnTo>
                    <a:pt x="5681" y="33718"/>
                  </a:lnTo>
                  <a:cubicBezTo>
                    <a:pt x="5681" y="33718"/>
                    <a:pt x="10497" y="31825"/>
                    <a:pt x="14220" y="27365"/>
                  </a:cubicBezTo>
                  <a:cubicBezTo>
                    <a:pt x="17943" y="22905"/>
                    <a:pt x="25020" y="14442"/>
                    <a:pt x="25681" y="11609"/>
                  </a:cubicBezTo>
                  <a:cubicBezTo>
                    <a:pt x="26329" y="8762"/>
                    <a:pt x="28159" y="2841"/>
                    <a:pt x="23991" y="439"/>
                  </a:cubicBezTo>
                  <a:cubicBezTo>
                    <a:pt x="23465" y="134"/>
                    <a:pt x="22916" y="0"/>
                    <a:pt x="22360" y="0"/>
                  </a:cubicBezTo>
                  <a:close/>
                </a:path>
              </a:pathLst>
            </a:custGeom>
            <a:solidFill>
              <a:schemeClr val="accent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83" name="CustomShape 193"/>
            <p:cNvSpPr/>
            <p:nvPr/>
          </p:nvSpPr>
          <p:spPr>
            <a:xfrm>
              <a:off x="4811040" y="3390480"/>
              <a:ext cx="200880" cy="363960"/>
            </a:xfrm>
            <a:custGeom>
              <a:avLst/>
              <a:gdLst/>
              <a:ahLst/>
              <a:rect l="l" t="t" r="r" b="b"/>
              <a:pathLst>
                <a:path w="9404" h="17016">
                  <a:moveTo>
                    <a:pt x="9403" y="1"/>
                  </a:moveTo>
                  <a:cubicBezTo>
                    <a:pt x="7014" y="6062"/>
                    <a:pt x="3850" y="11780"/>
                    <a:pt x="0" y="17015"/>
                  </a:cubicBezTo>
                </a:path>
              </a:pathLst>
            </a:custGeom>
            <a:noFill/>
            <a:ln cap="rnd" w="1275">
              <a:solidFill>
                <a:schemeClr val="dk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84" name="CustomShape 194"/>
            <p:cNvSpPr/>
            <p:nvPr/>
          </p:nvSpPr>
          <p:spPr>
            <a:xfrm>
              <a:off x="4648680" y="3342960"/>
              <a:ext cx="392760" cy="407520"/>
            </a:xfrm>
            <a:custGeom>
              <a:avLst/>
              <a:gdLst/>
              <a:ahLst/>
              <a:rect l="l" t="t" r="r" b="b"/>
              <a:pathLst>
                <a:path w="18375" h="19048">
                  <a:moveTo>
                    <a:pt x="1" y="19047"/>
                  </a:moveTo>
                  <a:cubicBezTo>
                    <a:pt x="1" y="19047"/>
                    <a:pt x="2008" y="18450"/>
                    <a:pt x="5846" y="15223"/>
                  </a:cubicBezTo>
                  <a:cubicBezTo>
                    <a:pt x="9671" y="11983"/>
                    <a:pt x="17879" y="1207"/>
                    <a:pt x="18375" y="0"/>
                  </a:cubicBezTo>
                </a:path>
              </a:pathLst>
            </a:custGeom>
            <a:noFill/>
            <a:ln cap="rnd" w="1275">
              <a:solidFill>
                <a:schemeClr val="dk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85" name="CustomShape 195"/>
            <p:cNvSpPr/>
            <p:nvPr/>
          </p:nvSpPr>
          <p:spPr>
            <a:xfrm>
              <a:off x="4820760" y="2937240"/>
              <a:ext cx="270720" cy="123480"/>
            </a:xfrm>
            <a:custGeom>
              <a:avLst/>
              <a:gdLst/>
              <a:ahLst/>
              <a:rect l="l" t="t" r="r" b="b"/>
              <a:pathLst>
                <a:path w="12683" h="5796">
                  <a:moveTo>
                    <a:pt x="1" y="1894"/>
                  </a:moveTo>
                  <a:cubicBezTo>
                    <a:pt x="1" y="1894"/>
                    <a:pt x="2237" y="3279"/>
                    <a:pt x="3012" y="5795"/>
                  </a:cubicBezTo>
                  <a:lnTo>
                    <a:pt x="12682" y="1"/>
                  </a:lnTo>
                </a:path>
              </a:pathLst>
            </a:custGeom>
            <a:noFill/>
            <a:ln cap="rnd" w="1275">
              <a:solidFill>
                <a:schemeClr val="dk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86" name="CustomShape 196"/>
            <p:cNvSpPr/>
            <p:nvPr/>
          </p:nvSpPr>
          <p:spPr>
            <a:xfrm>
              <a:off x="4831200" y="3031560"/>
              <a:ext cx="40320" cy="45720"/>
            </a:xfrm>
            <a:custGeom>
              <a:avLst/>
              <a:gdLst/>
              <a:ahLst/>
              <a:rect l="l" t="t" r="r" b="b"/>
              <a:pathLst>
                <a:path w="1907" h="2161">
                  <a:moveTo>
                    <a:pt x="1907" y="0"/>
                  </a:moveTo>
                  <a:cubicBezTo>
                    <a:pt x="1907" y="0"/>
                    <a:pt x="369" y="1169"/>
                    <a:pt x="1" y="2160"/>
                  </a:cubicBezTo>
                </a:path>
              </a:pathLst>
            </a:custGeom>
            <a:noFill/>
            <a:ln cap="rnd" w="1275">
              <a:solidFill>
                <a:schemeClr val="dk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87" name="CustomShape 197"/>
            <p:cNvSpPr/>
            <p:nvPr/>
          </p:nvSpPr>
          <p:spPr>
            <a:xfrm>
              <a:off x="4989240" y="2999880"/>
              <a:ext cx="118080" cy="218160"/>
            </a:xfrm>
            <a:custGeom>
              <a:avLst/>
              <a:gdLst/>
              <a:ahLst/>
              <a:rect l="l" t="t" r="r" b="b"/>
              <a:pathLst>
                <a:path w="5541" h="10217">
                  <a:moveTo>
                    <a:pt x="0" y="0"/>
                  </a:moveTo>
                  <a:cubicBezTo>
                    <a:pt x="3673" y="1957"/>
                    <a:pt x="5540" y="6176"/>
                    <a:pt x="4498" y="10217"/>
                  </a:cubicBezTo>
                </a:path>
              </a:pathLst>
            </a:custGeom>
            <a:noFill/>
            <a:ln cap="rnd" w="1275">
              <a:solidFill>
                <a:schemeClr val="dk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88" name="CustomShape 198"/>
            <p:cNvSpPr/>
            <p:nvPr/>
          </p:nvSpPr>
          <p:spPr>
            <a:xfrm>
              <a:off x="4527000" y="3110400"/>
              <a:ext cx="331200" cy="505440"/>
            </a:xfrm>
            <a:custGeom>
              <a:avLst/>
              <a:gdLst/>
              <a:ahLst/>
              <a:rect l="l" t="t" r="r" b="b"/>
              <a:pathLst>
                <a:path w="15503" h="23648">
                  <a:moveTo>
                    <a:pt x="1" y="23647"/>
                  </a:moveTo>
                  <a:cubicBezTo>
                    <a:pt x="1" y="23647"/>
                    <a:pt x="5109" y="18031"/>
                    <a:pt x="7803" y="14778"/>
                  </a:cubicBezTo>
                  <a:cubicBezTo>
                    <a:pt x="10509" y="11538"/>
                    <a:pt x="12542" y="7700"/>
                    <a:pt x="13203" y="5845"/>
                  </a:cubicBezTo>
                  <a:cubicBezTo>
                    <a:pt x="13864" y="3977"/>
                    <a:pt x="15503" y="0"/>
                    <a:pt x="15503" y="0"/>
                  </a:cubicBezTo>
                </a:path>
              </a:pathLst>
            </a:custGeom>
            <a:noFill/>
            <a:ln cap="rnd" w="1275">
              <a:solidFill>
                <a:schemeClr val="dk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89" name="CustomShape 199"/>
            <p:cNvSpPr/>
            <p:nvPr/>
          </p:nvSpPr>
          <p:spPr>
            <a:xfrm>
              <a:off x="4579920" y="3558960"/>
              <a:ext cx="135360" cy="152640"/>
            </a:xfrm>
            <a:custGeom>
              <a:avLst/>
              <a:gdLst/>
              <a:ahLst/>
              <a:rect l="l" t="t" r="r" b="b"/>
              <a:pathLst>
                <a:path w="6354" h="7142">
                  <a:moveTo>
                    <a:pt x="1" y="0"/>
                  </a:moveTo>
                  <a:cubicBezTo>
                    <a:pt x="2809" y="1652"/>
                    <a:pt x="5032" y="4155"/>
                    <a:pt x="6354" y="7141"/>
                  </a:cubicBezTo>
                </a:path>
              </a:pathLst>
            </a:custGeom>
            <a:noFill/>
            <a:ln cap="rnd" w="1275">
              <a:solidFill>
                <a:schemeClr val="dk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90" name="CustomShape 200"/>
            <p:cNvSpPr/>
            <p:nvPr/>
          </p:nvSpPr>
          <p:spPr>
            <a:xfrm>
              <a:off x="4044600" y="4167360"/>
              <a:ext cx="174240" cy="764280"/>
            </a:xfrm>
            <a:custGeom>
              <a:avLst/>
              <a:gdLst/>
              <a:ahLst/>
              <a:rect l="l" t="t" r="r" b="b"/>
              <a:pathLst>
                <a:path w="8171" h="35758">
                  <a:moveTo>
                    <a:pt x="8171" y="1"/>
                  </a:moveTo>
                  <a:lnTo>
                    <a:pt x="0" y="35758"/>
                  </a:lnTo>
                </a:path>
              </a:pathLst>
            </a:custGeom>
            <a:noFill/>
            <a:ln cap="rnd" w="8900">
              <a:solidFill>
                <a:schemeClr val="dk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91" name="CustomShape 201"/>
            <p:cNvSpPr/>
            <p:nvPr/>
          </p:nvSpPr>
          <p:spPr>
            <a:xfrm>
              <a:off x="4806360" y="4189320"/>
              <a:ext cx="131040" cy="711360"/>
            </a:xfrm>
            <a:custGeom>
              <a:avLst/>
              <a:gdLst/>
              <a:ahLst/>
              <a:rect l="l" t="t" r="r" b="b"/>
              <a:pathLst>
                <a:path w="6138" h="33280">
                  <a:moveTo>
                    <a:pt x="1" y="0"/>
                  </a:moveTo>
                  <a:lnTo>
                    <a:pt x="6138" y="33279"/>
                  </a:lnTo>
                </a:path>
              </a:pathLst>
            </a:custGeom>
            <a:noFill/>
            <a:ln cap="rnd" w="8900">
              <a:solidFill>
                <a:schemeClr val="dk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92" name="CustomShape 202"/>
            <p:cNvSpPr/>
            <p:nvPr/>
          </p:nvSpPr>
          <p:spPr>
            <a:xfrm>
              <a:off x="4887360" y="4189320"/>
              <a:ext cx="140040" cy="620640"/>
            </a:xfrm>
            <a:custGeom>
              <a:avLst/>
              <a:gdLst/>
              <a:ahLst/>
              <a:rect l="l" t="t" r="r" b="b"/>
              <a:pathLst>
                <a:path w="6571" h="29036">
                  <a:moveTo>
                    <a:pt x="1" y="0"/>
                  </a:moveTo>
                  <a:lnTo>
                    <a:pt x="6570" y="29035"/>
                  </a:lnTo>
                </a:path>
              </a:pathLst>
            </a:custGeom>
            <a:noFill/>
            <a:ln cap="rnd" w="8900">
              <a:solidFill>
                <a:schemeClr val="dk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93" name="CustomShape 203"/>
            <p:cNvSpPr/>
            <p:nvPr/>
          </p:nvSpPr>
          <p:spPr>
            <a:xfrm>
              <a:off x="4847400" y="3080520"/>
              <a:ext cx="393120" cy="876600"/>
            </a:xfrm>
            <a:custGeom>
              <a:avLst/>
              <a:gdLst/>
              <a:ahLst/>
              <a:rect l="l" t="t" r="r" b="b"/>
              <a:pathLst>
                <a:path w="18400" h="40987">
                  <a:moveTo>
                    <a:pt x="15342" y="0"/>
                  </a:moveTo>
                  <a:cubicBezTo>
                    <a:pt x="14737" y="0"/>
                    <a:pt x="14178" y="364"/>
                    <a:pt x="13952" y="953"/>
                  </a:cubicBezTo>
                  <a:cubicBezTo>
                    <a:pt x="11322" y="7764"/>
                    <a:pt x="318" y="36392"/>
                    <a:pt x="127" y="38260"/>
                  </a:cubicBezTo>
                  <a:cubicBezTo>
                    <a:pt x="0" y="39556"/>
                    <a:pt x="2072" y="40509"/>
                    <a:pt x="3978" y="40853"/>
                  </a:cubicBezTo>
                  <a:cubicBezTo>
                    <a:pt x="4054" y="40865"/>
                    <a:pt x="4117" y="40878"/>
                    <a:pt x="4194" y="40878"/>
                  </a:cubicBezTo>
                  <a:cubicBezTo>
                    <a:pt x="4638" y="40950"/>
                    <a:pt x="5066" y="40986"/>
                    <a:pt x="5450" y="40986"/>
                  </a:cubicBezTo>
                  <a:cubicBezTo>
                    <a:pt x="6020" y="40986"/>
                    <a:pt x="6492" y="40905"/>
                    <a:pt x="6773" y="40738"/>
                  </a:cubicBezTo>
                  <a:cubicBezTo>
                    <a:pt x="8552" y="39645"/>
                    <a:pt x="17498" y="14689"/>
                    <a:pt x="18082" y="7243"/>
                  </a:cubicBezTo>
                  <a:cubicBezTo>
                    <a:pt x="18400" y="3215"/>
                    <a:pt x="17332" y="1284"/>
                    <a:pt x="16278" y="356"/>
                  </a:cubicBezTo>
                  <a:cubicBezTo>
                    <a:pt x="16163" y="254"/>
                    <a:pt x="16036" y="166"/>
                    <a:pt x="15897" y="115"/>
                  </a:cubicBezTo>
                  <a:cubicBezTo>
                    <a:pt x="15820" y="77"/>
                    <a:pt x="15744" y="51"/>
                    <a:pt x="15680" y="38"/>
                  </a:cubicBezTo>
                  <a:cubicBezTo>
                    <a:pt x="15567" y="13"/>
                    <a:pt x="15454" y="0"/>
                    <a:pt x="15342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94" name="CustomShape 204"/>
            <p:cNvSpPr/>
            <p:nvPr/>
          </p:nvSpPr>
          <p:spPr>
            <a:xfrm>
              <a:off x="4093560" y="4069440"/>
              <a:ext cx="852120" cy="145440"/>
            </a:xfrm>
            <a:custGeom>
              <a:avLst/>
              <a:gdLst/>
              <a:ahLst/>
              <a:rect l="l" t="t" r="r" b="b"/>
              <a:pathLst>
                <a:path w="39862" h="6812">
                  <a:moveTo>
                    <a:pt x="1133" y="1"/>
                  </a:moveTo>
                  <a:cubicBezTo>
                    <a:pt x="572" y="1"/>
                    <a:pt x="102" y="441"/>
                    <a:pt x="89" y="1017"/>
                  </a:cubicBezTo>
                  <a:lnTo>
                    <a:pt x="13" y="4995"/>
                  </a:lnTo>
                  <a:cubicBezTo>
                    <a:pt x="0" y="5566"/>
                    <a:pt x="458" y="6037"/>
                    <a:pt x="1030" y="6049"/>
                  </a:cubicBezTo>
                  <a:lnTo>
                    <a:pt x="38705" y="6812"/>
                  </a:lnTo>
                  <a:cubicBezTo>
                    <a:pt x="38713" y="6812"/>
                    <a:pt x="38721" y="6812"/>
                    <a:pt x="38729" y="6812"/>
                  </a:cubicBezTo>
                  <a:cubicBezTo>
                    <a:pt x="39302" y="6812"/>
                    <a:pt x="39760" y="6359"/>
                    <a:pt x="39773" y="5795"/>
                  </a:cubicBezTo>
                  <a:lnTo>
                    <a:pt x="39849" y="1818"/>
                  </a:lnTo>
                  <a:cubicBezTo>
                    <a:pt x="39862" y="1246"/>
                    <a:pt x="39404" y="776"/>
                    <a:pt x="38832" y="763"/>
                  </a:cubicBezTo>
                  <a:lnTo>
                    <a:pt x="1157" y="1"/>
                  </a:lnTo>
                  <a:cubicBezTo>
                    <a:pt x="1149" y="1"/>
                    <a:pt x="1141" y="1"/>
                    <a:pt x="1133" y="1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95" name="CustomShape 205"/>
            <p:cNvSpPr/>
            <p:nvPr/>
          </p:nvSpPr>
          <p:spPr>
            <a:xfrm>
              <a:off x="4862520" y="3919320"/>
              <a:ext cx="52560" cy="191880"/>
            </a:xfrm>
            <a:custGeom>
              <a:avLst/>
              <a:gdLst/>
              <a:ahLst/>
              <a:rect l="l" t="t" r="r" b="b"/>
              <a:pathLst>
                <a:path w="2467" h="8985">
                  <a:moveTo>
                    <a:pt x="2466" y="1"/>
                  </a:moveTo>
                  <a:lnTo>
                    <a:pt x="1" y="8984"/>
                  </a:lnTo>
                </a:path>
              </a:pathLst>
            </a:custGeom>
            <a:noFill/>
            <a:ln w="8900">
              <a:solidFill>
                <a:srgbClr val="372549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96" name="CustomShape 206"/>
            <p:cNvSpPr/>
            <p:nvPr/>
          </p:nvSpPr>
          <p:spPr>
            <a:xfrm>
              <a:off x="4097880" y="4161240"/>
              <a:ext cx="840960" cy="20160"/>
            </a:xfrm>
            <a:custGeom>
              <a:avLst/>
              <a:gdLst/>
              <a:ahLst/>
              <a:rect l="l" t="t" r="r" b="b"/>
              <a:pathLst>
                <a:path w="39341" h="954">
                  <a:moveTo>
                    <a:pt x="0" y="1"/>
                  </a:moveTo>
                  <a:lnTo>
                    <a:pt x="39340" y="954"/>
                  </a:lnTo>
                </a:path>
              </a:pathLst>
            </a:custGeom>
            <a:noFill/>
            <a:ln cap="rnd" w="2225">
              <a:solidFill>
                <a:schemeClr val="dk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97" name="CustomShape 207"/>
            <p:cNvSpPr/>
            <p:nvPr/>
          </p:nvSpPr>
          <p:spPr>
            <a:xfrm>
              <a:off x="4932360" y="3081240"/>
              <a:ext cx="254520" cy="873720"/>
            </a:xfrm>
            <a:custGeom>
              <a:avLst/>
              <a:gdLst/>
              <a:ahLst/>
              <a:rect l="l" t="t" r="r" b="b"/>
              <a:pathLst>
                <a:path w="11920" h="40853">
                  <a:moveTo>
                    <a:pt x="11703" y="0"/>
                  </a:moveTo>
                  <a:lnTo>
                    <a:pt x="11703" y="0"/>
                  </a:lnTo>
                  <a:cubicBezTo>
                    <a:pt x="11716" y="5007"/>
                    <a:pt x="10344" y="9963"/>
                    <a:pt x="8794" y="15007"/>
                  </a:cubicBezTo>
                  <a:cubicBezTo>
                    <a:pt x="6087" y="23826"/>
                    <a:pt x="3139" y="32504"/>
                    <a:pt x="1" y="40815"/>
                  </a:cubicBezTo>
                  <a:cubicBezTo>
                    <a:pt x="77" y="40827"/>
                    <a:pt x="140" y="40840"/>
                    <a:pt x="217" y="40853"/>
                  </a:cubicBezTo>
                  <a:cubicBezTo>
                    <a:pt x="3342" y="32542"/>
                    <a:pt x="6303" y="23876"/>
                    <a:pt x="8997" y="15071"/>
                  </a:cubicBezTo>
                  <a:cubicBezTo>
                    <a:pt x="10547" y="10026"/>
                    <a:pt x="11920" y="5083"/>
                    <a:pt x="11920" y="77"/>
                  </a:cubicBezTo>
                  <a:cubicBezTo>
                    <a:pt x="11843" y="51"/>
                    <a:pt x="11767" y="26"/>
                    <a:pt x="11703" y="0"/>
                  </a:cubicBezTo>
                  <a:close/>
                </a:path>
              </a:pathLst>
            </a:custGeom>
            <a:solidFill>
              <a:schemeClr val="dk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598" name="Group 208"/>
          <p:cNvGrpSpPr/>
          <p:nvPr/>
        </p:nvGrpSpPr>
        <p:grpSpPr>
          <a:xfrm>
            <a:off x="2655720" y="2477160"/>
            <a:ext cx="1550880" cy="2724840"/>
            <a:chOff x="2655720" y="2477160"/>
            <a:chExt cx="1550880" cy="2724840"/>
          </a:xfrm>
        </p:grpSpPr>
        <p:sp>
          <p:nvSpPr>
            <p:cNvPr id="599" name="CustomShape 209"/>
            <p:cNvSpPr/>
            <p:nvPr/>
          </p:nvSpPr>
          <p:spPr>
            <a:xfrm>
              <a:off x="3961080" y="4029480"/>
              <a:ext cx="42120" cy="33120"/>
            </a:xfrm>
            <a:custGeom>
              <a:avLst/>
              <a:gdLst/>
              <a:ahLst/>
              <a:rect l="l" t="t" r="r" b="b"/>
              <a:pathLst>
                <a:path w="1984" h="1563">
                  <a:moveTo>
                    <a:pt x="1" y="0"/>
                  </a:moveTo>
                  <a:cubicBezTo>
                    <a:pt x="802" y="330"/>
                    <a:pt x="1475" y="864"/>
                    <a:pt x="1983" y="1563"/>
                  </a:cubicBezTo>
                </a:path>
              </a:pathLst>
            </a:custGeom>
            <a:noFill/>
            <a:ln cap="rnd" w="2225">
              <a:solidFill>
                <a:srgbClr val="37254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00" name="CustomShape 210"/>
            <p:cNvSpPr/>
            <p:nvPr/>
          </p:nvSpPr>
          <p:spPr>
            <a:xfrm>
              <a:off x="4005720" y="4015080"/>
              <a:ext cx="3600" cy="47880"/>
            </a:xfrm>
            <a:custGeom>
              <a:avLst/>
              <a:gdLst/>
              <a:ahLst/>
              <a:rect l="l" t="t" r="r" b="b"/>
              <a:pathLst>
                <a:path w="192" h="2250">
                  <a:moveTo>
                    <a:pt x="14" y="2250"/>
                  </a:moveTo>
                  <a:cubicBezTo>
                    <a:pt x="192" y="1513"/>
                    <a:pt x="179" y="738"/>
                    <a:pt x="1" y="1"/>
                  </a:cubicBezTo>
                </a:path>
              </a:pathLst>
            </a:custGeom>
            <a:noFill/>
            <a:ln cap="rnd" w="2225">
              <a:solidFill>
                <a:srgbClr val="37254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01" name="CustomShape 211"/>
            <p:cNvSpPr/>
            <p:nvPr/>
          </p:nvSpPr>
          <p:spPr>
            <a:xfrm>
              <a:off x="4002480" y="3784320"/>
              <a:ext cx="140040" cy="37080"/>
            </a:xfrm>
            <a:custGeom>
              <a:avLst/>
              <a:gdLst/>
              <a:ahLst/>
              <a:rect l="l" t="t" r="r" b="b"/>
              <a:pathLst>
                <a:path w="6570" h="1755">
                  <a:moveTo>
                    <a:pt x="0" y="1754"/>
                  </a:moveTo>
                  <a:cubicBezTo>
                    <a:pt x="0" y="1754"/>
                    <a:pt x="4270" y="483"/>
                    <a:pt x="6570" y="1"/>
                  </a:cubicBezTo>
                </a:path>
              </a:pathLst>
            </a:custGeom>
            <a:noFill/>
            <a:ln cap="rnd" w="1275">
              <a:solidFill>
                <a:srgbClr val="37254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02" name="CustomShape 212"/>
            <p:cNvSpPr/>
            <p:nvPr/>
          </p:nvSpPr>
          <p:spPr>
            <a:xfrm>
              <a:off x="4005360" y="3812040"/>
              <a:ext cx="143640" cy="31680"/>
            </a:xfrm>
            <a:custGeom>
              <a:avLst/>
              <a:gdLst/>
              <a:ahLst/>
              <a:rect l="l" t="t" r="r" b="b"/>
              <a:pathLst>
                <a:path w="6736" h="1500">
                  <a:moveTo>
                    <a:pt x="0" y="1500"/>
                  </a:moveTo>
                  <a:lnTo>
                    <a:pt x="6735" y="0"/>
                  </a:lnTo>
                </a:path>
              </a:pathLst>
            </a:custGeom>
            <a:noFill/>
            <a:ln cap="rnd" w="1275">
              <a:solidFill>
                <a:srgbClr val="37254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03" name="CustomShape 213"/>
            <p:cNvSpPr/>
            <p:nvPr/>
          </p:nvSpPr>
          <p:spPr>
            <a:xfrm>
              <a:off x="4068000" y="3834360"/>
              <a:ext cx="85680" cy="22320"/>
            </a:xfrm>
            <a:custGeom>
              <a:avLst/>
              <a:gdLst/>
              <a:ahLst/>
              <a:rect l="l" t="t" r="r" b="b"/>
              <a:pathLst>
                <a:path w="4017" h="1068">
                  <a:moveTo>
                    <a:pt x="1" y="1068"/>
                  </a:moveTo>
                  <a:lnTo>
                    <a:pt x="4016" y="0"/>
                  </a:lnTo>
                </a:path>
              </a:pathLst>
            </a:custGeom>
            <a:noFill/>
            <a:ln cap="rnd" w="1275">
              <a:solidFill>
                <a:srgbClr val="37254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04" name="CustomShape 214"/>
            <p:cNvSpPr/>
            <p:nvPr/>
          </p:nvSpPr>
          <p:spPr>
            <a:xfrm>
              <a:off x="3520080" y="2537280"/>
              <a:ext cx="455400" cy="532080"/>
            </a:xfrm>
            <a:custGeom>
              <a:avLst/>
              <a:gdLst/>
              <a:ahLst/>
              <a:rect l="l" t="t" r="r" b="b"/>
              <a:pathLst>
                <a:path w="21310" h="24902">
                  <a:moveTo>
                    <a:pt x="10303" y="0"/>
                  </a:moveTo>
                  <a:cubicBezTo>
                    <a:pt x="8169" y="0"/>
                    <a:pt x="6005" y="684"/>
                    <a:pt x="4486" y="2068"/>
                  </a:cubicBezTo>
                  <a:cubicBezTo>
                    <a:pt x="3380" y="3072"/>
                    <a:pt x="2630" y="4406"/>
                    <a:pt x="2338" y="5880"/>
                  </a:cubicBezTo>
                  <a:cubicBezTo>
                    <a:pt x="1944" y="7824"/>
                    <a:pt x="2592" y="9806"/>
                    <a:pt x="1677" y="11636"/>
                  </a:cubicBezTo>
                  <a:cubicBezTo>
                    <a:pt x="1118" y="12792"/>
                    <a:pt x="0" y="13351"/>
                    <a:pt x="407" y="14292"/>
                  </a:cubicBezTo>
                  <a:cubicBezTo>
                    <a:pt x="826" y="15245"/>
                    <a:pt x="1970" y="15766"/>
                    <a:pt x="2033" y="15893"/>
                  </a:cubicBezTo>
                  <a:cubicBezTo>
                    <a:pt x="2173" y="16172"/>
                    <a:pt x="2237" y="16693"/>
                    <a:pt x="2300" y="17163"/>
                  </a:cubicBezTo>
                  <a:cubicBezTo>
                    <a:pt x="2313" y="17202"/>
                    <a:pt x="2313" y="17240"/>
                    <a:pt x="2313" y="17265"/>
                  </a:cubicBezTo>
                  <a:cubicBezTo>
                    <a:pt x="2313" y="17316"/>
                    <a:pt x="2326" y="17354"/>
                    <a:pt x="2338" y="17392"/>
                  </a:cubicBezTo>
                  <a:cubicBezTo>
                    <a:pt x="2338" y="17418"/>
                    <a:pt x="2338" y="17456"/>
                    <a:pt x="2351" y="17481"/>
                  </a:cubicBezTo>
                  <a:cubicBezTo>
                    <a:pt x="2351" y="17557"/>
                    <a:pt x="2364" y="17634"/>
                    <a:pt x="2376" y="17710"/>
                  </a:cubicBezTo>
                  <a:cubicBezTo>
                    <a:pt x="2402" y="17837"/>
                    <a:pt x="2427" y="17964"/>
                    <a:pt x="2453" y="18116"/>
                  </a:cubicBezTo>
                  <a:cubicBezTo>
                    <a:pt x="2465" y="18155"/>
                    <a:pt x="2465" y="18193"/>
                    <a:pt x="2478" y="18244"/>
                  </a:cubicBezTo>
                  <a:cubicBezTo>
                    <a:pt x="2567" y="18828"/>
                    <a:pt x="2694" y="19413"/>
                    <a:pt x="2885" y="19984"/>
                  </a:cubicBezTo>
                  <a:cubicBezTo>
                    <a:pt x="3075" y="20505"/>
                    <a:pt x="3279" y="21204"/>
                    <a:pt x="3876" y="21395"/>
                  </a:cubicBezTo>
                  <a:cubicBezTo>
                    <a:pt x="4093" y="21467"/>
                    <a:pt x="4341" y="21497"/>
                    <a:pt x="4604" y="21497"/>
                  </a:cubicBezTo>
                  <a:cubicBezTo>
                    <a:pt x="6015" y="21497"/>
                    <a:pt x="7875" y="20620"/>
                    <a:pt x="7993" y="20556"/>
                  </a:cubicBezTo>
                  <a:cubicBezTo>
                    <a:pt x="7993" y="20582"/>
                    <a:pt x="7993" y="20594"/>
                    <a:pt x="7993" y="20607"/>
                  </a:cubicBezTo>
                  <a:lnTo>
                    <a:pt x="8654" y="22170"/>
                  </a:lnTo>
                  <a:lnTo>
                    <a:pt x="9810" y="24902"/>
                  </a:lnTo>
                  <a:cubicBezTo>
                    <a:pt x="9810" y="24902"/>
                    <a:pt x="18616" y="22526"/>
                    <a:pt x="18616" y="22500"/>
                  </a:cubicBezTo>
                  <a:lnTo>
                    <a:pt x="17841" y="18955"/>
                  </a:lnTo>
                  <a:cubicBezTo>
                    <a:pt x="17790" y="18688"/>
                    <a:pt x="18438" y="17532"/>
                    <a:pt x="18565" y="17291"/>
                  </a:cubicBezTo>
                  <a:cubicBezTo>
                    <a:pt x="19213" y="16071"/>
                    <a:pt x="19670" y="14559"/>
                    <a:pt x="20026" y="13212"/>
                  </a:cubicBezTo>
                  <a:cubicBezTo>
                    <a:pt x="21309" y="8396"/>
                    <a:pt x="19086" y="3338"/>
                    <a:pt x="14486" y="975"/>
                  </a:cubicBezTo>
                  <a:cubicBezTo>
                    <a:pt x="14295" y="873"/>
                    <a:pt x="14092" y="797"/>
                    <a:pt x="13901" y="708"/>
                  </a:cubicBezTo>
                  <a:cubicBezTo>
                    <a:pt x="12804" y="237"/>
                    <a:pt x="11559" y="0"/>
                    <a:pt x="10303" y="0"/>
                  </a:cubicBezTo>
                  <a:close/>
                </a:path>
              </a:pathLst>
            </a:custGeom>
            <a:solidFill>
              <a:srgbClr val="d88c9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05" name="CustomShape 215"/>
            <p:cNvSpPr/>
            <p:nvPr/>
          </p:nvSpPr>
          <p:spPr>
            <a:xfrm>
              <a:off x="3573000" y="2777400"/>
              <a:ext cx="21240" cy="25920"/>
            </a:xfrm>
            <a:custGeom>
              <a:avLst/>
              <a:gdLst/>
              <a:ahLst/>
              <a:rect l="l" t="t" r="r" b="b"/>
              <a:pathLst>
                <a:path w="1004" h="1225">
                  <a:moveTo>
                    <a:pt x="533" y="1"/>
                  </a:moveTo>
                  <a:cubicBezTo>
                    <a:pt x="283" y="1"/>
                    <a:pt x="74" y="235"/>
                    <a:pt x="38" y="561"/>
                  </a:cubicBezTo>
                  <a:cubicBezTo>
                    <a:pt x="0" y="892"/>
                    <a:pt x="178" y="1197"/>
                    <a:pt x="432" y="1222"/>
                  </a:cubicBezTo>
                  <a:cubicBezTo>
                    <a:pt x="445" y="1223"/>
                    <a:pt x="458" y="1224"/>
                    <a:pt x="471" y="1224"/>
                  </a:cubicBezTo>
                  <a:cubicBezTo>
                    <a:pt x="722" y="1224"/>
                    <a:pt x="942" y="990"/>
                    <a:pt x="978" y="663"/>
                  </a:cubicBezTo>
                  <a:cubicBezTo>
                    <a:pt x="1004" y="333"/>
                    <a:pt x="826" y="28"/>
                    <a:pt x="572" y="2"/>
                  </a:cubicBezTo>
                  <a:cubicBezTo>
                    <a:pt x="559" y="1"/>
                    <a:pt x="546" y="1"/>
                    <a:pt x="533" y="1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06" name="CustomShape 216"/>
            <p:cNvSpPr/>
            <p:nvPr/>
          </p:nvSpPr>
          <p:spPr>
            <a:xfrm>
              <a:off x="3563280" y="2858400"/>
              <a:ext cx="19440" cy="12960"/>
            </a:xfrm>
            <a:custGeom>
              <a:avLst/>
              <a:gdLst/>
              <a:ahLst/>
              <a:rect l="l" t="t" r="r" b="b"/>
              <a:pathLst>
                <a:path w="928" h="616">
                  <a:moveTo>
                    <a:pt x="890" y="0"/>
                  </a:moveTo>
                  <a:cubicBezTo>
                    <a:pt x="877" y="0"/>
                    <a:pt x="852" y="13"/>
                    <a:pt x="852" y="38"/>
                  </a:cubicBezTo>
                  <a:cubicBezTo>
                    <a:pt x="826" y="216"/>
                    <a:pt x="725" y="445"/>
                    <a:pt x="585" y="457"/>
                  </a:cubicBezTo>
                  <a:lnTo>
                    <a:pt x="216" y="64"/>
                  </a:lnTo>
                  <a:cubicBezTo>
                    <a:pt x="209" y="49"/>
                    <a:pt x="193" y="42"/>
                    <a:pt x="175" y="42"/>
                  </a:cubicBezTo>
                  <a:cubicBezTo>
                    <a:pt x="163" y="42"/>
                    <a:pt x="151" y="46"/>
                    <a:pt x="140" y="51"/>
                  </a:cubicBezTo>
                  <a:cubicBezTo>
                    <a:pt x="115" y="51"/>
                    <a:pt x="89" y="76"/>
                    <a:pt x="77" y="102"/>
                  </a:cubicBezTo>
                  <a:lnTo>
                    <a:pt x="0" y="419"/>
                  </a:lnTo>
                  <a:cubicBezTo>
                    <a:pt x="0" y="432"/>
                    <a:pt x="0" y="445"/>
                    <a:pt x="0" y="445"/>
                  </a:cubicBezTo>
                  <a:cubicBezTo>
                    <a:pt x="13" y="483"/>
                    <a:pt x="38" y="508"/>
                    <a:pt x="64" y="508"/>
                  </a:cubicBezTo>
                  <a:cubicBezTo>
                    <a:pt x="71" y="511"/>
                    <a:pt x="78" y="512"/>
                    <a:pt x="85" y="512"/>
                  </a:cubicBezTo>
                  <a:cubicBezTo>
                    <a:pt x="118" y="512"/>
                    <a:pt x="153" y="489"/>
                    <a:pt x="153" y="457"/>
                  </a:cubicBezTo>
                  <a:lnTo>
                    <a:pt x="204" y="280"/>
                  </a:lnTo>
                  <a:lnTo>
                    <a:pt x="496" y="597"/>
                  </a:lnTo>
                  <a:cubicBezTo>
                    <a:pt x="514" y="606"/>
                    <a:pt x="532" y="615"/>
                    <a:pt x="550" y="615"/>
                  </a:cubicBezTo>
                  <a:cubicBezTo>
                    <a:pt x="557" y="615"/>
                    <a:pt x="565" y="614"/>
                    <a:pt x="572" y="610"/>
                  </a:cubicBezTo>
                  <a:lnTo>
                    <a:pt x="597" y="610"/>
                  </a:lnTo>
                  <a:cubicBezTo>
                    <a:pt x="725" y="585"/>
                    <a:pt x="826" y="483"/>
                    <a:pt x="864" y="356"/>
                  </a:cubicBezTo>
                  <a:cubicBezTo>
                    <a:pt x="902" y="254"/>
                    <a:pt x="928" y="152"/>
                    <a:pt x="928" y="38"/>
                  </a:cubicBezTo>
                  <a:cubicBezTo>
                    <a:pt x="928" y="25"/>
                    <a:pt x="915" y="0"/>
                    <a:pt x="890" y="0"/>
                  </a:cubicBezTo>
                  <a:close/>
                </a:path>
              </a:pathLst>
            </a:custGeom>
            <a:solidFill>
              <a:srgbClr val="37254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07" name="CustomShape 217"/>
            <p:cNvSpPr/>
            <p:nvPr/>
          </p:nvSpPr>
          <p:spPr>
            <a:xfrm>
              <a:off x="3562560" y="2738160"/>
              <a:ext cx="57600" cy="33120"/>
            </a:xfrm>
            <a:custGeom>
              <a:avLst/>
              <a:gdLst/>
              <a:ahLst/>
              <a:rect l="l" t="t" r="r" b="b"/>
              <a:pathLst>
                <a:path w="2707" h="1558">
                  <a:moveTo>
                    <a:pt x="1068" y="0"/>
                  </a:moveTo>
                  <a:cubicBezTo>
                    <a:pt x="1003" y="0"/>
                    <a:pt x="939" y="6"/>
                    <a:pt x="877" y="17"/>
                  </a:cubicBezTo>
                  <a:cubicBezTo>
                    <a:pt x="0" y="195"/>
                    <a:pt x="470" y="1136"/>
                    <a:pt x="1093" y="1313"/>
                  </a:cubicBezTo>
                  <a:cubicBezTo>
                    <a:pt x="1360" y="1390"/>
                    <a:pt x="1639" y="1415"/>
                    <a:pt x="1906" y="1479"/>
                  </a:cubicBezTo>
                  <a:cubicBezTo>
                    <a:pt x="2035" y="1514"/>
                    <a:pt x="2183" y="1558"/>
                    <a:pt x="2315" y="1558"/>
                  </a:cubicBezTo>
                  <a:cubicBezTo>
                    <a:pt x="2419" y="1558"/>
                    <a:pt x="2513" y="1531"/>
                    <a:pt x="2580" y="1453"/>
                  </a:cubicBezTo>
                  <a:cubicBezTo>
                    <a:pt x="2707" y="1313"/>
                    <a:pt x="2643" y="1072"/>
                    <a:pt x="2554" y="907"/>
                  </a:cubicBezTo>
                  <a:cubicBezTo>
                    <a:pt x="2280" y="438"/>
                    <a:pt x="1646" y="0"/>
                    <a:pt x="106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08" name="CustomShape 218"/>
            <p:cNvSpPr/>
            <p:nvPr/>
          </p:nvSpPr>
          <p:spPr>
            <a:xfrm>
              <a:off x="3528720" y="2477160"/>
              <a:ext cx="464760" cy="466200"/>
            </a:xfrm>
            <a:custGeom>
              <a:avLst/>
              <a:gdLst/>
              <a:ahLst/>
              <a:rect l="l" t="t" r="r" b="b"/>
              <a:pathLst>
                <a:path w="21742" h="21814">
                  <a:moveTo>
                    <a:pt x="10911" y="0"/>
                  </a:moveTo>
                  <a:cubicBezTo>
                    <a:pt x="10417" y="0"/>
                    <a:pt x="9924" y="54"/>
                    <a:pt x="9442" y="173"/>
                  </a:cubicBezTo>
                  <a:cubicBezTo>
                    <a:pt x="5680" y="1114"/>
                    <a:pt x="2605" y="3198"/>
                    <a:pt x="2605" y="3198"/>
                  </a:cubicBezTo>
                  <a:cubicBezTo>
                    <a:pt x="2605" y="3198"/>
                    <a:pt x="1" y="4875"/>
                    <a:pt x="369" y="7429"/>
                  </a:cubicBezTo>
                  <a:cubicBezTo>
                    <a:pt x="738" y="9983"/>
                    <a:pt x="2974" y="12118"/>
                    <a:pt x="5579" y="12651"/>
                  </a:cubicBezTo>
                  <a:cubicBezTo>
                    <a:pt x="5579" y="12651"/>
                    <a:pt x="8654" y="16082"/>
                    <a:pt x="9543" y="17709"/>
                  </a:cubicBezTo>
                  <a:cubicBezTo>
                    <a:pt x="10375" y="19217"/>
                    <a:pt x="12383" y="21814"/>
                    <a:pt x="15621" y="21814"/>
                  </a:cubicBezTo>
                  <a:cubicBezTo>
                    <a:pt x="15847" y="21814"/>
                    <a:pt x="16078" y="21801"/>
                    <a:pt x="16316" y="21775"/>
                  </a:cubicBezTo>
                  <a:cubicBezTo>
                    <a:pt x="19976" y="21355"/>
                    <a:pt x="21602" y="17620"/>
                    <a:pt x="21678" y="12562"/>
                  </a:cubicBezTo>
                  <a:cubicBezTo>
                    <a:pt x="21742" y="7670"/>
                    <a:pt x="19137" y="6018"/>
                    <a:pt x="18362" y="4138"/>
                  </a:cubicBezTo>
                  <a:cubicBezTo>
                    <a:pt x="17675" y="2499"/>
                    <a:pt x="14266" y="0"/>
                    <a:pt x="1091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09" name="CustomShape 219"/>
            <p:cNvSpPr/>
            <p:nvPr/>
          </p:nvSpPr>
          <p:spPr>
            <a:xfrm>
              <a:off x="3843360" y="2499120"/>
              <a:ext cx="234000" cy="242640"/>
            </a:xfrm>
            <a:custGeom>
              <a:avLst/>
              <a:gdLst/>
              <a:ahLst/>
              <a:rect l="l" t="t" r="r" b="b"/>
              <a:pathLst>
                <a:path w="10954" h="11357">
                  <a:moveTo>
                    <a:pt x="5659" y="0"/>
                  </a:moveTo>
                  <a:cubicBezTo>
                    <a:pt x="5319" y="0"/>
                    <a:pt x="4977" y="24"/>
                    <a:pt x="4638" y="71"/>
                  </a:cubicBezTo>
                  <a:cubicBezTo>
                    <a:pt x="4143" y="122"/>
                    <a:pt x="3596" y="84"/>
                    <a:pt x="3101" y="186"/>
                  </a:cubicBezTo>
                  <a:cubicBezTo>
                    <a:pt x="1894" y="414"/>
                    <a:pt x="852" y="1583"/>
                    <a:pt x="445" y="2689"/>
                  </a:cubicBezTo>
                  <a:cubicBezTo>
                    <a:pt x="0" y="3909"/>
                    <a:pt x="153" y="5268"/>
                    <a:pt x="852" y="6361"/>
                  </a:cubicBezTo>
                  <a:cubicBezTo>
                    <a:pt x="1233" y="6946"/>
                    <a:pt x="1754" y="7428"/>
                    <a:pt x="2122" y="8013"/>
                  </a:cubicBezTo>
                  <a:cubicBezTo>
                    <a:pt x="2631" y="8839"/>
                    <a:pt x="2859" y="9843"/>
                    <a:pt x="3533" y="10542"/>
                  </a:cubicBezTo>
                  <a:cubicBezTo>
                    <a:pt x="4069" y="11066"/>
                    <a:pt x="4793" y="11356"/>
                    <a:pt x="5547" y="11356"/>
                  </a:cubicBezTo>
                  <a:cubicBezTo>
                    <a:pt x="5579" y="11356"/>
                    <a:pt x="5610" y="11356"/>
                    <a:pt x="5642" y="11355"/>
                  </a:cubicBezTo>
                  <a:cubicBezTo>
                    <a:pt x="6709" y="11329"/>
                    <a:pt x="7688" y="10783"/>
                    <a:pt x="8539" y="10148"/>
                  </a:cubicBezTo>
                  <a:cubicBezTo>
                    <a:pt x="9327" y="9550"/>
                    <a:pt x="10051" y="8852"/>
                    <a:pt x="10471" y="7962"/>
                  </a:cubicBezTo>
                  <a:cubicBezTo>
                    <a:pt x="10865" y="7123"/>
                    <a:pt x="10953" y="6158"/>
                    <a:pt x="10928" y="5230"/>
                  </a:cubicBezTo>
                  <a:cubicBezTo>
                    <a:pt x="10903" y="4112"/>
                    <a:pt x="10712" y="2956"/>
                    <a:pt x="10077" y="2028"/>
                  </a:cubicBezTo>
                  <a:cubicBezTo>
                    <a:pt x="9403" y="1024"/>
                    <a:pt x="8260" y="389"/>
                    <a:pt x="7078" y="135"/>
                  </a:cubicBezTo>
                  <a:cubicBezTo>
                    <a:pt x="6611" y="46"/>
                    <a:pt x="6136" y="0"/>
                    <a:pt x="5659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10" name="CustomShape 220"/>
            <p:cNvSpPr/>
            <p:nvPr/>
          </p:nvSpPr>
          <p:spPr>
            <a:xfrm>
              <a:off x="3690720" y="2928600"/>
              <a:ext cx="75240" cy="82440"/>
            </a:xfrm>
            <a:custGeom>
              <a:avLst/>
              <a:gdLst/>
              <a:ahLst/>
              <a:rect l="l" t="t" r="r" b="b"/>
              <a:pathLst>
                <a:path w="3534" h="3876">
                  <a:moveTo>
                    <a:pt x="3533" y="0"/>
                  </a:moveTo>
                  <a:cubicBezTo>
                    <a:pt x="3444" y="166"/>
                    <a:pt x="2123" y="2821"/>
                    <a:pt x="662" y="3876"/>
                  </a:cubicBezTo>
                  <a:lnTo>
                    <a:pt x="1" y="2313"/>
                  </a:lnTo>
                  <a:cubicBezTo>
                    <a:pt x="1" y="2300"/>
                    <a:pt x="1" y="2288"/>
                    <a:pt x="1" y="2262"/>
                  </a:cubicBezTo>
                  <a:cubicBezTo>
                    <a:pt x="1" y="2262"/>
                    <a:pt x="2936" y="674"/>
                    <a:pt x="3533" y="0"/>
                  </a:cubicBezTo>
                  <a:close/>
                </a:path>
              </a:pathLst>
            </a:custGeom>
            <a:solidFill>
              <a:srgbClr val="372549">
                <a:alpha val="11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11" name="CustomShape 221"/>
            <p:cNvSpPr/>
            <p:nvPr/>
          </p:nvSpPr>
          <p:spPr>
            <a:xfrm>
              <a:off x="3664080" y="2737080"/>
              <a:ext cx="97920" cy="146520"/>
            </a:xfrm>
            <a:custGeom>
              <a:avLst/>
              <a:gdLst/>
              <a:ahLst/>
              <a:rect l="l" t="t" r="r" b="b"/>
              <a:pathLst>
                <a:path w="4601" h="6867">
                  <a:moveTo>
                    <a:pt x="2183" y="1"/>
                  </a:moveTo>
                  <a:cubicBezTo>
                    <a:pt x="605" y="1"/>
                    <a:pt x="1" y="3364"/>
                    <a:pt x="1" y="3364"/>
                  </a:cubicBezTo>
                  <a:cubicBezTo>
                    <a:pt x="1" y="3364"/>
                    <a:pt x="496" y="6427"/>
                    <a:pt x="1487" y="6808"/>
                  </a:cubicBezTo>
                  <a:cubicBezTo>
                    <a:pt x="1592" y="6848"/>
                    <a:pt x="1701" y="6867"/>
                    <a:pt x="1814" y="6867"/>
                  </a:cubicBezTo>
                  <a:cubicBezTo>
                    <a:pt x="2769" y="6867"/>
                    <a:pt x="3951" y="5526"/>
                    <a:pt x="4258" y="4673"/>
                  </a:cubicBezTo>
                  <a:cubicBezTo>
                    <a:pt x="4601" y="3720"/>
                    <a:pt x="4410" y="658"/>
                    <a:pt x="2555" y="61"/>
                  </a:cubicBezTo>
                  <a:cubicBezTo>
                    <a:pt x="2425" y="20"/>
                    <a:pt x="2301" y="1"/>
                    <a:pt x="2183" y="1"/>
                  </a:cubicBezTo>
                  <a:close/>
                </a:path>
              </a:pathLst>
            </a:custGeom>
            <a:solidFill>
              <a:srgbClr val="d88c9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12" name="CustomShape 222"/>
            <p:cNvSpPr/>
            <p:nvPr/>
          </p:nvSpPr>
          <p:spPr>
            <a:xfrm>
              <a:off x="3702600" y="2775600"/>
              <a:ext cx="25560" cy="51480"/>
            </a:xfrm>
            <a:custGeom>
              <a:avLst/>
              <a:gdLst/>
              <a:ahLst/>
              <a:rect l="l" t="t" r="r" b="b"/>
              <a:pathLst>
                <a:path w="1208" h="2428">
                  <a:moveTo>
                    <a:pt x="0" y="0"/>
                  </a:moveTo>
                  <a:cubicBezTo>
                    <a:pt x="724" y="610"/>
                    <a:pt x="1156" y="1487"/>
                    <a:pt x="1207" y="2427"/>
                  </a:cubicBezTo>
                </a:path>
              </a:pathLst>
            </a:custGeom>
            <a:noFill/>
            <a:ln cap="rnd" w="2225">
              <a:solidFill>
                <a:schemeClr val="dk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13" name="CustomShape 223"/>
            <p:cNvSpPr/>
            <p:nvPr/>
          </p:nvSpPr>
          <p:spPr>
            <a:xfrm>
              <a:off x="3701160" y="2791440"/>
              <a:ext cx="14760" cy="41040"/>
            </a:xfrm>
            <a:custGeom>
              <a:avLst/>
              <a:gdLst/>
              <a:ahLst/>
              <a:rect l="l" t="t" r="r" b="b"/>
              <a:pathLst>
                <a:path w="700" h="1932">
                  <a:moveTo>
                    <a:pt x="699" y="0"/>
                  </a:moveTo>
                  <a:cubicBezTo>
                    <a:pt x="280" y="559"/>
                    <a:pt x="39" y="1233"/>
                    <a:pt x="1" y="1932"/>
                  </a:cubicBezTo>
                </a:path>
              </a:pathLst>
            </a:custGeom>
            <a:noFill/>
            <a:ln cap="rnd" w="2225">
              <a:solidFill>
                <a:schemeClr val="dk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14" name="CustomShape 224"/>
            <p:cNvSpPr/>
            <p:nvPr/>
          </p:nvSpPr>
          <p:spPr>
            <a:xfrm>
              <a:off x="3630600" y="2712240"/>
              <a:ext cx="52920" cy="128520"/>
            </a:xfrm>
            <a:custGeom>
              <a:avLst/>
              <a:gdLst/>
              <a:ahLst/>
              <a:rect l="l" t="t" r="r" b="b"/>
              <a:pathLst>
                <a:path w="2492" h="6018">
                  <a:moveTo>
                    <a:pt x="1117" y="0"/>
                  </a:moveTo>
                  <a:cubicBezTo>
                    <a:pt x="764" y="0"/>
                    <a:pt x="289" y="171"/>
                    <a:pt x="128" y="539"/>
                  </a:cubicBezTo>
                  <a:cubicBezTo>
                    <a:pt x="1" y="857"/>
                    <a:pt x="153" y="1315"/>
                    <a:pt x="166" y="1632"/>
                  </a:cubicBezTo>
                  <a:cubicBezTo>
                    <a:pt x="217" y="2928"/>
                    <a:pt x="407" y="4224"/>
                    <a:pt x="738" y="5482"/>
                  </a:cubicBezTo>
                  <a:cubicBezTo>
                    <a:pt x="817" y="5720"/>
                    <a:pt x="977" y="6018"/>
                    <a:pt x="1181" y="6018"/>
                  </a:cubicBezTo>
                  <a:cubicBezTo>
                    <a:pt x="1206" y="6018"/>
                    <a:pt x="1232" y="6013"/>
                    <a:pt x="1259" y="6003"/>
                  </a:cubicBezTo>
                  <a:cubicBezTo>
                    <a:pt x="1424" y="5940"/>
                    <a:pt x="1475" y="5737"/>
                    <a:pt x="1526" y="5559"/>
                  </a:cubicBezTo>
                  <a:lnTo>
                    <a:pt x="2237" y="2661"/>
                  </a:lnTo>
                  <a:cubicBezTo>
                    <a:pt x="2364" y="2141"/>
                    <a:pt x="2491" y="1594"/>
                    <a:pt x="2364" y="1073"/>
                  </a:cubicBezTo>
                  <a:cubicBezTo>
                    <a:pt x="2237" y="527"/>
                    <a:pt x="1793" y="95"/>
                    <a:pt x="1221" y="6"/>
                  </a:cubicBezTo>
                  <a:cubicBezTo>
                    <a:pt x="1188" y="2"/>
                    <a:pt x="1153" y="0"/>
                    <a:pt x="1117" y="0"/>
                  </a:cubicBezTo>
                  <a:close/>
                </a:path>
              </a:pathLst>
            </a:custGeom>
            <a:solidFill>
              <a:srgbClr val="774c6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15" name="CustomShape 225"/>
            <p:cNvSpPr/>
            <p:nvPr/>
          </p:nvSpPr>
          <p:spPr>
            <a:xfrm>
              <a:off x="3496680" y="2960640"/>
              <a:ext cx="615240" cy="861120"/>
            </a:xfrm>
            <a:custGeom>
              <a:avLst/>
              <a:gdLst/>
              <a:ahLst/>
              <a:rect l="l" t="t" r="r" b="b"/>
              <a:pathLst>
                <a:path w="28782" h="40256">
                  <a:moveTo>
                    <a:pt x="18934" y="1"/>
                  </a:moveTo>
                  <a:cubicBezTo>
                    <a:pt x="13139" y="153"/>
                    <a:pt x="9963" y="2809"/>
                    <a:pt x="9963" y="2809"/>
                  </a:cubicBezTo>
                  <a:cubicBezTo>
                    <a:pt x="9696" y="3279"/>
                    <a:pt x="10636" y="4270"/>
                    <a:pt x="10636" y="4740"/>
                  </a:cubicBezTo>
                  <a:cubicBezTo>
                    <a:pt x="10636" y="5211"/>
                    <a:pt x="8755" y="7815"/>
                    <a:pt x="8755" y="7815"/>
                  </a:cubicBezTo>
                  <a:cubicBezTo>
                    <a:pt x="6633" y="10903"/>
                    <a:pt x="4677" y="14105"/>
                    <a:pt x="2910" y="17409"/>
                  </a:cubicBezTo>
                  <a:cubicBezTo>
                    <a:pt x="0" y="22886"/>
                    <a:pt x="3851" y="27308"/>
                    <a:pt x="4003" y="28311"/>
                  </a:cubicBezTo>
                  <a:cubicBezTo>
                    <a:pt x="4168" y="29303"/>
                    <a:pt x="3749" y="38794"/>
                    <a:pt x="3749" y="38794"/>
                  </a:cubicBezTo>
                  <a:lnTo>
                    <a:pt x="23051" y="40256"/>
                  </a:lnTo>
                  <a:lnTo>
                    <a:pt x="26075" y="30764"/>
                  </a:lnTo>
                  <a:cubicBezTo>
                    <a:pt x="27638" y="23203"/>
                    <a:pt x="28781" y="19506"/>
                    <a:pt x="27015" y="12517"/>
                  </a:cubicBezTo>
                  <a:cubicBezTo>
                    <a:pt x="25236" y="5528"/>
                    <a:pt x="21017" y="3279"/>
                    <a:pt x="20700" y="2186"/>
                  </a:cubicBezTo>
                  <a:cubicBezTo>
                    <a:pt x="20395" y="1094"/>
                    <a:pt x="18934" y="1"/>
                    <a:pt x="1893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16" name="CustomShape 226"/>
            <p:cNvSpPr/>
            <p:nvPr/>
          </p:nvSpPr>
          <p:spPr>
            <a:xfrm>
              <a:off x="3723840" y="3025440"/>
              <a:ext cx="110520" cy="36720"/>
            </a:xfrm>
            <a:custGeom>
              <a:avLst/>
              <a:gdLst/>
              <a:ahLst/>
              <a:rect l="l" t="t" r="r" b="b"/>
              <a:pathLst>
                <a:path w="5185" h="1742">
                  <a:moveTo>
                    <a:pt x="0" y="1742"/>
                  </a:moveTo>
                  <a:cubicBezTo>
                    <a:pt x="1589" y="814"/>
                    <a:pt x="3355" y="217"/>
                    <a:pt x="5185" y="1"/>
                  </a:cubicBezTo>
                </a:path>
              </a:pathLst>
            </a:custGeom>
            <a:noFill/>
            <a:ln cap="rnd" w="2225">
              <a:solidFill>
                <a:schemeClr val="dk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17" name="CustomShape 227"/>
            <p:cNvSpPr/>
            <p:nvPr/>
          </p:nvSpPr>
          <p:spPr>
            <a:xfrm>
              <a:off x="3885840" y="3007800"/>
              <a:ext cx="51840" cy="6480"/>
            </a:xfrm>
            <a:custGeom>
              <a:avLst/>
              <a:gdLst/>
              <a:ahLst/>
              <a:rect l="l" t="t" r="r" b="b"/>
              <a:pathLst>
                <a:path w="2440" h="319">
                  <a:moveTo>
                    <a:pt x="0" y="318"/>
                  </a:moveTo>
                  <a:cubicBezTo>
                    <a:pt x="788" y="115"/>
                    <a:pt x="1614" y="13"/>
                    <a:pt x="2440" y="1"/>
                  </a:cubicBezTo>
                </a:path>
              </a:pathLst>
            </a:custGeom>
            <a:noFill/>
            <a:ln cap="rnd" w="2225">
              <a:solidFill>
                <a:schemeClr val="dk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18" name="CustomShape 228"/>
            <p:cNvSpPr/>
            <p:nvPr/>
          </p:nvSpPr>
          <p:spPr>
            <a:xfrm>
              <a:off x="3232080" y="4763160"/>
              <a:ext cx="124560" cy="109440"/>
            </a:xfrm>
            <a:custGeom>
              <a:avLst/>
              <a:gdLst/>
              <a:ahLst/>
              <a:rect l="l" t="t" r="r" b="b"/>
              <a:pathLst>
                <a:path w="5834" h="5141">
                  <a:moveTo>
                    <a:pt x="5236" y="0"/>
                  </a:moveTo>
                  <a:lnTo>
                    <a:pt x="1" y="852"/>
                  </a:lnTo>
                  <a:lnTo>
                    <a:pt x="395" y="4714"/>
                  </a:lnTo>
                  <a:cubicBezTo>
                    <a:pt x="395" y="4714"/>
                    <a:pt x="1240" y="5141"/>
                    <a:pt x="2631" y="5141"/>
                  </a:cubicBezTo>
                  <a:cubicBezTo>
                    <a:pt x="3004" y="5141"/>
                    <a:pt x="3417" y="5110"/>
                    <a:pt x="3864" y="5032"/>
                  </a:cubicBezTo>
                  <a:cubicBezTo>
                    <a:pt x="5757" y="4714"/>
                    <a:pt x="5833" y="3863"/>
                    <a:pt x="5833" y="3863"/>
                  </a:cubicBezTo>
                  <a:lnTo>
                    <a:pt x="5236" y="0"/>
                  </a:lnTo>
                  <a:close/>
                </a:path>
              </a:pathLst>
            </a:custGeom>
            <a:solidFill>
              <a:srgbClr val="d88c9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19" name="CustomShape 229"/>
            <p:cNvSpPr/>
            <p:nvPr/>
          </p:nvSpPr>
          <p:spPr>
            <a:xfrm>
              <a:off x="2987280" y="4838400"/>
              <a:ext cx="422280" cy="194400"/>
            </a:xfrm>
            <a:custGeom>
              <a:avLst/>
              <a:gdLst/>
              <a:ahLst/>
              <a:rect l="l" t="t" r="r" b="b"/>
              <a:pathLst>
                <a:path w="19760" h="9104">
                  <a:moveTo>
                    <a:pt x="17493" y="1"/>
                  </a:moveTo>
                  <a:cubicBezTo>
                    <a:pt x="17446" y="1"/>
                    <a:pt x="17397" y="5"/>
                    <a:pt x="17346" y="15"/>
                  </a:cubicBezTo>
                  <a:cubicBezTo>
                    <a:pt x="16304" y="205"/>
                    <a:pt x="14855" y="1387"/>
                    <a:pt x="14665" y="1387"/>
                  </a:cubicBezTo>
                  <a:cubicBezTo>
                    <a:pt x="14474" y="1387"/>
                    <a:pt x="11920" y="803"/>
                    <a:pt x="11920" y="803"/>
                  </a:cubicBezTo>
                  <a:cubicBezTo>
                    <a:pt x="11920" y="803"/>
                    <a:pt x="11005" y="1108"/>
                    <a:pt x="9798" y="1476"/>
                  </a:cubicBezTo>
                  <a:lnTo>
                    <a:pt x="9683" y="1514"/>
                  </a:lnTo>
                  <a:cubicBezTo>
                    <a:pt x="9162" y="1667"/>
                    <a:pt x="8591" y="1845"/>
                    <a:pt x="8032" y="2010"/>
                  </a:cubicBezTo>
                  <a:cubicBezTo>
                    <a:pt x="7993" y="2022"/>
                    <a:pt x="7955" y="2022"/>
                    <a:pt x="7917" y="2035"/>
                  </a:cubicBezTo>
                  <a:cubicBezTo>
                    <a:pt x="7206" y="2238"/>
                    <a:pt x="6494" y="2429"/>
                    <a:pt x="5871" y="2569"/>
                  </a:cubicBezTo>
                  <a:lnTo>
                    <a:pt x="5719" y="2594"/>
                  </a:lnTo>
                  <a:cubicBezTo>
                    <a:pt x="5325" y="2696"/>
                    <a:pt x="4931" y="2759"/>
                    <a:pt x="4525" y="2798"/>
                  </a:cubicBezTo>
                  <a:cubicBezTo>
                    <a:pt x="3394" y="2886"/>
                    <a:pt x="204" y="3484"/>
                    <a:pt x="14" y="5313"/>
                  </a:cubicBezTo>
                  <a:cubicBezTo>
                    <a:pt x="1" y="5326"/>
                    <a:pt x="1" y="5339"/>
                    <a:pt x="14" y="5339"/>
                  </a:cubicBezTo>
                  <a:cubicBezTo>
                    <a:pt x="1" y="5390"/>
                    <a:pt x="1" y="5428"/>
                    <a:pt x="14" y="5466"/>
                  </a:cubicBezTo>
                  <a:cubicBezTo>
                    <a:pt x="77" y="6635"/>
                    <a:pt x="2237" y="7258"/>
                    <a:pt x="3076" y="7524"/>
                  </a:cubicBezTo>
                  <a:cubicBezTo>
                    <a:pt x="4918" y="8122"/>
                    <a:pt x="6799" y="8350"/>
                    <a:pt x="8718" y="8605"/>
                  </a:cubicBezTo>
                  <a:cubicBezTo>
                    <a:pt x="10929" y="8889"/>
                    <a:pt x="13176" y="9103"/>
                    <a:pt x="15421" y="9103"/>
                  </a:cubicBezTo>
                  <a:cubicBezTo>
                    <a:pt x="16182" y="9103"/>
                    <a:pt x="16942" y="9079"/>
                    <a:pt x="17701" y="9024"/>
                  </a:cubicBezTo>
                  <a:cubicBezTo>
                    <a:pt x="18261" y="8986"/>
                    <a:pt x="19226" y="8960"/>
                    <a:pt x="19607" y="8452"/>
                  </a:cubicBezTo>
                  <a:cubicBezTo>
                    <a:pt x="19722" y="8300"/>
                    <a:pt x="19760" y="8007"/>
                    <a:pt x="19747" y="7613"/>
                  </a:cubicBezTo>
                  <a:cubicBezTo>
                    <a:pt x="19747" y="7588"/>
                    <a:pt x="19747" y="7550"/>
                    <a:pt x="19747" y="7524"/>
                  </a:cubicBezTo>
                  <a:cubicBezTo>
                    <a:pt x="19709" y="6559"/>
                    <a:pt x="19391" y="5136"/>
                    <a:pt x="19112" y="4005"/>
                  </a:cubicBezTo>
                  <a:cubicBezTo>
                    <a:pt x="19112" y="3967"/>
                    <a:pt x="19099" y="3941"/>
                    <a:pt x="19086" y="3903"/>
                  </a:cubicBezTo>
                  <a:cubicBezTo>
                    <a:pt x="18921" y="3179"/>
                    <a:pt x="18756" y="2594"/>
                    <a:pt x="18718" y="2365"/>
                  </a:cubicBezTo>
                  <a:cubicBezTo>
                    <a:pt x="18597" y="1689"/>
                    <a:pt x="18407" y="1"/>
                    <a:pt x="17493" y="1"/>
                  </a:cubicBez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20" name="CustomShape 230"/>
            <p:cNvSpPr/>
            <p:nvPr/>
          </p:nvSpPr>
          <p:spPr>
            <a:xfrm>
              <a:off x="2987280" y="4952520"/>
              <a:ext cx="421920" cy="61920"/>
            </a:xfrm>
            <a:custGeom>
              <a:avLst/>
              <a:gdLst/>
              <a:ahLst/>
              <a:rect l="l" t="t" r="r" b="b"/>
              <a:pathLst>
                <a:path w="19748" h="2912">
                  <a:moveTo>
                    <a:pt x="1" y="1"/>
                  </a:moveTo>
                  <a:cubicBezTo>
                    <a:pt x="1" y="52"/>
                    <a:pt x="1" y="90"/>
                    <a:pt x="1" y="128"/>
                  </a:cubicBezTo>
                  <a:cubicBezTo>
                    <a:pt x="1716" y="1538"/>
                    <a:pt x="4067" y="2047"/>
                    <a:pt x="6367" y="2364"/>
                  </a:cubicBezTo>
                  <a:cubicBezTo>
                    <a:pt x="8692" y="2707"/>
                    <a:pt x="11043" y="2898"/>
                    <a:pt x="13407" y="2911"/>
                  </a:cubicBezTo>
                  <a:cubicBezTo>
                    <a:pt x="13469" y="2911"/>
                    <a:pt x="13532" y="2911"/>
                    <a:pt x="13595" y="2911"/>
                  </a:cubicBezTo>
                  <a:cubicBezTo>
                    <a:pt x="15666" y="2911"/>
                    <a:pt x="17725" y="2707"/>
                    <a:pt x="19747" y="2275"/>
                  </a:cubicBezTo>
                  <a:cubicBezTo>
                    <a:pt x="19747" y="2250"/>
                    <a:pt x="19747" y="2212"/>
                    <a:pt x="19747" y="2186"/>
                  </a:cubicBezTo>
                  <a:cubicBezTo>
                    <a:pt x="18540" y="2453"/>
                    <a:pt x="17320" y="2631"/>
                    <a:pt x="16088" y="2720"/>
                  </a:cubicBezTo>
                  <a:lnTo>
                    <a:pt x="15999" y="2720"/>
                  </a:lnTo>
                  <a:cubicBezTo>
                    <a:pt x="15164" y="2784"/>
                    <a:pt x="14302" y="2815"/>
                    <a:pt x="13407" y="2815"/>
                  </a:cubicBezTo>
                  <a:cubicBezTo>
                    <a:pt x="11266" y="2815"/>
                    <a:pt x="8943" y="2634"/>
                    <a:pt x="6380" y="2275"/>
                  </a:cubicBezTo>
                  <a:cubicBezTo>
                    <a:pt x="5694" y="2174"/>
                    <a:pt x="5007" y="2059"/>
                    <a:pt x="4321" y="1907"/>
                  </a:cubicBezTo>
                  <a:cubicBezTo>
                    <a:pt x="4296" y="1907"/>
                    <a:pt x="4258" y="1907"/>
                    <a:pt x="4220" y="1894"/>
                  </a:cubicBezTo>
                  <a:cubicBezTo>
                    <a:pt x="2657" y="1538"/>
                    <a:pt x="1183" y="992"/>
                    <a:pt x="1" y="1"/>
                  </a:cubicBezTo>
                  <a:close/>
                </a:path>
              </a:pathLst>
            </a:custGeom>
            <a:solidFill>
              <a:schemeClr val="dk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21" name="CustomShape 231"/>
            <p:cNvSpPr/>
            <p:nvPr/>
          </p:nvSpPr>
          <p:spPr>
            <a:xfrm>
              <a:off x="3329280" y="4920840"/>
              <a:ext cx="66240" cy="90360"/>
            </a:xfrm>
            <a:custGeom>
              <a:avLst/>
              <a:gdLst/>
              <a:ahLst/>
              <a:rect l="l" t="t" r="r" b="b"/>
              <a:pathLst>
                <a:path w="3114" h="4237">
                  <a:moveTo>
                    <a:pt x="2679" y="1"/>
                  </a:moveTo>
                  <a:cubicBezTo>
                    <a:pt x="2436" y="1"/>
                    <a:pt x="2196" y="43"/>
                    <a:pt x="1970" y="132"/>
                  </a:cubicBezTo>
                  <a:cubicBezTo>
                    <a:pt x="1284" y="399"/>
                    <a:pt x="700" y="1034"/>
                    <a:pt x="382" y="1885"/>
                  </a:cubicBezTo>
                  <a:cubicBezTo>
                    <a:pt x="102" y="2622"/>
                    <a:pt x="39" y="3436"/>
                    <a:pt x="1" y="4198"/>
                  </a:cubicBezTo>
                  <a:cubicBezTo>
                    <a:pt x="1" y="4211"/>
                    <a:pt x="1" y="4224"/>
                    <a:pt x="1" y="4236"/>
                  </a:cubicBezTo>
                  <a:lnTo>
                    <a:pt x="102" y="4236"/>
                  </a:lnTo>
                  <a:cubicBezTo>
                    <a:pt x="102" y="4224"/>
                    <a:pt x="102" y="4198"/>
                    <a:pt x="102" y="4185"/>
                  </a:cubicBezTo>
                  <a:cubicBezTo>
                    <a:pt x="141" y="3436"/>
                    <a:pt x="204" y="2635"/>
                    <a:pt x="471" y="1911"/>
                  </a:cubicBezTo>
                  <a:cubicBezTo>
                    <a:pt x="789" y="1098"/>
                    <a:pt x="1348" y="475"/>
                    <a:pt x="2008" y="221"/>
                  </a:cubicBezTo>
                  <a:cubicBezTo>
                    <a:pt x="2218" y="135"/>
                    <a:pt x="2447" y="93"/>
                    <a:pt x="2677" y="93"/>
                  </a:cubicBezTo>
                  <a:cubicBezTo>
                    <a:pt x="2823" y="93"/>
                    <a:pt x="2971" y="110"/>
                    <a:pt x="3114" y="145"/>
                  </a:cubicBezTo>
                  <a:cubicBezTo>
                    <a:pt x="3114" y="107"/>
                    <a:pt x="3101" y="68"/>
                    <a:pt x="3101" y="43"/>
                  </a:cubicBezTo>
                  <a:cubicBezTo>
                    <a:pt x="2961" y="15"/>
                    <a:pt x="2820" y="1"/>
                    <a:pt x="2679" y="1"/>
                  </a:cubicBezTo>
                  <a:close/>
                </a:path>
              </a:pathLst>
            </a:custGeom>
            <a:solidFill>
              <a:schemeClr val="dk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22" name="CustomShape 232"/>
            <p:cNvSpPr/>
            <p:nvPr/>
          </p:nvSpPr>
          <p:spPr>
            <a:xfrm>
              <a:off x="3075840" y="4893120"/>
              <a:ext cx="36720" cy="100080"/>
            </a:xfrm>
            <a:custGeom>
              <a:avLst/>
              <a:gdLst/>
              <a:ahLst/>
              <a:rect l="l" t="t" r="r" b="b"/>
              <a:pathLst>
                <a:path w="1729" h="4703">
                  <a:moveTo>
                    <a:pt x="1728" y="1"/>
                  </a:moveTo>
                  <a:lnTo>
                    <a:pt x="1576" y="26"/>
                  </a:lnTo>
                  <a:cubicBezTo>
                    <a:pt x="521" y="1335"/>
                    <a:pt x="0" y="2987"/>
                    <a:pt x="89" y="4664"/>
                  </a:cubicBezTo>
                  <a:lnTo>
                    <a:pt x="89" y="4702"/>
                  </a:lnTo>
                  <a:lnTo>
                    <a:pt x="178" y="4702"/>
                  </a:lnTo>
                  <a:lnTo>
                    <a:pt x="178" y="4690"/>
                  </a:lnTo>
                  <a:cubicBezTo>
                    <a:pt x="77" y="2987"/>
                    <a:pt x="636" y="1310"/>
                    <a:pt x="1728" y="1"/>
                  </a:cubicBezTo>
                  <a:close/>
                </a:path>
              </a:pathLst>
            </a:custGeom>
            <a:solidFill>
              <a:schemeClr val="dk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23" name="CustomShape 233"/>
            <p:cNvSpPr/>
            <p:nvPr/>
          </p:nvSpPr>
          <p:spPr>
            <a:xfrm>
              <a:off x="3150720" y="4881240"/>
              <a:ext cx="7560" cy="44640"/>
            </a:xfrm>
            <a:custGeom>
              <a:avLst/>
              <a:gdLst/>
              <a:ahLst/>
              <a:rect l="l" t="t" r="r" b="b"/>
              <a:pathLst>
                <a:path w="369" h="2098">
                  <a:moveTo>
                    <a:pt x="369" y="1"/>
                  </a:moveTo>
                  <a:lnTo>
                    <a:pt x="369" y="1"/>
                  </a:lnTo>
                  <a:cubicBezTo>
                    <a:pt x="331" y="13"/>
                    <a:pt x="293" y="13"/>
                    <a:pt x="255" y="26"/>
                  </a:cubicBezTo>
                  <a:cubicBezTo>
                    <a:pt x="51" y="700"/>
                    <a:pt x="0" y="1411"/>
                    <a:pt x="127" y="2097"/>
                  </a:cubicBezTo>
                  <a:lnTo>
                    <a:pt x="229" y="2085"/>
                  </a:lnTo>
                  <a:lnTo>
                    <a:pt x="216" y="1996"/>
                  </a:lnTo>
                  <a:lnTo>
                    <a:pt x="204" y="1996"/>
                  </a:lnTo>
                  <a:cubicBezTo>
                    <a:pt x="102" y="1322"/>
                    <a:pt x="153" y="636"/>
                    <a:pt x="369" y="1"/>
                  </a:cubicBezTo>
                  <a:close/>
                </a:path>
              </a:pathLst>
            </a:custGeom>
            <a:solidFill>
              <a:schemeClr val="dk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24" name="CustomShape 234"/>
            <p:cNvSpPr/>
            <p:nvPr/>
          </p:nvSpPr>
          <p:spPr>
            <a:xfrm>
              <a:off x="3188880" y="4870080"/>
              <a:ext cx="7200" cy="44280"/>
            </a:xfrm>
            <a:custGeom>
              <a:avLst/>
              <a:gdLst/>
              <a:ahLst/>
              <a:rect l="l" t="t" r="r" b="b"/>
              <a:pathLst>
                <a:path w="357" h="2084">
                  <a:moveTo>
                    <a:pt x="356" y="0"/>
                  </a:moveTo>
                  <a:lnTo>
                    <a:pt x="254" y="38"/>
                  </a:lnTo>
                  <a:cubicBezTo>
                    <a:pt x="38" y="699"/>
                    <a:pt x="0" y="1398"/>
                    <a:pt x="127" y="2084"/>
                  </a:cubicBezTo>
                  <a:lnTo>
                    <a:pt x="229" y="2059"/>
                  </a:lnTo>
                  <a:lnTo>
                    <a:pt x="216" y="1970"/>
                  </a:lnTo>
                  <a:cubicBezTo>
                    <a:pt x="102" y="1309"/>
                    <a:pt x="153" y="635"/>
                    <a:pt x="356" y="0"/>
                  </a:cubicBezTo>
                  <a:close/>
                </a:path>
              </a:pathLst>
            </a:custGeom>
            <a:solidFill>
              <a:schemeClr val="dk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25" name="CustomShape 235"/>
            <p:cNvSpPr/>
            <p:nvPr/>
          </p:nvSpPr>
          <p:spPr>
            <a:xfrm>
              <a:off x="2954520" y="4199040"/>
              <a:ext cx="408960" cy="587160"/>
            </a:xfrm>
            <a:custGeom>
              <a:avLst/>
              <a:gdLst/>
              <a:ahLst/>
              <a:rect l="l" t="t" r="r" b="b"/>
              <a:pathLst>
                <a:path w="19137" h="27473">
                  <a:moveTo>
                    <a:pt x="0" y="0"/>
                  </a:moveTo>
                  <a:lnTo>
                    <a:pt x="12199" y="27472"/>
                  </a:lnTo>
                  <a:lnTo>
                    <a:pt x="19137" y="26379"/>
                  </a:lnTo>
                  <a:lnTo>
                    <a:pt x="14181" y="197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c1b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26" name="CustomShape 236"/>
            <p:cNvSpPr/>
            <p:nvPr/>
          </p:nvSpPr>
          <p:spPr>
            <a:xfrm>
              <a:off x="3079800" y="4233240"/>
              <a:ext cx="212040" cy="539280"/>
            </a:xfrm>
            <a:custGeom>
              <a:avLst/>
              <a:gdLst/>
              <a:ahLst/>
              <a:rect l="l" t="t" r="r" b="b"/>
              <a:pathLst>
                <a:path w="9925" h="25237">
                  <a:moveTo>
                    <a:pt x="0" y="1"/>
                  </a:moveTo>
                  <a:cubicBezTo>
                    <a:pt x="3418" y="8438"/>
                    <a:pt x="6506" y="16786"/>
                    <a:pt x="9924" y="25236"/>
                  </a:cubicBezTo>
                </a:path>
              </a:pathLst>
            </a:custGeom>
            <a:noFill/>
            <a:ln cap="rnd" w="2225">
              <a:solidFill>
                <a:schemeClr val="dk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27" name="CustomShape 237"/>
            <p:cNvSpPr/>
            <p:nvPr/>
          </p:nvSpPr>
          <p:spPr>
            <a:xfrm>
              <a:off x="2917440" y="4823280"/>
              <a:ext cx="132120" cy="116640"/>
            </a:xfrm>
            <a:custGeom>
              <a:avLst/>
              <a:gdLst/>
              <a:ahLst/>
              <a:rect l="l" t="t" r="r" b="b"/>
              <a:pathLst>
                <a:path w="6189" h="5473">
                  <a:moveTo>
                    <a:pt x="5566" y="0"/>
                  </a:moveTo>
                  <a:lnTo>
                    <a:pt x="0" y="915"/>
                  </a:lnTo>
                  <a:lnTo>
                    <a:pt x="420" y="5007"/>
                  </a:lnTo>
                  <a:cubicBezTo>
                    <a:pt x="420" y="5007"/>
                    <a:pt x="1334" y="5472"/>
                    <a:pt x="2831" y="5472"/>
                  </a:cubicBezTo>
                  <a:cubicBezTo>
                    <a:pt x="3219" y="5472"/>
                    <a:pt x="3645" y="5441"/>
                    <a:pt x="4105" y="5363"/>
                  </a:cubicBezTo>
                  <a:cubicBezTo>
                    <a:pt x="6125" y="5007"/>
                    <a:pt x="6188" y="4105"/>
                    <a:pt x="6188" y="4105"/>
                  </a:cubicBezTo>
                  <a:lnTo>
                    <a:pt x="5566" y="0"/>
                  </a:lnTo>
                  <a:close/>
                </a:path>
              </a:pathLst>
            </a:custGeom>
            <a:solidFill>
              <a:srgbClr val="d88c9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28" name="CustomShape 238"/>
            <p:cNvSpPr/>
            <p:nvPr/>
          </p:nvSpPr>
          <p:spPr>
            <a:xfrm>
              <a:off x="2657160" y="4903200"/>
              <a:ext cx="448920" cy="206640"/>
            </a:xfrm>
            <a:custGeom>
              <a:avLst/>
              <a:gdLst/>
              <a:ahLst/>
              <a:rect l="l" t="t" r="r" b="b"/>
              <a:pathLst>
                <a:path w="21005" h="9674">
                  <a:moveTo>
                    <a:pt x="18594" y="1"/>
                  </a:moveTo>
                  <a:cubicBezTo>
                    <a:pt x="18544" y="1"/>
                    <a:pt x="18492" y="6"/>
                    <a:pt x="18438" y="16"/>
                  </a:cubicBezTo>
                  <a:cubicBezTo>
                    <a:pt x="17332" y="232"/>
                    <a:pt x="15795" y="1477"/>
                    <a:pt x="15579" y="1477"/>
                  </a:cubicBezTo>
                  <a:cubicBezTo>
                    <a:pt x="15375" y="1477"/>
                    <a:pt x="12669" y="842"/>
                    <a:pt x="12669" y="842"/>
                  </a:cubicBezTo>
                  <a:cubicBezTo>
                    <a:pt x="12669" y="842"/>
                    <a:pt x="11703" y="1172"/>
                    <a:pt x="10407" y="1566"/>
                  </a:cubicBezTo>
                  <a:lnTo>
                    <a:pt x="10293" y="1604"/>
                  </a:lnTo>
                  <a:cubicBezTo>
                    <a:pt x="9746" y="1782"/>
                    <a:pt x="9136" y="1960"/>
                    <a:pt x="8539" y="2138"/>
                  </a:cubicBezTo>
                  <a:cubicBezTo>
                    <a:pt x="8488" y="2150"/>
                    <a:pt x="8450" y="2150"/>
                    <a:pt x="8425" y="2163"/>
                  </a:cubicBezTo>
                  <a:cubicBezTo>
                    <a:pt x="7662" y="2379"/>
                    <a:pt x="6913" y="2582"/>
                    <a:pt x="6239" y="2722"/>
                  </a:cubicBezTo>
                  <a:lnTo>
                    <a:pt x="6087" y="2760"/>
                  </a:lnTo>
                  <a:cubicBezTo>
                    <a:pt x="5667" y="2862"/>
                    <a:pt x="5235" y="2926"/>
                    <a:pt x="4816" y="2964"/>
                  </a:cubicBezTo>
                  <a:cubicBezTo>
                    <a:pt x="3609" y="3065"/>
                    <a:pt x="216" y="3701"/>
                    <a:pt x="13" y="5645"/>
                  </a:cubicBezTo>
                  <a:cubicBezTo>
                    <a:pt x="13" y="5657"/>
                    <a:pt x="13" y="5670"/>
                    <a:pt x="13" y="5683"/>
                  </a:cubicBezTo>
                  <a:cubicBezTo>
                    <a:pt x="0" y="5721"/>
                    <a:pt x="0" y="5772"/>
                    <a:pt x="13" y="5810"/>
                  </a:cubicBezTo>
                  <a:cubicBezTo>
                    <a:pt x="76" y="7042"/>
                    <a:pt x="2389" y="7716"/>
                    <a:pt x="3266" y="7996"/>
                  </a:cubicBezTo>
                  <a:cubicBezTo>
                    <a:pt x="5223" y="8631"/>
                    <a:pt x="7230" y="8872"/>
                    <a:pt x="9263" y="9139"/>
                  </a:cubicBezTo>
                  <a:cubicBezTo>
                    <a:pt x="11606" y="9441"/>
                    <a:pt x="13977" y="9673"/>
                    <a:pt x="16344" y="9673"/>
                  </a:cubicBezTo>
                  <a:cubicBezTo>
                    <a:pt x="17162" y="9673"/>
                    <a:pt x="17978" y="9646"/>
                    <a:pt x="18793" y="9584"/>
                  </a:cubicBezTo>
                  <a:cubicBezTo>
                    <a:pt x="19403" y="9546"/>
                    <a:pt x="20420" y="9520"/>
                    <a:pt x="20827" y="8987"/>
                  </a:cubicBezTo>
                  <a:cubicBezTo>
                    <a:pt x="20954" y="8821"/>
                    <a:pt x="21004" y="8504"/>
                    <a:pt x="20992" y="8097"/>
                  </a:cubicBezTo>
                  <a:cubicBezTo>
                    <a:pt x="20992" y="8059"/>
                    <a:pt x="20992" y="8021"/>
                    <a:pt x="20979" y="7996"/>
                  </a:cubicBezTo>
                  <a:cubicBezTo>
                    <a:pt x="20954" y="6979"/>
                    <a:pt x="20611" y="5454"/>
                    <a:pt x="20318" y="4260"/>
                  </a:cubicBezTo>
                  <a:cubicBezTo>
                    <a:pt x="20306" y="4222"/>
                    <a:pt x="20293" y="4183"/>
                    <a:pt x="20280" y="4145"/>
                  </a:cubicBezTo>
                  <a:cubicBezTo>
                    <a:pt x="20102" y="3370"/>
                    <a:pt x="19937" y="2760"/>
                    <a:pt x="19899" y="2519"/>
                  </a:cubicBezTo>
                  <a:cubicBezTo>
                    <a:pt x="19766" y="1806"/>
                    <a:pt x="19564" y="1"/>
                    <a:pt x="18594" y="1"/>
                  </a:cubicBez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29" name="CustomShape 239"/>
            <p:cNvSpPr/>
            <p:nvPr/>
          </p:nvSpPr>
          <p:spPr>
            <a:xfrm>
              <a:off x="2657160" y="5024520"/>
              <a:ext cx="448560" cy="65880"/>
            </a:xfrm>
            <a:custGeom>
              <a:avLst/>
              <a:gdLst/>
              <a:ahLst/>
              <a:rect l="l" t="t" r="r" b="b"/>
              <a:pathLst>
                <a:path w="20992" h="3090">
                  <a:moveTo>
                    <a:pt x="13" y="0"/>
                  </a:moveTo>
                  <a:cubicBezTo>
                    <a:pt x="0" y="51"/>
                    <a:pt x="0" y="102"/>
                    <a:pt x="13" y="140"/>
                  </a:cubicBezTo>
                  <a:cubicBezTo>
                    <a:pt x="1830" y="1639"/>
                    <a:pt x="4333" y="2173"/>
                    <a:pt x="6773" y="2516"/>
                  </a:cubicBezTo>
                  <a:cubicBezTo>
                    <a:pt x="9251" y="2885"/>
                    <a:pt x="11754" y="3075"/>
                    <a:pt x="14257" y="3088"/>
                  </a:cubicBezTo>
                  <a:cubicBezTo>
                    <a:pt x="14371" y="3089"/>
                    <a:pt x="14484" y="3090"/>
                    <a:pt x="14597" y="3090"/>
                  </a:cubicBezTo>
                  <a:cubicBezTo>
                    <a:pt x="16744" y="3090"/>
                    <a:pt x="18880" y="2862"/>
                    <a:pt x="20992" y="2427"/>
                  </a:cubicBezTo>
                  <a:cubicBezTo>
                    <a:pt x="20992" y="2389"/>
                    <a:pt x="20992" y="2351"/>
                    <a:pt x="20992" y="2326"/>
                  </a:cubicBezTo>
                  <a:cubicBezTo>
                    <a:pt x="19708" y="2605"/>
                    <a:pt x="18412" y="2783"/>
                    <a:pt x="17103" y="2885"/>
                  </a:cubicBezTo>
                  <a:cubicBezTo>
                    <a:pt x="17087" y="2885"/>
                    <a:pt x="17064" y="2890"/>
                    <a:pt x="17039" y="2890"/>
                  </a:cubicBezTo>
                  <a:cubicBezTo>
                    <a:pt x="17027" y="2890"/>
                    <a:pt x="17015" y="2889"/>
                    <a:pt x="17002" y="2885"/>
                  </a:cubicBezTo>
                  <a:cubicBezTo>
                    <a:pt x="16099" y="2957"/>
                    <a:pt x="15167" y="2993"/>
                    <a:pt x="14200" y="2993"/>
                  </a:cubicBezTo>
                  <a:cubicBezTo>
                    <a:pt x="11941" y="2993"/>
                    <a:pt x="9491" y="2797"/>
                    <a:pt x="6786" y="2414"/>
                  </a:cubicBezTo>
                  <a:cubicBezTo>
                    <a:pt x="6049" y="2313"/>
                    <a:pt x="5324" y="2198"/>
                    <a:pt x="4600" y="2033"/>
                  </a:cubicBezTo>
                  <a:cubicBezTo>
                    <a:pt x="4562" y="2033"/>
                    <a:pt x="4536" y="2021"/>
                    <a:pt x="4498" y="2008"/>
                  </a:cubicBezTo>
                  <a:cubicBezTo>
                    <a:pt x="2834" y="1639"/>
                    <a:pt x="1258" y="1055"/>
                    <a:pt x="13" y="0"/>
                  </a:cubicBezTo>
                  <a:close/>
                </a:path>
              </a:pathLst>
            </a:custGeom>
            <a:solidFill>
              <a:schemeClr val="dk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30" name="CustomShape 240"/>
            <p:cNvSpPr/>
            <p:nvPr/>
          </p:nvSpPr>
          <p:spPr>
            <a:xfrm>
              <a:off x="3020760" y="4991040"/>
              <a:ext cx="70560" cy="96120"/>
            </a:xfrm>
            <a:custGeom>
              <a:avLst/>
              <a:gdLst/>
              <a:ahLst/>
              <a:rect l="l" t="t" r="r" b="b"/>
              <a:pathLst>
                <a:path w="3318" h="4508">
                  <a:moveTo>
                    <a:pt x="2851" y="0"/>
                  </a:moveTo>
                  <a:cubicBezTo>
                    <a:pt x="2591" y="0"/>
                    <a:pt x="2330" y="51"/>
                    <a:pt x="2085" y="149"/>
                  </a:cubicBezTo>
                  <a:cubicBezTo>
                    <a:pt x="1360" y="429"/>
                    <a:pt x="738" y="1102"/>
                    <a:pt x="407" y="2004"/>
                  </a:cubicBezTo>
                  <a:cubicBezTo>
                    <a:pt x="102" y="2792"/>
                    <a:pt x="39" y="3643"/>
                    <a:pt x="1" y="4457"/>
                  </a:cubicBezTo>
                  <a:cubicBezTo>
                    <a:pt x="1" y="4482"/>
                    <a:pt x="1" y="4495"/>
                    <a:pt x="1" y="4507"/>
                  </a:cubicBezTo>
                  <a:lnTo>
                    <a:pt x="102" y="4507"/>
                  </a:lnTo>
                  <a:cubicBezTo>
                    <a:pt x="102" y="4482"/>
                    <a:pt x="102" y="4469"/>
                    <a:pt x="102" y="4444"/>
                  </a:cubicBezTo>
                  <a:cubicBezTo>
                    <a:pt x="141" y="3643"/>
                    <a:pt x="204" y="2805"/>
                    <a:pt x="496" y="2030"/>
                  </a:cubicBezTo>
                  <a:cubicBezTo>
                    <a:pt x="827" y="1166"/>
                    <a:pt x="1424" y="518"/>
                    <a:pt x="2123" y="238"/>
                  </a:cubicBezTo>
                  <a:cubicBezTo>
                    <a:pt x="2359" y="144"/>
                    <a:pt x="2605" y="98"/>
                    <a:pt x="2854" y="98"/>
                  </a:cubicBezTo>
                  <a:cubicBezTo>
                    <a:pt x="3008" y="98"/>
                    <a:pt x="3162" y="115"/>
                    <a:pt x="3317" y="149"/>
                  </a:cubicBezTo>
                  <a:cubicBezTo>
                    <a:pt x="3305" y="124"/>
                    <a:pt x="3292" y="85"/>
                    <a:pt x="3279" y="47"/>
                  </a:cubicBezTo>
                  <a:cubicBezTo>
                    <a:pt x="3139" y="16"/>
                    <a:pt x="2995" y="0"/>
                    <a:pt x="2851" y="0"/>
                  </a:cubicBezTo>
                  <a:close/>
                </a:path>
              </a:pathLst>
            </a:custGeom>
            <a:solidFill>
              <a:schemeClr val="dk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31" name="CustomShape 241"/>
            <p:cNvSpPr/>
            <p:nvPr/>
          </p:nvSpPr>
          <p:spPr>
            <a:xfrm>
              <a:off x="2751480" y="4961160"/>
              <a:ext cx="38880" cy="106920"/>
            </a:xfrm>
            <a:custGeom>
              <a:avLst/>
              <a:gdLst/>
              <a:ahLst/>
              <a:rect l="l" t="t" r="r" b="b"/>
              <a:pathLst>
                <a:path w="1831" h="5020">
                  <a:moveTo>
                    <a:pt x="1830" y="0"/>
                  </a:moveTo>
                  <a:lnTo>
                    <a:pt x="1678" y="39"/>
                  </a:lnTo>
                  <a:cubicBezTo>
                    <a:pt x="560" y="1436"/>
                    <a:pt x="0" y="3190"/>
                    <a:pt x="89" y="4969"/>
                  </a:cubicBezTo>
                  <a:lnTo>
                    <a:pt x="89" y="5020"/>
                  </a:lnTo>
                  <a:lnTo>
                    <a:pt x="191" y="5007"/>
                  </a:lnTo>
                  <a:lnTo>
                    <a:pt x="191" y="4994"/>
                  </a:lnTo>
                  <a:cubicBezTo>
                    <a:pt x="89" y="3177"/>
                    <a:pt x="674" y="1398"/>
                    <a:pt x="1830" y="0"/>
                  </a:cubicBezTo>
                  <a:close/>
                </a:path>
              </a:pathLst>
            </a:custGeom>
            <a:solidFill>
              <a:schemeClr val="dk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32" name="CustomShape 242"/>
            <p:cNvSpPr/>
            <p:nvPr/>
          </p:nvSpPr>
          <p:spPr>
            <a:xfrm>
              <a:off x="2831400" y="4948560"/>
              <a:ext cx="7920" cy="47520"/>
            </a:xfrm>
            <a:custGeom>
              <a:avLst/>
              <a:gdLst/>
              <a:ahLst/>
              <a:rect l="l" t="t" r="r" b="b"/>
              <a:pathLst>
                <a:path w="395" h="2238">
                  <a:moveTo>
                    <a:pt x="394" y="1"/>
                  </a:moveTo>
                  <a:lnTo>
                    <a:pt x="394" y="1"/>
                  </a:lnTo>
                  <a:cubicBezTo>
                    <a:pt x="343" y="14"/>
                    <a:pt x="318" y="26"/>
                    <a:pt x="280" y="39"/>
                  </a:cubicBezTo>
                  <a:cubicBezTo>
                    <a:pt x="51" y="751"/>
                    <a:pt x="0" y="1500"/>
                    <a:pt x="140" y="2237"/>
                  </a:cubicBezTo>
                  <a:lnTo>
                    <a:pt x="242" y="2212"/>
                  </a:lnTo>
                  <a:lnTo>
                    <a:pt x="229" y="2123"/>
                  </a:lnTo>
                  <a:cubicBezTo>
                    <a:pt x="115" y="1411"/>
                    <a:pt x="165" y="687"/>
                    <a:pt x="394" y="1"/>
                  </a:cubicBezTo>
                  <a:close/>
                </a:path>
              </a:pathLst>
            </a:custGeom>
            <a:solidFill>
              <a:schemeClr val="dk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33" name="CustomShape 243"/>
            <p:cNvSpPr/>
            <p:nvPr/>
          </p:nvSpPr>
          <p:spPr>
            <a:xfrm>
              <a:off x="2871360" y="4936680"/>
              <a:ext cx="7920" cy="46800"/>
            </a:xfrm>
            <a:custGeom>
              <a:avLst/>
              <a:gdLst/>
              <a:ahLst/>
              <a:rect l="l" t="t" r="r" b="b"/>
              <a:pathLst>
                <a:path w="383" h="2212">
                  <a:moveTo>
                    <a:pt x="382" y="1"/>
                  </a:moveTo>
                  <a:lnTo>
                    <a:pt x="268" y="39"/>
                  </a:lnTo>
                  <a:cubicBezTo>
                    <a:pt x="52" y="738"/>
                    <a:pt x="1" y="1488"/>
                    <a:pt x="141" y="2212"/>
                  </a:cubicBezTo>
                  <a:lnTo>
                    <a:pt x="242" y="2199"/>
                  </a:lnTo>
                  <a:lnTo>
                    <a:pt x="230" y="2097"/>
                  </a:lnTo>
                  <a:cubicBezTo>
                    <a:pt x="102" y="1399"/>
                    <a:pt x="166" y="674"/>
                    <a:pt x="382" y="1"/>
                  </a:cubicBezTo>
                  <a:close/>
                </a:path>
              </a:pathLst>
            </a:custGeom>
            <a:solidFill>
              <a:schemeClr val="dk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34" name="CustomShape 244"/>
            <p:cNvSpPr/>
            <p:nvPr/>
          </p:nvSpPr>
          <p:spPr>
            <a:xfrm>
              <a:off x="3427560" y="3790800"/>
              <a:ext cx="572760" cy="517680"/>
            </a:xfrm>
            <a:custGeom>
              <a:avLst/>
              <a:gdLst/>
              <a:ahLst/>
              <a:rect l="l" t="t" r="r" b="b"/>
              <a:pathLst>
                <a:path w="26800" h="24214">
                  <a:moveTo>
                    <a:pt x="6977" y="0"/>
                  </a:moveTo>
                  <a:cubicBezTo>
                    <a:pt x="6977" y="0"/>
                    <a:pt x="1" y="20420"/>
                    <a:pt x="941" y="22415"/>
                  </a:cubicBezTo>
                  <a:cubicBezTo>
                    <a:pt x="1419" y="23423"/>
                    <a:pt x="5884" y="24214"/>
                    <a:pt x="10721" y="24214"/>
                  </a:cubicBezTo>
                  <a:cubicBezTo>
                    <a:pt x="15398" y="24214"/>
                    <a:pt x="20425" y="23474"/>
                    <a:pt x="22530" y="21475"/>
                  </a:cubicBezTo>
                  <a:cubicBezTo>
                    <a:pt x="26799" y="17409"/>
                    <a:pt x="26279" y="1462"/>
                    <a:pt x="26279" y="1462"/>
                  </a:cubicBezTo>
                  <a:lnTo>
                    <a:pt x="6977" y="0"/>
                  </a:lnTo>
                  <a:close/>
                </a:path>
              </a:pathLst>
            </a:custGeom>
            <a:solidFill>
              <a:srgbClr val="99c1b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35" name="CustomShape 245"/>
            <p:cNvSpPr/>
            <p:nvPr/>
          </p:nvSpPr>
          <p:spPr>
            <a:xfrm>
              <a:off x="2722680" y="3859560"/>
              <a:ext cx="1217880" cy="999000"/>
            </a:xfrm>
            <a:custGeom>
              <a:avLst/>
              <a:gdLst/>
              <a:ahLst/>
              <a:rect l="l" t="t" r="r" b="b"/>
              <a:pathLst>
                <a:path w="56953" h="46724">
                  <a:moveTo>
                    <a:pt x="40256" y="1"/>
                  </a:moveTo>
                  <a:cubicBezTo>
                    <a:pt x="40256" y="1"/>
                    <a:pt x="19810" y="3343"/>
                    <a:pt x="14817" y="4486"/>
                  </a:cubicBezTo>
                  <a:cubicBezTo>
                    <a:pt x="9810" y="5630"/>
                    <a:pt x="2504" y="5427"/>
                    <a:pt x="1258" y="12199"/>
                  </a:cubicBezTo>
                  <a:cubicBezTo>
                    <a:pt x="1" y="18985"/>
                    <a:pt x="8565" y="46724"/>
                    <a:pt x="8565" y="46724"/>
                  </a:cubicBezTo>
                  <a:lnTo>
                    <a:pt x="15554" y="45466"/>
                  </a:lnTo>
                  <a:lnTo>
                    <a:pt x="12148" y="16380"/>
                  </a:lnTo>
                  <a:lnTo>
                    <a:pt x="12148" y="16380"/>
                  </a:lnTo>
                  <a:cubicBezTo>
                    <a:pt x="12149" y="16380"/>
                    <a:pt x="29648" y="21000"/>
                    <a:pt x="41835" y="21000"/>
                  </a:cubicBezTo>
                  <a:cubicBezTo>
                    <a:pt x="42886" y="21000"/>
                    <a:pt x="43898" y="20966"/>
                    <a:pt x="44855" y="20891"/>
                  </a:cubicBezTo>
                  <a:cubicBezTo>
                    <a:pt x="53915" y="20192"/>
                    <a:pt x="56114" y="17625"/>
                    <a:pt x="56114" y="17625"/>
                  </a:cubicBezTo>
                  <a:lnTo>
                    <a:pt x="56952" y="4169"/>
                  </a:lnTo>
                  <a:lnTo>
                    <a:pt x="40256" y="1"/>
                  </a:lnTo>
                  <a:close/>
                </a:path>
              </a:pathLst>
            </a:custGeom>
            <a:solidFill>
              <a:schemeClr val="accent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36" name="CustomShape 246"/>
            <p:cNvSpPr/>
            <p:nvPr/>
          </p:nvSpPr>
          <p:spPr>
            <a:xfrm>
              <a:off x="2981520" y="4204440"/>
              <a:ext cx="574920" cy="626760"/>
            </a:xfrm>
            <a:custGeom>
              <a:avLst/>
              <a:gdLst/>
              <a:ahLst/>
              <a:rect l="l" t="t" r="r" b="b"/>
              <a:pathLst>
                <a:path w="26901" h="29316">
                  <a:moveTo>
                    <a:pt x="3456" y="29315"/>
                  </a:moveTo>
                  <a:lnTo>
                    <a:pt x="0" y="1"/>
                  </a:lnTo>
                  <a:cubicBezTo>
                    <a:pt x="0" y="1"/>
                    <a:pt x="12783" y="4105"/>
                    <a:pt x="26900" y="4601"/>
                  </a:cubicBezTo>
                </a:path>
              </a:pathLst>
            </a:custGeom>
            <a:noFill/>
            <a:ln cap="rnd" w="2225">
              <a:solidFill>
                <a:srgbClr val="6d597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37" name="CustomShape 247"/>
            <p:cNvSpPr/>
            <p:nvPr/>
          </p:nvSpPr>
          <p:spPr>
            <a:xfrm>
              <a:off x="3551400" y="3852000"/>
              <a:ext cx="71280" cy="12960"/>
            </a:xfrm>
            <a:custGeom>
              <a:avLst/>
              <a:gdLst/>
              <a:ahLst/>
              <a:rect l="l" t="t" r="r" b="b"/>
              <a:pathLst>
                <a:path w="3343" h="624">
                  <a:moveTo>
                    <a:pt x="0" y="623"/>
                  </a:moveTo>
                  <a:lnTo>
                    <a:pt x="3342" y="1"/>
                  </a:lnTo>
                </a:path>
              </a:pathLst>
            </a:custGeom>
            <a:noFill/>
            <a:ln cap="rnd" w="2225">
              <a:solidFill>
                <a:srgbClr val="6d597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38" name="CustomShape 248"/>
            <p:cNvSpPr/>
            <p:nvPr/>
          </p:nvSpPr>
          <p:spPr>
            <a:xfrm>
              <a:off x="2937960" y="4164480"/>
              <a:ext cx="42480" cy="39240"/>
            </a:xfrm>
            <a:custGeom>
              <a:avLst/>
              <a:gdLst/>
              <a:ahLst/>
              <a:rect l="l" t="t" r="r" b="b"/>
              <a:pathLst>
                <a:path w="2009" h="1857">
                  <a:moveTo>
                    <a:pt x="1" y="636"/>
                  </a:moveTo>
                  <a:cubicBezTo>
                    <a:pt x="725" y="954"/>
                    <a:pt x="1399" y="1361"/>
                    <a:pt x="2009" y="1856"/>
                  </a:cubicBezTo>
                  <a:cubicBezTo>
                    <a:pt x="1932" y="1221"/>
                    <a:pt x="1805" y="598"/>
                    <a:pt x="1589" y="1"/>
                  </a:cubicBezTo>
                </a:path>
              </a:pathLst>
            </a:custGeom>
            <a:noFill/>
            <a:ln cap="rnd" w="2225">
              <a:solidFill>
                <a:srgbClr val="6d597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39" name="CustomShape 249"/>
            <p:cNvSpPr/>
            <p:nvPr/>
          </p:nvSpPr>
          <p:spPr>
            <a:xfrm>
              <a:off x="3565440" y="3827160"/>
              <a:ext cx="425160" cy="22680"/>
            </a:xfrm>
            <a:custGeom>
              <a:avLst/>
              <a:gdLst/>
              <a:ahLst/>
              <a:rect l="l" t="t" r="r" b="b"/>
              <a:pathLst>
                <a:path w="19900" h="1081">
                  <a:moveTo>
                    <a:pt x="0" y="0"/>
                  </a:moveTo>
                  <a:cubicBezTo>
                    <a:pt x="6608" y="724"/>
                    <a:pt x="13253" y="1080"/>
                    <a:pt x="19899" y="1068"/>
                  </a:cubicBezTo>
                </a:path>
              </a:pathLst>
            </a:custGeom>
            <a:noFill/>
            <a:ln cap="rnd" w="2225">
              <a:solidFill>
                <a:srgbClr val="6d597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40" name="CustomShape 250"/>
            <p:cNvSpPr/>
            <p:nvPr/>
          </p:nvSpPr>
          <p:spPr>
            <a:xfrm>
              <a:off x="2885760" y="3843000"/>
              <a:ext cx="837720" cy="998280"/>
            </a:xfrm>
            <a:custGeom>
              <a:avLst/>
              <a:gdLst/>
              <a:ahLst/>
              <a:rect l="l" t="t" r="r" b="b"/>
              <a:pathLst>
                <a:path w="39189" h="46698">
                  <a:moveTo>
                    <a:pt x="4994" y="46698"/>
                  </a:moveTo>
                  <a:cubicBezTo>
                    <a:pt x="2910" y="37371"/>
                    <a:pt x="1449" y="28273"/>
                    <a:pt x="318" y="18793"/>
                  </a:cubicBezTo>
                  <a:cubicBezTo>
                    <a:pt x="140" y="17256"/>
                    <a:pt x="1" y="15579"/>
                    <a:pt x="877" y="14308"/>
                  </a:cubicBezTo>
                  <a:cubicBezTo>
                    <a:pt x="1691" y="13126"/>
                    <a:pt x="3203" y="12605"/>
                    <a:pt x="4639" y="12605"/>
                  </a:cubicBezTo>
                  <a:cubicBezTo>
                    <a:pt x="6062" y="12618"/>
                    <a:pt x="7447" y="13063"/>
                    <a:pt x="8819" y="13469"/>
                  </a:cubicBezTo>
                  <a:cubicBezTo>
                    <a:pt x="14423" y="15121"/>
                    <a:pt x="20204" y="16049"/>
                    <a:pt x="26037" y="16239"/>
                  </a:cubicBezTo>
                  <a:cubicBezTo>
                    <a:pt x="28921" y="16328"/>
                    <a:pt x="31984" y="16189"/>
                    <a:pt x="34398" y="14600"/>
                  </a:cubicBezTo>
                  <a:cubicBezTo>
                    <a:pt x="36634" y="13139"/>
                    <a:pt x="37994" y="10598"/>
                    <a:pt x="38591" y="7993"/>
                  </a:cubicBezTo>
                  <a:cubicBezTo>
                    <a:pt x="39188" y="5375"/>
                    <a:pt x="39112" y="2669"/>
                    <a:pt x="39036" y="0"/>
                  </a:cubicBezTo>
                </a:path>
              </a:pathLst>
            </a:custGeom>
            <a:noFill/>
            <a:ln cap="rnd" w="2225">
              <a:solidFill>
                <a:schemeClr val="dk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41" name="CustomShape 251"/>
            <p:cNvSpPr/>
            <p:nvPr/>
          </p:nvSpPr>
          <p:spPr>
            <a:xfrm>
              <a:off x="3629160" y="3836160"/>
              <a:ext cx="79920" cy="181080"/>
            </a:xfrm>
            <a:custGeom>
              <a:avLst/>
              <a:gdLst/>
              <a:ahLst/>
              <a:rect l="l" t="t" r="r" b="b"/>
              <a:pathLst>
                <a:path w="3749" h="8476">
                  <a:moveTo>
                    <a:pt x="407" y="1"/>
                  </a:moveTo>
                  <a:cubicBezTo>
                    <a:pt x="0" y="1614"/>
                    <a:pt x="115" y="3304"/>
                    <a:pt x="737" y="4842"/>
                  </a:cubicBezTo>
                  <a:cubicBezTo>
                    <a:pt x="1322" y="6354"/>
                    <a:pt x="2376" y="7625"/>
                    <a:pt x="3749" y="8476"/>
                  </a:cubicBezTo>
                </a:path>
              </a:pathLst>
            </a:custGeom>
            <a:noFill/>
            <a:ln cap="rnd" w="2225">
              <a:solidFill>
                <a:srgbClr val="6d597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42" name="CustomShape 252"/>
            <p:cNvSpPr/>
            <p:nvPr/>
          </p:nvSpPr>
          <p:spPr>
            <a:xfrm>
              <a:off x="3384360" y="3586320"/>
              <a:ext cx="218880" cy="336240"/>
            </a:xfrm>
            <a:custGeom>
              <a:avLst/>
              <a:gdLst/>
              <a:ahLst/>
              <a:rect l="l" t="t" r="r" b="b"/>
              <a:pathLst>
                <a:path w="10243" h="15725">
                  <a:moveTo>
                    <a:pt x="9391" y="1"/>
                  </a:moveTo>
                  <a:lnTo>
                    <a:pt x="5058" y="1411"/>
                  </a:lnTo>
                  <a:lnTo>
                    <a:pt x="687" y="6824"/>
                  </a:lnTo>
                  <a:cubicBezTo>
                    <a:pt x="687" y="6824"/>
                    <a:pt x="1" y="9277"/>
                    <a:pt x="1" y="10217"/>
                  </a:cubicBezTo>
                  <a:cubicBezTo>
                    <a:pt x="1" y="11157"/>
                    <a:pt x="839" y="15592"/>
                    <a:pt x="1563" y="15694"/>
                  </a:cubicBezTo>
                  <a:cubicBezTo>
                    <a:pt x="1701" y="15713"/>
                    <a:pt x="1913" y="15724"/>
                    <a:pt x="2168" y="15724"/>
                  </a:cubicBezTo>
                  <a:cubicBezTo>
                    <a:pt x="3278" y="15724"/>
                    <a:pt x="5209" y="15499"/>
                    <a:pt x="5426" y="14652"/>
                  </a:cubicBezTo>
                  <a:cubicBezTo>
                    <a:pt x="5617" y="13902"/>
                    <a:pt x="5935" y="11208"/>
                    <a:pt x="6100" y="9734"/>
                  </a:cubicBezTo>
                  <a:cubicBezTo>
                    <a:pt x="6125" y="10217"/>
                    <a:pt x="6201" y="10687"/>
                    <a:pt x="6341" y="11145"/>
                  </a:cubicBezTo>
                  <a:cubicBezTo>
                    <a:pt x="6367" y="11246"/>
                    <a:pt x="6417" y="11335"/>
                    <a:pt x="6494" y="11411"/>
                  </a:cubicBezTo>
                  <a:cubicBezTo>
                    <a:pt x="6561" y="11457"/>
                    <a:pt x="6637" y="11479"/>
                    <a:pt x="6711" y="11479"/>
                  </a:cubicBezTo>
                  <a:cubicBezTo>
                    <a:pt x="6803" y="11479"/>
                    <a:pt x="6893" y="11444"/>
                    <a:pt x="6964" y="11373"/>
                  </a:cubicBezTo>
                  <a:cubicBezTo>
                    <a:pt x="7091" y="11233"/>
                    <a:pt x="7180" y="11081"/>
                    <a:pt x="7231" y="10916"/>
                  </a:cubicBezTo>
                  <a:cubicBezTo>
                    <a:pt x="7561" y="9899"/>
                    <a:pt x="7777" y="8845"/>
                    <a:pt x="7879" y="7777"/>
                  </a:cubicBezTo>
                  <a:cubicBezTo>
                    <a:pt x="7942" y="7142"/>
                    <a:pt x="8082" y="6329"/>
                    <a:pt x="8082" y="5579"/>
                  </a:cubicBezTo>
                  <a:cubicBezTo>
                    <a:pt x="8933" y="3978"/>
                    <a:pt x="10242" y="1055"/>
                    <a:pt x="10242" y="1055"/>
                  </a:cubicBezTo>
                  <a:lnTo>
                    <a:pt x="9391" y="1"/>
                  </a:lnTo>
                  <a:close/>
                </a:path>
              </a:pathLst>
            </a:custGeom>
            <a:solidFill>
              <a:srgbClr val="d88c9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43" name="CustomShape 253"/>
            <p:cNvSpPr/>
            <p:nvPr/>
          </p:nvSpPr>
          <p:spPr>
            <a:xfrm>
              <a:off x="3384360" y="3586320"/>
              <a:ext cx="218880" cy="337680"/>
            </a:xfrm>
            <a:custGeom>
              <a:avLst/>
              <a:gdLst/>
              <a:ahLst/>
              <a:rect l="l" t="t" r="r" b="b"/>
              <a:pathLst>
                <a:path w="10243" h="15796">
                  <a:moveTo>
                    <a:pt x="10242" y="1055"/>
                  </a:moveTo>
                  <a:lnTo>
                    <a:pt x="9391" y="1"/>
                  </a:lnTo>
                  <a:lnTo>
                    <a:pt x="5058" y="1411"/>
                  </a:lnTo>
                  <a:lnTo>
                    <a:pt x="687" y="6824"/>
                  </a:lnTo>
                  <a:cubicBezTo>
                    <a:pt x="687" y="6824"/>
                    <a:pt x="1" y="9277"/>
                    <a:pt x="1" y="10217"/>
                  </a:cubicBezTo>
                  <a:cubicBezTo>
                    <a:pt x="1" y="11157"/>
                    <a:pt x="839" y="15592"/>
                    <a:pt x="1563" y="15694"/>
                  </a:cubicBezTo>
                  <a:cubicBezTo>
                    <a:pt x="2300" y="15795"/>
                    <a:pt x="5159" y="15694"/>
                    <a:pt x="5426" y="14652"/>
                  </a:cubicBezTo>
                  <a:cubicBezTo>
                    <a:pt x="5617" y="13902"/>
                    <a:pt x="5935" y="11208"/>
                    <a:pt x="6100" y="9734"/>
                  </a:cubicBezTo>
                  <a:cubicBezTo>
                    <a:pt x="6125" y="10217"/>
                    <a:pt x="6201" y="10687"/>
                    <a:pt x="6341" y="11145"/>
                  </a:cubicBezTo>
                  <a:cubicBezTo>
                    <a:pt x="6367" y="11246"/>
                    <a:pt x="6417" y="11335"/>
                    <a:pt x="6494" y="11411"/>
                  </a:cubicBezTo>
                  <a:cubicBezTo>
                    <a:pt x="6646" y="11513"/>
                    <a:pt x="6837" y="11500"/>
                    <a:pt x="6964" y="11373"/>
                  </a:cubicBezTo>
                  <a:cubicBezTo>
                    <a:pt x="7091" y="11233"/>
                    <a:pt x="7180" y="11081"/>
                    <a:pt x="7231" y="10916"/>
                  </a:cubicBezTo>
                  <a:cubicBezTo>
                    <a:pt x="7561" y="9899"/>
                    <a:pt x="7777" y="8845"/>
                    <a:pt x="7879" y="7777"/>
                  </a:cubicBezTo>
                  <a:cubicBezTo>
                    <a:pt x="7942" y="7142"/>
                    <a:pt x="8082" y="6329"/>
                    <a:pt x="8082" y="5579"/>
                  </a:cubicBezTo>
                  <a:cubicBezTo>
                    <a:pt x="8933" y="3978"/>
                    <a:pt x="10242" y="1055"/>
                    <a:pt x="10242" y="1055"/>
                  </a:cubicBezTo>
                  <a:close/>
                </a:path>
              </a:pathLst>
            </a:custGeom>
            <a:solidFill>
              <a:srgbClr val="dc9ca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44" name="CustomShape 254"/>
            <p:cNvSpPr/>
            <p:nvPr/>
          </p:nvSpPr>
          <p:spPr>
            <a:xfrm>
              <a:off x="3470040" y="3759480"/>
              <a:ext cx="12240" cy="156600"/>
            </a:xfrm>
            <a:custGeom>
              <a:avLst/>
              <a:gdLst/>
              <a:ahLst/>
              <a:rect l="l" t="t" r="r" b="b"/>
              <a:pathLst>
                <a:path w="585" h="7320">
                  <a:moveTo>
                    <a:pt x="585" y="1"/>
                  </a:moveTo>
                  <a:cubicBezTo>
                    <a:pt x="585" y="1"/>
                    <a:pt x="0" y="2275"/>
                    <a:pt x="38" y="3279"/>
                  </a:cubicBezTo>
                  <a:cubicBezTo>
                    <a:pt x="76" y="4296"/>
                    <a:pt x="165" y="7320"/>
                    <a:pt x="165" y="7320"/>
                  </a:cubicBezTo>
                </a:path>
              </a:pathLst>
            </a:custGeom>
            <a:solidFill>
              <a:srgbClr val="d88c9a"/>
            </a:solidFill>
            <a:ln cap="rnd" w="950">
              <a:solidFill>
                <a:schemeClr val="dk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45" name="CustomShape 255"/>
            <p:cNvSpPr/>
            <p:nvPr/>
          </p:nvSpPr>
          <p:spPr>
            <a:xfrm>
              <a:off x="3436200" y="3763080"/>
              <a:ext cx="10440" cy="159120"/>
            </a:xfrm>
            <a:custGeom>
              <a:avLst/>
              <a:gdLst/>
              <a:ahLst/>
              <a:rect l="l" t="t" r="r" b="b"/>
              <a:pathLst>
                <a:path w="497" h="7459">
                  <a:moveTo>
                    <a:pt x="445" y="0"/>
                  </a:moveTo>
                  <a:cubicBezTo>
                    <a:pt x="445" y="0"/>
                    <a:pt x="1" y="2821"/>
                    <a:pt x="26" y="3469"/>
                  </a:cubicBezTo>
                  <a:cubicBezTo>
                    <a:pt x="51" y="4117"/>
                    <a:pt x="496" y="7459"/>
                    <a:pt x="496" y="7459"/>
                  </a:cubicBezTo>
                </a:path>
              </a:pathLst>
            </a:custGeom>
            <a:solidFill>
              <a:srgbClr val="d88c9a"/>
            </a:solidFill>
            <a:ln cap="rnd" w="950">
              <a:solidFill>
                <a:schemeClr val="dk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46" name="CustomShape 256"/>
            <p:cNvSpPr/>
            <p:nvPr/>
          </p:nvSpPr>
          <p:spPr>
            <a:xfrm>
              <a:off x="3403800" y="3780000"/>
              <a:ext cx="20880" cy="141840"/>
            </a:xfrm>
            <a:custGeom>
              <a:avLst/>
              <a:gdLst/>
              <a:ahLst/>
              <a:rect l="l" t="t" r="r" b="b"/>
              <a:pathLst>
                <a:path w="992" h="6647">
                  <a:moveTo>
                    <a:pt x="153" y="1"/>
                  </a:moveTo>
                  <a:cubicBezTo>
                    <a:pt x="153" y="1"/>
                    <a:pt x="0" y="2314"/>
                    <a:pt x="153" y="3330"/>
                  </a:cubicBezTo>
                  <a:cubicBezTo>
                    <a:pt x="318" y="4347"/>
                    <a:pt x="992" y="6647"/>
                    <a:pt x="992" y="6647"/>
                  </a:cubicBezTo>
                </a:path>
              </a:pathLst>
            </a:custGeom>
            <a:solidFill>
              <a:srgbClr val="d88c9a"/>
            </a:solidFill>
            <a:ln cap="rnd" w="950">
              <a:solidFill>
                <a:schemeClr val="dk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47" name="CustomShape 257"/>
            <p:cNvSpPr/>
            <p:nvPr/>
          </p:nvSpPr>
          <p:spPr>
            <a:xfrm>
              <a:off x="3320280" y="2823120"/>
              <a:ext cx="352080" cy="918360"/>
            </a:xfrm>
            <a:custGeom>
              <a:avLst/>
              <a:gdLst/>
              <a:ahLst/>
              <a:rect l="l" t="t" r="r" b="b"/>
              <a:pathLst>
                <a:path w="16482" h="42960">
                  <a:moveTo>
                    <a:pt x="12752" y="1"/>
                  </a:moveTo>
                  <a:cubicBezTo>
                    <a:pt x="12722" y="1"/>
                    <a:pt x="12690" y="3"/>
                    <a:pt x="12656" y="8"/>
                  </a:cubicBezTo>
                  <a:cubicBezTo>
                    <a:pt x="11919" y="109"/>
                    <a:pt x="10992" y="3922"/>
                    <a:pt x="10992" y="3922"/>
                  </a:cubicBezTo>
                  <a:cubicBezTo>
                    <a:pt x="10992" y="3922"/>
                    <a:pt x="11093" y="2257"/>
                    <a:pt x="10623" y="2143"/>
                  </a:cubicBezTo>
                  <a:cubicBezTo>
                    <a:pt x="10616" y="2141"/>
                    <a:pt x="10609" y="2140"/>
                    <a:pt x="10602" y="2140"/>
                  </a:cubicBezTo>
                  <a:cubicBezTo>
                    <a:pt x="10123" y="2140"/>
                    <a:pt x="9122" y="5397"/>
                    <a:pt x="9022" y="6323"/>
                  </a:cubicBezTo>
                  <a:cubicBezTo>
                    <a:pt x="8908" y="7251"/>
                    <a:pt x="7929" y="9284"/>
                    <a:pt x="7612" y="11431"/>
                  </a:cubicBezTo>
                  <a:cubicBezTo>
                    <a:pt x="7294" y="13566"/>
                    <a:pt x="7434" y="16882"/>
                    <a:pt x="7434" y="16882"/>
                  </a:cubicBezTo>
                  <a:cubicBezTo>
                    <a:pt x="7434" y="16882"/>
                    <a:pt x="3609" y="26476"/>
                    <a:pt x="1805" y="32245"/>
                  </a:cubicBezTo>
                  <a:cubicBezTo>
                    <a:pt x="0" y="38014"/>
                    <a:pt x="547" y="42194"/>
                    <a:pt x="547" y="42194"/>
                  </a:cubicBezTo>
                  <a:cubicBezTo>
                    <a:pt x="547" y="42194"/>
                    <a:pt x="2004" y="42959"/>
                    <a:pt x="3938" y="42959"/>
                  </a:cubicBezTo>
                  <a:cubicBezTo>
                    <a:pt x="5137" y="42959"/>
                    <a:pt x="6520" y="42665"/>
                    <a:pt x="7853" y="41711"/>
                  </a:cubicBezTo>
                  <a:cubicBezTo>
                    <a:pt x="11335" y="39208"/>
                    <a:pt x="11259" y="18077"/>
                    <a:pt x="11259" y="18077"/>
                  </a:cubicBezTo>
                  <a:cubicBezTo>
                    <a:pt x="12288" y="16997"/>
                    <a:pt x="13241" y="15853"/>
                    <a:pt x="14130" y="14659"/>
                  </a:cubicBezTo>
                  <a:cubicBezTo>
                    <a:pt x="15325" y="12994"/>
                    <a:pt x="14905" y="11698"/>
                    <a:pt x="14905" y="10847"/>
                  </a:cubicBezTo>
                  <a:cubicBezTo>
                    <a:pt x="14905" y="10008"/>
                    <a:pt x="15426" y="5904"/>
                    <a:pt x="15477" y="5065"/>
                  </a:cubicBezTo>
                  <a:cubicBezTo>
                    <a:pt x="15541" y="4226"/>
                    <a:pt x="16481" y="1101"/>
                    <a:pt x="15757" y="808"/>
                  </a:cubicBezTo>
                  <a:cubicBezTo>
                    <a:pt x="15634" y="758"/>
                    <a:pt x="15520" y="737"/>
                    <a:pt x="15417" y="737"/>
                  </a:cubicBezTo>
                  <a:cubicBezTo>
                    <a:pt x="14921" y="737"/>
                    <a:pt x="14651" y="1215"/>
                    <a:pt x="14651" y="1215"/>
                  </a:cubicBezTo>
                  <a:cubicBezTo>
                    <a:pt x="14651" y="1215"/>
                    <a:pt x="14753" y="224"/>
                    <a:pt x="14168" y="224"/>
                  </a:cubicBezTo>
                  <a:cubicBezTo>
                    <a:pt x="13584" y="224"/>
                    <a:pt x="13279" y="948"/>
                    <a:pt x="13279" y="948"/>
                  </a:cubicBezTo>
                  <a:cubicBezTo>
                    <a:pt x="13279" y="948"/>
                    <a:pt x="13371" y="1"/>
                    <a:pt x="12752" y="1"/>
                  </a:cubicBezTo>
                  <a:close/>
                </a:path>
              </a:pathLst>
            </a:custGeom>
            <a:solidFill>
              <a:srgbClr val="d88c9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48" name="CustomShape 258"/>
            <p:cNvSpPr/>
            <p:nvPr/>
          </p:nvSpPr>
          <p:spPr>
            <a:xfrm>
              <a:off x="3329280" y="3440160"/>
              <a:ext cx="313200" cy="350280"/>
            </a:xfrm>
            <a:custGeom>
              <a:avLst/>
              <a:gdLst/>
              <a:ahLst/>
              <a:rect l="l" t="t" r="r" b="b"/>
              <a:pathLst>
                <a:path w="14665" h="16382">
                  <a:moveTo>
                    <a:pt x="7638" y="0"/>
                  </a:moveTo>
                  <a:cubicBezTo>
                    <a:pt x="7638" y="0"/>
                    <a:pt x="1" y="9111"/>
                    <a:pt x="64" y="12453"/>
                  </a:cubicBezTo>
                  <a:cubicBezTo>
                    <a:pt x="123" y="15009"/>
                    <a:pt x="1529" y="16381"/>
                    <a:pt x="3277" y="16381"/>
                  </a:cubicBezTo>
                  <a:cubicBezTo>
                    <a:pt x="3806" y="16381"/>
                    <a:pt x="4367" y="16255"/>
                    <a:pt x="4931" y="15998"/>
                  </a:cubicBezTo>
                  <a:cubicBezTo>
                    <a:pt x="7371" y="14880"/>
                    <a:pt x="14664" y="6824"/>
                    <a:pt x="14664" y="6824"/>
                  </a:cubicBezTo>
                  <a:lnTo>
                    <a:pt x="7638" y="0"/>
                  </a:lnTo>
                  <a:close/>
                </a:path>
              </a:pathLst>
            </a:custGeom>
            <a:solidFill>
              <a:srgbClr val="d88c9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49" name="CustomShape 259"/>
            <p:cNvSpPr/>
            <p:nvPr/>
          </p:nvSpPr>
          <p:spPr>
            <a:xfrm>
              <a:off x="3377160" y="3438720"/>
              <a:ext cx="107640" cy="170640"/>
            </a:xfrm>
            <a:custGeom>
              <a:avLst/>
              <a:gdLst/>
              <a:ahLst/>
              <a:rect l="l" t="t" r="r" b="b"/>
              <a:pathLst>
                <a:path w="5058" h="7994">
                  <a:moveTo>
                    <a:pt x="5057" y="1"/>
                  </a:moveTo>
                  <a:lnTo>
                    <a:pt x="0" y="7993"/>
                  </a:lnTo>
                </a:path>
              </a:pathLst>
            </a:custGeom>
            <a:noFill/>
            <a:ln cap="rnd" w="950">
              <a:solidFill>
                <a:schemeClr val="dk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50" name="CustomShape 260"/>
            <p:cNvSpPr/>
            <p:nvPr/>
          </p:nvSpPr>
          <p:spPr>
            <a:xfrm>
              <a:off x="3485520" y="3127320"/>
              <a:ext cx="311400" cy="483120"/>
            </a:xfrm>
            <a:custGeom>
              <a:avLst/>
              <a:gdLst/>
              <a:ahLst/>
              <a:rect l="l" t="t" r="r" b="b"/>
              <a:pathLst>
                <a:path w="14575" h="22606">
                  <a:moveTo>
                    <a:pt x="9498" y="1"/>
                  </a:moveTo>
                  <a:cubicBezTo>
                    <a:pt x="9429" y="1"/>
                    <a:pt x="9359" y="5"/>
                    <a:pt x="9289" y="12"/>
                  </a:cubicBezTo>
                  <a:cubicBezTo>
                    <a:pt x="6201" y="368"/>
                    <a:pt x="0" y="14549"/>
                    <a:pt x="0" y="14549"/>
                  </a:cubicBezTo>
                  <a:lnTo>
                    <a:pt x="7637" y="22605"/>
                  </a:lnTo>
                  <a:cubicBezTo>
                    <a:pt x="7637" y="22605"/>
                    <a:pt x="12377" y="15451"/>
                    <a:pt x="13482" y="11207"/>
                  </a:cubicBezTo>
                  <a:cubicBezTo>
                    <a:pt x="14575" y="7060"/>
                    <a:pt x="12464" y="1"/>
                    <a:pt x="9498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51" name="CustomShape 261"/>
            <p:cNvSpPr/>
            <p:nvPr/>
          </p:nvSpPr>
          <p:spPr>
            <a:xfrm>
              <a:off x="3684240" y="3127680"/>
              <a:ext cx="86400" cy="124560"/>
            </a:xfrm>
            <a:custGeom>
              <a:avLst/>
              <a:gdLst/>
              <a:ahLst/>
              <a:rect l="l" t="t" r="r" b="b"/>
              <a:pathLst>
                <a:path w="4054" h="5846">
                  <a:moveTo>
                    <a:pt x="0" y="0"/>
                  </a:moveTo>
                  <a:cubicBezTo>
                    <a:pt x="0" y="0"/>
                    <a:pt x="3494" y="64"/>
                    <a:pt x="4054" y="5846"/>
                  </a:cubicBezTo>
                </a:path>
              </a:pathLst>
            </a:custGeom>
            <a:noFill/>
            <a:ln cap="rnd" w="2225">
              <a:solidFill>
                <a:schemeClr val="dk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52" name="CustomShape 262"/>
            <p:cNvSpPr/>
            <p:nvPr/>
          </p:nvSpPr>
          <p:spPr>
            <a:xfrm>
              <a:off x="3498840" y="3414600"/>
              <a:ext cx="149040" cy="141120"/>
            </a:xfrm>
            <a:custGeom>
              <a:avLst/>
              <a:gdLst/>
              <a:ahLst/>
              <a:rect l="l" t="t" r="r" b="b"/>
              <a:pathLst>
                <a:path w="6989" h="6621">
                  <a:moveTo>
                    <a:pt x="0" y="0"/>
                  </a:moveTo>
                  <a:lnTo>
                    <a:pt x="6989" y="6620"/>
                  </a:lnTo>
                </a:path>
              </a:pathLst>
            </a:custGeom>
            <a:noFill/>
            <a:ln cap="rnd" w="2225">
              <a:solidFill>
                <a:schemeClr val="dk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53" name="CustomShape 263"/>
            <p:cNvSpPr/>
            <p:nvPr/>
          </p:nvSpPr>
          <p:spPr>
            <a:xfrm>
              <a:off x="3636000" y="3454560"/>
              <a:ext cx="113400" cy="142200"/>
            </a:xfrm>
            <a:custGeom>
              <a:avLst/>
              <a:gdLst/>
              <a:ahLst/>
              <a:rect l="l" t="t" r="r" b="b"/>
              <a:pathLst>
                <a:path w="5313" h="6672">
                  <a:moveTo>
                    <a:pt x="1" y="6672"/>
                  </a:moveTo>
                  <a:lnTo>
                    <a:pt x="5312" y="1"/>
                  </a:lnTo>
                </a:path>
              </a:pathLst>
            </a:custGeom>
            <a:noFill/>
            <a:ln cap="rnd" w="2225">
              <a:solidFill>
                <a:srgbClr val="774c6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54" name="CustomShape 264"/>
            <p:cNvSpPr/>
            <p:nvPr/>
          </p:nvSpPr>
          <p:spPr>
            <a:xfrm>
              <a:off x="3697200" y="3489120"/>
              <a:ext cx="56520" cy="34200"/>
            </a:xfrm>
            <a:custGeom>
              <a:avLst/>
              <a:gdLst/>
              <a:ahLst/>
              <a:rect l="l" t="t" r="r" b="b"/>
              <a:pathLst>
                <a:path w="2657" h="1615">
                  <a:moveTo>
                    <a:pt x="1" y="1614"/>
                  </a:moveTo>
                  <a:lnTo>
                    <a:pt x="2656" y="0"/>
                  </a:lnTo>
                </a:path>
              </a:pathLst>
            </a:custGeom>
            <a:noFill/>
            <a:ln cap="rnd" w="2225">
              <a:solidFill>
                <a:srgbClr val="774c6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55" name="CustomShape 265"/>
            <p:cNvSpPr/>
            <p:nvPr/>
          </p:nvSpPr>
          <p:spPr>
            <a:xfrm>
              <a:off x="3742560" y="3495600"/>
              <a:ext cx="3240" cy="300960"/>
            </a:xfrm>
            <a:custGeom>
              <a:avLst/>
              <a:gdLst/>
              <a:ahLst/>
              <a:rect l="l" t="t" r="r" b="b"/>
              <a:pathLst>
                <a:path w="166" h="14080">
                  <a:moveTo>
                    <a:pt x="25" y="0"/>
                  </a:moveTo>
                  <a:cubicBezTo>
                    <a:pt x="165" y="4702"/>
                    <a:pt x="165" y="9391"/>
                    <a:pt x="0" y="14079"/>
                  </a:cubicBezTo>
                </a:path>
              </a:pathLst>
            </a:custGeom>
            <a:noFill/>
            <a:ln cap="rnd" w="2225">
              <a:solidFill>
                <a:srgbClr val="774c6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56" name="CustomShape 266"/>
            <p:cNvSpPr/>
            <p:nvPr/>
          </p:nvSpPr>
          <p:spPr>
            <a:xfrm>
              <a:off x="3518640" y="3122280"/>
              <a:ext cx="687960" cy="1056600"/>
            </a:xfrm>
            <a:custGeom>
              <a:avLst/>
              <a:gdLst/>
              <a:ahLst/>
              <a:rect l="l" t="t" r="r" b="b"/>
              <a:pathLst>
                <a:path w="32175" h="49397">
                  <a:moveTo>
                    <a:pt x="24006" y="1"/>
                  </a:moveTo>
                  <a:cubicBezTo>
                    <a:pt x="21642" y="1"/>
                    <a:pt x="19302" y="972"/>
                    <a:pt x="17371" y="2377"/>
                  </a:cubicBezTo>
                  <a:cubicBezTo>
                    <a:pt x="16329" y="3127"/>
                    <a:pt x="15363" y="3966"/>
                    <a:pt x="14461" y="4881"/>
                  </a:cubicBezTo>
                  <a:cubicBezTo>
                    <a:pt x="14131" y="5211"/>
                    <a:pt x="13813" y="5554"/>
                    <a:pt x="13508" y="5910"/>
                  </a:cubicBezTo>
                  <a:cubicBezTo>
                    <a:pt x="7599" y="12657"/>
                    <a:pt x="5630" y="22289"/>
                    <a:pt x="3597" y="30815"/>
                  </a:cubicBezTo>
                  <a:cubicBezTo>
                    <a:pt x="2364" y="35949"/>
                    <a:pt x="1246" y="41120"/>
                    <a:pt x="166" y="46292"/>
                  </a:cubicBezTo>
                  <a:cubicBezTo>
                    <a:pt x="1" y="47131"/>
                    <a:pt x="242" y="47995"/>
                    <a:pt x="839" y="48605"/>
                  </a:cubicBezTo>
                  <a:cubicBezTo>
                    <a:pt x="890" y="48655"/>
                    <a:pt x="954" y="48719"/>
                    <a:pt x="1004" y="48757"/>
                  </a:cubicBezTo>
                  <a:cubicBezTo>
                    <a:pt x="1476" y="49170"/>
                    <a:pt x="2079" y="49397"/>
                    <a:pt x="2702" y="49397"/>
                  </a:cubicBezTo>
                  <a:cubicBezTo>
                    <a:pt x="2750" y="49397"/>
                    <a:pt x="2799" y="49395"/>
                    <a:pt x="2847" y="49392"/>
                  </a:cubicBezTo>
                  <a:lnTo>
                    <a:pt x="4283" y="49303"/>
                  </a:lnTo>
                  <a:lnTo>
                    <a:pt x="19429" y="48389"/>
                  </a:lnTo>
                  <a:lnTo>
                    <a:pt x="22022" y="48223"/>
                  </a:lnTo>
                  <a:cubicBezTo>
                    <a:pt x="23038" y="48160"/>
                    <a:pt x="23928" y="47512"/>
                    <a:pt x="24283" y="46559"/>
                  </a:cubicBezTo>
                  <a:cubicBezTo>
                    <a:pt x="28502" y="35212"/>
                    <a:pt x="32174" y="23649"/>
                    <a:pt x="32034" y="11412"/>
                  </a:cubicBezTo>
                  <a:cubicBezTo>
                    <a:pt x="31971" y="6838"/>
                    <a:pt x="30649" y="942"/>
                    <a:pt x="25313" y="103"/>
                  </a:cubicBezTo>
                  <a:cubicBezTo>
                    <a:pt x="24878" y="34"/>
                    <a:pt x="24442" y="1"/>
                    <a:pt x="24006" y="1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57" name="CustomShape 267"/>
            <p:cNvSpPr/>
            <p:nvPr/>
          </p:nvSpPr>
          <p:spPr>
            <a:xfrm>
              <a:off x="3579120" y="4127400"/>
              <a:ext cx="42120" cy="182520"/>
            </a:xfrm>
            <a:custGeom>
              <a:avLst/>
              <a:gdLst/>
              <a:ahLst/>
              <a:rect l="l" t="t" r="r" b="b"/>
              <a:pathLst>
                <a:path w="1983" h="8552">
                  <a:moveTo>
                    <a:pt x="1983" y="0"/>
                  </a:moveTo>
                  <a:lnTo>
                    <a:pt x="0" y="8552"/>
                  </a:lnTo>
                </a:path>
              </a:pathLst>
            </a:custGeom>
            <a:noFill/>
            <a:ln w="8575">
              <a:solidFill>
                <a:schemeClr val="dk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58" name="CustomShape 268"/>
            <p:cNvSpPr/>
            <p:nvPr/>
          </p:nvSpPr>
          <p:spPr>
            <a:xfrm>
              <a:off x="3907080" y="4091760"/>
              <a:ext cx="42120" cy="182160"/>
            </a:xfrm>
            <a:custGeom>
              <a:avLst/>
              <a:gdLst/>
              <a:ahLst/>
              <a:rect l="l" t="t" r="r" b="b"/>
              <a:pathLst>
                <a:path w="1983" h="8540">
                  <a:moveTo>
                    <a:pt x="1983" y="1"/>
                  </a:moveTo>
                  <a:lnTo>
                    <a:pt x="1" y="8540"/>
                  </a:lnTo>
                </a:path>
              </a:pathLst>
            </a:custGeom>
            <a:noFill/>
            <a:ln w="8575">
              <a:solidFill>
                <a:schemeClr val="dk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59" name="CustomShape 269"/>
            <p:cNvSpPr/>
            <p:nvPr/>
          </p:nvSpPr>
          <p:spPr>
            <a:xfrm>
              <a:off x="2859120" y="4169520"/>
              <a:ext cx="1095120" cy="247320"/>
            </a:xfrm>
            <a:custGeom>
              <a:avLst/>
              <a:gdLst/>
              <a:ahLst/>
              <a:rect l="l" t="t" r="r" b="b"/>
              <a:pathLst>
                <a:path w="51217" h="11582">
                  <a:moveTo>
                    <a:pt x="2951" y="1"/>
                  </a:moveTo>
                  <a:cubicBezTo>
                    <a:pt x="1506" y="1"/>
                    <a:pt x="241" y="1071"/>
                    <a:pt x="64" y="2560"/>
                  </a:cubicBezTo>
                  <a:lnTo>
                    <a:pt x="25" y="2852"/>
                  </a:lnTo>
                  <a:cubicBezTo>
                    <a:pt x="0" y="3068"/>
                    <a:pt x="13" y="3284"/>
                    <a:pt x="38" y="3500"/>
                  </a:cubicBezTo>
                  <a:cubicBezTo>
                    <a:pt x="38" y="3576"/>
                    <a:pt x="51" y="3653"/>
                    <a:pt x="76" y="3716"/>
                  </a:cubicBezTo>
                  <a:cubicBezTo>
                    <a:pt x="292" y="4733"/>
                    <a:pt x="1042" y="5559"/>
                    <a:pt x="2033" y="5864"/>
                  </a:cubicBezTo>
                  <a:cubicBezTo>
                    <a:pt x="2097" y="5889"/>
                    <a:pt x="2160" y="5914"/>
                    <a:pt x="2236" y="5927"/>
                  </a:cubicBezTo>
                  <a:lnTo>
                    <a:pt x="26011" y="11582"/>
                  </a:lnTo>
                  <a:lnTo>
                    <a:pt x="27269" y="11505"/>
                  </a:lnTo>
                  <a:lnTo>
                    <a:pt x="47574" y="10184"/>
                  </a:lnTo>
                  <a:lnTo>
                    <a:pt x="48400" y="10133"/>
                  </a:lnTo>
                  <a:cubicBezTo>
                    <a:pt x="49239" y="10082"/>
                    <a:pt x="49976" y="9587"/>
                    <a:pt x="50332" y="8837"/>
                  </a:cubicBezTo>
                  <a:cubicBezTo>
                    <a:pt x="50370" y="8773"/>
                    <a:pt x="50395" y="8697"/>
                    <a:pt x="50421" y="8634"/>
                  </a:cubicBezTo>
                  <a:cubicBezTo>
                    <a:pt x="50446" y="8532"/>
                    <a:pt x="50484" y="8443"/>
                    <a:pt x="50497" y="8354"/>
                  </a:cubicBezTo>
                  <a:lnTo>
                    <a:pt x="51043" y="5876"/>
                  </a:lnTo>
                  <a:cubicBezTo>
                    <a:pt x="51217" y="5032"/>
                    <a:pt x="50566" y="4248"/>
                    <a:pt x="49718" y="4248"/>
                  </a:cubicBezTo>
                  <a:cubicBezTo>
                    <a:pt x="49698" y="4248"/>
                    <a:pt x="49678" y="4249"/>
                    <a:pt x="49658" y="4250"/>
                  </a:cubicBezTo>
                  <a:lnTo>
                    <a:pt x="49137" y="4275"/>
                  </a:lnTo>
                  <a:lnTo>
                    <a:pt x="34067" y="4860"/>
                  </a:lnTo>
                  <a:lnTo>
                    <a:pt x="27078" y="5127"/>
                  </a:lnTo>
                  <a:lnTo>
                    <a:pt x="3583" y="69"/>
                  </a:lnTo>
                  <a:cubicBezTo>
                    <a:pt x="3371" y="23"/>
                    <a:pt x="3159" y="1"/>
                    <a:pt x="2951" y="1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60" name="CustomShape 270"/>
            <p:cNvSpPr/>
            <p:nvPr/>
          </p:nvSpPr>
          <p:spPr>
            <a:xfrm>
              <a:off x="2655720" y="4260960"/>
              <a:ext cx="263160" cy="818280"/>
            </a:xfrm>
            <a:custGeom>
              <a:avLst/>
              <a:gdLst/>
              <a:ahLst/>
              <a:rect l="l" t="t" r="r" b="b"/>
              <a:pathLst>
                <a:path w="12314" h="38274">
                  <a:moveTo>
                    <a:pt x="12314" y="1"/>
                  </a:moveTo>
                  <a:cubicBezTo>
                    <a:pt x="12314" y="1"/>
                    <a:pt x="2301" y="19823"/>
                    <a:pt x="1" y="38274"/>
                  </a:cubicBezTo>
                </a:path>
              </a:pathLst>
            </a:custGeom>
            <a:noFill/>
            <a:ln cap="rnd" w="8575">
              <a:solidFill>
                <a:schemeClr val="dk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61" name="CustomShape 271"/>
            <p:cNvSpPr/>
            <p:nvPr/>
          </p:nvSpPr>
          <p:spPr>
            <a:xfrm>
              <a:off x="3364920" y="4386240"/>
              <a:ext cx="79920" cy="815760"/>
            </a:xfrm>
            <a:custGeom>
              <a:avLst/>
              <a:gdLst/>
              <a:ahLst/>
              <a:rect l="l" t="t" r="r" b="b"/>
              <a:pathLst>
                <a:path w="3749" h="38160">
                  <a:moveTo>
                    <a:pt x="3749" y="1"/>
                  </a:moveTo>
                  <a:lnTo>
                    <a:pt x="0" y="38159"/>
                  </a:lnTo>
                </a:path>
              </a:pathLst>
            </a:custGeom>
            <a:noFill/>
            <a:ln cap="rnd" w="8575">
              <a:solidFill>
                <a:schemeClr val="dk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62" name="CustomShape 272"/>
            <p:cNvSpPr/>
            <p:nvPr/>
          </p:nvSpPr>
          <p:spPr>
            <a:xfrm>
              <a:off x="3873600" y="4372920"/>
              <a:ext cx="151200" cy="733320"/>
            </a:xfrm>
            <a:custGeom>
              <a:avLst/>
              <a:gdLst/>
              <a:ahLst/>
              <a:rect l="l" t="t" r="r" b="b"/>
              <a:pathLst>
                <a:path w="7092" h="34309">
                  <a:moveTo>
                    <a:pt x="1" y="0"/>
                  </a:moveTo>
                  <a:lnTo>
                    <a:pt x="7091" y="34309"/>
                  </a:lnTo>
                </a:path>
              </a:pathLst>
            </a:custGeom>
            <a:noFill/>
            <a:ln cap="rnd" w="8575">
              <a:solidFill>
                <a:schemeClr val="dk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63" name="CustomShape 273"/>
            <p:cNvSpPr/>
            <p:nvPr/>
          </p:nvSpPr>
          <p:spPr>
            <a:xfrm>
              <a:off x="3536640" y="3226320"/>
              <a:ext cx="291240" cy="938880"/>
            </a:xfrm>
            <a:custGeom>
              <a:avLst/>
              <a:gdLst/>
              <a:ahLst/>
              <a:rect l="l" t="t" r="r" b="b"/>
              <a:pathLst>
                <a:path w="13635" h="43891">
                  <a:moveTo>
                    <a:pt x="13635" y="1"/>
                  </a:moveTo>
                  <a:cubicBezTo>
                    <a:pt x="13292" y="344"/>
                    <a:pt x="12974" y="687"/>
                    <a:pt x="12682" y="1043"/>
                  </a:cubicBezTo>
                  <a:cubicBezTo>
                    <a:pt x="10560" y="4258"/>
                    <a:pt x="8298" y="8730"/>
                    <a:pt x="6697" y="14665"/>
                  </a:cubicBezTo>
                  <a:cubicBezTo>
                    <a:pt x="3342" y="27104"/>
                    <a:pt x="712" y="40129"/>
                    <a:pt x="0" y="43738"/>
                  </a:cubicBezTo>
                  <a:cubicBezTo>
                    <a:pt x="51" y="43788"/>
                    <a:pt x="115" y="43839"/>
                    <a:pt x="178" y="43890"/>
                  </a:cubicBezTo>
                  <a:cubicBezTo>
                    <a:pt x="852" y="40472"/>
                    <a:pt x="3507" y="27295"/>
                    <a:pt x="6887" y="14715"/>
                  </a:cubicBezTo>
                  <a:cubicBezTo>
                    <a:pt x="8679" y="8070"/>
                    <a:pt x="11309" y="3254"/>
                    <a:pt x="13635" y="1"/>
                  </a:cubicBezTo>
                  <a:close/>
                </a:path>
              </a:pathLst>
            </a:custGeom>
            <a:solidFill>
              <a:schemeClr val="dk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64" name="CustomShape 274"/>
            <p:cNvSpPr/>
            <p:nvPr/>
          </p:nvSpPr>
          <p:spPr>
            <a:xfrm>
              <a:off x="2860200" y="4244400"/>
              <a:ext cx="1077120" cy="139320"/>
            </a:xfrm>
            <a:custGeom>
              <a:avLst/>
              <a:gdLst/>
              <a:ahLst/>
              <a:rect l="l" t="t" r="r" b="b"/>
              <a:pathLst>
                <a:path w="50383" h="6532">
                  <a:moveTo>
                    <a:pt x="0" y="0"/>
                  </a:moveTo>
                  <a:cubicBezTo>
                    <a:pt x="13" y="76"/>
                    <a:pt x="26" y="153"/>
                    <a:pt x="38" y="216"/>
                  </a:cubicBezTo>
                  <a:lnTo>
                    <a:pt x="2719" y="851"/>
                  </a:lnTo>
                  <a:lnTo>
                    <a:pt x="26710" y="6531"/>
                  </a:lnTo>
                  <a:lnTo>
                    <a:pt x="26748" y="6531"/>
                  </a:lnTo>
                  <a:lnTo>
                    <a:pt x="50294" y="5337"/>
                  </a:lnTo>
                  <a:cubicBezTo>
                    <a:pt x="50332" y="5273"/>
                    <a:pt x="50357" y="5197"/>
                    <a:pt x="50383" y="5134"/>
                  </a:cubicBezTo>
                  <a:lnTo>
                    <a:pt x="50383" y="5134"/>
                  </a:lnTo>
                  <a:lnTo>
                    <a:pt x="26748" y="63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grpSp>
          <p:nvGrpSpPr>
            <p:cNvPr id="665" name="Group 275"/>
            <p:cNvGrpSpPr/>
            <p:nvPr/>
          </p:nvGrpSpPr>
          <p:grpSpPr>
            <a:xfrm>
              <a:off x="3526920" y="2847600"/>
              <a:ext cx="104040" cy="172800"/>
              <a:chOff x="3526920" y="2847600"/>
              <a:chExt cx="104040" cy="172800"/>
            </a:xfrm>
          </p:grpSpPr>
          <p:sp>
            <p:nvSpPr>
              <p:cNvPr id="666" name="CustomShape 276"/>
              <p:cNvSpPr/>
              <p:nvPr/>
            </p:nvSpPr>
            <p:spPr>
              <a:xfrm>
                <a:off x="3526920" y="2908440"/>
                <a:ext cx="26640" cy="107640"/>
              </a:xfrm>
              <a:custGeom>
                <a:avLst/>
                <a:gdLst/>
                <a:ahLst/>
                <a:rect l="l" t="t" r="r" b="b"/>
                <a:pathLst>
                  <a:path w="1349" h="5412">
                    <a:moveTo>
                      <a:pt x="1287" y="0"/>
                    </a:moveTo>
                    <a:cubicBezTo>
                      <a:pt x="1265" y="0"/>
                      <a:pt x="1243" y="12"/>
                      <a:pt x="1232" y="39"/>
                    </a:cubicBezTo>
                    <a:cubicBezTo>
                      <a:pt x="1232" y="67"/>
                      <a:pt x="258" y="3503"/>
                      <a:pt x="1" y="5357"/>
                    </a:cubicBezTo>
                    <a:cubicBezTo>
                      <a:pt x="1" y="5384"/>
                      <a:pt x="14" y="5411"/>
                      <a:pt x="55" y="5411"/>
                    </a:cubicBezTo>
                    <a:cubicBezTo>
                      <a:pt x="82" y="5411"/>
                      <a:pt x="109" y="5398"/>
                      <a:pt x="109" y="5371"/>
                    </a:cubicBezTo>
                    <a:cubicBezTo>
                      <a:pt x="366" y="3530"/>
                      <a:pt x="1327" y="94"/>
                      <a:pt x="1341" y="67"/>
                    </a:cubicBezTo>
                    <a:cubicBezTo>
                      <a:pt x="1349" y="26"/>
                      <a:pt x="1318" y="0"/>
                      <a:pt x="128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667" name="CustomShape 277"/>
              <p:cNvSpPr/>
              <p:nvPr/>
            </p:nvSpPr>
            <p:spPr>
              <a:xfrm>
                <a:off x="3557880" y="2847600"/>
                <a:ext cx="43920" cy="171000"/>
              </a:xfrm>
              <a:custGeom>
                <a:avLst/>
                <a:gdLst/>
                <a:ahLst/>
                <a:rect l="l" t="t" r="r" b="b"/>
                <a:pathLst>
                  <a:path w="2220" h="8578">
                    <a:moveTo>
                      <a:pt x="2161" y="0"/>
                    </a:moveTo>
                    <a:cubicBezTo>
                      <a:pt x="2142" y="0"/>
                      <a:pt x="2122" y="12"/>
                      <a:pt x="2111" y="39"/>
                    </a:cubicBezTo>
                    <a:cubicBezTo>
                      <a:pt x="2097" y="80"/>
                      <a:pt x="514" y="5384"/>
                      <a:pt x="0" y="8523"/>
                    </a:cubicBezTo>
                    <a:cubicBezTo>
                      <a:pt x="0" y="8550"/>
                      <a:pt x="14" y="8578"/>
                      <a:pt x="41" y="8578"/>
                    </a:cubicBezTo>
                    <a:lnTo>
                      <a:pt x="54" y="8578"/>
                    </a:lnTo>
                    <a:cubicBezTo>
                      <a:pt x="81" y="8578"/>
                      <a:pt x="108" y="8564"/>
                      <a:pt x="108" y="8537"/>
                    </a:cubicBezTo>
                    <a:cubicBezTo>
                      <a:pt x="622" y="5411"/>
                      <a:pt x="2192" y="121"/>
                      <a:pt x="2219" y="67"/>
                    </a:cubicBezTo>
                    <a:cubicBezTo>
                      <a:pt x="2219" y="26"/>
                      <a:pt x="2190" y="0"/>
                      <a:pt x="216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668" name="CustomShape 278"/>
              <p:cNvSpPr/>
              <p:nvPr/>
            </p:nvSpPr>
            <p:spPr>
              <a:xfrm>
                <a:off x="3590640" y="2850840"/>
                <a:ext cx="40320" cy="169560"/>
              </a:xfrm>
              <a:custGeom>
                <a:avLst/>
                <a:gdLst/>
                <a:ahLst/>
                <a:rect l="l" t="t" r="r" b="b"/>
                <a:pathLst>
                  <a:path w="2039" h="8511">
                    <a:moveTo>
                      <a:pt x="1976" y="1"/>
                    </a:moveTo>
                    <a:cubicBezTo>
                      <a:pt x="1955" y="1"/>
                      <a:pt x="1933" y="13"/>
                      <a:pt x="1922" y="40"/>
                    </a:cubicBezTo>
                    <a:cubicBezTo>
                      <a:pt x="1908" y="107"/>
                      <a:pt x="325" y="6738"/>
                      <a:pt x="0" y="8443"/>
                    </a:cubicBezTo>
                    <a:cubicBezTo>
                      <a:pt x="0" y="8470"/>
                      <a:pt x="14" y="8497"/>
                      <a:pt x="54" y="8510"/>
                    </a:cubicBezTo>
                    <a:cubicBezTo>
                      <a:pt x="81" y="8510"/>
                      <a:pt x="109" y="8483"/>
                      <a:pt x="109" y="8456"/>
                    </a:cubicBezTo>
                    <a:cubicBezTo>
                      <a:pt x="433" y="6765"/>
                      <a:pt x="2016" y="135"/>
                      <a:pt x="2030" y="67"/>
                    </a:cubicBezTo>
                    <a:cubicBezTo>
                      <a:pt x="2038" y="27"/>
                      <a:pt x="2008" y="1"/>
                      <a:pt x="197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</p:grpSp>
      <p:grpSp>
        <p:nvGrpSpPr>
          <p:cNvPr id="669" name="Group 279"/>
          <p:cNvGrpSpPr/>
          <p:nvPr/>
        </p:nvGrpSpPr>
        <p:grpSpPr>
          <a:xfrm>
            <a:off x="941400" y="2305800"/>
            <a:ext cx="1514880" cy="2876040"/>
            <a:chOff x="941400" y="2305800"/>
            <a:chExt cx="1514880" cy="2876040"/>
          </a:xfrm>
        </p:grpSpPr>
        <p:sp>
          <p:nvSpPr>
            <p:cNvPr id="670" name="CustomShape 280"/>
            <p:cNvSpPr/>
            <p:nvPr/>
          </p:nvSpPr>
          <p:spPr>
            <a:xfrm>
              <a:off x="1829160" y="4758120"/>
              <a:ext cx="133920" cy="128880"/>
            </a:xfrm>
            <a:custGeom>
              <a:avLst/>
              <a:gdLst/>
              <a:ahLst/>
              <a:rect l="l" t="t" r="r" b="b"/>
              <a:pathLst>
                <a:path w="6278" h="6036">
                  <a:moveTo>
                    <a:pt x="6278" y="0"/>
                  </a:moveTo>
                  <a:lnTo>
                    <a:pt x="1" y="51"/>
                  </a:lnTo>
                  <a:lnTo>
                    <a:pt x="776" y="6036"/>
                  </a:lnTo>
                  <a:lnTo>
                    <a:pt x="5871" y="5858"/>
                  </a:lnTo>
                  <a:lnTo>
                    <a:pt x="6278" y="0"/>
                  </a:lnTo>
                  <a:close/>
                </a:path>
              </a:pathLst>
            </a:custGeom>
            <a:solidFill>
              <a:srgbClr val="b75d6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71" name="CustomShape 281"/>
            <p:cNvSpPr/>
            <p:nvPr/>
          </p:nvSpPr>
          <p:spPr>
            <a:xfrm>
              <a:off x="1829520" y="4856040"/>
              <a:ext cx="386640" cy="227520"/>
            </a:xfrm>
            <a:custGeom>
              <a:avLst/>
              <a:gdLst/>
              <a:ahLst/>
              <a:rect l="l" t="t" r="r" b="b"/>
              <a:pathLst>
                <a:path w="18095" h="10656">
                  <a:moveTo>
                    <a:pt x="1275" y="1"/>
                  </a:moveTo>
                  <a:cubicBezTo>
                    <a:pt x="984" y="1"/>
                    <a:pt x="767" y="115"/>
                    <a:pt x="610" y="264"/>
                  </a:cubicBezTo>
                  <a:cubicBezTo>
                    <a:pt x="407" y="480"/>
                    <a:pt x="267" y="746"/>
                    <a:pt x="216" y="1026"/>
                  </a:cubicBezTo>
                  <a:cubicBezTo>
                    <a:pt x="216" y="1026"/>
                    <a:pt x="153" y="2220"/>
                    <a:pt x="102" y="3732"/>
                  </a:cubicBezTo>
                  <a:cubicBezTo>
                    <a:pt x="89" y="3796"/>
                    <a:pt x="89" y="3872"/>
                    <a:pt x="89" y="3949"/>
                  </a:cubicBezTo>
                  <a:cubicBezTo>
                    <a:pt x="39" y="5969"/>
                    <a:pt x="0" y="8498"/>
                    <a:pt x="191" y="9590"/>
                  </a:cubicBezTo>
                  <a:cubicBezTo>
                    <a:pt x="204" y="9667"/>
                    <a:pt x="216" y="9730"/>
                    <a:pt x="229" y="9794"/>
                  </a:cubicBezTo>
                  <a:cubicBezTo>
                    <a:pt x="229" y="9794"/>
                    <a:pt x="229" y="9806"/>
                    <a:pt x="229" y="9819"/>
                  </a:cubicBezTo>
                  <a:cubicBezTo>
                    <a:pt x="396" y="10452"/>
                    <a:pt x="1526" y="10655"/>
                    <a:pt x="2932" y="10655"/>
                  </a:cubicBezTo>
                  <a:cubicBezTo>
                    <a:pt x="5054" y="10655"/>
                    <a:pt x="7803" y="10193"/>
                    <a:pt x="8819" y="10048"/>
                  </a:cubicBezTo>
                  <a:cubicBezTo>
                    <a:pt x="10877" y="9768"/>
                    <a:pt x="11932" y="9501"/>
                    <a:pt x="14600" y="9311"/>
                  </a:cubicBezTo>
                  <a:cubicBezTo>
                    <a:pt x="16710" y="9158"/>
                    <a:pt x="17383" y="8625"/>
                    <a:pt x="17676" y="7875"/>
                  </a:cubicBezTo>
                  <a:cubicBezTo>
                    <a:pt x="17714" y="7799"/>
                    <a:pt x="17739" y="7722"/>
                    <a:pt x="17764" y="7646"/>
                  </a:cubicBezTo>
                  <a:cubicBezTo>
                    <a:pt x="17803" y="7519"/>
                    <a:pt x="17841" y="7392"/>
                    <a:pt x="17866" y="7252"/>
                  </a:cubicBezTo>
                  <a:cubicBezTo>
                    <a:pt x="18095" y="6185"/>
                    <a:pt x="16557" y="4558"/>
                    <a:pt x="12847" y="3605"/>
                  </a:cubicBezTo>
                  <a:lnTo>
                    <a:pt x="12771" y="3580"/>
                  </a:lnTo>
                  <a:cubicBezTo>
                    <a:pt x="12606" y="3542"/>
                    <a:pt x="12428" y="3491"/>
                    <a:pt x="12275" y="3440"/>
                  </a:cubicBezTo>
                  <a:cubicBezTo>
                    <a:pt x="11716" y="3275"/>
                    <a:pt x="11170" y="3072"/>
                    <a:pt x="10636" y="2843"/>
                  </a:cubicBezTo>
                  <a:cubicBezTo>
                    <a:pt x="10560" y="2805"/>
                    <a:pt x="10483" y="2779"/>
                    <a:pt x="10407" y="2741"/>
                  </a:cubicBezTo>
                  <a:cubicBezTo>
                    <a:pt x="9747" y="2449"/>
                    <a:pt x="9149" y="2131"/>
                    <a:pt x="8603" y="1839"/>
                  </a:cubicBezTo>
                  <a:lnTo>
                    <a:pt x="8158" y="1572"/>
                  </a:lnTo>
                  <a:cubicBezTo>
                    <a:pt x="7040" y="912"/>
                    <a:pt x="6265" y="365"/>
                    <a:pt x="5934" y="314"/>
                  </a:cubicBezTo>
                  <a:lnTo>
                    <a:pt x="5896" y="314"/>
                  </a:lnTo>
                  <a:cubicBezTo>
                    <a:pt x="5892" y="314"/>
                    <a:pt x="5887" y="314"/>
                    <a:pt x="5883" y="314"/>
                  </a:cubicBezTo>
                  <a:cubicBezTo>
                    <a:pt x="5289" y="314"/>
                    <a:pt x="5461" y="1154"/>
                    <a:pt x="5058" y="1318"/>
                  </a:cubicBezTo>
                  <a:lnTo>
                    <a:pt x="5045" y="1318"/>
                  </a:lnTo>
                  <a:cubicBezTo>
                    <a:pt x="4994" y="1331"/>
                    <a:pt x="4940" y="1337"/>
                    <a:pt x="4886" y="1337"/>
                  </a:cubicBezTo>
                  <a:cubicBezTo>
                    <a:pt x="4832" y="1337"/>
                    <a:pt x="4778" y="1331"/>
                    <a:pt x="4727" y="1318"/>
                  </a:cubicBezTo>
                  <a:lnTo>
                    <a:pt x="4715" y="1318"/>
                  </a:lnTo>
                  <a:cubicBezTo>
                    <a:pt x="4168" y="1229"/>
                    <a:pt x="3215" y="810"/>
                    <a:pt x="2008" y="200"/>
                  </a:cubicBezTo>
                  <a:cubicBezTo>
                    <a:pt x="1724" y="58"/>
                    <a:pt x="1481" y="1"/>
                    <a:pt x="127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72" name="CustomShape 282"/>
            <p:cNvSpPr/>
            <p:nvPr/>
          </p:nvSpPr>
          <p:spPr>
            <a:xfrm>
              <a:off x="1833120" y="5019480"/>
              <a:ext cx="375840" cy="47160"/>
            </a:xfrm>
            <a:custGeom>
              <a:avLst/>
              <a:gdLst/>
              <a:ahLst/>
              <a:rect l="l" t="t" r="r" b="b"/>
              <a:pathLst>
                <a:path w="17587" h="2230">
                  <a:moveTo>
                    <a:pt x="17586" y="0"/>
                  </a:moveTo>
                  <a:lnTo>
                    <a:pt x="17586" y="0"/>
                  </a:lnTo>
                  <a:cubicBezTo>
                    <a:pt x="16494" y="305"/>
                    <a:pt x="15388" y="585"/>
                    <a:pt x="14295" y="826"/>
                  </a:cubicBezTo>
                  <a:cubicBezTo>
                    <a:pt x="14257" y="826"/>
                    <a:pt x="14219" y="839"/>
                    <a:pt x="14181" y="839"/>
                  </a:cubicBezTo>
                  <a:cubicBezTo>
                    <a:pt x="10507" y="1632"/>
                    <a:pt x="6762" y="2028"/>
                    <a:pt x="3001" y="2028"/>
                  </a:cubicBezTo>
                  <a:cubicBezTo>
                    <a:pt x="2002" y="2028"/>
                    <a:pt x="1001" y="2000"/>
                    <a:pt x="0" y="1944"/>
                  </a:cubicBezTo>
                  <a:lnTo>
                    <a:pt x="0" y="1944"/>
                  </a:lnTo>
                  <a:cubicBezTo>
                    <a:pt x="13" y="2021"/>
                    <a:pt x="38" y="2084"/>
                    <a:pt x="51" y="2148"/>
                  </a:cubicBezTo>
                  <a:cubicBezTo>
                    <a:pt x="585" y="2173"/>
                    <a:pt x="1118" y="2198"/>
                    <a:pt x="1652" y="2211"/>
                  </a:cubicBezTo>
                  <a:cubicBezTo>
                    <a:pt x="2113" y="2223"/>
                    <a:pt x="2573" y="2229"/>
                    <a:pt x="3034" y="2229"/>
                  </a:cubicBezTo>
                  <a:cubicBezTo>
                    <a:pt x="7922" y="2229"/>
                    <a:pt x="12794" y="1553"/>
                    <a:pt x="17498" y="229"/>
                  </a:cubicBezTo>
                  <a:cubicBezTo>
                    <a:pt x="17536" y="153"/>
                    <a:pt x="17561" y="76"/>
                    <a:pt x="17586" y="0"/>
                  </a:cubicBezTo>
                  <a:close/>
                </a:path>
              </a:pathLst>
            </a:custGeom>
            <a:solidFill>
              <a:schemeClr val="dk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73" name="CustomShape 283"/>
            <p:cNvSpPr/>
            <p:nvPr/>
          </p:nvSpPr>
          <p:spPr>
            <a:xfrm>
              <a:off x="1831320" y="4930200"/>
              <a:ext cx="90000" cy="131760"/>
            </a:xfrm>
            <a:custGeom>
              <a:avLst/>
              <a:gdLst/>
              <a:ahLst/>
              <a:rect l="l" t="t" r="r" b="b"/>
              <a:pathLst>
                <a:path w="4232" h="6178">
                  <a:moveTo>
                    <a:pt x="1020" y="0"/>
                  </a:moveTo>
                  <a:cubicBezTo>
                    <a:pt x="666" y="0"/>
                    <a:pt x="314" y="92"/>
                    <a:pt x="13" y="268"/>
                  </a:cubicBezTo>
                  <a:cubicBezTo>
                    <a:pt x="0" y="332"/>
                    <a:pt x="0" y="421"/>
                    <a:pt x="0" y="497"/>
                  </a:cubicBezTo>
                  <a:cubicBezTo>
                    <a:pt x="318" y="300"/>
                    <a:pt x="684" y="197"/>
                    <a:pt x="1055" y="197"/>
                  </a:cubicBezTo>
                  <a:cubicBezTo>
                    <a:pt x="1114" y="197"/>
                    <a:pt x="1174" y="200"/>
                    <a:pt x="1233" y="205"/>
                  </a:cubicBezTo>
                  <a:cubicBezTo>
                    <a:pt x="1754" y="294"/>
                    <a:pt x="2237" y="573"/>
                    <a:pt x="2567" y="980"/>
                  </a:cubicBezTo>
                  <a:cubicBezTo>
                    <a:pt x="2910" y="1399"/>
                    <a:pt x="3177" y="1882"/>
                    <a:pt x="3342" y="2391"/>
                  </a:cubicBezTo>
                  <a:cubicBezTo>
                    <a:pt x="3812" y="3598"/>
                    <a:pt x="4028" y="4881"/>
                    <a:pt x="4016" y="6177"/>
                  </a:cubicBezTo>
                  <a:lnTo>
                    <a:pt x="4206" y="6177"/>
                  </a:lnTo>
                  <a:cubicBezTo>
                    <a:pt x="4232" y="4856"/>
                    <a:pt x="4003" y="3547"/>
                    <a:pt x="3546" y="2314"/>
                  </a:cubicBezTo>
                  <a:cubicBezTo>
                    <a:pt x="3355" y="1781"/>
                    <a:pt x="3075" y="1285"/>
                    <a:pt x="2720" y="853"/>
                  </a:cubicBezTo>
                  <a:cubicBezTo>
                    <a:pt x="2351" y="408"/>
                    <a:pt x="1830" y="103"/>
                    <a:pt x="1258" y="14"/>
                  </a:cubicBezTo>
                  <a:cubicBezTo>
                    <a:pt x="1179" y="5"/>
                    <a:pt x="1099" y="0"/>
                    <a:pt x="1020" y="0"/>
                  </a:cubicBezTo>
                  <a:close/>
                </a:path>
              </a:pathLst>
            </a:custGeom>
            <a:solidFill>
              <a:schemeClr val="dk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74" name="CustomShape 284"/>
            <p:cNvSpPr/>
            <p:nvPr/>
          </p:nvSpPr>
          <p:spPr>
            <a:xfrm>
              <a:off x="2003760" y="4889520"/>
              <a:ext cx="19800" cy="39960"/>
            </a:xfrm>
            <a:custGeom>
              <a:avLst/>
              <a:gdLst/>
              <a:ahLst/>
              <a:rect l="l" t="t" r="r" b="b"/>
              <a:pathLst>
                <a:path w="941" h="1881">
                  <a:moveTo>
                    <a:pt x="0" y="0"/>
                  </a:moveTo>
                  <a:lnTo>
                    <a:pt x="0" y="0"/>
                  </a:lnTo>
                  <a:cubicBezTo>
                    <a:pt x="445" y="496"/>
                    <a:pt x="699" y="1119"/>
                    <a:pt x="737" y="1792"/>
                  </a:cubicBezTo>
                  <a:cubicBezTo>
                    <a:pt x="737" y="1843"/>
                    <a:pt x="775" y="1881"/>
                    <a:pt x="826" y="1881"/>
                  </a:cubicBezTo>
                  <a:lnTo>
                    <a:pt x="839" y="1881"/>
                  </a:lnTo>
                  <a:cubicBezTo>
                    <a:pt x="890" y="1881"/>
                    <a:pt x="940" y="1830"/>
                    <a:pt x="940" y="1779"/>
                  </a:cubicBezTo>
                  <a:cubicBezTo>
                    <a:pt x="902" y="1233"/>
                    <a:pt x="737" y="712"/>
                    <a:pt x="445" y="254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dk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75" name="CustomShape 285"/>
            <p:cNvSpPr/>
            <p:nvPr/>
          </p:nvSpPr>
          <p:spPr>
            <a:xfrm>
              <a:off x="2052360" y="4914720"/>
              <a:ext cx="6120" cy="15840"/>
            </a:xfrm>
            <a:custGeom>
              <a:avLst/>
              <a:gdLst/>
              <a:ahLst/>
              <a:rect l="l" t="t" r="r" b="b"/>
              <a:pathLst>
                <a:path w="306" h="751">
                  <a:moveTo>
                    <a:pt x="1" y="0"/>
                  </a:moveTo>
                  <a:lnTo>
                    <a:pt x="1" y="0"/>
                  </a:lnTo>
                  <a:cubicBezTo>
                    <a:pt x="64" y="216"/>
                    <a:pt x="103" y="432"/>
                    <a:pt x="115" y="661"/>
                  </a:cubicBezTo>
                  <a:cubicBezTo>
                    <a:pt x="115" y="712"/>
                    <a:pt x="153" y="750"/>
                    <a:pt x="204" y="750"/>
                  </a:cubicBezTo>
                  <a:cubicBezTo>
                    <a:pt x="268" y="750"/>
                    <a:pt x="306" y="699"/>
                    <a:pt x="306" y="648"/>
                  </a:cubicBezTo>
                  <a:cubicBezTo>
                    <a:pt x="306" y="458"/>
                    <a:pt x="268" y="280"/>
                    <a:pt x="230" y="102"/>
                  </a:cubicBezTo>
                  <a:cubicBezTo>
                    <a:pt x="153" y="64"/>
                    <a:pt x="77" y="38"/>
                    <a:pt x="1" y="0"/>
                  </a:cubicBezTo>
                  <a:close/>
                </a:path>
              </a:pathLst>
            </a:custGeom>
            <a:solidFill>
              <a:schemeClr val="dk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76" name="CustomShape 286"/>
            <p:cNvSpPr/>
            <p:nvPr/>
          </p:nvSpPr>
          <p:spPr>
            <a:xfrm>
              <a:off x="1729080" y="4105800"/>
              <a:ext cx="324000" cy="738720"/>
            </a:xfrm>
            <a:custGeom>
              <a:avLst/>
              <a:gdLst/>
              <a:ahLst/>
              <a:rect l="l" t="t" r="r" b="b"/>
              <a:pathLst>
                <a:path w="15173" h="34550">
                  <a:moveTo>
                    <a:pt x="15172" y="0"/>
                  </a:moveTo>
                  <a:lnTo>
                    <a:pt x="217" y="1627"/>
                  </a:lnTo>
                  <a:cubicBezTo>
                    <a:pt x="217" y="1627"/>
                    <a:pt x="1" y="22339"/>
                    <a:pt x="3876" y="34550"/>
                  </a:cubicBezTo>
                  <a:lnTo>
                    <a:pt x="12009" y="34080"/>
                  </a:lnTo>
                  <a:lnTo>
                    <a:pt x="15172" y="0"/>
                  </a:lnTo>
                  <a:close/>
                </a:path>
              </a:pathLst>
            </a:custGeom>
            <a:solidFill>
              <a:schemeClr val="accent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77" name="CustomShape 287"/>
            <p:cNvSpPr/>
            <p:nvPr/>
          </p:nvSpPr>
          <p:spPr>
            <a:xfrm>
              <a:off x="2069280" y="4766760"/>
              <a:ext cx="134280" cy="128880"/>
            </a:xfrm>
            <a:custGeom>
              <a:avLst/>
              <a:gdLst/>
              <a:ahLst/>
              <a:rect l="l" t="t" r="r" b="b"/>
              <a:pathLst>
                <a:path w="6291" h="6036">
                  <a:moveTo>
                    <a:pt x="6291" y="0"/>
                  </a:moveTo>
                  <a:lnTo>
                    <a:pt x="1" y="38"/>
                  </a:lnTo>
                  <a:lnTo>
                    <a:pt x="789" y="6036"/>
                  </a:lnTo>
                  <a:lnTo>
                    <a:pt x="5884" y="5858"/>
                  </a:lnTo>
                  <a:lnTo>
                    <a:pt x="6291" y="0"/>
                  </a:lnTo>
                  <a:close/>
                </a:path>
              </a:pathLst>
            </a:custGeom>
            <a:solidFill>
              <a:srgbClr val="b75d6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78" name="CustomShape 288"/>
            <p:cNvSpPr/>
            <p:nvPr/>
          </p:nvSpPr>
          <p:spPr>
            <a:xfrm>
              <a:off x="2069640" y="4864320"/>
              <a:ext cx="386640" cy="227520"/>
            </a:xfrm>
            <a:custGeom>
              <a:avLst/>
              <a:gdLst/>
              <a:ahLst/>
              <a:rect l="l" t="t" r="r" b="b"/>
              <a:pathLst>
                <a:path w="18095" h="10660">
                  <a:moveTo>
                    <a:pt x="1266" y="1"/>
                  </a:moveTo>
                  <a:cubicBezTo>
                    <a:pt x="979" y="1"/>
                    <a:pt x="765" y="113"/>
                    <a:pt x="610" y="267"/>
                  </a:cubicBezTo>
                  <a:cubicBezTo>
                    <a:pt x="407" y="483"/>
                    <a:pt x="267" y="738"/>
                    <a:pt x="204" y="1030"/>
                  </a:cubicBezTo>
                  <a:cubicBezTo>
                    <a:pt x="204" y="1030"/>
                    <a:pt x="140" y="2224"/>
                    <a:pt x="102" y="3724"/>
                  </a:cubicBezTo>
                  <a:cubicBezTo>
                    <a:pt x="89" y="3787"/>
                    <a:pt x="89" y="3876"/>
                    <a:pt x="89" y="3952"/>
                  </a:cubicBezTo>
                  <a:cubicBezTo>
                    <a:pt x="26" y="5973"/>
                    <a:pt x="0" y="8501"/>
                    <a:pt x="191" y="9582"/>
                  </a:cubicBezTo>
                  <a:cubicBezTo>
                    <a:pt x="204" y="9658"/>
                    <a:pt x="216" y="9734"/>
                    <a:pt x="229" y="9798"/>
                  </a:cubicBezTo>
                  <a:cubicBezTo>
                    <a:pt x="229" y="9798"/>
                    <a:pt x="229" y="9810"/>
                    <a:pt x="229" y="9823"/>
                  </a:cubicBezTo>
                  <a:cubicBezTo>
                    <a:pt x="396" y="10456"/>
                    <a:pt x="1524" y="10659"/>
                    <a:pt x="2929" y="10659"/>
                  </a:cubicBezTo>
                  <a:cubicBezTo>
                    <a:pt x="5047" y="10659"/>
                    <a:pt x="7795" y="10197"/>
                    <a:pt x="8819" y="10052"/>
                  </a:cubicBezTo>
                  <a:cubicBezTo>
                    <a:pt x="10864" y="9759"/>
                    <a:pt x="11932" y="9505"/>
                    <a:pt x="14588" y="9315"/>
                  </a:cubicBezTo>
                  <a:cubicBezTo>
                    <a:pt x="16710" y="9162"/>
                    <a:pt x="17383" y="8629"/>
                    <a:pt x="17675" y="7879"/>
                  </a:cubicBezTo>
                  <a:cubicBezTo>
                    <a:pt x="17713" y="7803"/>
                    <a:pt x="17739" y="7726"/>
                    <a:pt x="17752" y="7650"/>
                  </a:cubicBezTo>
                  <a:cubicBezTo>
                    <a:pt x="17802" y="7523"/>
                    <a:pt x="17828" y="7383"/>
                    <a:pt x="17853" y="7256"/>
                  </a:cubicBezTo>
                  <a:cubicBezTo>
                    <a:pt x="18095" y="6189"/>
                    <a:pt x="16544" y="4562"/>
                    <a:pt x="12834" y="3609"/>
                  </a:cubicBezTo>
                  <a:lnTo>
                    <a:pt x="12758" y="3584"/>
                  </a:lnTo>
                  <a:cubicBezTo>
                    <a:pt x="12593" y="3533"/>
                    <a:pt x="12415" y="3495"/>
                    <a:pt x="12262" y="3444"/>
                  </a:cubicBezTo>
                  <a:cubicBezTo>
                    <a:pt x="11703" y="3266"/>
                    <a:pt x="11169" y="3063"/>
                    <a:pt x="10636" y="2847"/>
                  </a:cubicBezTo>
                  <a:cubicBezTo>
                    <a:pt x="10560" y="2809"/>
                    <a:pt x="10483" y="2771"/>
                    <a:pt x="10407" y="2745"/>
                  </a:cubicBezTo>
                  <a:cubicBezTo>
                    <a:pt x="9746" y="2453"/>
                    <a:pt x="9149" y="2135"/>
                    <a:pt x="8603" y="1830"/>
                  </a:cubicBezTo>
                  <a:lnTo>
                    <a:pt x="8158" y="1576"/>
                  </a:lnTo>
                  <a:cubicBezTo>
                    <a:pt x="7040" y="916"/>
                    <a:pt x="6252" y="369"/>
                    <a:pt x="5934" y="318"/>
                  </a:cubicBezTo>
                  <a:lnTo>
                    <a:pt x="5896" y="318"/>
                  </a:lnTo>
                  <a:cubicBezTo>
                    <a:pt x="5892" y="318"/>
                    <a:pt x="5887" y="318"/>
                    <a:pt x="5882" y="318"/>
                  </a:cubicBezTo>
                  <a:cubicBezTo>
                    <a:pt x="5276" y="318"/>
                    <a:pt x="5448" y="1158"/>
                    <a:pt x="5057" y="1322"/>
                  </a:cubicBezTo>
                  <a:lnTo>
                    <a:pt x="5045" y="1322"/>
                  </a:lnTo>
                  <a:cubicBezTo>
                    <a:pt x="4994" y="1335"/>
                    <a:pt x="4940" y="1341"/>
                    <a:pt x="4886" y="1341"/>
                  </a:cubicBezTo>
                  <a:cubicBezTo>
                    <a:pt x="4832" y="1341"/>
                    <a:pt x="4778" y="1335"/>
                    <a:pt x="4727" y="1322"/>
                  </a:cubicBezTo>
                  <a:lnTo>
                    <a:pt x="4714" y="1322"/>
                  </a:lnTo>
                  <a:cubicBezTo>
                    <a:pt x="4155" y="1233"/>
                    <a:pt x="3215" y="801"/>
                    <a:pt x="2008" y="204"/>
                  </a:cubicBezTo>
                  <a:cubicBezTo>
                    <a:pt x="1719" y="60"/>
                    <a:pt x="1474" y="1"/>
                    <a:pt x="1266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79" name="CustomShape 289"/>
            <p:cNvSpPr/>
            <p:nvPr/>
          </p:nvSpPr>
          <p:spPr>
            <a:xfrm>
              <a:off x="2073600" y="5028120"/>
              <a:ext cx="375120" cy="47160"/>
            </a:xfrm>
            <a:custGeom>
              <a:avLst/>
              <a:gdLst/>
              <a:ahLst/>
              <a:rect l="l" t="t" r="r" b="b"/>
              <a:pathLst>
                <a:path w="17562" h="2218">
                  <a:moveTo>
                    <a:pt x="17562" y="1"/>
                  </a:moveTo>
                  <a:cubicBezTo>
                    <a:pt x="16481" y="293"/>
                    <a:pt x="15389" y="573"/>
                    <a:pt x="14283" y="801"/>
                  </a:cubicBezTo>
                  <a:cubicBezTo>
                    <a:pt x="14245" y="814"/>
                    <a:pt x="14207" y="827"/>
                    <a:pt x="14182" y="827"/>
                  </a:cubicBezTo>
                  <a:cubicBezTo>
                    <a:pt x="10497" y="1620"/>
                    <a:pt x="6750" y="2016"/>
                    <a:pt x="2995" y="2016"/>
                  </a:cubicBezTo>
                  <a:cubicBezTo>
                    <a:pt x="1997" y="2016"/>
                    <a:pt x="999" y="1988"/>
                    <a:pt x="1" y="1932"/>
                  </a:cubicBezTo>
                  <a:lnTo>
                    <a:pt x="1" y="1932"/>
                  </a:lnTo>
                  <a:cubicBezTo>
                    <a:pt x="14" y="2008"/>
                    <a:pt x="26" y="2072"/>
                    <a:pt x="39" y="2136"/>
                  </a:cubicBezTo>
                  <a:cubicBezTo>
                    <a:pt x="573" y="2161"/>
                    <a:pt x="1106" y="2186"/>
                    <a:pt x="1640" y="2199"/>
                  </a:cubicBezTo>
                  <a:cubicBezTo>
                    <a:pt x="2101" y="2211"/>
                    <a:pt x="2561" y="2217"/>
                    <a:pt x="3022" y="2217"/>
                  </a:cubicBezTo>
                  <a:cubicBezTo>
                    <a:pt x="7907" y="2217"/>
                    <a:pt x="12771" y="1541"/>
                    <a:pt x="17485" y="217"/>
                  </a:cubicBezTo>
                  <a:cubicBezTo>
                    <a:pt x="17523" y="153"/>
                    <a:pt x="17549" y="77"/>
                    <a:pt x="17562" y="1"/>
                  </a:cubicBezTo>
                  <a:close/>
                </a:path>
              </a:pathLst>
            </a:custGeom>
            <a:solidFill>
              <a:schemeClr val="dk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80" name="CustomShape 290"/>
            <p:cNvSpPr/>
            <p:nvPr/>
          </p:nvSpPr>
          <p:spPr>
            <a:xfrm>
              <a:off x="2071440" y="4938480"/>
              <a:ext cx="90000" cy="131760"/>
            </a:xfrm>
            <a:custGeom>
              <a:avLst/>
              <a:gdLst/>
              <a:ahLst/>
              <a:rect l="l" t="t" r="r" b="b"/>
              <a:pathLst>
                <a:path w="4232" h="6177">
                  <a:moveTo>
                    <a:pt x="1032" y="1"/>
                  </a:moveTo>
                  <a:cubicBezTo>
                    <a:pt x="668" y="1"/>
                    <a:pt x="316" y="101"/>
                    <a:pt x="0" y="280"/>
                  </a:cubicBezTo>
                  <a:cubicBezTo>
                    <a:pt x="0" y="344"/>
                    <a:pt x="0" y="420"/>
                    <a:pt x="0" y="496"/>
                  </a:cubicBezTo>
                  <a:cubicBezTo>
                    <a:pt x="296" y="306"/>
                    <a:pt x="653" y="204"/>
                    <a:pt x="1013" y="204"/>
                  </a:cubicBezTo>
                  <a:cubicBezTo>
                    <a:pt x="1086" y="204"/>
                    <a:pt x="1160" y="208"/>
                    <a:pt x="1233" y="217"/>
                  </a:cubicBezTo>
                  <a:cubicBezTo>
                    <a:pt x="1754" y="306"/>
                    <a:pt x="2224" y="573"/>
                    <a:pt x="2567" y="992"/>
                  </a:cubicBezTo>
                  <a:cubicBezTo>
                    <a:pt x="2910" y="1411"/>
                    <a:pt x="3164" y="1881"/>
                    <a:pt x="3342" y="2402"/>
                  </a:cubicBezTo>
                  <a:cubicBezTo>
                    <a:pt x="3799" y="3610"/>
                    <a:pt x="4028" y="4893"/>
                    <a:pt x="4003" y="6176"/>
                  </a:cubicBezTo>
                  <a:lnTo>
                    <a:pt x="4206" y="6176"/>
                  </a:lnTo>
                  <a:cubicBezTo>
                    <a:pt x="4231" y="4868"/>
                    <a:pt x="4003" y="3559"/>
                    <a:pt x="3533" y="2326"/>
                  </a:cubicBezTo>
                  <a:cubicBezTo>
                    <a:pt x="3355" y="1793"/>
                    <a:pt x="3075" y="1297"/>
                    <a:pt x="2719" y="865"/>
                  </a:cubicBezTo>
                  <a:cubicBezTo>
                    <a:pt x="2351" y="407"/>
                    <a:pt x="1830" y="115"/>
                    <a:pt x="1258" y="14"/>
                  </a:cubicBezTo>
                  <a:cubicBezTo>
                    <a:pt x="1182" y="5"/>
                    <a:pt x="1107" y="1"/>
                    <a:pt x="1032" y="1"/>
                  </a:cubicBezTo>
                  <a:close/>
                </a:path>
              </a:pathLst>
            </a:custGeom>
            <a:solidFill>
              <a:schemeClr val="dk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81" name="CustomShape 291"/>
            <p:cNvSpPr/>
            <p:nvPr/>
          </p:nvSpPr>
          <p:spPr>
            <a:xfrm>
              <a:off x="2332080" y="4937760"/>
              <a:ext cx="53280" cy="108360"/>
            </a:xfrm>
            <a:custGeom>
              <a:avLst/>
              <a:gdLst/>
              <a:ahLst/>
              <a:rect l="l" t="t" r="r" b="b"/>
              <a:pathLst>
                <a:path w="2504" h="5084">
                  <a:moveTo>
                    <a:pt x="0" y="0"/>
                  </a:moveTo>
                  <a:cubicBezTo>
                    <a:pt x="1563" y="1169"/>
                    <a:pt x="2338" y="3114"/>
                    <a:pt x="2008" y="5032"/>
                  </a:cubicBezTo>
                  <a:lnTo>
                    <a:pt x="2097" y="5058"/>
                  </a:lnTo>
                  <a:lnTo>
                    <a:pt x="2199" y="5083"/>
                  </a:lnTo>
                  <a:cubicBezTo>
                    <a:pt x="2211" y="5070"/>
                    <a:pt x="2211" y="5058"/>
                    <a:pt x="2211" y="5032"/>
                  </a:cubicBezTo>
                  <a:cubicBezTo>
                    <a:pt x="2503" y="3228"/>
                    <a:pt x="1868" y="1385"/>
                    <a:pt x="509" y="153"/>
                  </a:cubicBezTo>
                  <a:cubicBezTo>
                    <a:pt x="331" y="102"/>
                    <a:pt x="165" y="64"/>
                    <a:pt x="0" y="0"/>
                  </a:cubicBezTo>
                  <a:close/>
                </a:path>
              </a:pathLst>
            </a:custGeom>
            <a:solidFill>
              <a:schemeClr val="dk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82" name="CustomShape 292"/>
            <p:cNvSpPr/>
            <p:nvPr/>
          </p:nvSpPr>
          <p:spPr>
            <a:xfrm>
              <a:off x="2243880" y="4898160"/>
              <a:ext cx="19800" cy="39960"/>
            </a:xfrm>
            <a:custGeom>
              <a:avLst/>
              <a:gdLst/>
              <a:ahLst/>
              <a:rect l="l" t="t" r="r" b="b"/>
              <a:pathLst>
                <a:path w="941" h="1881">
                  <a:moveTo>
                    <a:pt x="0" y="0"/>
                  </a:moveTo>
                  <a:cubicBezTo>
                    <a:pt x="445" y="496"/>
                    <a:pt x="699" y="1118"/>
                    <a:pt x="737" y="1779"/>
                  </a:cubicBezTo>
                  <a:cubicBezTo>
                    <a:pt x="737" y="1830"/>
                    <a:pt x="775" y="1881"/>
                    <a:pt x="839" y="1881"/>
                  </a:cubicBezTo>
                  <a:lnTo>
                    <a:pt x="852" y="1881"/>
                  </a:lnTo>
                  <a:cubicBezTo>
                    <a:pt x="902" y="1881"/>
                    <a:pt x="941" y="1830"/>
                    <a:pt x="941" y="1779"/>
                  </a:cubicBezTo>
                  <a:cubicBezTo>
                    <a:pt x="915" y="1233"/>
                    <a:pt x="737" y="712"/>
                    <a:pt x="445" y="254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dk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83" name="CustomShape 293"/>
            <p:cNvSpPr/>
            <p:nvPr/>
          </p:nvSpPr>
          <p:spPr>
            <a:xfrm>
              <a:off x="2292480" y="4923000"/>
              <a:ext cx="6120" cy="15840"/>
            </a:xfrm>
            <a:custGeom>
              <a:avLst/>
              <a:gdLst/>
              <a:ahLst/>
              <a:rect l="l" t="t" r="r" b="b"/>
              <a:pathLst>
                <a:path w="306" h="750">
                  <a:moveTo>
                    <a:pt x="1" y="0"/>
                  </a:moveTo>
                  <a:cubicBezTo>
                    <a:pt x="64" y="216"/>
                    <a:pt x="102" y="432"/>
                    <a:pt x="115" y="661"/>
                  </a:cubicBezTo>
                  <a:cubicBezTo>
                    <a:pt x="115" y="712"/>
                    <a:pt x="153" y="750"/>
                    <a:pt x="204" y="750"/>
                  </a:cubicBezTo>
                  <a:cubicBezTo>
                    <a:pt x="268" y="750"/>
                    <a:pt x="306" y="699"/>
                    <a:pt x="306" y="648"/>
                  </a:cubicBezTo>
                  <a:cubicBezTo>
                    <a:pt x="306" y="458"/>
                    <a:pt x="268" y="280"/>
                    <a:pt x="229" y="89"/>
                  </a:cubicBezTo>
                  <a:cubicBezTo>
                    <a:pt x="153" y="64"/>
                    <a:pt x="77" y="26"/>
                    <a:pt x="1" y="0"/>
                  </a:cubicBezTo>
                  <a:close/>
                </a:path>
              </a:pathLst>
            </a:custGeom>
            <a:solidFill>
              <a:schemeClr val="dk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84" name="CustomShape 294"/>
            <p:cNvSpPr/>
            <p:nvPr/>
          </p:nvSpPr>
          <p:spPr>
            <a:xfrm>
              <a:off x="1167840" y="3672360"/>
              <a:ext cx="1165320" cy="1148760"/>
            </a:xfrm>
            <a:custGeom>
              <a:avLst/>
              <a:gdLst/>
              <a:ahLst/>
              <a:rect l="l" t="t" r="r" b="b"/>
              <a:pathLst>
                <a:path w="54500" h="53725">
                  <a:moveTo>
                    <a:pt x="22186" y="1"/>
                  </a:moveTo>
                  <a:lnTo>
                    <a:pt x="2973" y="750"/>
                  </a:lnTo>
                  <a:cubicBezTo>
                    <a:pt x="1893" y="3419"/>
                    <a:pt x="1106" y="6202"/>
                    <a:pt x="610" y="9048"/>
                  </a:cubicBezTo>
                  <a:cubicBezTo>
                    <a:pt x="597" y="9112"/>
                    <a:pt x="597" y="9175"/>
                    <a:pt x="585" y="9239"/>
                  </a:cubicBezTo>
                  <a:cubicBezTo>
                    <a:pt x="51" y="12568"/>
                    <a:pt x="0" y="16253"/>
                    <a:pt x="1411" y="19086"/>
                  </a:cubicBezTo>
                  <a:cubicBezTo>
                    <a:pt x="2059" y="20421"/>
                    <a:pt x="2897" y="21653"/>
                    <a:pt x="3901" y="22746"/>
                  </a:cubicBezTo>
                  <a:cubicBezTo>
                    <a:pt x="3952" y="22797"/>
                    <a:pt x="3990" y="22835"/>
                    <a:pt x="4041" y="22886"/>
                  </a:cubicBezTo>
                  <a:cubicBezTo>
                    <a:pt x="6331" y="25176"/>
                    <a:pt x="8856" y="25573"/>
                    <a:pt x="11190" y="25573"/>
                  </a:cubicBezTo>
                  <a:cubicBezTo>
                    <a:pt x="11627" y="25573"/>
                    <a:pt x="12057" y="25559"/>
                    <a:pt x="12478" y="25541"/>
                  </a:cubicBezTo>
                  <a:lnTo>
                    <a:pt x="12732" y="25516"/>
                  </a:lnTo>
                  <a:lnTo>
                    <a:pt x="12961" y="25516"/>
                  </a:lnTo>
                  <a:cubicBezTo>
                    <a:pt x="16633" y="25338"/>
                    <a:pt x="27650" y="25745"/>
                    <a:pt x="33139" y="24258"/>
                  </a:cubicBezTo>
                  <a:cubicBezTo>
                    <a:pt x="37891" y="22957"/>
                    <a:pt x="39037" y="22871"/>
                    <a:pt x="39257" y="22871"/>
                  </a:cubicBezTo>
                  <a:cubicBezTo>
                    <a:pt x="39290" y="22871"/>
                    <a:pt x="39302" y="22873"/>
                    <a:pt x="39302" y="22873"/>
                  </a:cubicBezTo>
                  <a:cubicBezTo>
                    <a:pt x="39302" y="22873"/>
                    <a:pt x="36405" y="34957"/>
                    <a:pt x="41373" y="53725"/>
                  </a:cubicBezTo>
                  <a:lnTo>
                    <a:pt x="49150" y="53242"/>
                  </a:lnTo>
                  <a:cubicBezTo>
                    <a:pt x="49150" y="53242"/>
                    <a:pt x="54499" y="25592"/>
                    <a:pt x="54245" y="19468"/>
                  </a:cubicBezTo>
                  <a:cubicBezTo>
                    <a:pt x="53991" y="13330"/>
                    <a:pt x="52962" y="12085"/>
                    <a:pt x="48299" y="10433"/>
                  </a:cubicBezTo>
                  <a:cubicBezTo>
                    <a:pt x="43572" y="8756"/>
                    <a:pt x="28006" y="5325"/>
                    <a:pt x="28006" y="5325"/>
                  </a:cubicBezTo>
                  <a:lnTo>
                    <a:pt x="22186" y="1"/>
                  </a:lnTo>
                  <a:close/>
                </a:path>
              </a:pathLst>
            </a:custGeom>
            <a:solidFill>
              <a:schemeClr val="accent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85" name="CustomShape 295"/>
            <p:cNvSpPr/>
            <p:nvPr/>
          </p:nvSpPr>
          <p:spPr>
            <a:xfrm>
              <a:off x="1305720" y="3834720"/>
              <a:ext cx="133920" cy="383400"/>
            </a:xfrm>
            <a:custGeom>
              <a:avLst/>
              <a:gdLst/>
              <a:ahLst/>
              <a:rect l="l" t="t" r="r" b="b"/>
              <a:pathLst>
                <a:path w="6278" h="17946">
                  <a:moveTo>
                    <a:pt x="1162" y="1"/>
                  </a:moveTo>
                  <a:cubicBezTo>
                    <a:pt x="1119" y="1"/>
                    <a:pt x="1079" y="36"/>
                    <a:pt x="1068" y="80"/>
                  </a:cubicBezTo>
                  <a:cubicBezTo>
                    <a:pt x="0" y="6344"/>
                    <a:pt x="1906" y="13104"/>
                    <a:pt x="6036" y="17945"/>
                  </a:cubicBezTo>
                  <a:lnTo>
                    <a:pt x="6278" y="17920"/>
                  </a:lnTo>
                  <a:cubicBezTo>
                    <a:pt x="2110" y="13130"/>
                    <a:pt x="204" y="6382"/>
                    <a:pt x="1271" y="118"/>
                  </a:cubicBezTo>
                  <a:cubicBezTo>
                    <a:pt x="1284" y="54"/>
                    <a:pt x="1246" y="3"/>
                    <a:pt x="1182" y="3"/>
                  </a:cubicBezTo>
                  <a:cubicBezTo>
                    <a:pt x="1175" y="2"/>
                    <a:pt x="1169" y="1"/>
                    <a:pt x="1162" y="1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86" name="CustomShape 296"/>
            <p:cNvSpPr/>
            <p:nvPr/>
          </p:nvSpPr>
          <p:spPr>
            <a:xfrm>
              <a:off x="1180080" y="3866040"/>
              <a:ext cx="124560" cy="295560"/>
            </a:xfrm>
            <a:custGeom>
              <a:avLst/>
              <a:gdLst/>
              <a:ahLst/>
              <a:rect l="l" t="t" r="r" b="b"/>
              <a:pathLst>
                <a:path w="5834" h="13839">
                  <a:moveTo>
                    <a:pt x="39" y="1"/>
                  </a:moveTo>
                  <a:cubicBezTo>
                    <a:pt x="26" y="77"/>
                    <a:pt x="14" y="141"/>
                    <a:pt x="1" y="204"/>
                  </a:cubicBezTo>
                  <a:lnTo>
                    <a:pt x="5058" y="789"/>
                  </a:lnTo>
                  <a:lnTo>
                    <a:pt x="5630" y="10421"/>
                  </a:lnTo>
                  <a:lnTo>
                    <a:pt x="3317" y="13699"/>
                  </a:lnTo>
                  <a:cubicBezTo>
                    <a:pt x="3368" y="13750"/>
                    <a:pt x="3419" y="13801"/>
                    <a:pt x="3470" y="13839"/>
                  </a:cubicBezTo>
                  <a:lnTo>
                    <a:pt x="5808" y="10509"/>
                  </a:lnTo>
                  <a:cubicBezTo>
                    <a:pt x="5821" y="10484"/>
                    <a:pt x="5833" y="10459"/>
                    <a:pt x="5833" y="10446"/>
                  </a:cubicBezTo>
                  <a:lnTo>
                    <a:pt x="5262" y="687"/>
                  </a:lnTo>
                  <a:cubicBezTo>
                    <a:pt x="5249" y="636"/>
                    <a:pt x="5223" y="598"/>
                    <a:pt x="5173" y="598"/>
                  </a:cubicBezTo>
                  <a:lnTo>
                    <a:pt x="39" y="1"/>
                  </a:ln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87" name="CustomShape 297"/>
            <p:cNvSpPr/>
            <p:nvPr/>
          </p:nvSpPr>
          <p:spPr>
            <a:xfrm>
              <a:off x="1379880" y="3858840"/>
              <a:ext cx="258840" cy="315720"/>
            </a:xfrm>
            <a:custGeom>
              <a:avLst/>
              <a:gdLst/>
              <a:ahLst/>
              <a:rect l="l" t="t" r="r" b="b"/>
              <a:pathLst>
                <a:path w="12123" h="14779">
                  <a:moveTo>
                    <a:pt x="10598" y="217"/>
                  </a:moveTo>
                  <a:lnTo>
                    <a:pt x="11907" y="9429"/>
                  </a:lnTo>
                  <a:lnTo>
                    <a:pt x="7701" y="14537"/>
                  </a:lnTo>
                  <a:lnTo>
                    <a:pt x="1843" y="11589"/>
                  </a:lnTo>
                  <a:lnTo>
                    <a:pt x="216" y="1564"/>
                  </a:lnTo>
                  <a:lnTo>
                    <a:pt x="10598" y="217"/>
                  </a:lnTo>
                  <a:close/>
                  <a:moveTo>
                    <a:pt x="10661" y="1"/>
                  </a:moveTo>
                  <a:lnTo>
                    <a:pt x="89" y="1373"/>
                  </a:lnTo>
                  <a:cubicBezTo>
                    <a:pt x="64" y="1373"/>
                    <a:pt x="39" y="1386"/>
                    <a:pt x="26" y="1411"/>
                  </a:cubicBezTo>
                  <a:cubicBezTo>
                    <a:pt x="13" y="1436"/>
                    <a:pt x="0" y="1462"/>
                    <a:pt x="0" y="1487"/>
                  </a:cubicBezTo>
                  <a:lnTo>
                    <a:pt x="1652" y="11678"/>
                  </a:lnTo>
                  <a:cubicBezTo>
                    <a:pt x="1665" y="11704"/>
                    <a:pt x="1678" y="11729"/>
                    <a:pt x="1716" y="11742"/>
                  </a:cubicBezTo>
                  <a:lnTo>
                    <a:pt x="7688" y="14766"/>
                  </a:lnTo>
                  <a:cubicBezTo>
                    <a:pt x="7701" y="14766"/>
                    <a:pt x="7713" y="14779"/>
                    <a:pt x="7739" y="14779"/>
                  </a:cubicBezTo>
                  <a:cubicBezTo>
                    <a:pt x="7764" y="14779"/>
                    <a:pt x="7790" y="14766"/>
                    <a:pt x="7815" y="14740"/>
                  </a:cubicBezTo>
                  <a:lnTo>
                    <a:pt x="12097" y="9531"/>
                  </a:lnTo>
                  <a:cubicBezTo>
                    <a:pt x="12123" y="9505"/>
                    <a:pt x="12123" y="9480"/>
                    <a:pt x="12110" y="9454"/>
                  </a:cubicBezTo>
                  <a:lnTo>
                    <a:pt x="10776" y="90"/>
                  </a:lnTo>
                  <a:cubicBezTo>
                    <a:pt x="10776" y="39"/>
                    <a:pt x="10725" y="1"/>
                    <a:pt x="10661" y="1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88" name="CustomShape 298"/>
            <p:cNvSpPr/>
            <p:nvPr/>
          </p:nvSpPr>
          <p:spPr>
            <a:xfrm>
              <a:off x="1626840" y="2961000"/>
              <a:ext cx="105840" cy="121680"/>
            </a:xfrm>
            <a:custGeom>
              <a:avLst/>
              <a:gdLst/>
              <a:ahLst/>
              <a:rect l="l" t="t" r="r" b="b"/>
              <a:pathLst>
                <a:path w="4969" h="5707">
                  <a:moveTo>
                    <a:pt x="4803" y="1"/>
                  </a:moveTo>
                  <a:cubicBezTo>
                    <a:pt x="3520" y="725"/>
                    <a:pt x="2402" y="1716"/>
                    <a:pt x="1512" y="2885"/>
                  </a:cubicBezTo>
                  <a:cubicBezTo>
                    <a:pt x="890" y="3699"/>
                    <a:pt x="394" y="4601"/>
                    <a:pt x="26" y="5566"/>
                  </a:cubicBezTo>
                  <a:cubicBezTo>
                    <a:pt x="0" y="5617"/>
                    <a:pt x="38" y="5668"/>
                    <a:pt x="89" y="5694"/>
                  </a:cubicBezTo>
                  <a:cubicBezTo>
                    <a:pt x="102" y="5694"/>
                    <a:pt x="102" y="5694"/>
                    <a:pt x="115" y="5706"/>
                  </a:cubicBezTo>
                  <a:cubicBezTo>
                    <a:pt x="165" y="5694"/>
                    <a:pt x="203" y="5668"/>
                    <a:pt x="216" y="5630"/>
                  </a:cubicBezTo>
                  <a:cubicBezTo>
                    <a:pt x="534" y="4804"/>
                    <a:pt x="953" y="4016"/>
                    <a:pt x="1461" y="3292"/>
                  </a:cubicBezTo>
                  <a:cubicBezTo>
                    <a:pt x="2376" y="1996"/>
                    <a:pt x="3583" y="916"/>
                    <a:pt x="4968" y="153"/>
                  </a:cubicBezTo>
                  <a:cubicBezTo>
                    <a:pt x="4943" y="115"/>
                    <a:pt x="4918" y="90"/>
                    <a:pt x="4892" y="77"/>
                  </a:cubicBezTo>
                  <a:lnTo>
                    <a:pt x="4803" y="1"/>
                  </a:lnTo>
                  <a:close/>
                </a:path>
              </a:pathLst>
            </a:custGeom>
            <a:solidFill>
              <a:srgbClr val="37254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89" name="CustomShape 299"/>
            <p:cNvSpPr/>
            <p:nvPr/>
          </p:nvSpPr>
          <p:spPr>
            <a:xfrm>
              <a:off x="1045080" y="3431880"/>
              <a:ext cx="76680" cy="237600"/>
            </a:xfrm>
            <a:custGeom>
              <a:avLst/>
              <a:gdLst/>
              <a:ahLst/>
              <a:rect l="l" t="t" r="r" b="b"/>
              <a:pathLst>
                <a:path w="3610" h="11106">
                  <a:moveTo>
                    <a:pt x="13" y="0"/>
                  </a:moveTo>
                  <a:cubicBezTo>
                    <a:pt x="13" y="76"/>
                    <a:pt x="1" y="165"/>
                    <a:pt x="1" y="254"/>
                  </a:cubicBezTo>
                  <a:cubicBezTo>
                    <a:pt x="1322" y="1461"/>
                    <a:pt x="2288" y="3012"/>
                    <a:pt x="2796" y="4740"/>
                  </a:cubicBezTo>
                  <a:cubicBezTo>
                    <a:pt x="3393" y="6785"/>
                    <a:pt x="3330" y="8958"/>
                    <a:pt x="2593" y="10966"/>
                  </a:cubicBezTo>
                  <a:cubicBezTo>
                    <a:pt x="2567" y="11017"/>
                    <a:pt x="2593" y="11080"/>
                    <a:pt x="2656" y="11093"/>
                  </a:cubicBezTo>
                  <a:cubicBezTo>
                    <a:pt x="2656" y="11093"/>
                    <a:pt x="2669" y="11093"/>
                    <a:pt x="2682" y="11106"/>
                  </a:cubicBezTo>
                  <a:cubicBezTo>
                    <a:pt x="2720" y="11106"/>
                    <a:pt x="2758" y="11080"/>
                    <a:pt x="2783" y="11042"/>
                  </a:cubicBezTo>
                  <a:cubicBezTo>
                    <a:pt x="3533" y="8996"/>
                    <a:pt x="3609" y="6760"/>
                    <a:pt x="2987" y="4676"/>
                  </a:cubicBezTo>
                  <a:cubicBezTo>
                    <a:pt x="2453" y="2872"/>
                    <a:pt x="1424" y="1245"/>
                    <a:pt x="13" y="0"/>
                  </a:cubicBezTo>
                  <a:close/>
                </a:path>
              </a:pathLst>
            </a:custGeom>
            <a:solidFill>
              <a:srgbClr val="37254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90" name="CustomShape 300"/>
            <p:cNvSpPr/>
            <p:nvPr/>
          </p:nvSpPr>
          <p:spPr>
            <a:xfrm>
              <a:off x="1334160" y="4231080"/>
              <a:ext cx="47520" cy="688680"/>
            </a:xfrm>
            <a:custGeom>
              <a:avLst/>
              <a:gdLst/>
              <a:ahLst/>
              <a:rect l="l" t="t" r="r" b="b"/>
              <a:pathLst>
                <a:path w="2238" h="32212">
                  <a:moveTo>
                    <a:pt x="2237" y="0"/>
                  </a:moveTo>
                  <a:lnTo>
                    <a:pt x="1" y="32212"/>
                  </a:lnTo>
                </a:path>
              </a:pathLst>
            </a:custGeom>
            <a:noFill/>
            <a:ln cap="rnd" w="8900">
              <a:solidFill>
                <a:schemeClr val="dk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91" name="CustomShape 301"/>
            <p:cNvSpPr/>
            <p:nvPr/>
          </p:nvSpPr>
          <p:spPr>
            <a:xfrm>
              <a:off x="957960" y="4285440"/>
              <a:ext cx="135720" cy="895320"/>
            </a:xfrm>
            <a:custGeom>
              <a:avLst/>
              <a:gdLst/>
              <a:ahLst/>
              <a:rect l="l" t="t" r="r" b="b"/>
              <a:pathLst>
                <a:path w="6367" h="41882">
                  <a:moveTo>
                    <a:pt x="6367" y="0"/>
                  </a:moveTo>
                  <a:lnTo>
                    <a:pt x="1" y="41882"/>
                  </a:lnTo>
                </a:path>
              </a:pathLst>
            </a:custGeom>
            <a:noFill/>
            <a:ln cap="rnd" w="8900">
              <a:solidFill>
                <a:schemeClr val="dk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92" name="CustomShape 302"/>
            <p:cNvSpPr/>
            <p:nvPr/>
          </p:nvSpPr>
          <p:spPr>
            <a:xfrm>
              <a:off x="1650600" y="4269960"/>
              <a:ext cx="25920" cy="911880"/>
            </a:xfrm>
            <a:custGeom>
              <a:avLst/>
              <a:gdLst/>
              <a:ahLst/>
              <a:rect l="l" t="t" r="r" b="b"/>
              <a:pathLst>
                <a:path w="1233" h="42645">
                  <a:moveTo>
                    <a:pt x="0" y="0"/>
                  </a:moveTo>
                  <a:lnTo>
                    <a:pt x="1233" y="42644"/>
                  </a:lnTo>
                </a:path>
              </a:pathLst>
            </a:custGeom>
            <a:noFill/>
            <a:ln cap="rnd" w="8900">
              <a:solidFill>
                <a:schemeClr val="dk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93" name="CustomShape 303"/>
            <p:cNvSpPr/>
            <p:nvPr/>
          </p:nvSpPr>
          <p:spPr>
            <a:xfrm>
              <a:off x="2024280" y="4225320"/>
              <a:ext cx="146880" cy="911880"/>
            </a:xfrm>
            <a:custGeom>
              <a:avLst/>
              <a:gdLst/>
              <a:ahLst/>
              <a:rect l="l" t="t" r="r" b="b"/>
              <a:pathLst>
                <a:path w="6888" h="42657">
                  <a:moveTo>
                    <a:pt x="0" y="0"/>
                  </a:moveTo>
                  <a:lnTo>
                    <a:pt x="6887" y="42657"/>
                  </a:lnTo>
                </a:path>
              </a:pathLst>
            </a:custGeom>
            <a:noFill/>
            <a:ln cap="rnd" w="8900">
              <a:solidFill>
                <a:srgbClr val="37254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94" name="CustomShape 304"/>
            <p:cNvSpPr/>
            <p:nvPr/>
          </p:nvSpPr>
          <p:spPr>
            <a:xfrm>
              <a:off x="995760" y="4125240"/>
              <a:ext cx="1093680" cy="164880"/>
            </a:xfrm>
            <a:custGeom>
              <a:avLst/>
              <a:gdLst/>
              <a:ahLst/>
              <a:rect l="l" t="t" r="r" b="b"/>
              <a:pathLst>
                <a:path w="51159" h="7721">
                  <a:moveTo>
                    <a:pt x="48626" y="1"/>
                  </a:moveTo>
                  <a:cubicBezTo>
                    <a:pt x="48564" y="1"/>
                    <a:pt x="48502" y="3"/>
                    <a:pt x="48439" y="8"/>
                  </a:cubicBezTo>
                  <a:lnTo>
                    <a:pt x="30611" y="1431"/>
                  </a:lnTo>
                  <a:lnTo>
                    <a:pt x="3355" y="936"/>
                  </a:lnTo>
                  <a:cubicBezTo>
                    <a:pt x="3332" y="935"/>
                    <a:pt x="3308" y="935"/>
                    <a:pt x="3285" y="935"/>
                  </a:cubicBezTo>
                  <a:cubicBezTo>
                    <a:pt x="1512" y="935"/>
                    <a:pt x="51" y="2357"/>
                    <a:pt x="1" y="4150"/>
                  </a:cubicBezTo>
                  <a:lnTo>
                    <a:pt x="1" y="4252"/>
                  </a:lnTo>
                  <a:cubicBezTo>
                    <a:pt x="1" y="4964"/>
                    <a:pt x="229" y="5650"/>
                    <a:pt x="649" y="6209"/>
                  </a:cubicBezTo>
                  <a:cubicBezTo>
                    <a:pt x="700" y="6285"/>
                    <a:pt x="763" y="6349"/>
                    <a:pt x="827" y="6412"/>
                  </a:cubicBezTo>
                  <a:cubicBezTo>
                    <a:pt x="1437" y="7124"/>
                    <a:pt x="2339" y="7530"/>
                    <a:pt x="3279" y="7530"/>
                  </a:cubicBezTo>
                  <a:lnTo>
                    <a:pt x="29735" y="7721"/>
                  </a:lnTo>
                  <a:lnTo>
                    <a:pt x="48947" y="5612"/>
                  </a:lnTo>
                  <a:cubicBezTo>
                    <a:pt x="49672" y="5523"/>
                    <a:pt x="50332" y="5129"/>
                    <a:pt x="50726" y="4506"/>
                  </a:cubicBezTo>
                  <a:cubicBezTo>
                    <a:pt x="50777" y="4443"/>
                    <a:pt x="50815" y="4366"/>
                    <a:pt x="50853" y="4303"/>
                  </a:cubicBezTo>
                  <a:cubicBezTo>
                    <a:pt x="51069" y="3896"/>
                    <a:pt x="51158" y="3451"/>
                    <a:pt x="51133" y="3007"/>
                  </a:cubicBezTo>
                  <a:lnTo>
                    <a:pt x="51082" y="2295"/>
                  </a:lnTo>
                  <a:cubicBezTo>
                    <a:pt x="50985" y="986"/>
                    <a:pt x="49905" y="1"/>
                    <a:pt x="48626" y="1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95" name="CustomShape 305"/>
            <p:cNvSpPr/>
            <p:nvPr/>
          </p:nvSpPr>
          <p:spPr>
            <a:xfrm>
              <a:off x="1010160" y="4217400"/>
              <a:ext cx="1073160" cy="46080"/>
            </a:xfrm>
            <a:custGeom>
              <a:avLst/>
              <a:gdLst/>
              <a:ahLst/>
              <a:rect l="l" t="t" r="r" b="b"/>
              <a:pathLst>
                <a:path w="50193" h="2174">
                  <a:moveTo>
                    <a:pt x="50192" y="1"/>
                  </a:moveTo>
                  <a:lnTo>
                    <a:pt x="29518" y="1970"/>
                  </a:lnTo>
                  <a:lnTo>
                    <a:pt x="0" y="1920"/>
                  </a:lnTo>
                  <a:lnTo>
                    <a:pt x="0" y="1920"/>
                  </a:lnTo>
                  <a:cubicBezTo>
                    <a:pt x="51" y="1983"/>
                    <a:pt x="102" y="2047"/>
                    <a:pt x="166" y="2110"/>
                  </a:cubicBezTo>
                  <a:lnTo>
                    <a:pt x="29518" y="2174"/>
                  </a:lnTo>
                  <a:lnTo>
                    <a:pt x="50065" y="204"/>
                  </a:lnTo>
                  <a:cubicBezTo>
                    <a:pt x="50116" y="141"/>
                    <a:pt x="50154" y="64"/>
                    <a:pt x="50192" y="1"/>
                  </a:cubicBezTo>
                  <a:close/>
                </a:path>
              </a:pathLst>
            </a:custGeom>
            <a:solidFill>
              <a:schemeClr val="dk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grpSp>
          <p:nvGrpSpPr>
            <p:cNvPr id="696" name="Group 306"/>
            <p:cNvGrpSpPr/>
            <p:nvPr/>
          </p:nvGrpSpPr>
          <p:grpSpPr>
            <a:xfrm>
              <a:off x="1734120" y="3773160"/>
              <a:ext cx="435600" cy="1068840"/>
              <a:chOff x="1734120" y="3773160"/>
              <a:chExt cx="435600" cy="1068840"/>
            </a:xfrm>
          </p:grpSpPr>
          <p:sp>
            <p:nvSpPr>
              <p:cNvPr id="697" name="CustomShape 307"/>
              <p:cNvSpPr/>
              <p:nvPr/>
            </p:nvSpPr>
            <p:spPr>
              <a:xfrm>
                <a:off x="1842840" y="4218480"/>
                <a:ext cx="30960" cy="623520"/>
              </a:xfrm>
              <a:custGeom>
                <a:avLst/>
                <a:gdLst/>
                <a:ahLst/>
                <a:rect l="l" t="t" r="r" b="b"/>
                <a:pathLst>
                  <a:path w="1571" h="31231">
                    <a:moveTo>
                      <a:pt x="962" y="0"/>
                    </a:moveTo>
                    <a:cubicBezTo>
                      <a:pt x="907" y="0"/>
                      <a:pt x="853" y="41"/>
                      <a:pt x="853" y="95"/>
                    </a:cubicBezTo>
                    <a:cubicBezTo>
                      <a:pt x="1" y="10433"/>
                      <a:pt x="163" y="20838"/>
                      <a:pt x="1354" y="31135"/>
                    </a:cubicBezTo>
                    <a:cubicBezTo>
                      <a:pt x="1367" y="31190"/>
                      <a:pt x="1408" y="31230"/>
                      <a:pt x="1462" y="31230"/>
                    </a:cubicBezTo>
                    <a:lnTo>
                      <a:pt x="1476" y="31230"/>
                    </a:lnTo>
                    <a:cubicBezTo>
                      <a:pt x="1530" y="31230"/>
                      <a:pt x="1570" y="31176"/>
                      <a:pt x="1570" y="31122"/>
                    </a:cubicBezTo>
                    <a:cubicBezTo>
                      <a:pt x="380" y="20825"/>
                      <a:pt x="204" y="10433"/>
                      <a:pt x="1056" y="109"/>
                    </a:cubicBezTo>
                    <a:cubicBezTo>
                      <a:pt x="1056" y="55"/>
                      <a:pt x="1016" y="0"/>
                      <a:pt x="962" y="0"/>
                    </a:cubicBezTo>
                    <a:close/>
                  </a:path>
                </a:pathLst>
              </a:custGeom>
              <a:solidFill>
                <a:srgbClr val="37254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698" name="CustomShape 308"/>
              <p:cNvSpPr/>
              <p:nvPr/>
            </p:nvSpPr>
            <p:spPr>
              <a:xfrm>
                <a:off x="1734120" y="3773160"/>
                <a:ext cx="435600" cy="1046160"/>
              </a:xfrm>
              <a:custGeom>
                <a:avLst/>
                <a:gdLst/>
                <a:ahLst/>
                <a:rect l="l" t="t" r="r" b="b"/>
                <a:pathLst>
                  <a:path w="21827" h="52394">
                    <a:moveTo>
                      <a:pt x="54" y="1"/>
                    </a:moveTo>
                    <a:cubicBezTo>
                      <a:pt x="14" y="14"/>
                      <a:pt x="0" y="41"/>
                      <a:pt x="14" y="68"/>
                    </a:cubicBezTo>
                    <a:cubicBezTo>
                      <a:pt x="515" y="1584"/>
                      <a:pt x="596" y="3208"/>
                      <a:pt x="690" y="4777"/>
                    </a:cubicBezTo>
                    <a:cubicBezTo>
                      <a:pt x="731" y="5467"/>
                      <a:pt x="772" y="6171"/>
                      <a:pt x="839" y="6861"/>
                    </a:cubicBezTo>
                    <a:cubicBezTo>
                      <a:pt x="1150" y="9757"/>
                      <a:pt x="2125" y="11786"/>
                      <a:pt x="3748" y="12882"/>
                    </a:cubicBezTo>
                    <a:cubicBezTo>
                      <a:pt x="5047" y="13775"/>
                      <a:pt x="6685" y="13992"/>
                      <a:pt x="8133" y="14181"/>
                    </a:cubicBezTo>
                    <a:lnTo>
                      <a:pt x="15521" y="15129"/>
                    </a:lnTo>
                    <a:cubicBezTo>
                      <a:pt x="16833" y="15277"/>
                      <a:pt x="18308" y="15480"/>
                      <a:pt x="19445" y="16306"/>
                    </a:cubicBezTo>
                    <a:cubicBezTo>
                      <a:pt x="21555" y="17848"/>
                      <a:pt x="21718" y="21001"/>
                      <a:pt x="21650" y="23234"/>
                    </a:cubicBezTo>
                    <a:cubicBezTo>
                      <a:pt x="21542" y="26725"/>
                      <a:pt x="21163" y="30283"/>
                      <a:pt x="20798" y="33720"/>
                    </a:cubicBezTo>
                    <a:cubicBezTo>
                      <a:pt x="20162" y="39823"/>
                      <a:pt x="19485" y="46155"/>
                      <a:pt x="20324" y="52339"/>
                    </a:cubicBezTo>
                    <a:cubicBezTo>
                      <a:pt x="20338" y="52366"/>
                      <a:pt x="20351" y="52393"/>
                      <a:pt x="20378" y="52393"/>
                    </a:cubicBezTo>
                    <a:cubicBezTo>
                      <a:pt x="20419" y="52393"/>
                      <a:pt x="20432" y="52366"/>
                      <a:pt x="20432" y="52339"/>
                    </a:cubicBezTo>
                    <a:cubicBezTo>
                      <a:pt x="19593" y="46155"/>
                      <a:pt x="20256" y="39836"/>
                      <a:pt x="20906" y="33734"/>
                    </a:cubicBezTo>
                    <a:cubicBezTo>
                      <a:pt x="21271" y="30297"/>
                      <a:pt x="21650" y="26738"/>
                      <a:pt x="21745" y="23247"/>
                    </a:cubicBezTo>
                    <a:cubicBezTo>
                      <a:pt x="21826" y="20988"/>
                      <a:pt x="21664" y="17808"/>
                      <a:pt x="19512" y="16238"/>
                    </a:cubicBezTo>
                    <a:cubicBezTo>
                      <a:pt x="18349" y="15386"/>
                      <a:pt x="16847" y="15196"/>
                      <a:pt x="15534" y="15020"/>
                    </a:cubicBezTo>
                    <a:lnTo>
                      <a:pt x="8146" y="14060"/>
                    </a:lnTo>
                    <a:cubicBezTo>
                      <a:pt x="6712" y="13884"/>
                      <a:pt x="5088" y="13667"/>
                      <a:pt x="3816" y="12801"/>
                    </a:cubicBezTo>
                    <a:cubicBezTo>
                      <a:pt x="2219" y="11719"/>
                      <a:pt x="1259" y="9716"/>
                      <a:pt x="961" y="6848"/>
                    </a:cubicBezTo>
                    <a:cubicBezTo>
                      <a:pt x="880" y="6157"/>
                      <a:pt x="839" y="5454"/>
                      <a:pt x="799" y="4777"/>
                    </a:cubicBezTo>
                    <a:cubicBezTo>
                      <a:pt x="717" y="3194"/>
                      <a:pt x="623" y="1557"/>
                      <a:pt x="109" y="41"/>
                    </a:cubicBezTo>
                    <a:cubicBezTo>
                      <a:pt x="109" y="14"/>
                      <a:pt x="82" y="1"/>
                      <a:pt x="54" y="1"/>
                    </a:cubicBezTo>
                    <a:close/>
                  </a:path>
                </a:pathLst>
              </a:custGeom>
              <a:solidFill>
                <a:srgbClr val="37254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sp>
          <p:nvSpPr>
            <p:cNvPr id="699" name="CustomShape 309"/>
            <p:cNvSpPr/>
            <p:nvPr/>
          </p:nvSpPr>
          <p:spPr>
            <a:xfrm>
              <a:off x="1034640" y="2975400"/>
              <a:ext cx="264240" cy="893160"/>
            </a:xfrm>
            <a:custGeom>
              <a:avLst/>
              <a:gdLst/>
              <a:ahLst/>
              <a:rect l="l" t="t" r="r" b="b"/>
              <a:pathLst>
                <a:path w="12364" h="41768">
                  <a:moveTo>
                    <a:pt x="5134" y="0"/>
                  </a:moveTo>
                  <a:cubicBezTo>
                    <a:pt x="5134" y="0"/>
                    <a:pt x="1334" y="10661"/>
                    <a:pt x="521" y="21132"/>
                  </a:cubicBezTo>
                  <a:cubicBezTo>
                    <a:pt x="508" y="21195"/>
                    <a:pt x="521" y="21246"/>
                    <a:pt x="508" y="21335"/>
                  </a:cubicBezTo>
                  <a:cubicBezTo>
                    <a:pt x="508" y="21424"/>
                    <a:pt x="496" y="21513"/>
                    <a:pt x="496" y="21589"/>
                  </a:cubicBezTo>
                  <a:cubicBezTo>
                    <a:pt x="0" y="31882"/>
                    <a:pt x="9263" y="41767"/>
                    <a:pt x="9263" y="41767"/>
                  </a:cubicBezTo>
                  <a:lnTo>
                    <a:pt x="12364" y="32314"/>
                  </a:lnTo>
                  <a:lnTo>
                    <a:pt x="5134" y="0"/>
                  </a:lnTo>
                  <a:close/>
                </a:path>
              </a:pathLst>
            </a:custGeom>
            <a:solidFill>
              <a:srgbClr val="6d597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00" name="CustomShape 310"/>
            <p:cNvSpPr/>
            <p:nvPr/>
          </p:nvSpPr>
          <p:spPr>
            <a:xfrm>
              <a:off x="1086840" y="2887200"/>
              <a:ext cx="639360" cy="839520"/>
            </a:xfrm>
            <a:custGeom>
              <a:avLst/>
              <a:gdLst/>
              <a:ahLst/>
              <a:rect l="l" t="t" r="r" b="b"/>
              <a:pathLst>
                <a:path w="29913" h="39258">
                  <a:moveTo>
                    <a:pt x="14592" y="0"/>
                  </a:moveTo>
                  <a:cubicBezTo>
                    <a:pt x="8707" y="0"/>
                    <a:pt x="4204" y="1937"/>
                    <a:pt x="2682" y="4134"/>
                  </a:cubicBezTo>
                  <a:cubicBezTo>
                    <a:pt x="0" y="8010"/>
                    <a:pt x="6735" y="37998"/>
                    <a:pt x="6735" y="37998"/>
                  </a:cubicBezTo>
                  <a:cubicBezTo>
                    <a:pt x="8330" y="38917"/>
                    <a:pt x="10421" y="39258"/>
                    <a:pt x="12646" y="39258"/>
                  </a:cubicBezTo>
                  <a:cubicBezTo>
                    <a:pt x="19033" y="39258"/>
                    <a:pt x="26520" y="36448"/>
                    <a:pt x="26520" y="36448"/>
                  </a:cubicBezTo>
                  <a:lnTo>
                    <a:pt x="29912" y="4211"/>
                  </a:lnTo>
                  <a:cubicBezTo>
                    <a:pt x="24473" y="1148"/>
                    <a:pt x="19123" y="0"/>
                    <a:pt x="14592" y="0"/>
                  </a:cubicBezTo>
                  <a:close/>
                </a:path>
              </a:pathLst>
            </a:custGeom>
            <a:solidFill>
              <a:srgbClr val="6d597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01" name="CustomShape 311"/>
            <p:cNvSpPr/>
            <p:nvPr/>
          </p:nvSpPr>
          <p:spPr>
            <a:xfrm>
              <a:off x="1622880" y="2922120"/>
              <a:ext cx="257760" cy="910080"/>
            </a:xfrm>
            <a:custGeom>
              <a:avLst/>
              <a:gdLst/>
              <a:ahLst/>
              <a:rect l="l" t="t" r="r" b="b"/>
              <a:pathLst>
                <a:path w="12072" h="42556">
                  <a:moveTo>
                    <a:pt x="2326" y="0"/>
                  </a:moveTo>
                  <a:cubicBezTo>
                    <a:pt x="2326" y="0"/>
                    <a:pt x="2059" y="1843"/>
                    <a:pt x="1690" y="4727"/>
                  </a:cubicBezTo>
                  <a:cubicBezTo>
                    <a:pt x="1678" y="4854"/>
                    <a:pt x="1652" y="4981"/>
                    <a:pt x="1639" y="5121"/>
                  </a:cubicBezTo>
                  <a:cubicBezTo>
                    <a:pt x="1106" y="9390"/>
                    <a:pt x="432" y="15718"/>
                    <a:pt x="178" y="21703"/>
                  </a:cubicBezTo>
                  <a:cubicBezTo>
                    <a:pt x="140" y="22402"/>
                    <a:pt x="115" y="23101"/>
                    <a:pt x="102" y="23787"/>
                  </a:cubicBezTo>
                  <a:cubicBezTo>
                    <a:pt x="0" y="27980"/>
                    <a:pt x="153" y="31856"/>
                    <a:pt x="775" y="34537"/>
                  </a:cubicBezTo>
                  <a:cubicBezTo>
                    <a:pt x="813" y="34728"/>
                    <a:pt x="864" y="34906"/>
                    <a:pt x="902" y="35083"/>
                  </a:cubicBezTo>
                  <a:cubicBezTo>
                    <a:pt x="915" y="35122"/>
                    <a:pt x="928" y="35147"/>
                    <a:pt x="928" y="35185"/>
                  </a:cubicBezTo>
                  <a:cubicBezTo>
                    <a:pt x="2598" y="41217"/>
                    <a:pt x="5836" y="42555"/>
                    <a:pt x="8404" y="42555"/>
                  </a:cubicBezTo>
                  <a:cubicBezTo>
                    <a:pt x="8903" y="42555"/>
                    <a:pt x="9378" y="42505"/>
                    <a:pt x="9810" y="42428"/>
                  </a:cubicBezTo>
                  <a:cubicBezTo>
                    <a:pt x="11131" y="42174"/>
                    <a:pt x="12072" y="40979"/>
                    <a:pt x="11970" y="39633"/>
                  </a:cubicBezTo>
                  <a:cubicBezTo>
                    <a:pt x="11843" y="37485"/>
                    <a:pt x="11576" y="33826"/>
                    <a:pt x="11170" y="29569"/>
                  </a:cubicBezTo>
                  <a:cubicBezTo>
                    <a:pt x="11157" y="29505"/>
                    <a:pt x="11157" y="29429"/>
                    <a:pt x="11144" y="29353"/>
                  </a:cubicBezTo>
                  <a:cubicBezTo>
                    <a:pt x="10788" y="25579"/>
                    <a:pt x="10318" y="21360"/>
                    <a:pt x="9721" y="17332"/>
                  </a:cubicBezTo>
                  <a:cubicBezTo>
                    <a:pt x="7980" y="5604"/>
                    <a:pt x="5579" y="2453"/>
                    <a:pt x="5146" y="1982"/>
                  </a:cubicBezTo>
                  <a:cubicBezTo>
                    <a:pt x="5121" y="1957"/>
                    <a:pt x="5096" y="1932"/>
                    <a:pt x="5070" y="1906"/>
                  </a:cubicBezTo>
                  <a:lnTo>
                    <a:pt x="4981" y="1843"/>
                  </a:lnTo>
                  <a:lnTo>
                    <a:pt x="2326" y="0"/>
                  </a:lnTo>
                  <a:close/>
                </a:path>
              </a:pathLst>
            </a:custGeom>
            <a:solidFill>
              <a:srgbClr val="6d597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02" name="CustomShape 312"/>
            <p:cNvSpPr/>
            <p:nvPr/>
          </p:nvSpPr>
          <p:spPr>
            <a:xfrm>
              <a:off x="1069920" y="2305800"/>
              <a:ext cx="709920" cy="796320"/>
            </a:xfrm>
            <a:custGeom>
              <a:avLst/>
              <a:gdLst/>
              <a:ahLst/>
              <a:rect l="l" t="t" r="r" b="b"/>
              <a:pathLst>
                <a:path w="33217" h="37256">
                  <a:moveTo>
                    <a:pt x="23766" y="0"/>
                  </a:moveTo>
                  <a:cubicBezTo>
                    <a:pt x="22849" y="0"/>
                    <a:pt x="21946" y="191"/>
                    <a:pt x="21028" y="191"/>
                  </a:cubicBezTo>
                  <a:cubicBezTo>
                    <a:pt x="20957" y="191"/>
                    <a:pt x="20886" y="190"/>
                    <a:pt x="20815" y="188"/>
                  </a:cubicBezTo>
                  <a:cubicBezTo>
                    <a:pt x="20169" y="168"/>
                    <a:pt x="19563" y="55"/>
                    <a:pt x="18929" y="55"/>
                  </a:cubicBezTo>
                  <a:cubicBezTo>
                    <a:pt x="18751" y="55"/>
                    <a:pt x="18571" y="64"/>
                    <a:pt x="18388" y="86"/>
                  </a:cubicBezTo>
                  <a:cubicBezTo>
                    <a:pt x="16126" y="340"/>
                    <a:pt x="14042" y="1674"/>
                    <a:pt x="12606" y="3415"/>
                  </a:cubicBezTo>
                  <a:cubicBezTo>
                    <a:pt x="10865" y="5537"/>
                    <a:pt x="9963" y="8269"/>
                    <a:pt x="9544" y="11001"/>
                  </a:cubicBezTo>
                  <a:cubicBezTo>
                    <a:pt x="9277" y="12780"/>
                    <a:pt x="9150" y="14724"/>
                    <a:pt x="8006" y="16122"/>
                  </a:cubicBezTo>
                  <a:cubicBezTo>
                    <a:pt x="6774" y="17647"/>
                    <a:pt x="4537" y="18257"/>
                    <a:pt x="3661" y="20010"/>
                  </a:cubicBezTo>
                  <a:cubicBezTo>
                    <a:pt x="2784" y="21764"/>
                    <a:pt x="3622" y="23937"/>
                    <a:pt x="3216" y="25868"/>
                  </a:cubicBezTo>
                  <a:cubicBezTo>
                    <a:pt x="2962" y="26999"/>
                    <a:pt x="2301" y="27977"/>
                    <a:pt x="1653" y="28943"/>
                  </a:cubicBezTo>
                  <a:cubicBezTo>
                    <a:pt x="1018" y="29909"/>
                    <a:pt x="369" y="30913"/>
                    <a:pt x="179" y="32056"/>
                  </a:cubicBezTo>
                  <a:cubicBezTo>
                    <a:pt x="1" y="33187"/>
                    <a:pt x="382" y="34509"/>
                    <a:pt x="1386" y="35068"/>
                  </a:cubicBezTo>
                  <a:cubicBezTo>
                    <a:pt x="1819" y="35313"/>
                    <a:pt x="2287" y="35390"/>
                    <a:pt x="2775" y="35390"/>
                  </a:cubicBezTo>
                  <a:cubicBezTo>
                    <a:pt x="3630" y="35390"/>
                    <a:pt x="4543" y="35151"/>
                    <a:pt x="5424" y="35151"/>
                  </a:cubicBezTo>
                  <a:cubicBezTo>
                    <a:pt x="5501" y="35151"/>
                    <a:pt x="5578" y="35153"/>
                    <a:pt x="5655" y="35157"/>
                  </a:cubicBezTo>
                  <a:cubicBezTo>
                    <a:pt x="7409" y="35258"/>
                    <a:pt x="8947" y="36529"/>
                    <a:pt x="10713" y="36593"/>
                  </a:cubicBezTo>
                  <a:cubicBezTo>
                    <a:pt x="10762" y="36595"/>
                    <a:pt x="10812" y="36595"/>
                    <a:pt x="10862" y="36595"/>
                  </a:cubicBezTo>
                  <a:cubicBezTo>
                    <a:pt x="12128" y="36595"/>
                    <a:pt x="13329" y="35991"/>
                    <a:pt x="14588" y="35868"/>
                  </a:cubicBezTo>
                  <a:cubicBezTo>
                    <a:pt x="14764" y="35851"/>
                    <a:pt x="14939" y="35843"/>
                    <a:pt x="15114" y="35843"/>
                  </a:cubicBezTo>
                  <a:cubicBezTo>
                    <a:pt x="16755" y="35843"/>
                    <a:pt x="18343" y="36546"/>
                    <a:pt x="19951" y="36948"/>
                  </a:cubicBezTo>
                  <a:cubicBezTo>
                    <a:pt x="20706" y="37136"/>
                    <a:pt x="21485" y="37256"/>
                    <a:pt x="22256" y="37256"/>
                  </a:cubicBezTo>
                  <a:cubicBezTo>
                    <a:pt x="22951" y="37256"/>
                    <a:pt x="23640" y="37158"/>
                    <a:pt x="24296" y="36923"/>
                  </a:cubicBezTo>
                  <a:cubicBezTo>
                    <a:pt x="25669" y="36427"/>
                    <a:pt x="26863" y="35233"/>
                    <a:pt x="27041" y="33772"/>
                  </a:cubicBezTo>
                  <a:cubicBezTo>
                    <a:pt x="27130" y="33022"/>
                    <a:pt x="26952" y="32247"/>
                    <a:pt x="27155" y="31523"/>
                  </a:cubicBezTo>
                  <a:cubicBezTo>
                    <a:pt x="27486" y="30341"/>
                    <a:pt x="28680" y="29667"/>
                    <a:pt x="29532" y="28791"/>
                  </a:cubicBezTo>
                  <a:cubicBezTo>
                    <a:pt x="30828" y="27431"/>
                    <a:pt x="31349" y="25525"/>
                    <a:pt x="30955" y="23695"/>
                  </a:cubicBezTo>
                  <a:cubicBezTo>
                    <a:pt x="30510" y="21827"/>
                    <a:pt x="29112" y="20036"/>
                    <a:pt x="29582" y="18181"/>
                  </a:cubicBezTo>
                  <a:cubicBezTo>
                    <a:pt x="29925" y="16872"/>
                    <a:pt x="31107" y="15982"/>
                    <a:pt x="31882" y="14877"/>
                  </a:cubicBezTo>
                  <a:cubicBezTo>
                    <a:pt x="33089" y="13072"/>
                    <a:pt x="33216" y="10773"/>
                    <a:pt x="32225" y="8854"/>
                  </a:cubicBezTo>
                  <a:cubicBezTo>
                    <a:pt x="31425" y="7367"/>
                    <a:pt x="30014" y="6287"/>
                    <a:pt x="29201" y="4813"/>
                  </a:cubicBezTo>
                  <a:cubicBezTo>
                    <a:pt x="28604" y="3746"/>
                    <a:pt x="28337" y="2488"/>
                    <a:pt x="27549" y="1560"/>
                  </a:cubicBezTo>
                  <a:cubicBezTo>
                    <a:pt x="26711" y="582"/>
                    <a:pt x="25389" y="99"/>
                    <a:pt x="24106" y="10"/>
                  </a:cubicBezTo>
                  <a:cubicBezTo>
                    <a:pt x="23992" y="3"/>
                    <a:pt x="23879" y="0"/>
                    <a:pt x="23766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03" name="CustomShape 313"/>
            <p:cNvSpPr/>
            <p:nvPr/>
          </p:nvSpPr>
          <p:spPr>
            <a:xfrm>
              <a:off x="1608840" y="3169800"/>
              <a:ext cx="35280" cy="504720"/>
            </a:xfrm>
            <a:custGeom>
              <a:avLst/>
              <a:gdLst/>
              <a:ahLst/>
              <a:rect l="l" t="t" r="r" b="b"/>
              <a:pathLst>
                <a:path w="1666" h="23598">
                  <a:moveTo>
                    <a:pt x="102" y="1"/>
                  </a:moveTo>
                  <a:cubicBezTo>
                    <a:pt x="51" y="13"/>
                    <a:pt x="1" y="52"/>
                    <a:pt x="13" y="115"/>
                  </a:cubicBezTo>
                  <a:lnTo>
                    <a:pt x="1462" y="23495"/>
                  </a:lnTo>
                  <a:cubicBezTo>
                    <a:pt x="1462" y="23546"/>
                    <a:pt x="1513" y="23597"/>
                    <a:pt x="1563" y="23597"/>
                  </a:cubicBezTo>
                  <a:lnTo>
                    <a:pt x="1576" y="23597"/>
                  </a:lnTo>
                  <a:cubicBezTo>
                    <a:pt x="1627" y="23597"/>
                    <a:pt x="1665" y="23546"/>
                    <a:pt x="1665" y="23495"/>
                  </a:cubicBezTo>
                  <a:lnTo>
                    <a:pt x="204" y="102"/>
                  </a:lnTo>
                  <a:cubicBezTo>
                    <a:pt x="204" y="39"/>
                    <a:pt x="153" y="1"/>
                    <a:pt x="102" y="1"/>
                  </a:cubicBezTo>
                  <a:close/>
                </a:path>
              </a:pathLst>
            </a:custGeom>
            <a:solidFill>
              <a:srgbClr val="37254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04" name="CustomShape 314"/>
            <p:cNvSpPr/>
            <p:nvPr/>
          </p:nvSpPr>
          <p:spPr>
            <a:xfrm>
              <a:off x="1591200" y="3226320"/>
              <a:ext cx="31320" cy="92160"/>
            </a:xfrm>
            <a:custGeom>
              <a:avLst/>
              <a:gdLst/>
              <a:ahLst/>
              <a:rect l="l" t="t" r="r" b="b"/>
              <a:pathLst>
                <a:path w="1475" h="4324">
                  <a:moveTo>
                    <a:pt x="103" y="1"/>
                  </a:moveTo>
                  <a:cubicBezTo>
                    <a:pt x="94" y="1"/>
                    <a:pt x="85" y="2"/>
                    <a:pt x="77" y="4"/>
                  </a:cubicBezTo>
                  <a:cubicBezTo>
                    <a:pt x="26" y="29"/>
                    <a:pt x="0" y="80"/>
                    <a:pt x="13" y="131"/>
                  </a:cubicBezTo>
                  <a:lnTo>
                    <a:pt x="1271" y="4248"/>
                  </a:lnTo>
                  <a:cubicBezTo>
                    <a:pt x="1284" y="4286"/>
                    <a:pt x="1322" y="4324"/>
                    <a:pt x="1360" y="4324"/>
                  </a:cubicBezTo>
                  <a:cubicBezTo>
                    <a:pt x="1373" y="4324"/>
                    <a:pt x="1385" y="4324"/>
                    <a:pt x="1398" y="4311"/>
                  </a:cubicBezTo>
                  <a:cubicBezTo>
                    <a:pt x="1449" y="4299"/>
                    <a:pt x="1474" y="4248"/>
                    <a:pt x="1462" y="4184"/>
                  </a:cubicBezTo>
                  <a:lnTo>
                    <a:pt x="204" y="80"/>
                  </a:lnTo>
                  <a:cubicBezTo>
                    <a:pt x="193" y="27"/>
                    <a:pt x="147" y="1"/>
                    <a:pt x="103" y="1"/>
                  </a:cubicBezTo>
                  <a:close/>
                </a:path>
              </a:pathLst>
            </a:custGeom>
            <a:solidFill>
              <a:srgbClr val="37254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05" name="CustomShape 315"/>
            <p:cNvSpPr/>
            <p:nvPr/>
          </p:nvSpPr>
          <p:spPr>
            <a:xfrm>
              <a:off x="1727280" y="3547800"/>
              <a:ext cx="138240" cy="279720"/>
            </a:xfrm>
            <a:custGeom>
              <a:avLst/>
              <a:gdLst/>
              <a:ahLst/>
              <a:rect l="l" t="t" r="r" b="b"/>
              <a:pathLst>
                <a:path w="6476" h="13070">
                  <a:moveTo>
                    <a:pt x="5594" y="0"/>
                  </a:moveTo>
                  <a:cubicBezTo>
                    <a:pt x="5141" y="0"/>
                    <a:pt x="4664" y="127"/>
                    <a:pt x="4232" y="375"/>
                  </a:cubicBezTo>
                  <a:cubicBezTo>
                    <a:pt x="3698" y="680"/>
                    <a:pt x="3203" y="1150"/>
                    <a:pt x="2694" y="1862"/>
                  </a:cubicBezTo>
                  <a:cubicBezTo>
                    <a:pt x="395" y="5013"/>
                    <a:pt x="1" y="9499"/>
                    <a:pt x="1716" y="13006"/>
                  </a:cubicBezTo>
                  <a:cubicBezTo>
                    <a:pt x="1729" y="13044"/>
                    <a:pt x="1767" y="13069"/>
                    <a:pt x="1805" y="13069"/>
                  </a:cubicBezTo>
                  <a:lnTo>
                    <a:pt x="1856" y="13069"/>
                  </a:lnTo>
                  <a:cubicBezTo>
                    <a:pt x="1907" y="13044"/>
                    <a:pt x="1932" y="12980"/>
                    <a:pt x="1907" y="12930"/>
                  </a:cubicBezTo>
                  <a:cubicBezTo>
                    <a:pt x="217" y="9473"/>
                    <a:pt x="598" y="5077"/>
                    <a:pt x="2860" y="1976"/>
                  </a:cubicBezTo>
                  <a:cubicBezTo>
                    <a:pt x="3355" y="1290"/>
                    <a:pt x="3825" y="833"/>
                    <a:pt x="4334" y="540"/>
                  </a:cubicBezTo>
                  <a:cubicBezTo>
                    <a:pt x="4739" y="314"/>
                    <a:pt x="5180" y="195"/>
                    <a:pt x="5598" y="195"/>
                  </a:cubicBezTo>
                  <a:cubicBezTo>
                    <a:pt x="5836" y="195"/>
                    <a:pt x="6066" y="233"/>
                    <a:pt x="6278" y="312"/>
                  </a:cubicBezTo>
                  <a:cubicBezTo>
                    <a:pt x="6295" y="320"/>
                    <a:pt x="6311" y="324"/>
                    <a:pt x="6326" y="324"/>
                  </a:cubicBezTo>
                  <a:cubicBezTo>
                    <a:pt x="6425" y="324"/>
                    <a:pt x="6475" y="167"/>
                    <a:pt x="6354" y="134"/>
                  </a:cubicBezTo>
                  <a:cubicBezTo>
                    <a:pt x="6119" y="44"/>
                    <a:pt x="5860" y="0"/>
                    <a:pt x="5594" y="0"/>
                  </a:cubicBezTo>
                  <a:close/>
                </a:path>
              </a:pathLst>
            </a:custGeom>
            <a:solidFill>
              <a:srgbClr val="37254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06" name="CustomShape 316"/>
            <p:cNvSpPr/>
            <p:nvPr/>
          </p:nvSpPr>
          <p:spPr>
            <a:xfrm>
              <a:off x="1146600" y="3129480"/>
              <a:ext cx="86760" cy="568080"/>
            </a:xfrm>
            <a:custGeom>
              <a:avLst/>
              <a:gdLst/>
              <a:ahLst/>
              <a:rect l="l" t="t" r="r" b="b"/>
              <a:pathLst>
                <a:path w="4067" h="26560">
                  <a:moveTo>
                    <a:pt x="442" y="0"/>
                  </a:moveTo>
                  <a:cubicBezTo>
                    <a:pt x="397" y="0"/>
                    <a:pt x="356" y="46"/>
                    <a:pt x="356" y="91"/>
                  </a:cubicBezTo>
                  <a:cubicBezTo>
                    <a:pt x="0" y="9024"/>
                    <a:pt x="1182" y="17957"/>
                    <a:pt x="3863" y="26483"/>
                  </a:cubicBezTo>
                  <a:cubicBezTo>
                    <a:pt x="3876" y="26521"/>
                    <a:pt x="3914" y="26559"/>
                    <a:pt x="3965" y="26559"/>
                  </a:cubicBezTo>
                  <a:lnTo>
                    <a:pt x="3990" y="26559"/>
                  </a:lnTo>
                  <a:cubicBezTo>
                    <a:pt x="4041" y="26534"/>
                    <a:pt x="4066" y="26483"/>
                    <a:pt x="4054" y="26432"/>
                  </a:cubicBezTo>
                  <a:cubicBezTo>
                    <a:pt x="1385" y="17919"/>
                    <a:pt x="191" y="9011"/>
                    <a:pt x="547" y="104"/>
                  </a:cubicBezTo>
                  <a:cubicBezTo>
                    <a:pt x="559" y="40"/>
                    <a:pt x="509" y="2"/>
                    <a:pt x="458" y="2"/>
                  </a:cubicBezTo>
                  <a:cubicBezTo>
                    <a:pt x="452" y="1"/>
                    <a:pt x="447" y="0"/>
                    <a:pt x="442" y="0"/>
                  </a:cubicBezTo>
                  <a:close/>
                </a:path>
              </a:pathLst>
            </a:custGeom>
            <a:solidFill>
              <a:srgbClr val="37254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07" name="CustomShape 317"/>
            <p:cNvSpPr/>
            <p:nvPr/>
          </p:nvSpPr>
          <p:spPr>
            <a:xfrm>
              <a:off x="1132200" y="3184200"/>
              <a:ext cx="29160" cy="131040"/>
            </a:xfrm>
            <a:custGeom>
              <a:avLst/>
              <a:gdLst/>
              <a:ahLst/>
              <a:rect l="l" t="t" r="r" b="b"/>
              <a:pathLst>
                <a:path w="1386" h="6151">
                  <a:moveTo>
                    <a:pt x="102" y="0"/>
                  </a:moveTo>
                  <a:cubicBezTo>
                    <a:pt x="39" y="0"/>
                    <a:pt x="1" y="51"/>
                    <a:pt x="1" y="115"/>
                  </a:cubicBezTo>
                  <a:cubicBezTo>
                    <a:pt x="166" y="2135"/>
                    <a:pt x="560" y="4143"/>
                    <a:pt x="1183" y="6074"/>
                  </a:cubicBezTo>
                  <a:cubicBezTo>
                    <a:pt x="1195" y="6112"/>
                    <a:pt x="1233" y="6138"/>
                    <a:pt x="1271" y="6150"/>
                  </a:cubicBezTo>
                  <a:cubicBezTo>
                    <a:pt x="1284" y="6150"/>
                    <a:pt x="1297" y="6150"/>
                    <a:pt x="1310" y="6138"/>
                  </a:cubicBezTo>
                  <a:cubicBezTo>
                    <a:pt x="1360" y="6125"/>
                    <a:pt x="1386" y="6074"/>
                    <a:pt x="1373" y="6023"/>
                  </a:cubicBezTo>
                  <a:cubicBezTo>
                    <a:pt x="751" y="4092"/>
                    <a:pt x="357" y="2109"/>
                    <a:pt x="204" y="89"/>
                  </a:cubicBezTo>
                  <a:cubicBezTo>
                    <a:pt x="204" y="38"/>
                    <a:pt x="153" y="0"/>
                    <a:pt x="102" y="0"/>
                  </a:cubicBezTo>
                  <a:close/>
                </a:path>
              </a:pathLst>
            </a:custGeom>
            <a:solidFill>
              <a:srgbClr val="37254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08" name="CustomShape 318"/>
            <p:cNvSpPr/>
            <p:nvPr/>
          </p:nvSpPr>
          <p:spPr>
            <a:xfrm>
              <a:off x="1110600" y="4006800"/>
              <a:ext cx="9000" cy="191880"/>
            </a:xfrm>
            <a:custGeom>
              <a:avLst/>
              <a:gdLst/>
              <a:ahLst/>
              <a:rect l="l" t="t" r="r" b="b"/>
              <a:pathLst>
                <a:path w="446" h="8985">
                  <a:moveTo>
                    <a:pt x="1" y="1"/>
                  </a:moveTo>
                  <a:lnTo>
                    <a:pt x="446" y="8984"/>
                  </a:lnTo>
                </a:path>
              </a:pathLst>
            </a:custGeom>
            <a:noFill/>
            <a:ln w="8250">
              <a:solidFill>
                <a:schemeClr val="dk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09" name="CustomShape 319"/>
            <p:cNvSpPr/>
            <p:nvPr/>
          </p:nvSpPr>
          <p:spPr>
            <a:xfrm>
              <a:off x="1602360" y="4005360"/>
              <a:ext cx="9000" cy="191880"/>
            </a:xfrm>
            <a:custGeom>
              <a:avLst/>
              <a:gdLst/>
              <a:ahLst/>
              <a:rect l="l" t="t" r="r" b="b"/>
              <a:pathLst>
                <a:path w="445" h="8985">
                  <a:moveTo>
                    <a:pt x="0" y="1"/>
                  </a:moveTo>
                  <a:lnTo>
                    <a:pt x="445" y="8984"/>
                  </a:lnTo>
                </a:path>
              </a:pathLst>
            </a:custGeom>
            <a:noFill/>
            <a:ln w="8250">
              <a:solidFill>
                <a:schemeClr val="dk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10" name="CustomShape 320"/>
            <p:cNvSpPr/>
            <p:nvPr/>
          </p:nvSpPr>
          <p:spPr>
            <a:xfrm>
              <a:off x="941400" y="2916360"/>
              <a:ext cx="771120" cy="1157760"/>
            </a:xfrm>
            <a:custGeom>
              <a:avLst/>
              <a:gdLst/>
              <a:ahLst/>
              <a:rect l="l" t="t" r="r" b="b"/>
              <a:pathLst>
                <a:path w="36076" h="54124">
                  <a:moveTo>
                    <a:pt x="18167" y="1"/>
                  </a:moveTo>
                  <a:cubicBezTo>
                    <a:pt x="17389" y="1"/>
                    <a:pt x="16589" y="59"/>
                    <a:pt x="15770" y="180"/>
                  </a:cubicBezTo>
                  <a:cubicBezTo>
                    <a:pt x="6240" y="1578"/>
                    <a:pt x="1093" y="7308"/>
                    <a:pt x="458" y="22277"/>
                  </a:cubicBezTo>
                  <a:cubicBezTo>
                    <a:pt x="1" y="33332"/>
                    <a:pt x="801" y="45492"/>
                    <a:pt x="1259" y="51109"/>
                  </a:cubicBezTo>
                  <a:cubicBezTo>
                    <a:pt x="1395" y="52814"/>
                    <a:pt x="2829" y="54123"/>
                    <a:pt x="4533" y="54123"/>
                  </a:cubicBezTo>
                  <a:cubicBezTo>
                    <a:pt x="4581" y="54123"/>
                    <a:pt x="4629" y="54122"/>
                    <a:pt x="4677" y="54120"/>
                  </a:cubicBezTo>
                  <a:lnTo>
                    <a:pt x="32899" y="52913"/>
                  </a:lnTo>
                  <a:cubicBezTo>
                    <a:pt x="33038" y="52913"/>
                    <a:pt x="33191" y="52900"/>
                    <a:pt x="33343" y="52862"/>
                  </a:cubicBezTo>
                  <a:cubicBezTo>
                    <a:pt x="33407" y="52849"/>
                    <a:pt x="33470" y="52837"/>
                    <a:pt x="33534" y="52824"/>
                  </a:cubicBezTo>
                  <a:cubicBezTo>
                    <a:pt x="35033" y="52455"/>
                    <a:pt x="36075" y="51109"/>
                    <a:pt x="36050" y="49571"/>
                  </a:cubicBezTo>
                  <a:cubicBezTo>
                    <a:pt x="35897" y="41312"/>
                    <a:pt x="35376" y="19583"/>
                    <a:pt x="33915" y="13446"/>
                  </a:cubicBezTo>
                  <a:cubicBezTo>
                    <a:pt x="33064" y="9837"/>
                    <a:pt x="31081" y="6368"/>
                    <a:pt x="28222" y="3852"/>
                  </a:cubicBezTo>
                  <a:cubicBezTo>
                    <a:pt x="27892" y="3547"/>
                    <a:pt x="27536" y="3268"/>
                    <a:pt x="27180" y="3001"/>
                  </a:cubicBezTo>
                  <a:lnTo>
                    <a:pt x="27168" y="3001"/>
                  </a:lnTo>
                  <a:cubicBezTo>
                    <a:pt x="24687" y="1153"/>
                    <a:pt x="21638" y="1"/>
                    <a:pt x="18167" y="1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11" name="CustomShape 321"/>
            <p:cNvSpPr/>
            <p:nvPr/>
          </p:nvSpPr>
          <p:spPr>
            <a:xfrm>
              <a:off x="1523160" y="2980800"/>
              <a:ext cx="160920" cy="1066320"/>
            </a:xfrm>
            <a:custGeom>
              <a:avLst/>
              <a:gdLst/>
              <a:ahLst/>
              <a:rect l="l" t="t" r="r" b="b"/>
              <a:pathLst>
                <a:path w="7549" h="49863">
                  <a:moveTo>
                    <a:pt x="1" y="1"/>
                  </a:moveTo>
                  <a:lnTo>
                    <a:pt x="1" y="1"/>
                  </a:lnTo>
                  <a:cubicBezTo>
                    <a:pt x="509" y="522"/>
                    <a:pt x="992" y="1081"/>
                    <a:pt x="1424" y="1678"/>
                  </a:cubicBezTo>
                  <a:cubicBezTo>
                    <a:pt x="4054" y="5249"/>
                    <a:pt x="5020" y="9798"/>
                    <a:pt x="5605" y="13788"/>
                  </a:cubicBezTo>
                  <a:cubicBezTo>
                    <a:pt x="7358" y="25745"/>
                    <a:pt x="6774" y="37994"/>
                    <a:pt x="6138" y="49862"/>
                  </a:cubicBezTo>
                  <a:cubicBezTo>
                    <a:pt x="6202" y="49849"/>
                    <a:pt x="6265" y="49837"/>
                    <a:pt x="6329" y="49824"/>
                  </a:cubicBezTo>
                  <a:cubicBezTo>
                    <a:pt x="6977" y="37956"/>
                    <a:pt x="7549" y="25719"/>
                    <a:pt x="5795" y="13762"/>
                  </a:cubicBezTo>
                  <a:cubicBezTo>
                    <a:pt x="5211" y="9747"/>
                    <a:pt x="4245" y="5160"/>
                    <a:pt x="1589" y="1551"/>
                  </a:cubicBezTo>
                  <a:cubicBezTo>
                    <a:pt x="1411" y="1310"/>
                    <a:pt x="1233" y="1081"/>
                    <a:pt x="1030" y="852"/>
                  </a:cubicBezTo>
                  <a:cubicBezTo>
                    <a:pt x="700" y="560"/>
                    <a:pt x="357" y="268"/>
                    <a:pt x="1" y="1"/>
                  </a:cubicBezTo>
                  <a:close/>
                </a:path>
              </a:pathLst>
            </a:custGeom>
            <a:solidFill>
              <a:schemeClr val="dk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" name="TextShape 1"/>
          <p:cNvSpPr txBox="1"/>
          <p:nvPr/>
        </p:nvSpPr>
        <p:spPr>
          <a:xfrm>
            <a:off x="713160" y="379440"/>
            <a:ext cx="7717320" cy="572400"/>
          </a:xfrm>
          <a:prstGeom prst="rect">
            <a:avLst/>
          </a:prstGeom>
          <a:noFill/>
          <a:ln w="0">
            <a:noFill/>
          </a:ln>
        </p:spPr>
        <p:txBody>
          <a:bodyPr tIns="91440" bIns="91440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lang="hr-HR" sz="3400" spc="-1" strike="noStrike">
                <a:solidFill>
                  <a:srgbClr val="372549"/>
                </a:solidFill>
                <a:latin typeface="Palanquin Dark SemiBold"/>
                <a:ea typeface="Palanquin Dark SemiBold"/>
              </a:rPr>
              <a:t>Identificiranje kognitivnih distorzija</a:t>
            </a:r>
            <a:endParaRPr b="0" lang="hr-HR" sz="34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045" name="Table 2"/>
          <p:cNvGraphicFramePr/>
          <p:nvPr/>
        </p:nvGraphicFramePr>
        <p:xfrm>
          <a:off x="878040" y="1456200"/>
          <a:ext cx="7494120" cy="3188520"/>
        </p:xfrm>
        <a:graphic>
          <a:graphicData uri="http://schemas.openxmlformats.org/drawingml/2006/table">
            <a:tbl>
              <a:tblPr/>
              <a:tblGrid>
                <a:gridCol w="761760"/>
                <a:gridCol w="2769120"/>
                <a:gridCol w="3963240"/>
              </a:tblGrid>
              <a:tr h="548280">
                <a:tc>
                  <a:tcPr marL="91080" marR="91080">
                    <a:lnL w="18720">
                      <a:solidFill>
                        <a:srgbClr val="eaac8b"/>
                      </a:solidFill>
                    </a:lnL>
                    <a:lnR w="18720">
                      <a:solidFill>
                        <a:srgbClr val="b75d69"/>
                      </a:solidFill>
                    </a:lnR>
                    <a:lnT w="18720">
                      <a:solidFill>
                        <a:srgbClr val="eaac8b"/>
                      </a:solidFill>
                    </a:lnT>
                    <a:lnB w="18720">
                      <a:solidFill>
                        <a:srgbClr val="261d51"/>
                      </a:solidFill>
                    </a:lnB>
                    <a:solidFill>
                      <a:srgbClr val="eaac8b"/>
                    </a:solidFill>
                  </a:tcPr>
                </a:tc>
                <a:tc>
                  <a:txBody>
                    <a:bodyPr lIns="91080" rIns="91080" tIns="91080" bIns="9108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hr-HR" sz="2400" spc="-1" strike="noStrike">
                          <a:solidFill>
                            <a:srgbClr val="f1e3d3"/>
                          </a:solidFill>
                          <a:latin typeface="Palanquin Dark SemiBold"/>
                          <a:ea typeface="Palanquin Dark SemiBold"/>
                        </a:rPr>
                        <a:t>Distorzija</a:t>
                      </a:r>
                      <a:endParaRPr b="0" lang="hr-HR" sz="2400" spc="-1" strike="noStrike">
                        <a:latin typeface="Arial"/>
                      </a:endParaRPr>
                    </a:p>
                  </a:txBody>
                  <a:tcPr marL="91080" marR="91080">
                    <a:lnL w="18720">
                      <a:solidFill>
                        <a:srgbClr val="b75d69"/>
                      </a:solidFill>
                    </a:lnL>
                    <a:lnR w="18720">
                      <a:solidFill>
                        <a:srgbClr val="b75d69"/>
                      </a:solidFill>
                    </a:lnR>
                    <a:lnT w="18720">
                      <a:solidFill>
                        <a:srgbClr val="b75d69"/>
                      </a:solidFill>
                    </a:lnT>
                    <a:lnB w="18720">
                      <a:solidFill>
                        <a:srgbClr val="6d597a"/>
                      </a:solidFill>
                    </a:lnB>
                    <a:solidFill>
                      <a:srgbClr val="b75d69"/>
                    </a:solidFill>
                  </a:tcPr>
                </a:tc>
                <a:tc>
                  <a:txBody>
                    <a:bodyPr lIns="91080" rIns="91080" tIns="54720" bIns="9108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hr-HR" sz="2400" spc="-1" strike="noStrike">
                          <a:solidFill>
                            <a:srgbClr val="f1e3d3"/>
                          </a:solidFill>
                          <a:latin typeface="Palanquin Dark SemiBold"/>
                          <a:ea typeface="Palanquin Dark SemiBold"/>
                        </a:rPr>
                        <a:t>Primjer</a:t>
                      </a:r>
                      <a:endParaRPr b="0" lang="hr-HR" sz="2400" spc="-1" strike="noStrike">
                        <a:latin typeface="Arial"/>
                      </a:endParaRPr>
                    </a:p>
                  </a:txBody>
                  <a:tcPr marL="91080" marR="91080">
                    <a:lnL w="18720">
                      <a:solidFill>
                        <a:srgbClr val="b75d69"/>
                      </a:solidFill>
                    </a:lnL>
                    <a:lnR w="18720">
                      <a:solidFill>
                        <a:srgbClr val="774c60"/>
                      </a:solidFill>
                    </a:lnR>
                    <a:lnT w="18720">
                      <a:solidFill>
                        <a:srgbClr val="774c60"/>
                      </a:solidFill>
                    </a:lnT>
                    <a:lnB w="18720">
                      <a:solidFill>
                        <a:srgbClr val="6d597a"/>
                      </a:solidFill>
                    </a:lnB>
                    <a:solidFill>
                      <a:srgbClr val="774c60"/>
                    </a:solidFill>
                  </a:tcPr>
                </a:tc>
              </a:tr>
              <a:tr h="456840">
                <a:tc>
                  <a:tcPr marL="91080" marR="91080">
                    <a:lnL w="18720">
                      <a:solidFill>
                        <a:srgbClr val="6d597a"/>
                      </a:solidFill>
                    </a:lnL>
                    <a:lnR w="18720">
                      <a:solidFill>
                        <a:srgbClr val="6d597a"/>
                      </a:solidFill>
                    </a:lnR>
                    <a:lnT w="18720">
                      <a:solidFill>
                        <a:srgbClr val="261d51"/>
                      </a:solidFill>
                    </a:lnT>
                    <a:lnB w="18720">
                      <a:solidFill>
                        <a:srgbClr val="6d597a"/>
                      </a:solidFill>
                    </a:lnB>
                    <a:noFill/>
                  </a:tcPr>
                </a:tc>
                <a:tc>
                  <a:txBody>
                    <a:bodyPr lIns="91080" rIns="91080" tIns="91080" bIns="9108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hr-HR" sz="1800" spc="-1" strike="noStrike">
                          <a:solidFill>
                            <a:srgbClr val="000000"/>
                          </a:solidFill>
                          <a:latin typeface="Catamaran"/>
                          <a:ea typeface="Arial"/>
                        </a:rPr>
                        <a:t>etiketiranje</a:t>
                      </a:r>
                      <a:endParaRPr b="0" lang="hr-HR" sz="1800" spc="-1" strike="noStrike">
                        <a:latin typeface="Arial"/>
                      </a:endParaRPr>
                    </a:p>
                  </a:txBody>
                  <a:tcPr marL="91080" marR="91080">
                    <a:lnL w="18720">
                      <a:solidFill>
                        <a:srgbClr val="6d597a"/>
                      </a:solidFill>
                    </a:lnL>
                    <a:lnR w="18720">
                      <a:solidFill>
                        <a:srgbClr val="6d597a"/>
                      </a:solidFill>
                    </a:lnR>
                    <a:lnT w="18720">
                      <a:solidFill>
                        <a:srgbClr val="6d597a"/>
                      </a:solidFill>
                    </a:lnT>
                    <a:lnB w="18720">
                      <a:solidFill>
                        <a:srgbClr val="6d597a"/>
                      </a:solidFill>
                    </a:lnB>
                    <a:noFill/>
                  </a:tcPr>
                </a:tc>
                <a:tc>
                  <a:txBody>
                    <a:bodyPr lIns="91080" rIns="91080" tIns="54720" bIns="9108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i="1" lang="pl-PL" sz="1600" spc="-1" strike="noStrike">
                          <a:solidFill>
                            <a:srgbClr val="000000"/>
                          </a:solidFill>
                          <a:latin typeface="Catamaran"/>
                          <a:ea typeface="Arial"/>
                        </a:rPr>
                        <a:t>„</a:t>
                      </a:r>
                      <a:r>
                        <a:rPr b="0" i="1" lang="pl-PL" sz="1600" spc="-1" strike="noStrike">
                          <a:solidFill>
                            <a:srgbClr val="000000"/>
                          </a:solidFill>
                          <a:latin typeface="Catamaran"/>
                          <a:ea typeface="Arial"/>
                        </a:rPr>
                        <a:t>Ja sam gubitnik. On nije dobar.”</a:t>
                      </a:r>
                      <a:endParaRPr b="0" lang="hr-HR" sz="1600" spc="-1" strike="noStrike">
                        <a:latin typeface="Arial"/>
                      </a:endParaRPr>
                    </a:p>
                  </a:txBody>
                  <a:tcPr marL="91080" marR="91080">
                    <a:lnL w="18720">
                      <a:solidFill>
                        <a:srgbClr val="6d597a"/>
                      </a:solidFill>
                    </a:lnL>
                    <a:lnR w="18720">
                      <a:solidFill>
                        <a:srgbClr val="6d597a"/>
                      </a:solidFill>
                    </a:lnR>
                    <a:lnT w="18720">
                      <a:solidFill>
                        <a:srgbClr val="6d597a"/>
                      </a:solidFill>
                    </a:lnT>
                    <a:lnB w="18720">
                      <a:solidFill>
                        <a:srgbClr val="6d597a"/>
                      </a:solidFill>
                    </a:lnB>
                    <a:noFill/>
                  </a:tcPr>
                </a:tc>
              </a:tr>
              <a:tr h="1005480">
                <a:tc>
                  <a:tcPr marL="91080" marR="91080">
                    <a:lnL w="18720">
                      <a:solidFill>
                        <a:srgbClr val="6d597a"/>
                      </a:solidFill>
                    </a:lnL>
                    <a:lnR w="18720">
                      <a:solidFill>
                        <a:srgbClr val="6d597a"/>
                      </a:solidFill>
                    </a:lnR>
                    <a:lnT w="18720">
                      <a:solidFill>
                        <a:srgbClr val="6d597a"/>
                      </a:solidFill>
                    </a:lnT>
                    <a:lnB w="18720">
                      <a:solidFill>
                        <a:srgbClr val="6d597a"/>
                      </a:solidFill>
                    </a:lnB>
                    <a:noFill/>
                  </a:tcPr>
                </a:tc>
                <a:tc>
                  <a:txBody>
                    <a:bodyPr lIns="91080" rIns="91080" tIns="91080" bIns="9108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hr-HR" sz="1800" spc="-1" strike="noStrike">
                          <a:solidFill>
                            <a:srgbClr val="000000"/>
                          </a:solidFill>
                          <a:latin typeface="Catamaran"/>
                          <a:ea typeface="Palanquin Dark SemiBold"/>
                        </a:rPr>
                        <a:t>pretjerano uveličavanje/umanjivanje</a:t>
                      </a:r>
                      <a:endParaRPr b="0" lang="hr-HR" sz="1800" spc="-1" strike="noStrike">
                        <a:latin typeface="Arial"/>
                      </a:endParaRPr>
                    </a:p>
                  </a:txBody>
                  <a:tcPr marL="91080" marR="91080">
                    <a:lnL w="18720">
                      <a:solidFill>
                        <a:srgbClr val="6d597a"/>
                      </a:solidFill>
                    </a:lnL>
                    <a:lnR w="18720">
                      <a:solidFill>
                        <a:srgbClr val="6d597a"/>
                      </a:solidFill>
                    </a:lnR>
                    <a:lnT w="18720">
                      <a:solidFill>
                        <a:srgbClr val="6d597a"/>
                      </a:solidFill>
                    </a:lnT>
                    <a:lnB w="18720">
                      <a:solidFill>
                        <a:srgbClr val="6d597a"/>
                      </a:solidFill>
                    </a:lnB>
                    <a:noFill/>
                  </a:tcPr>
                </a:tc>
                <a:tc>
                  <a:txBody>
                    <a:bodyPr lIns="91080" rIns="91080" tIns="54720" bIns="9108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i="1" lang="hr-HR" sz="1600" spc="-1" strike="noStrike">
                          <a:solidFill>
                            <a:srgbClr val="000000"/>
                          </a:solidFill>
                          <a:latin typeface="Catamaran"/>
                          <a:ea typeface="Arial"/>
                        </a:rPr>
                        <a:t>„</a:t>
                      </a:r>
                      <a:r>
                        <a:rPr b="0" i="1" lang="hr-HR" sz="1600" spc="-1" strike="noStrike">
                          <a:solidFill>
                            <a:srgbClr val="000000"/>
                          </a:solidFill>
                          <a:latin typeface="Catamaran"/>
                          <a:ea typeface="Arial"/>
                        </a:rPr>
                        <a:t>Dobivanje osrednjih ocjena dokazuje moju nesposobnost. Dobivanje visokih ocjena ne znači da sam pametan.”</a:t>
                      </a:r>
                      <a:endParaRPr b="0" lang="hr-HR" sz="1600" spc="-1" strike="noStrike">
                        <a:latin typeface="Arial"/>
                      </a:endParaRPr>
                    </a:p>
                  </a:txBody>
                  <a:tcPr marL="91080" marR="91080">
                    <a:lnL w="18720">
                      <a:solidFill>
                        <a:srgbClr val="6d597a"/>
                      </a:solidFill>
                    </a:lnL>
                    <a:lnR w="18720">
                      <a:solidFill>
                        <a:srgbClr val="6d597a"/>
                      </a:solidFill>
                    </a:lnR>
                    <a:lnT w="18720">
                      <a:solidFill>
                        <a:srgbClr val="6d597a"/>
                      </a:solidFill>
                    </a:lnT>
                    <a:lnB w="18720">
                      <a:solidFill>
                        <a:srgbClr val="6d597a"/>
                      </a:solidFill>
                    </a:lnB>
                    <a:noFill/>
                  </a:tcPr>
                </a:tc>
              </a:tr>
              <a:tr h="632880">
                <a:tc>
                  <a:tcPr marL="91080" marR="91080">
                    <a:lnL w="18720">
                      <a:solidFill>
                        <a:srgbClr val="6d597a"/>
                      </a:solidFill>
                    </a:lnL>
                    <a:lnR w="18720">
                      <a:solidFill>
                        <a:srgbClr val="6d597a"/>
                      </a:solidFill>
                    </a:lnR>
                    <a:lnT w="18720">
                      <a:solidFill>
                        <a:srgbClr val="6d597a"/>
                      </a:solidFill>
                    </a:lnT>
                    <a:lnB w="18720">
                      <a:solidFill>
                        <a:srgbClr val="6d597a"/>
                      </a:solidFill>
                    </a:lnB>
                    <a:noFill/>
                  </a:tcPr>
                </a:tc>
                <a:tc>
                  <a:txBody>
                    <a:bodyPr lIns="91080" rIns="91080" tIns="91080" bIns="9108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hr-HR" sz="1800" spc="-1" strike="noStrike">
                          <a:solidFill>
                            <a:srgbClr val="372549"/>
                          </a:solidFill>
                          <a:latin typeface="Catamaran"/>
                          <a:ea typeface="Palanquin Dark SemiBold"/>
                        </a:rPr>
                        <a:t>mentalni filter</a:t>
                      </a:r>
                      <a:endParaRPr b="0" lang="hr-HR" sz="1800" spc="-1" strike="noStrike">
                        <a:latin typeface="Arial"/>
                      </a:endParaRPr>
                    </a:p>
                  </a:txBody>
                  <a:tcPr marL="91080" marR="91080">
                    <a:lnL w="18720">
                      <a:solidFill>
                        <a:srgbClr val="6d597a"/>
                      </a:solidFill>
                    </a:lnL>
                    <a:lnR w="18720">
                      <a:solidFill>
                        <a:srgbClr val="6d597a"/>
                      </a:solidFill>
                    </a:lnR>
                    <a:lnT w="18720">
                      <a:solidFill>
                        <a:srgbClr val="6d597a"/>
                      </a:solidFill>
                    </a:lnT>
                    <a:lnB w="18720">
                      <a:solidFill>
                        <a:srgbClr val="6d597a"/>
                      </a:solidFill>
                    </a:lnB>
                    <a:noFill/>
                  </a:tcPr>
                </a:tc>
                <a:tc>
                  <a:txBody>
                    <a:bodyPr lIns="91080" rIns="91080" tIns="54720" bIns="9108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i="1" lang="pl-PL" sz="1600" spc="-1" strike="noStrike">
                          <a:solidFill>
                            <a:srgbClr val="372549"/>
                          </a:solidFill>
                          <a:latin typeface="Catamaran"/>
                          <a:ea typeface="Catamaran"/>
                        </a:rPr>
                        <a:t>“</a:t>
                      </a:r>
                      <a:r>
                        <a:rPr b="0" i="1" lang="pl-PL" sz="1600" spc="-1" strike="noStrike">
                          <a:solidFill>
                            <a:srgbClr val="372549"/>
                          </a:solidFill>
                          <a:latin typeface="Catamaran"/>
                          <a:ea typeface="Catamaran"/>
                        </a:rPr>
                        <a:t>Zbog jedne loše ocjene u svjedodžbi znači da sam napravio loš posao.”</a:t>
                      </a:r>
                      <a:endParaRPr b="0" lang="hr-HR" sz="1600" spc="-1" strike="noStrike">
                        <a:latin typeface="Arial"/>
                      </a:endParaRPr>
                    </a:p>
                  </a:txBody>
                  <a:tcPr marL="91080" marR="91080">
                    <a:lnL w="18720">
                      <a:solidFill>
                        <a:srgbClr val="6d597a"/>
                      </a:solidFill>
                    </a:lnL>
                    <a:lnR w="18720">
                      <a:solidFill>
                        <a:srgbClr val="6d597a"/>
                      </a:solidFill>
                    </a:lnR>
                    <a:lnT w="18720">
                      <a:solidFill>
                        <a:srgbClr val="6d597a"/>
                      </a:solidFill>
                    </a:lnT>
                    <a:lnB w="18720">
                      <a:solidFill>
                        <a:srgbClr val="6d597a"/>
                      </a:solidFill>
                    </a:lnB>
                    <a:noFill/>
                  </a:tcPr>
                </a:tc>
              </a:tr>
              <a:tr h="632880">
                <a:tc>
                  <a:tcPr marL="91080" marR="91080">
                    <a:lnL w="18720">
                      <a:solidFill>
                        <a:srgbClr val="6d597a"/>
                      </a:solidFill>
                    </a:lnL>
                    <a:lnR w="18720">
                      <a:solidFill>
                        <a:srgbClr val="6d597a"/>
                      </a:solidFill>
                    </a:lnR>
                    <a:lnT w="18720">
                      <a:solidFill>
                        <a:srgbClr val="6d597a"/>
                      </a:solidFill>
                    </a:lnT>
                    <a:lnB w="18720">
                      <a:solidFill>
                        <a:srgbClr val="6d597a"/>
                      </a:solidFill>
                    </a:lnB>
                    <a:noFill/>
                  </a:tcPr>
                </a:tc>
                <a:tc>
                  <a:txBody>
                    <a:bodyPr lIns="91080" rIns="91080" tIns="91080" bIns="9108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hr-HR" sz="1800" spc="-1" strike="noStrike">
                          <a:solidFill>
                            <a:srgbClr val="372549"/>
                          </a:solidFill>
                          <a:latin typeface="Catamaran"/>
                          <a:ea typeface="Palanquin Dark SemiBold"/>
                        </a:rPr>
                        <a:t>čitanje misli</a:t>
                      </a:r>
                      <a:endParaRPr b="0" lang="hr-HR" sz="1800" spc="-1" strike="noStrike">
                        <a:latin typeface="Arial"/>
                      </a:endParaRPr>
                    </a:p>
                  </a:txBody>
                  <a:tcPr marL="91080" marR="91080">
                    <a:lnL w="18720">
                      <a:solidFill>
                        <a:srgbClr val="6d597a"/>
                      </a:solidFill>
                    </a:lnL>
                    <a:lnR w="18720">
                      <a:solidFill>
                        <a:srgbClr val="6d597a"/>
                      </a:solidFill>
                    </a:lnR>
                    <a:lnT w="18720">
                      <a:solidFill>
                        <a:srgbClr val="6d597a"/>
                      </a:solidFill>
                    </a:lnT>
                    <a:lnB w="18720">
                      <a:solidFill>
                        <a:srgbClr val="6d597a"/>
                      </a:solidFill>
                    </a:lnB>
                    <a:noFill/>
                  </a:tcPr>
                </a:tc>
                <a:tc>
                  <a:txBody>
                    <a:bodyPr lIns="91080" rIns="91080" tIns="54720" bIns="9108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i="1" lang="pl-PL" sz="1600" spc="-1" strike="noStrike">
                          <a:solidFill>
                            <a:srgbClr val="372549"/>
                          </a:solidFill>
                          <a:latin typeface="Catamaran"/>
                          <a:ea typeface="Catamaran"/>
                        </a:rPr>
                        <a:t>„</a:t>
                      </a:r>
                      <a:r>
                        <a:rPr b="0" i="1" lang="pl-PL" sz="1600" spc="-1" strike="noStrike">
                          <a:solidFill>
                            <a:srgbClr val="372549"/>
                          </a:solidFill>
                          <a:latin typeface="Catamaran"/>
                          <a:ea typeface="Catamaran"/>
                        </a:rPr>
                        <a:t>On misli kako ja ne znam najvažniju stvar o ovom projektu.”</a:t>
                      </a:r>
                      <a:endParaRPr b="0" lang="hr-HR" sz="1600" spc="-1" strike="noStrike">
                        <a:latin typeface="Arial"/>
                      </a:endParaRPr>
                    </a:p>
                  </a:txBody>
                  <a:tcPr marL="91080" marR="91080">
                    <a:lnL w="18720">
                      <a:solidFill>
                        <a:srgbClr val="6d597a"/>
                      </a:solidFill>
                    </a:lnL>
                    <a:lnR w="18720">
                      <a:solidFill>
                        <a:srgbClr val="6d597a"/>
                      </a:solidFill>
                    </a:lnR>
                    <a:lnT w="18720">
                      <a:solidFill>
                        <a:srgbClr val="6d597a"/>
                      </a:solidFill>
                    </a:lnT>
                    <a:lnB w="18720">
                      <a:solidFill>
                        <a:srgbClr val="6d597a"/>
                      </a:solidFill>
                    </a:lnB>
                    <a:noFill/>
                  </a:tcPr>
                </a:tc>
              </a:tr>
            </a:tbl>
          </a:graphicData>
        </a:graphic>
      </p:graphicFrame>
      <p:grpSp>
        <p:nvGrpSpPr>
          <p:cNvPr id="1046" name="Group 3"/>
          <p:cNvGrpSpPr/>
          <p:nvPr/>
        </p:nvGrpSpPr>
        <p:grpSpPr>
          <a:xfrm>
            <a:off x="971640" y="3508200"/>
            <a:ext cx="423000" cy="462240"/>
            <a:chOff x="971640" y="3508200"/>
            <a:chExt cx="423000" cy="462240"/>
          </a:xfrm>
        </p:grpSpPr>
        <p:sp>
          <p:nvSpPr>
            <p:cNvPr id="1047" name="CustomShape 4"/>
            <p:cNvSpPr/>
            <p:nvPr/>
          </p:nvSpPr>
          <p:spPr>
            <a:xfrm>
              <a:off x="971640" y="3508200"/>
              <a:ext cx="418320" cy="442800"/>
            </a:xfrm>
            <a:custGeom>
              <a:avLst/>
              <a:gdLst/>
              <a:ahLst/>
              <a:rect l="l" t="t" r="r" b="b"/>
              <a:pathLst>
                <a:path w="18101" h="19167">
                  <a:moveTo>
                    <a:pt x="2295" y="1"/>
                  </a:moveTo>
                  <a:cubicBezTo>
                    <a:pt x="1043" y="1"/>
                    <a:pt x="0" y="1020"/>
                    <a:pt x="0" y="2295"/>
                  </a:cubicBezTo>
                  <a:lnTo>
                    <a:pt x="0" y="17706"/>
                  </a:lnTo>
                  <a:lnTo>
                    <a:pt x="2295" y="17892"/>
                  </a:lnTo>
                  <a:lnTo>
                    <a:pt x="18100" y="19166"/>
                  </a:lnTo>
                  <a:lnTo>
                    <a:pt x="18100" y="812"/>
                  </a:lnTo>
                  <a:cubicBezTo>
                    <a:pt x="18100" y="371"/>
                    <a:pt x="17730" y="1"/>
                    <a:pt x="17266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48" name="CustomShape 5"/>
            <p:cNvSpPr/>
            <p:nvPr/>
          </p:nvSpPr>
          <p:spPr>
            <a:xfrm>
              <a:off x="972000" y="3508200"/>
              <a:ext cx="52560" cy="413640"/>
            </a:xfrm>
            <a:custGeom>
              <a:avLst/>
              <a:gdLst/>
              <a:ahLst/>
              <a:rect l="l" t="t" r="r" b="b"/>
              <a:pathLst>
                <a:path w="2295" h="17892">
                  <a:moveTo>
                    <a:pt x="2295" y="1"/>
                  </a:moveTo>
                  <a:cubicBezTo>
                    <a:pt x="1020" y="1"/>
                    <a:pt x="1" y="1020"/>
                    <a:pt x="1" y="2295"/>
                  </a:cubicBezTo>
                  <a:lnTo>
                    <a:pt x="1" y="17706"/>
                  </a:lnTo>
                  <a:lnTo>
                    <a:pt x="2295" y="17892"/>
                  </a:lnTo>
                  <a:lnTo>
                    <a:pt x="229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49" name="CustomShape 6"/>
            <p:cNvSpPr/>
            <p:nvPr/>
          </p:nvSpPr>
          <p:spPr>
            <a:xfrm>
              <a:off x="998280" y="3887280"/>
              <a:ext cx="358200" cy="58680"/>
            </a:xfrm>
            <a:custGeom>
              <a:avLst/>
              <a:gdLst/>
              <a:ahLst/>
              <a:rect l="l" t="t" r="r" b="b"/>
              <a:pathLst>
                <a:path w="15505" h="2550">
                  <a:moveTo>
                    <a:pt x="0" y="0"/>
                  </a:moveTo>
                  <a:lnTo>
                    <a:pt x="0" y="2550"/>
                  </a:lnTo>
                  <a:lnTo>
                    <a:pt x="15504" y="2550"/>
                  </a:lnTo>
                  <a:lnTo>
                    <a:pt x="15504" y="0"/>
                  </a:lnTo>
                  <a:close/>
                </a:path>
              </a:pathLst>
            </a:custGeom>
            <a:solidFill>
              <a:schemeClr val="dk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50" name="CustomShape 7"/>
            <p:cNvSpPr/>
            <p:nvPr/>
          </p:nvSpPr>
          <p:spPr>
            <a:xfrm>
              <a:off x="972000" y="3864240"/>
              <a:ext cx="422640" cy="106200"/>
            </a:xfrm>
            <a:custGeom>
              <a:avLst/>
              <a:gdLst/>
              <a:ahLst/>
              <a:rect l="l" t="t" r="r" b="b"/>
              <a:pathLst>
                <a:path w="18286" h="4613">
                  <a:moveTo>
                    <a:pt x="2295" y="1"/>
                  </a:moveTo>
                  <a:cubicBezTo>
                    <a:pt x="1020" y="1"/>
                    <a:pt x="1" y="1044"/>
                    <a:pt x="1" y="2295"/>
                  </a:cubicBezTo>
                  <a:cubicBezTo>
                    <a:pt x="1" y="3570"/>
                    <a:pt x="1020" y="4613"/>
                    <a:pt x="2295" y="4613"/>
                  </a:cubicBezTo>
                  <a:lnTo>
                    <a:pt x="17266" y="4613"/>
                  </a:lnTo>
                  <a:lnTo>
                    <a:pt x="17266" y="4589"/>
                  </a:lnTo>
                  <a:cubicBezTo>
                    <a:pt x="18286" y="4543"/>
                    <a:pt x="18286" y="3037"/>
                    <a:pt x="17266" y="2967"/>
                  </a:cubicBezTo>
                  <a:lnTo>
                    <a:pt x="2295" y="2967"/>
                  </a:lnTo>
                  <a:cubicBezTo>
                    <a:pt x="1414" y="2967"/>
                    <a:pt x="1414" y="1646"/>
                    <a:pt x="2295" y="1646"/>
                  </a:cubicBezTo>
                  <a:lnTo>
                    <a:pt x="17266" y="1646"/>
                  </a:lnTo>
                  <a:cubicBezTo>
                    <a:pt x="18286" y="1577"/>
                    <a:pt x="18286" y="70"/>
                    <a:pt x="17266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51" name="CustomShape 8"/>
            <p:cNvSpPr/>
            <p:nvPr/>
          </p:nvSpPr>
          <p:spPr>
            <a:xfrm>
              <a:off x="972000" y="3558600"/>
              <a:ext cx="52560" cy="59760"/>
            </a:xfrm>
            <a:custGeom>
              <a:avLst/>
              <a:gdLst/>
              <a:ahLst/>
              <a:rect l="l" t="t" r="r" b="b"/>
              <a:pathLst>
                <a:path w="2295" h="2597">
                  <a:moveTo>
                    <a:pt x="2295" y="1"/>
                  </a:moveTo>
                  <a:cubicBezTo>
                    <a:pt x="1414" y="1"/>
                    <a:pt x="580" y="372"/>
                    <a:pt x="1" y="1021"/>
                  </a:cubicBezTo>
                  <a:lnTo>
                    <a:pt x="1" y="2597"/>
                  </a:lnTo>
                  <a:cubicBezTo>
                    <a:pt x="1" y="1507"/>
                    <a:pt x="1020" y="604"/>
                    <a:pt x="2295" y="604"/>
                  </a:cubicBezTo>
                  <a:lnTo>
                    <a:pt x="2295" y="1"/>
                  </a:lnTo>
                  <a:close/>
                </a:path>
              </a:pathLst>
            </a:custGeom>
            <a:solidFill>
              <a:schemeClr val="accent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52" name="CustomShape 9"/>
            <p:cNvSpPr/>
            <p:nvPr/>
          </p:nvSpPr>
          <p:spPr>
            <a:xfrm>
              <a:off x="972000" y="3777840"/>
              <a:ext cx="52560" cy="59760"/>
            </a:xfrm>
            <a:custGeom>
              <a:avLst/>
              <a:gdLst/>
              <a:ahLst/>
              <a:rect l="l" t="t" r="r" b="b"/>
              <a:pathLst>
                <a:path w="2295" h="2598">
                  <a:moveTo>
                    <a:pt x="2217" y="1"/>
                  </a:moveTo>
                  <a:cubicBezTo>
                    <a:pt x="1365" y="1"/>
                    <a:pt x="563" y="369"/>
                    <a:pt x="1" y="1021"/>
                  </a:cubicBezTo>
                  <a:lnTo>
                    <a:pt x="1" y="2597"/>
                  </a:lnTo>
                  <a:cubicBezTo>
                    <a:pt x="1" y="1485"/>
                    <a:pt x="1020" y="604"/>
                    <a:pt x="2295" y="604"/>
                  </a:cubicBezTo>
                  <a:lnTo>
                    <a:pt x="2295" y="2"/>
                  </a:lnTo>
                  <a:cubicBezTo>
                    <a:pt x="2269" y="1"/>
                    <a:pt x="2243" y="1"/>
                    <a:pt x="2217" y="1"/>
                  </a:cubicBezTo>
                  <a:close/>
                </a:path>
              </a:pathLst>
            </a:custGeom>
            <a:solidFill>
              <a:schemeClr val="accent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53" name="CustomShape 10"/>
            <p:cNvSpPr/>
            <p:nvPr/>
          </p:nvSpPr>
          <p:spPr>
            <a:xfrm>
              <a:off x="1067040" y="3566520"/>
              <a:ext cx="297360" cy="256320"/>
            </a:xfrm>
            <a:custGeom>
              <a:avLst/>
              <a:gdLst/>
              <a:ahLst/>
              <a:rect l="l" t="t" r="r" b="b"/>
              <a:pathLst>
                <a:path w="12865" h="11102">
                  <a:moveTo>
                    <a:pt x="812" y="1"/>
                  </a:moveTo>
                  <a:cubicBezTo>
                    <a:pt x="1" y="70"/>
                    <a:pt x="1" y="1252"/>
                    <a:pt x="812" y="1298"/>
                  </a:cubicBezTo>
                  <a:lnTo>
                    <a:pt x="1808" y="1298"/>
                  </a:lnTo>
                  <a:lnTo>
                    <a:pt x="1808" y="2434"/>
                  </a:lnTo>
                  <a:cubicBezTo>
                    <a:pt x="1808" y="4728"/>
                    <a:pt x="3477" y="6652"/>
                    <a:pt x="5748" y="6999"/>
                  </a:cubicBezTo>
                  <a:lnTo>
                    <a:pt x="5748" y="9804"/>
                  </a:lnTo>
                  <a:lnTo>
                    <a:pt x="4798" y="9804"/>
                  </a:lnTo>
                  <a:cubicBezTo>
                    <a:pt x="3987" y="9850"/>
                    <a:pt x="3987" y="11055"/>
                    <a:pt x="4798" y="11101"/>
                  </a:cubicBezTo>
                  <a:lnTo>
                    <a:pt x="7996" y="11101"/>
                  </a:lnTo>
                  <a:cubicBezTo>
                    <a:pt x="8807" y="11055"/>
                    <a:pt x="8807" y="9850"/>
                    <a:pt x="7996" y="9804"/>
                  </a:cubicBezTo>
                  <a:lnTo>
                    <a:pt x="7046" y="9804"/>
                  </a:lnTo>
                  <a:lnTo>
                    <a:pt x="7046" y="6999"/>
                  </a:lnTo>
                  <a:cubicBezTo>
                    <a:pt x="9317" y="6652"/>
                    <a:pt x="10986" y="4728"/>
                    <a:pt x="10986" y="2434"/>
                  </a:cubicBezTo>
                  <a:lnTo>
                    <a:pt x="10986" y="1322"/>
                  </a:lnTo>
                  <a:lnTo>
                    <a:pt x="11959" y="1322"/>
                  </a:lnTo>
                  <a:cubicBezTo>
                    <a:pt x="11981" y="1323"/>
                    <a:pt x="12002" y="1324"/>
                    <a:pt x="12023" y="1324"/>
                  </a:cubicBezTo>
                  <a:cubicBezTo>
                    <a:pt x="12865" y="1324"/>
                    <a:pt x="12865" y="21"/>
                    <a:pt x="12023" y="21"/>
                  </a:cubicBezTo>
                  <a:cubicBezTo>
                    <a:pt x="12002" y="21"/>
                    <a:pt x="11981" y="22"/>
                    <a:pt x="11959" y="24"/>
                  </a:cubicBezTo>
                  <a:lnTo>
                    <a:pt x="10963" y="24"/>
                  </a:lnTo>
                  <a:cubicBezTo>
                    <a:pt x="10267" y="24"/>
                    <a:pt x="9688" y="580"/>
                    <a:pt x="9688" y="1298"/>
                  </a:cubicBezTo>
                  <a:lnTo>
                    <a:pt x="9688" y="2457"/>
                  </a:lnTo>
                  <a:cubicBezTo>
                    <a:pt x="9688" y="4010"/>
                    <a:pt x="8575" y="5354"/>
                    <a:pt x="7046" y="5679"/>
                  </a:cubicBezTo>
                  <a:lnTo>
                    <a:pt x="7046" y="1322"/>
                  </a:lnTo>
                  <a:lnTo>
                    <a:pt x="7996" y="1322"/>
                  </a:lnTo>
                  <a:cubicBezTo>
                    <a:pt x="8807" y="1275"/>
                    <a:pt x="8807" y="70"/>
                    <a:pt x="7996" y="24"/>
                  </a:cubicBezTo>
                  <a:lnTo>
                    <a:pt x="4798" y="24"/>
                  </a:lnTo>
                  <a:cubicBezTo>
                    <a:pt x="3964" y="70"/>
                    <a:pt x="3964" y="1275"/>
                    <a:pt x="4798" y="1322"/>
                  </a:cubicBezTo>
                  <a:lnTo>
                    <a:pt x="5748" y="1322"/>
                  </a:lnTo>
                  <a:lnTo>
                    <a:pt x="5748" y="5679"/>
                  </a:lnTo>
                  <a:cubicBezTo>
                    <a:pt x="4195" y="5354"/>
                    <a:pt x="3083" y="4010"/>
                    <a:pt x="3083" y="2434"/>
                  </a:cubicBezTo>
                  <a:lnTo>
                    <a:pt x="3083" y="1275"/>
                  </a:lnTo>
                  <a:cubicBezTo>
                    <a:pt x="3083" y="580"/>
                    <a:pt x="2527" y="1"/>
                    <a:pt x="1808" y="1"/>
                  </a:cubicBezTo>
                  <a:close/>
                </a:path>
              </a:pathLst>
            </a:custGeom>
            <a:solidFill>
              <a:schemeClr val="accent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1054" name="Group 11"/>
          <p:cNvGrpSpPr/>
          <p:nvPr/>
        </p:nvGrpSpPr>
        <p:grpSpPr>
          <a:xfrm>
            <a:off x="971640" y="2788200"/>
            <a:ext cx="446760" cy="462240"/>
            <a:chOff x="971640" y="2788200"/>
            <a:chExt cx="446760" cy="462240"/>
          </a:xfrm>
        </p:grpSpPr>
        <p:sp>
          <p:nvSpPr>
            <p:cNvPr id="1055" name="CustomShape 12"/>
            <p:cNvSpPr/>
            <p:nvPr/>
          </p:nvSpPr>
          <p:spPr>
            <a:xfrm>
              <a:off x="971640" y="2788200"/>
              <a:ext cx="446760" cy="461880"/>
            </a:xfrm>
            <a:custGeom>
              <a:avLst/>
              <a:gdLst/>
              <a:ahLst/>
              <a:rect l="l" t="t" r="r" b="b"/>
              <a:pathLst>
                <a:path w="19329" h="19978">
                  <a:moveTo>
                    <a:pt x="1368" y="0"/>
                  </a:moveTo>
                  <a:cubicBezTo>
                    <a:pt x="1" y="0"/>
                    <a:pt x="1" y="2063"/>
                    <a:pt x="1368" y="2063"/>
                  </a:cubicBezTo>
                  <a:lnTo>
                    <a:pt x="3245" y="2063"/>
                  </a:lnTo>
                  <a:lnTo>
                    <a:pt x="3245" y="6165"/>
                  </a:lnTo>
                  <a:cubicBezTo>
                    <a:pt x="3245" y="9409"/>
                    <a:pt x="5609" y="12167"/>
                    <a:pt x="8807" y="12677"/>
                  </a:cubicBezTo>
                  <a:lnTo>
                    <a:pt x="8807" y="17938"/>
                  </a:lnTo>
                  <a:lnTo>
                    <a:pt x="6791" y="17938"/>
                  </a:lnTo>
                  <a:cubicBezTo>
                    <a:pt x="5424" y="17938"/>
                    <a:pt x="5424" y="19977"/>
                    <a:pt x="6791" y="19977"/>
                  </a:cubicBezTo>
                  <a:lnTo>
                    <a:pt x="12863" y="19977"/>
                  </a:lnTo>
                  <a:cubicBezTo>
                    <a:pt x="14230" y="19977"/>
                    <a:pt x="14230" y="17938"/>
                    <a:pt x="12863" y="17938"/>
                  </a:cubicBezTo>
                  <a:lnTo>
                    <a:pt x="10870" y="17938"/>
                  </a:lnTo>
                  <a:lnTo>
                    <a:pt x="10870" y="12677"/>
                  </a:lnTo>
                  <a:cubicBezTo>
                    <a:pt x="14068" y="12144"/>
                    <a:pt x="16409" y="9409"/>
                    <a:pt x="16409" y="6165"/>
                  </a:cubicBezTo>
                  <a:lnTo>
                    <a:pt x="16409" y="2063"/>
                  </a:lnTo>
                  <a:lnTo>
                    <a:pt x="18309" y="2063"/>
                  </a:lnTo>
                  <a:cubicBezTo>
                    <a:pt x="18865" y="2063"/>
                    <a:pt x="19329" y="1599"/>
                    <a:pt x="19329" y="1020"/>
                  </a:cubicBezTo>
                  <a:lnTo>
                    <a:pt x="19306" y="1020"/>
                  </a:lnTo>
                  <a:cubicBezTo>
                    <a:pt x="19306" y="464"/>
                    <a:pt x="18842" y="0"/>
                    <a:pt x="18286" y="0"/>
                  </a:cubicBezTo>
                  <a:lnTo>
                    <a:pt x="16247" y="0"/>
                  </a:lnTo>
                  <a:cubicBezTo>
                    <a:pt x="15204" y="0"/>
                    <a:pt x="14346" y="858"/>
                    <a:pt x="14346" y="1901"/>
                  </a:cubicBezTo>
                  <a:lnTo>
                    <a:pt x="14346" y="6165"/>
                  </a:lnTo>
                  <a:cubicBezTo>
                    <a:pt x="14346" y="8274"/>
                    <a:pt x="12886" y="10082"/>
                    <a:pt x="10847" y="10568"/>
                  </a:cubicBezTo>
                  <a:lnTo>
                    <a:pt x="10847" y="2063"/>
                  </a:lnTo>
                  <a:lnTo>
                    <a:pt x="12446" y="2063"/>
                  </a:lnTo>
                  <a:cubicBezTo>
                    <a:pt x="13813" y="2063"/>
                    <a:pt x="13813" y="0"/>
                    <a:pt x="12446" y="0"/>
                  </a:cubicBezTo>
                  <a:lnTo>
                    <a:pt x="7208" y="0"/>
                  </a:lnTo>
                  <a:cubicBezTo>
                    <a:pt x="5818" y="0"/>
                    <a:pt x="5818" y="2063"/>
                    <a:pt x="7208" y="2063"/>
                  </a:cubicBezTo>
                  <a:lnTo>
                    <a:pt x="8784" y="2063"/>
                  </a:lnTo>
                  <a:lnTo>
                    <a:pt x="8784" y="10568"/>
                  </a:lnTo>
                  <a:cubicBezTo>
                    <a:pt x="6745" y="10082"/>
                    <a:pt x="5308" y="8274"/>
                    <a:pt x="5308" y="6165"/>
                  </a:cubicBezTo>
                  <a:lnTo>
                    <a:pt x="5308" y="1901"/>
                  </a:lnTo>
                  <a:cubicBezTo>
                    <a:pt x="5285" y="858"/>
                    <a:pt x="4451" y="0"/>
                    <a:pt x="338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56" name="CustomShape 13"/>
            <p:cNvSpPr/>
            <p:nvPr/>
          </p:nvSpPr>
          <p:spPr>
            <a:xfrm>
              <a:off x="1106640" y="2788200"/>
              <a:ext cx="53280" cy="47520"/>
            </a:xfrm>
            <a:custGeom>
              <a:avLst/>
              <a:gdLst/>
              <a:ahLst/>
              <a:rect l="l" t="t" r="r" b="b"/>
              <a:pathLst>
                <a:path w="2318" h="2063">
                  <a:moveTo>
                    <a:pt x="1367" y="0"/>
                  </a:moveTo>
                  <a:cubicBezTo>
                    <a:pt x="0" y="0"/>
                    <a:pt x="0" y="2063"/>
                    <a:pt x="1367" y="2063"/>
                  </a:cubicBezTo>
                  <a:lnTo>
                    <a:pt x="2318" y="2063"/>
                  </a:lnTo>
                  <a:cubicBezTo>
                    <a:pt x="950" y="2063"/>
                    <a:pt x="950" y="0"/>
                    <a:pt x="23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57" name="CustomShape 14"/>
            <p:cNvSpPr/>
            <p:nvPr/>
          </p:nvSpPr>
          <p:spPr>
            <a:xfrm>
              <a:off x="1175400" y="2835720"/>
              <a:ext cx="21600" cy="196560"/>
            </a:xfrm>
            <a:custGeom>
              <a:avLst/>
              <a:gdLst/>
              <a:ahLst/>
              <a:rect l="l" t="t" r="r" b="b"/>
              <a:pathLst>
                <a:path w="951" h="8507">
                  <a:moveTo>
                    <a:pt x="0" y="1"/>
                  </a:moveTo>
                  <a:lnTo>
                    <a:pt x="0" y="8506"/>
                  </a:lnTo>
                  <a:lnTo>
                    <a:pt x="951" y="8506"/>
                  </a:lnTo>
                  <a:lnTo>
                    <a:pt x="95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58" name="CustomShape 15"/>
            <p:cNvSpPr/>
            <p:nvPr/>
          </p:nvSpPr>
          <p:spPr>
            <a:xfrm>
              <a:off x="1222920" y="2788200"/>
              <a:ext cx="146520" cy="244080"/>
            </a:xfrm>
            <a:custGeom>
              <a:avLst/>
              <a:gdLst/>
              <a:ahLst/>
              <a:rect l="l" t="t" r="r" b="b"/>
              <a:pathLst>
                <a:path w="6351" h="10569">
                  <a:moveTo>
                    <a:pt x="5400" y="0"/>
                  </a:moveTo>
                  <a:cubicBezTo>
                    <a:pt x="4357" y="0"/>
                    <a:pt x="3499" y="858"/>
                    <a:pt x="3499" y="1901"/>
                  </a:cubicBezTo>
                  <a:lnTo>
                    <a:pt x="3499" y="6165"/>
                  </a:lnTo>
                  <a:cubicBezTo>
                    <a:pt x="3499" y="8251"/>
                    <a:pt x="2039" y="10082"/>
                    <a:pt x="0" y="10568"/>
                  </a:cubicBezTo>
                  <a:cubicBezTo>
                    <a:pt x="2318" y="10568"/>
                    <a:pt x="4241" y="8807"/>
                    <a:pt x="4450" y="6513"/>
                  </a:cubicBezTo>
                  <a:lnTo>
                    <a:pt x="4450" y="6165"/>
                  </a:lnTo>
                  <a:lnTo>
                    <a:pt x="4450" y="1901"/>
                  </a:lnTo>
                  <a:cubicBezTo>
                    <a:pt x="4450" y="858"/>
                    <a:pt x="5284" y="0"/>
                    <a:pt x="635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59" name="CustomShape 16"/>
            <p:cNvSpPr/>
            <p:nvPr/>
          </p:nvSpPr>
          <p:spPr>
            <a:xfrm>
              <a:off x="971640" y="2788200"/>
              <a:ext cx="53280" cy="47520"/>
            </a:xfrm>
            <a:custGeom>
              <a:avLst/>
              <a:gdLst/>
              <a:ahLst/>
              <a:rect l="l" t="t" r="r" b="b"/>
              <a:pathLst>
                <a:path w="2319" h="2063">
                  <a:moveTo>
                    <a:pt x="1368" y="0"/>
                  </a:moveTo>
                  <a:cubicBezTo>
                    <a:pt x="1" y="0"/>
                    <a:pt x="1" y="2063"/>
                    <a:pt x="1368" y="2063"/>
                  </a:cubicBezTo>
                  <a:lnTo>
                    <a:pt x="2318" y="2063"/>
                  </a:lnTo>
                  <a:cubicBezTo>
                    <a:pt x="1762" y="2063"/>
                    <a:pt x="1299" y="1599"/>
                    <a:pt x="1299" y="1020"/>
                  </a:cubicBezTo>
                  <a:cubicBezTo>
                    <a:pt x="1299" y="464"/>
                    <a:pt x="1762" y="0"/>
                    <a:pt x="23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60" name="CustomShape 17"/>
            <p:cNvSpPr/>
            <p:nvPr/>
          </p:nvSpPr>
          <p:spPr>
            <a:xfrm>
              <a:off x="1096920" y="3202920"/>
              <a:ext cx="53280" cy="47520"/>
            </a:xfrm>
            <a:custGeom>
              <a:avLst/>
              <a:gdLst/>
              <a:ahLst/>
              <a:rect l="l" t="t" r="r" b="b"/>
              <a:pathLst>
                <a:path w="2319" h="2064">
                  <a:moveTo>
                    <a:pt x="1368" y="1"/>
                  </a:moveTo>
                  <a:cubicBezTo>
                    <a:pt x="1" y="1"/>
                    <a:pt x="1" y="2063"/>
                    <a:pt x="1368" y="2063"/>
                  </a:cubicBezTo>
                  <a:lnTo>
                    <a:pt x="2318" y="2063"/>
                  </a:lnTo>
                  <a:cubicBezTo>
                    <a:pt x="1762" y="2063"/>
                    <a:pt x="1299" y="1600"/>
                    <a:pt x="1299" y="1021"/>
                  </a:cubicBezTo>
                  <a:cubicBezTo>
                    <a:pt x="1299" y="464"/>
                    <a:pt x="1762" y="1"/>
                    <a:pt x="231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61" name="CustomShape 18"/>
            <p:cNvSpPr/>
            <p:nvPr/>
          </p:nvSpPr>
          <p:spPr>
            <a:xfrm>
              <a:off x="1046520" y="2835720"/>
              <a:ext cx="150120" cy="366840"/>
            </a:xfrm>
            <a:custGeom>
              <a:avLst/>
              <a:gdLst/>
              <a:ahLst/>
              <a:rect l="l" t="t" r="r" b="b"/>
              <a:pathLst>
                <a:path w="6513" h="15876">
                  <a:moveTo>
                    <a:pt x="0" y="1"/>
                  </a:moveTo>
                  <a:lnTo>
                    <a:pt x="0" y="4103"/>
                  </a:lnTo>
                  <a:cubicBezTo>
                    <a:pt x="0" y="7347"/>
                    <a:pt x="2364" y="10082"/>
                    <a:pt x="5562" y="10615"/>
                  </a:cubicBezTo>
                  <a:lnTo>
                    <a:pt x="5562" y="15876"/>
                  </a:lnTo>
                  <a:lnTo>
                    <a:pt x="6513" y="15876"/>
                  </a:lnTo>
                  <a:lnTo>
                    <a:pt x="6513" y="10615"/>
                  </a:lnTo>
                  <a:cubicBezTo>
                    <a:pt x="3314" y="10105"/>
                    <a:pt x="974" y="7347"/>
                    <a:pt x="951" y="4103"/>
                  </a:cubicBezTo>
                  <a:lnTo>
                    <a:pt x="95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1062" name="Group 19"/>
          <p:cNvGrpSpPr/>
          <p:nvPr/>
        </p:nvGrpSpPr>
        <p:grpSpPr>
          <a:xfrm>
            <a:off x="971640" y="4084200"/>
            <a:ext cx="477000" cy="460080"/>
            <a:chOff x="971640" y="4084200"/>
            <a:chExt cx="477000" cy="460080"/>
          </a:xfrm>
        </p:grpSpPr>
        <p:sp>
          <p:nvSpPr>
            <p:cNvPr id="1063" name="CustomShape 20"/>
            <p:cNvSpPr/>
            <p:nvPr/>
          </p:nvSpPr>
          <p:spPr>
            <a:xfrm>
              <a:off x="1090440" y="4084200"/>
              <a:ext cx="324360" cy="280080"/>
            </a:xfrm>
            <a:custGeom>
              <a:avLst/>
              <a:gdLst/>
              <a:ahLst/>
              <a:rect l="l" t="t" r="r" b="b"/>
              <a:pathLst>
                <a:path w="14045" h="12121">
                  <a:moveTo>
                    <a:pt x="951" y="0"/>
                  </a:moveTo>
                  <a:cubicBezTo>
                    <a:pt x="1" y="0"/>
                    <a:pt x="1" y="1414"/>
                    <a:pt x="951" y="1414"/>
                  </a:cubicBezTo>
                  <a:lnTo>
                    <a:pt x="2017" y="1414"/>
                  </a:lnTo>
                  <a:lnTo>
                    <a:pt x="2017" y="2642"/>
                  </a:lnTo>
                  <a:cubicBezTo>
                    <a:pt x="2017" y="5145"/>
                    <a:pt x="3848" y="7277"/>
                    <a:pt x="6304" y="7625"/>
                  </a:cubicBezTo>
                  <a:lnTo>
                    <a:pt x="6304" y="10707"/>
                  </a:lnTo>
                  <a:lnTo>
                    <a:pt x="5261" y="10707"/>
                  </a:lnTo>
                  <a:cubicBezTo>
                    <a:pt x="4334" y="10707"/>
                    <a:pt x="4334" y="12121"/>
                    <a:pt x="5261" y="12121"/>
                  </a:cubicBezTo>
                  <a:lnTo>
                    <a:pt x="8784" y="12121"/>
                  </a:lnTo>
                  <a:cubicBezTo>
                    <a:pt x="9711" y="12121"/>
                    <a:pt x="9711" y="10707"/>
                    <a:pt x="8784" y="10707"/>
                  </a:cubicBezTo>
                  <a:lnTo>
                    <a:pt x="7741" y="10707"/>
                  </a:lnTo>
                  <a:lnTo>
                    <a:pt x="7741" y="7625"/>
                  </a:lnTo>
                  <a:cubicBezTo>
                    <a:pt x="10198" y="7277"/>
                    <a:pt x="12029" y="5145"/>
                    <a:pt x="12052" y="2665"/>
                  </a:cubicBezTo>
                  <a:lnTo>
                    <a:pt x="12052" y="1437"/>
                  </a:lnTo>
                  <a:lnTo>
                    <a:pt x="13095" y="1437"/>
                  </a:lnTo>
                  <a:cubicBezTo>
                    <a:pt x="14045" y="1437"/>
                    <a:pt x="14045" y="23"/>
                    <a:pt x="13095" y="23"/>
                  </a:cubicBezTo>
                  <a:lnTo>
                    <a:pt x="13118" y="0"/>
                  </a:lnTo>
                  <a:lnTo>
                    <a:pt x="12029" y="0"/>
                  </a:lnTo>
                  <a:cubicBezTo>
                    <a:pt x="11264" y="0"/>
                    <a:pt x="10638" y="626"/>
                    <a:pt x="10638" y="1391"/>
                  </a:cubicBezTo>
                  <a:lnTo>
                    <a:pt x="10638" y="2642"/>
                  </a:lnTo>
                  <a:cubicBezTo>
                    <a:pt x="10638" y="4357"/>
                    <a:pt x="9433" y="5840"/>
                    <a:pt x="7741" y="6165"/>
                  </a:cubicBezTo>
                  <a:lnTo>
                    <a:pt x="7741" y="1414"/>
                  </a:lnTo>
                  <a:lnTo>
                    <a:pt x="8784" y="1414"/>
                  </a:lnTo>
                  <a:cubicBezTo>
                    <a:pt x="9734" y="1414"/>
                    <a:pt x="9734" y="0"/>
                    <a:pt x="8784" y="0"/>
                  </a:cubicBezTo>
                  <a:lnTo>
                    <a:pt x="5285" y="0"/>
                  </a:lnTo>
                  <a:cubicBezTo>
                    <a:pt x="4334" y="0"/>
                    <a:pt x="4334" y="1414"/>
                    <a:pt x="5285" y="1414"/>
                  </a:cubicBezTo>
                  <a:lnTo>
                    <a:pt x="6328" y="1414"/>
                  </a:lnTo>
                  <a:lnTo>
                    <a:pt x="6328" y="6188"/>
                  </a:lnTo>
                  <a:cubicBezTo>
                    <a:pt x="4636" y="5840"/>
                    <a:pt x="3431" y="4357"/>
                    <a:pt x="3431" y="2642"/>
                  </a:cubicBezTo>
                  <a:lnTo>
                    <a:pt x="3431" y="1391"/>
                  </a:lnTo>
                  <a:cubicBezTo>
                    <a:pt x="3431" y="626"/>
                    <a:pt x="2805" y="0"/>
                    <a:pt x="2040" y="0"/>
                  </a:cubicBezTo>
                  <a:close/>
                </a:path>
              </a:pathLst>
            </a:custGeom>
            <a:solidFill>
              <a:schemeClr val="accent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64" name="CustomShape 21"/>
            <p:cNvSpPr/>
            <p:nvPr/>
          </p:nvSpPr>
          <p:spPr>
            <a:xfrm>
              <a:off x="971640" y="4353480"/>
              <a:ext cx="477000" cy="190800"/>
            </a:xfrm>
            <a:custGeom>
              <a:avLst/>
              <a:gdLst/>
              <a:ahLst/>
              <a:rect l="l" t="t" r="r" b="b"/>
              <a:pathLst>
                <a:path w="20641" h="8263">
                  <a:moveTo>
                    <a:pt x="3500" y="1"/>
                  </a:moveTo>
                  <a:lnTo>
                    <a:pt x="1" y="858"/>
                  </a:lnTo>
                  <a:lnTo>
                    <a:pt x="1" y="7069"/>
                  </a:lnTo>
                  <a:lnTo>
                    <a:pt x="2318" y="6073"/>
                  </a:lnTo>
                  <a:lnTo>
                    <a:pt x="11032" y="8182"/>
                  </a:lnTo>
                  <a:cubicBezTo>
                    <a:pt x="11269" y="8236"/>
                    <a:pt x="11510" y="8262"/>
                    <a:pt x="11749" y="8262"/>
                  </a:cubicBezTo>
                  <a:cubicBezTo>
                    <a:pt x="12332" y="8262"/>
                    <a:pt x="12910" y="8106"/>
                    <a:pt x="13419" y="7811"/>
                  </a:cubicBezTo>
                  <a:lnTo>
                    <a:pt x="19329" y="4265"/>
                  </a:lnTo>
                  <a:lnTo>
                    <a:pt x="19306" y="4265"/>
                  </a:lnTo>
                  <a:cubicBezTo>
                    <a:pt x="20641" y="3456"/>
                    <a:pt x="19910" y="1588"/>
                    <a:pt x="18609" y="1588"/>
                  </a:cubicBezTo>
                  <a:cubicBezTo>
                    <a:pt x="18419" y="1588"/>
                    <a:pt x="18217" y="1627"/>
                    <a:pt x="18008" y="1716"/>
                  </a:cubicBezTo>
                  <a:lnTo>
                    <a:pt x="12168" y="4242"/>
                  </a:lnTo>
                  <a:lnTo>
                    <a:pt x="3500" y="1"/>
                  </a:lnTo>
                  <a:close/>
                </a:path>
              </a:pathLst>
            </a:custGeom>
            <a:solidFill>
              <a:srgbClr val="b5657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65" name="CustomShape 22"/>
            <p:cNvSpPr/>
            <p:nvPr/>
          </p:nvSpPr>
          <p:spPr>
            <a:xfrm>
              <a:off x="971640" y="4404240"/>
              <a:ext cx="466560" cy="139680"/>
            </a:xfrm>
            <a:custGeom>
              <a:avLst/>
              <a:gdLst/>
              <a:ahLst/>
              <a:rect l="l" t="t" r="r" b="b"/>
              <a:pathLst>
                <a:path w="20187" h="6061">
                  <a:moveTo>
                    <a:pt x="19723" y="1"/>
                  </a:moveTo>
                  <a:cubicBezTo>
                    <a:pt x="19630" y="163"/>
                    <a:pt x="19468" y="302"/>
                    <a:pt x="19306" y="395"/>
                  </a:cubicBezTo>
                  <a:lnTo>
                    <a:pt x="13419" y="3940"/>
                  </a:lnTo>
                  <a:cubicBezTo>
                    <a:pt x="12921" y="4246"/>
                    <a:pt x="12355" y="4406"/>
                    <a:pt x="11785" y="4406"/>
                  </a:cubicBezTo>
                  <a:cubicBezTo>
                    <a:pt x="11533" y="4406"/>
                    <a:pt x="11281" y="4375"/>
                    <a:pt x="11032" y="4311"/>
                  </a:cubicBezTo>
                  <a:lnTo>
                    <a:pt x="2318" y="2225"/>
                  </a:lnTo>
                  <a:lnTo>
                    <a:pt x="1" y="3199"/>
                  </a:lnTo>
                  <a:lnTo>
                    <a:pt x="1" y="4867"/>
                  </a:lnTo>
                  <a:lnTo>
                    <a:pt x="2318" y="3871"/>
                  </a:lnTo>
                  <a:lnTo>
                    <a:pt x="11032" y="5980"/>
                  </a:lnTo>
                  <a:cubicBezTo>
                    <a:pt x="11269" y="6034"/>
                    <a:pt x="11510" y="6060"/>
                    <a:pt x="11749" y="6060"/>
                  </a:cubicBezTo>
                  <a:cubicBezTo>
                    <a:pt x="12332" y="6060"/>
                    <a:pt x="12910" y="5904"/>
                    <a:pt x="13419" y="5609"/>
                  </a:cubicBezTo>
                  <a:lnTo>
                    <a:pt x="19329" y="2063"/>
                  </a:lnTo>
                  <a:lnTo>
                    <a:pt x="19306" y="2063"/>
                  </a:lnTo>
                  <a:cubicBezTo>
                    <a:pt x="19955" y="1669"/>
                    <a:pt x="20186" y="812"/>
                    <a:pt x="19816" y="140"/>
                  </a:cubicBezTo>
                  <a:cubicBezTo>
                    <a:pt x="19792" y="93"/>
                    <a:pt x="19769" y="47"/>
                    <a:pt x="19723" y="1"/>
                  </a:cubicBezTo>
                  <a:close/>
                </a:path>
              </a:pathLst>
            </a:custGeom>
            <a:solidFill>
              <a:srgbClr val="b75d6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66" name="CustomShape 23"/>
            <p:cNvSpPr/>
            <p:nvPr/>
          </p:nvSpPr>
          <p:spPr>
            <a:xfrm>
              <a:off x="974880" y="4329000"/>
              <a:ext cx="239760" cy="129960"/>
            </a:xfrm>
            <a:custGeom>
              <a:avLst/>
              <a:gdLst/>
              <a:ahLst/>
              <a:rect l="l" t="t" r="r" b="b"/>
              <a:pathLst>
                <a:path w="10384" h="5636">
                  <a:moveTo>
                    <a:pt x="3631" y="0"/>
                  </a:moveTo>
                  <a:cubicBezTo>
                    <a:pt x="2806" y="0"/>
                    <a:pt x="1972" y="355"/>
                    <a:pt x="1391" y="1116"/>
                  </a:cubicBezTo>
                  <a:cubicBezTo>
                    <a:pt x="1" y="2970"/>
                    <a:pt x="1322" y="5636"/>
                    <a:pt x="3639" y="5636"/>
                  </a:cubicBezTo>
                  <a:lnTo>
                    <a:pt x="8599" y="5636"/>
                  </a:lnTo>
                  <a:cubicBezTo>
                    <a:pt x="9572" y="5636"/>
                    <a:pt x="10383" y="4824"/>
                    <a:pt x="10383" y="3851"/>
                  </a:cubicBezTo>
                  <a:cubicBezTo>
                    <a:pt x="10383" y="2855"/>
                    <a:pt x="9572" y="2043"/>
                    <a:pt x="8599" y="2043"/>
                  </a:cubicBezTo>
                  <a:lnTo>
                    <a:pt x="6351" y="2043"/>
                  </a:lnTo>
                  <a:cubicBezTo>
                    <a:pt x="5982" y="732"/>
                    <a:pt x="4816" y="0"/>
                    <a:pt x="3631" y="0"/>
                  </a:cubicBezTo>
                  <a:close/>
                </a:path>
              </a:pathLst>
            </a:custGeom>
            <a:solidFill>
              <a:srgbClr val="b5657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67" name="CustomShape 24"/>
            <p:cNvSpPr/>
            <p:nvPr/>
          </p:nvSpPr>
          <p:spPr>
            <a:xfrm>
              <a:off x="1075680" y="4403880"/>
              <a:ext cx="146520" cy="55440"/>
            </a:xfrm>
            <a:custGeom>
              <a:avLst/>
              <a:gdLst/>
              <a:ahLst/>
              <a:rect l="l" t="t" r="r" b="b"/>
              <a:pathLst>
                <a:path w="6351" h="2411">
                  <a:moveTo>
                    <a:pt x="5910" y="0"/>
                  </a:moveTo>
                  <a:lnTo>
                    <a:pt x="5910" y="0"/>
                  </a:lnTo>
                  <a:cubicBezTo>
                    <a:pt x="5656" y="696"/>
                    <a:pt x="4983" y="1159"/>
                    <a:pt x="4242" y="1159"/>
                  </a:cubicBezTo>
                  <a:lnTo>
                    <a:pt x="1229" y="1159"/>
                  </a:lnTo>
                  <a:cubicBezTo>
                    <a:pt x="557" y="1159"/>
                    <a:pt x="1" y="1715"/>
                    <a:pt x="1" y="2411"/>
                  </a:cubicBezTo>
                  <a:lnTo>
                    <a:pt x="4242" y="2411"/>
                  </a:lnTo>
                  <a:cubicBezTo>
                    <a:pt x="5470" y="2411"/>
                    <a:pt x="6351" y="1182"/>
                    <a:pt x="5910" y="0"/>
                  </a:cubicBezTo>
                  <a:close/>
                </a:path>
              </a:pathLst>
            </a:custGeom>
            <a:solidFill>
              <a:srgbClr val="b75d6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1068" name="Group 25"/>
          <p:cNvGrpSpPr/>
          <p:nvPr/>
        </p:nvGrpSpPr>
        <p:grpSpPr>
          <a:xfrm>
            <a:off x="971640" y="1995840"/>
            <a:ext cx="498960" cy="496440"/>
            <a:chOff x="971640" y="1995840"/>
            <a:chExt cx="498960" cy="496440"/>
          </a:xfrm>
        </p:grpSpPr>
        <p:sp>
          <p:nvSpPr>
            <p:cNvPr id="1069" name="CustomShape 26"/>
            <p:cNvSpPr/>
            <p:nvPr/>
          </p:nvSpPr>
          <p:spPr>
            <a:xfrm>
              <a:off x="971640" y="2024640"/>
              <a:ext cx="401040" cy="467640"/>
            </a:xfrm>
            <a:custGeom>
              <a:avLst/>
              <a:gdLst/>
              <a:ahLst/>
              <a:rect l="l" t="t" r="r" b="b"/>
              <a:pathLst>
                <a:path w="16062" h="18726">
                  <a:moveTo>
                    <a:pt x="2063" y="0"/>
                  </a:moveTo>
                  <a:cubicBezTo>
                    <a:pt x="905" y="0"/>
                    <a:pt x="1" y="927"/>
                    <a:pt x="1" y="2063"/>
                  </a:cubicBezTo>
                  <a:lnTo>
                    <a:pt x="1" y="16663"/>
                  </a:lnTo>
                  <a:cubicBezTo>
                    <a:pt x="1" y="17799"/>
                    <a:pt x="905" y="18726"/>
                    <a:pt x="2063" y="18726"/>
                  </a:cubicBezTo>
                  <a:lnTo>
                    <a:pt x="13999" y="18726"/>
                  </a:lnTo>
                  <a:cubicBezTo>
                    <a:pt x="15157" y="18726"/>
                    <a:pt x="16061" y="17799"/>
                    <a:pt x="16061" y="16663"/>
                  </a:cubicBezTo>
                  <a:lnTo>
                    <a:pt x="16061" y="2063"/>
                  </a:lnTo>
                  <a:cubicBezTo>
                    <a:pt x="16061" y="927"/>
                    <a:pt x="15157" y="0"/>
                    <a:pt x="13999" y="0"/>
                  </a:cubicBezTo>
                  <a:close/>
                </a:path>
              </a:pathLst>
            </a:custGeom>
            <a:solidFill>
              <a:schemeClr val="accent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70" name="CustomShape 27"/>
            <p:cNvSpPr/>
            <p:nvPr/>
          </p:nvSpPr>
          <p:spPr>
            <a:xfrm>
              <a:off x="1016640" y="2072160"/>
              <a:ext cx="311400" cy="373320"/>
            </a:xfrm>
            <a:custGeom>
              <a:avLst/>
              <a:gdLst/>
              <a:ahLst/>
              <a:rect l="l" t="t" r="r" b="b"/>
              <a:pathLst>
                <a:path w="12469" h="14949">
                  <a:moveTo>
                    <a:pt x="997" y="0"/>
                  </a:moveTo>
                  <a:cubicBezTo>
                    <a:pt x="441" y="0"/>
                    <a:pt x="0" y="441"/>
                    <a:pt x="0" y="997"/>
                  </a:cubicBezTo>
                  <a:lnTo>
                    <a:pt x="0" y="13929"/>
                  </a:lnTo>
                  <a:cubicBezTo>
                    <a:pt x="0" y="14485"/>
                    <a:pt x="441" y="14948"/>
                    <a:pt x="997" y="14948"/>
                  </a:cubicBezTo>
                  <a:lnTo>
                    <a:pt x="11472" y="14948"/>
                  </a:lnTo>
                  <a:cubicBezTo>
                    <a:pt x="12005" y="14948"/>
                    <a:pt x="12469" y="14485"/>
                    <a:pt x="12469" y="13929"/>
                  </a:cubicBezTo>
                  <a:lnTo>
                    <a:pt x="12469" y="997"/>
                  </a:lnTo>
                  <a:cubicBezTo>
                    <a:pt x="12469" y="441"/>
                    <a:pt x="12005" y="0"/>
                    <a:pt x="11472" y="0"/>
                  </a:cubicBezTo>
                  <a:close/>
                </a:path>
              </a:pathLst>
            </a:custGeom>
            <a:solidFill>
              <a:schemeClr val="dk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71" name="CustomShape 28"/>
            <p:cNvSpPr/>
            <p:nvPr/>
          </p:nvSpPr>
          <p:spPr>
            <a:xfrm>
              <a:off x="1070640" y="1995840"/>
              <a:ext cx="203040" cy="110520"/>
            </a:xfrm>
            <a:custGeom>
              <a:avLst/>
              <a:gdLst/>
              <a:ahLst/>
              <a:rect l="l" t="t" r="r" b="b"/>
              <a:pathLst>
                <a:path w="8136" h="4439">
                  <a:moveTo>
                    <a:pt x="1414" y="0"/>
                  </a:moveTo>
                  <a:cubicBezTo>
                    <a:pt x="627" y="0"/>
                    <a:pt x="1" y="626"/>
                    <a:pt x="1" y="1414"/>
                  </a:cubicBezTo>
                  <a:lnTo>
                    <a:pt x="1" y="1924"/>
                  </a:lnTo>
                  <a:cubicBezTo>
                    <a:pt x="1" y="2596"/>
                    <a:pt x="418" y="3175"/>
                    <a:pt x="1020" y="3407"/>
                  </a:cubicBezTo>
                  <a:lnTo>
                    <a:pt x="3523" y="4334"/>
                  </a:lnTo>
                  <a:cubicBezTo>
                    <a:pt x="3697" y="4404"/>
                    <a:pt x="3883" y="4438"/>
                    <a:pt x="4068" y="4438"/>
                  </a:cubicBezTo>
                  <a:cubicBezTo>
                    <a:pt x="4253" y="4438"/>
                    <a:pt x="4439" y="4404"/>
                    <a:pt x="4613" y="4334"/>
                  </a:cubicBezTo>
                  <a:lnTo>
                    <a:pt x="7116" y="3407"/>
                  </a:lnTo>
                  <a:cubicBezTo>
                    <a:pt x="7718" y="3175"/>
                    <a:pt x="8135" y="2596"/>
                    <a:pt x="8135" y="1924"/>
                  </a:cubicBezTo>
                  <a:lnTo>
                    <a:pt x="8135" y="1414"/>
                  </a:lnTo>
                  <a:cubicBezTo>
                    <a:pt x="8135" y="626"/>
                    <a:pt x="7510" y="0"/>
                    <a:pt x="6722" y="0"/>
                  </a:cubicBezTo>
                  <a:close/>
                </a:path>
              </a:pathLst>
            </a:custGeom>
            <a:solidFill>
              <a:schemeClr val="accent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72" name="CustomShape 29"/>
            <p:cNvSpPr/>
            <p:nvPr/>
          </p:nvSpPr>
          <p:spPr>
            <a:xfrm>
              <a:off x="1070640" y="1995840"/>
              <a:ext cx="73800" cy="93960"/>
            </a:xfrm>
            <a:custGeom>
              <a:avLst/>
              <a:gdLst/>
              <a:ahLst/>
              <a:rect l="l" t="t" r="r" b="b"/>
              <a:pathLst>
                <a:path w="2968" h="3778">
                  <a:moveTo>
                    <a:pt x="1414" y="0"/>
                  </a:moveTo>
                  <a:cubicBezTo>
                    <a:pt x="627" y="0"/>
                    <a:pt x="1" y="626"/>
                    <a:pt x="1" y="1414"/>
                  </a:cubicBezTo>
                  <a:lnTo>
                    <a:pt x="1" y="1924"/>
                  </a:lnTo>
                  <a:cubicBezTo>
                    <a:pt x="1" y="2596"/>
                    <a:pt x="418" y="3175"/>
                    <a:pt x="1020" y="3407"/>
                  </a:cubicBezTo>
                  <a:lnTo>
                    <a:pt x="2017" y="3778"/>
                  </a:lnTo>
                  <a:cubicBezTo>
                    <a:pt x="1577" y="3430"/>
                    <a:pt x="1299" y="2874"/>
                    <a:pt x="1299" y="2295"/>
                  </a:cubicBezTo>
                  <a:lnTo>
                    <a:pt x="1299" y="1669"/>
                  </a:lnTo>
                  <a:cubicBezTo>
                    <a:pt x="1299" y="742"/>
                    <a:pt x="2040" y="0"/>
                    <a:pt x="2967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73" name="CustomShape 30"/>
            <p:cNvSpPr/>
            <p:nvPr/>
          </p:nvSpPr>
          <p:spPr>
            <a:xfrm>
              <a:off x="1267200" y="2277360"/>
              <a:ext cx="130680" cy="92520"/>
            </a:xfrm>
            <a:custGeom>
              <a:avLst/>
              <a:gdLst/>
              <a:ahLst/>
              <a:rect l="l" t="t" r="r" b="b"/>
              <a:pathLst>
                <a:path w="5238" h="3709">
                  <a:moveTo>
                    <a:pt x="5238" y="0"/>
                  </a:moveTo>
                  <a:lnTo>
                    <a:pt x="2132" y="47"/>
                  </a:lnTo>
                  <a:lnTo>
                    <a:pt x="1576" y="279"/>
                  </a:lnTo>
                  <a:lnTo>
                    <a:pt x="278" y="858"/>
                  </a:lnTo>
                  <a:lnTo>
                    <a:pt x="0" y="2179"/>
                  </a:lnTo>
                  <a:lnTo>
                    <a:pt x="116" y="2944"/>
                  </a:lnTo>
                  <a:cubicBezTo>
                    <a:pt x="34" y="3294"/>
                    <a:pt x="299" y="3608"/>
                    <a:pt x="636" y="3608"/>
                  </a:cubicBezTo>
                  <a:cubicBezTo>
                    <a:pt x="678" y="3608"/>
                    <a:pt x="721" y="3603"/>
                    <a:pt x="765" y="3593"/>
                  </a:cubicBezTo>
                  <a:lnTo>
                    <a:pt x="1530" y="3708"/>
                  </a:lnTo>
                  <a:lnTo>
                    <a:pt x="2851" y="3430"/>
                  </a:lnTo>
                  <a:lnTo>
                    <a:pt x="5238" y="0"/>
                  </a:lnTo>
                  <a:close/>
                </a:path>
              </a:pathLst>
            </a:custGeom>
            <a:solidFill>
              <a:schemeClr val="lt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74" name="CustomShape 31"/>
            <p:cNvSpPr/>
            <p:nvPr/>
          </p:nvSpPr>
          <p:spPr>
            <a:xfrm>
              <a:off x="1267560" y="2284200"/>
              <a:ext cx="39240" cy="77400"/>
            </a:xfrm>
            <a:custGeom>
              <a:avLst/>
              <a:gdLst/>
              <a:ahLst/>
              <a:rect l="l" t="t" r="r" b="b"/>
              <a:pathLst>
                <a:path w="1577" h="3106">
                  <a:moveTo>
                    <a:pt x="1576" y="1"/>
                  </a:moveTo>
                  <a:lnTo>
                    <a:pt x="255" y="580"/>
                  </a:lnTo>
                  <a:lnTo>
                    <a:pt x="0" y="1901"/>
                  </a:lnTo>
                  <a:lnTo>
                    <a:pt x="93" y="2666"/>
                  </a:lnTo>
                  <a:cubicBezTo>
                    <a:pt x="70" y="2805"/>
                    <a:pt x="93" y="2967"/>
                    <a:pt x="186" y="3106"/>
                  </a:cubicBezTo>
                  <a:lnTo>
                    <a:pt x="1205" y="1530"/>
                  </a:lnTo>
                  <a:lnTo>
                    <a:pt x="1576" y="24"/>
                  </a:lnTo>
                  <a:lnTo>
                    <a:pt x="1576" y="1"/>
                  </a:lnTo>
                  <a:close/>
                </a:path>
              </a:pathLst>
            </a:custGeom>
            <a:solidFill>
              <a:srgbClr val="ffceb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75" name="CustomShape 32"/>
            <p:cNvSpPr/>
            <p:nvPr/>
          </p:nvSpPr>
          <p:spPr>
            <a:xfrm>
              <a:off x="1274040" y="2166120"/>
              <a:ext cx="196560" cy="196560"/>
            </a:xfrm>
            <a:custGeom>
              <a:avLst/>
              <a:gdLst/>
              <a:ahLst/>
              <a:rect l="l" t="t" r="r" b="b"/>
              <a:pathLst>
                <a:path w="7880" h="7881">
                  <a:moveTo>
                    <a:pt x="5307" y="1"/>
                  </a:moveTo>
                  <a:lnTo>
                    <a:pt x="0" y="5308"/>
                  </a:lnTo>
                  <a:lnTo>
                    <a:pt x="2550" y="7880"/>
                  </a:lnTo>
                  <a:lnTo>
                    <a:pt x="7880" y="2573"/>
                  </a:lnTo>
                  <a:lnTo>
                    <a:pt x="5307" y="1"/>
                  </a:ln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76" name="CustomShape 33"/>
            <p:cNvSpPr/>
            <p:nvPr/>
          </p:nvSpPr>
          <p:spPr>
            <a:xfrm>
              <a:off x="1274040" y="2166120"/>
              <a:ext cx="156240" cy="156600"/>
            </a:xfrm>
            <a:custGeom>
              <a:avLst/>
              <a:gdLst/>
              <a:ahLst/>
              <a:rect l="l" t="t" r="r" b="b"/>
              <a:pathLst>
                <a:path w="6258" h="6282">
                  <a:moveTo>
                    <a:pt x="5307" y="1"/>
                  </a:moveTo>
                  <a:lnTo>
                    <a:pt x="0" y="5308"/>
                  </a:lnTo>
                  <a:lnTo>
                    <a:pt x="927" y="6281"/>
                  </a:lnTo>
                  <a:lnTo>
                    <a:pt x="6258" y="951"/>
                  </a:lnTo>
                  <a:lnTo>
                    <a:pt x="5307" y="1"/>
                  </a:ln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77" name="CustomShape 34"/>
            <p:cNvSpPr/>
            <p:nvPr/>
          </p:nvSpPr>
          <p:spPr>
            <a:xfrm>
              <a:off x="1259640" y="2331720"/>
              <a:ext cx="45360" cy="43920"/>
            </a:xfrm>
            <a:custGeom>
              <a:avLst/>
              <a:gdLst/>
              <a:ahLst/>
              <a:rect l="l" t="t" r="r" b="b"/>
              <a:pathLst>
                <a:path w="1826" h="1772">
                  <a:moveTo>
                    <a:pt x="296" y="1"/>
                  </a:moveTo>
                  <a:lnTo>
                    <a:pt x="64" y="1090"/>
                  </a:lnTo>
                  <a:cubicBezTo>
                    <a:pt x="1" y="1450"/>
                    <a:pt x="285" y="1771"/>
                    <a:pt x="635" y="1771"/>
                  </a:cubicBezTo>
                  <a:cubicBezTo>
                    <a:pt x="669" y="1771"/>
                    <a:pt x="702" y="1768"/>
                    <a:pt x="737" y="1762"/>
                  </a:cubicBezTo>
                  <a:lnTo>
                    <a:pt x="1826" y="1530"/>
                  </a:lnTo>
                  <a:lnTo>
                    <a:pt x="876" y="580"/>
                  </a:lnTo>
                  <a:lnTo>
                    <a:pt x="296" y="1"/>
                  </a:ln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78" name="CustomShape 35"/>
            <p:cNvSpPr/>
            <p:nvPr/>
          </p:nvSpPr>
          <p:spPr>
            <a:xfrm>
              <a:off x="1260720" y="2331720"/>
              <a:ext cx="21240" cy="39600"/>
            </a:xfrm>
            <a:custGeom>
              <a:avLst/>
              <a:gdLst/>
              <a:ahLst/>
              <a:rect l="l" t="t" r="r" b="b"/>
              <a:pathLst>
                <a:path w="858" h="1600">
                  <a:moveTo>
                    <a:pt x="255" y="1"/>
                  </a:moveTo>
                  <a:lnTo>
                    <a:pt x="23" y="1090"/>
                  </a:lnTo>
                  <a:cubicBezTo>
                    <a:pt x="0" y="1276"/>
                    <a:pt x="47" y="1484"/>
                    <a:pt x="186" y="1600"/>
                  </a:cubicBezTo>
                  <a:lnTo>
                    <a:pt x="858" y="580"/>
                  </a:lnTo>
                  <a:lnTo>
                    <a:pt x="255" y="1"/>
                  </a:ln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79" name="CustomShape 36"/>
            <p:cNvSpPr/>
            <p:nvPr/>
          </p:nvSpPr>
          <p:spPr>
            <a:xfrm>
              <a:off x="1089360" y="2134080"/>
              <a:ext cx="165960" cy="143280"/>
            </a:xfrm>
            <a:custGeom>
              <a:avLst/>
              <a:gdLst/>
              <a:ahLst/>
              <a:rect l="l" t="t" r="r" b="b"/>
              <a:pathLst>
                <a:path w="6652" h="5748">
                  <a:moveTo>
                    <a:pt x="418" y="0"/>
                  </a:moveTo>
                  <a:cubicBezTo>
                    <a:pt x="0" y="0"/>
                    <a:pt x="0" y="603"/>
                    <a:pt x="418" y="603"/>
                  </a:cubicBezTo>
                  <a:lnTo>
                    <a:pt x="927" y="603"/>
                  </a:lnTo>
                  <a:cubicBezTo>
                    <a:pt x="951" y="603"/>
                    <a:pt x="951" y="626"/>
                    <a:pt x="951" y="626"/>
                  </a:cubicBezTo>
                  <a:lnTo>
                    <a:pt x="951" y="1228"/>
                  </a:lnTo>
                  <a:cubicBezTo>
                    <a:pt x="951" y="2434"/>
                    <a:pt x="1854" y="3430"/>
                    <a:pt x="3036" y="3592"/>
                  </a:cubicBezTo>
                  <a:lnTo>
                    <a:pt x="3036" y="5145"/>
                  </a:lnTo>
                  <a:lnTo>
                    <a:pt x="2202" y="5145"/>
                  </a:lnTo>
                  <a:cubicBezTo>
                    <a:pt x="1808" y="5145"/>
                    <a:pt x="1808" y="5748"/>
                    <a:pt x="2202" y="5748"/>
                  </a:cubicBezTo>
                  <a:lnTo>
                    <a:pt x="4473" y="5748"/>
                  </a:lnTo>
                  <a:cubicBezTo>
                    <a:pt x="4867" y="5748"/>
                    <a:pt x="4867" y="5145"/>
                    <a:pt x="4473" y="5145"/>
                  </a:cubicBezTo>
                  <a:lnTo>
                    <a:pt x="3639" y="5145"/>
                  </a:lnTo>
                  <a:lnTo>
                    <a:pt x="3639" y="3592"/>
                  </a:lnTo>
                  <a:cubicBezTo>
                    <a:pt x="4821" y="3453"/>
                    <a:pt x="5701" y="2434"/>
                    <a:pt x="5701" y="1252"/>
                  </a:cubicBezTo>
                  <a:lnTo>
                    <a:pt x="5701" y="649"/>
                  </a:lnTo>
                  <a:cubicBezTo>
                    <a:pt x="5701" y="626"/>
                    <a:pt x="5725" y="626"/>
                    <a:pt x="5725" y="626"/>
                  </a:cubicBezTo>
                  <a:lnTo>
                    <a:pt x="6258" y="626"/>
                  </a:lnTo>
                  <a:cubicBezTo>
                    <a:pt x="6652" y="626"/>
                    <a:pt x="6652" y="23"/>
                    <a:pt x="6258" y="23"/>
                  </a:cubicBezTo>
                  <a:lnTo>
                    <a:pt x="6258" y="0"/>
                  </a:lnTo>
                  <a:lnTo>
                    <a:pt x="5748" y="0"/>
                  </a:lnTo>
                  <a:cubicBezTo>
                    <a:pt x="5400" y="0"/>
                    <a:pt x="5099" y="278"/>
                    <a:pt x="5099" y="626"/>
                  </a:cubicBezTo>
                  <a:lnTo>
                    <a:pt x="5099" y="1228"/>
                  </a:lnTo>
                  <a:cubicBezTo>
                    <a:pt x="5099" y="2086"/>
                    <a:pt x="4473" y="2828"/>
                    <a:pt x="3639" y="2967"/>
                  </a:cubicBezTo>
                  <a:lnTo>
                    <a:pt x="3639" y="603"/>
                  </a:lnTo>
                  <a:lnTo>
                    <a:pt x="4473" y="603"/>
                  </a:lnTo>
                  <a:cubicBezTo>
                    <a:pt x="4867" y="603"/>
                    <a:pt x="4867" y="0"/>
                    <a:pt x="4473" y="0"/>
                  </a:cubicBezTo>
                  <a:lnTo>
                    <a:pt x="2202" y="0"/>
                  </a:lnTo>
                  <a:cubicBezTo>
                    <a:pt x="1808" y="0"/>
                    <a:pt x="1808" y="603"/>
                    <a:pt x="2202" y="603"/>
                  </a:cubicBezTo>
                  <a:lnTo>
                    <a:pt x="3036" y="603"/>
                  </a:lnTo>
                  <a:lnTo>
                    <a:pt x="3036" y="2967"/>
                  </a:lnTo>
                  <a:cubicBezTo>
                    <a:pt x="2179" y="2828"/>
                    <a:pt x="1576" y="2086"/>
                    <a:pt x="1553" y="1228"/>
                  </a:cubicBezTo>
                  <a:lnTo>
                    <a:pt x="1553" y="626"/>
                  </a:lnTo>
                  <a:cubicBezTo>
                    <a:pt x="1553" y="278"/>
                    <a:pt x="1275" y="0"/>
                    <a:pt x="92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80" name="CustomShape 37"/>
            <p:cNvSpPr/>
            <p:nvPr/>
          </p:nvSpPr>
          <p:spPr>
            <a:xfrm>
              <a:off x="1046520" y="2305800"/>
              <a:ext cx="181080" cy="35280"/>
            </a:xfrm>
            <a:custGeom>
              <a:avLst/>
              <a:gdLst/>
              <a:ahLst/>
              <a:rect l="l" t="t" r="r" b="b"/>
              <a:pathLst>
                <a:path w="7255" h="1432">
                  <a:moveTo>
                    <a:pt x="302" y="1"/>
                  </a:moveTo>
                  <a:cubicBezTo>
                    <a:pt x="151" y="1"/>
                    <a:pt x="0" y="99"/>
                    <a:pt x="0" y="296"/>
                  </a:cubicBezTo>
                  <a:cubicBezTo>
                    <a:pt x="0" y="976"/>
                    <a:pt x="567" y="1429"/>
                    <a:pt x="1151" y="1429"/>
                  </a:cubicBezTo>
                  <a:cubicBezTo>
                    <a:pt x="1442" y="1429"/>
                    <a:pt x="1739" y="1316"/>
                    <a:pt x="1970" y="1061"/>
                  </a:cubicBezTo>
                  <a:cubicBezTo>
                    <a:pt x="2190" y="1304"/>
                    <a:pt x="2492" y="1426"/>
                    <a:pt x="2796" y="1426"/>
                  </a:cubicBezTo>
                  <a:cubicBezTo>
                    <a:pt x="3100" y="1426"/>
                    <a:pt x="3407" y="1304"/>
                    <a:pt x="3639" y="1061"/>
                  </a:cubicBezTo>
                  <a:cubicBezTo>
                    <a:pt x="3859" y="1304"/>
                    <a:pt x="4160" y="1426"/>
                    <a:pt x="4465" y="1426"/>
                  </a:cubicBezTo>
                  <a:cubicBezTo>
                    <a:pt x="4769" y="1426"/>
                    <a:pt x="5076" y="1304"/>
                    <a:pt x="5308" y="1061"/>
                  </a:cubicBezTo>
                  <a:cubicBezTo>
                    <a:pt x="5516" y="1293"/>
                    <a:pt x="5817" y="1432"/>
                    <a:pt x="6119" y="1432"/>
                  </a:cubicBezTo>
                  <a:cubicBezTo>
                    <a:pt x="6744" y="1432"/>
                    <a:pt x="7254" y="922"/>
                    <a:pt x="7254" y="296"/>
                  </a:cubicBezTo>
                  <a:cubicBezTo>
                    <a:pt x="7254" y="99"/>
                    <a:pt x="7104" y="1"/>
                    <a:pt x="6953" y="1"/>
                  </a:cubicBezTo>
                  <a:cubicBezTo>
                    <a:pt x="6802" y="1"/>
                    <a:pt x="6652" y="99"/>
                    <a:pt x="6652" y="296"/>
                  </a:cubicBezTo>
                  <a:cubicBezTo>
                    <a:pt x="6629" y="621"/>
                    <a:pt x="6374" y="783"/>
                    <a:pt x="6119" y="783"/>
                  </a:cubicBezTo>
                  <a:cubicBezTo>
                    <a:pt x="5864" y="783"/>
                    <a:pt x="5609" y="621"/>
                    <a:pt x="5586" y="296"/>
                  </a:cubicBezTo>
                  <a:cubicBezTo>
                    <a:pt x="5586" y="99"/>
                    <a:pt x="5435" y="1"/>
                    <a:pt x="5284" y="1"/>
                  </a:cubicBezTo>
                  <a:cubicBezTo>
                    <a:pt x="5134" y="1"/>
                    <a:pt x="4983" y="99"/>
                    <a:pt x="4983" y="296"/>
                  </a:cubicBezTo>
                  <a:cubicBezTo>
                    <a:pt x="5018" y="679"/>
                    <a:pt x="4740" y="870"/>
                    <a:pt x="4462" y="870"/>
                  </a:cubicBezTo>
                  <a:cubicBezTo>
                    <a:pt x="4184" y="870"/>
                    <a:pt x="3905" y="679"/>
                    <a:pt x="3940" y="296"/>
                  </a:cubicBezTo>
                  <a:cubicBezTo>
                    <a:pt x="3940" y="99"/>
                    <a:pt x="3790" y="1"/>
                    <a:pt x="3639" y="1"/>
                  </a:cubicBezTo>
                  <a:cubicBezTo>
                    <a:pt x="3488" y="1"/>
                    <a:pt x="3338" y="99"/>
                    <a:pt x="3338" y="296"/>
                  </a:cubicBezTo>
                  <a:cubicBezTo>
                    <a:pt x="3361" y="679"/>
                    <a:pt x="3077" y="870"/>
                    <a:pt x="2796" y="870"/>
                  </a:cubicBezTo>
                  <a:cubicBezTo>
                    <a:pt x="2515" y="870"/>
                    <a:pt x="2237" y="679"/>
                    <a:pt x="2272" y="296"/>
                  </a:cubicBezTo>
                  <a:cubicBezTo>
                    <a:pt x="2272" y="99"/>
                    <a:pt x="2121" y="1"/>
                    <a:pt x="1970" y="1"/>
                  </a:cubicBezTo>
                  <a:cubicBezTo>
                    <a:pt x="1820" y="1"/>
                    <a:pt x="1669" y="99"/>
                    <a:pt x="1669" y="296"/>
                  </a:cubicBezTo>
                  <a:cubicBezTo>
                    <a:pt x="1692" y="679"/>
                    <a:pt x="1414" y="870"/>
                    <a:pt x="1136" y="870"/>
                  </a:cubicBezTo>
                  <a:cubicBezTo>
                    <a:pt x="858" y="870"/>
                    <a:pt x="580" y="679"/>
                    <a:pt x="603" y="296"/>
                  </a:cubicBezTo>
                  <a:cubicBezTo>
                    <a:pt x="603" y="99"/>
                    <a:pt x="452" y="1"/>
                    <a:pt x="302" y="1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81" name="CustomShape 38"/>
            <p:cNvSpPr/>
            <p:nvPr/>
          </p:nvSpPr>
          <p:spPr>
            <a:xfrm>
              <a:off x="1046520" y="2358000"/>
              <a:ext cx="181080" cy="35640"/>
            </a:xfrm>
            <a:custGeom>
              <a:avLst/>
              <a:gdLst/>
              <a:ahLst/>
              <a:rect l="l" t="t" r="r" b="b"/>
              <a:pathLst>
                <a:path w="7255" h="1435">
                  <a:moveTo>
                    <a:pt x="302" y="1"/>
                  </a:moveTo>
                  <a:cubicBezTo>
                    <a:pt x="151" y="1"/>
                    <a:pt x="0" y="99"/>
                    <a:pt x="0" y="296"/>
                  </a:cubicBezTo>
                  <a:cubicBezTo>
                    <a:pt x="0" y="987"/>
                    <a:pt x="561" y="1434"/>
                    <a:pt x="1141" y="1434"/>
                  </a:cubicBezTo>
                  <a:cubicBezTo>
                    <a:pt x="1436" y="1434"/>
                    <a:pt x="1736" y="1319"/>
                    <a:pt x="1970" y="1061"/>
                  </a:cubicBezTo>
                  <a:cubicBezTo>
                    <a:pt x="2190" y="1304"/>
                    <a:pt x="2492" y="1426"/>
                    <a:pt x="2796" y="1426"/>
                  </a:cubicBezTo>
                  <a:cubicBezTo>
                    <a:pt x="3100" y="1426"/>
                    <a:pt x="3407" y="1304"/>
                    <a:pt x="3639" y="1061"/>
                  </a:cubicBezTo>
                  <a:cubicBezTo>
                    <a:pt x="3859" y="1304"/>
                    <a:pt x="4160" y="1426"/>
                    <a:pt x="4465" y="1426"/>
                  </a:cubicBezTo>
                  <a:cubicBezTo>
                    <a:pt x="4769" y="1426"/>
                    <a:pt x="5076" y="1304"/>
                    <a:pt x="5308" y="1061"/>
                  </a:cubicBezTo>
                  <a:cubicBezTo>
                    <a:pt x="5516" y="1293"/>
                    <a:pt x="5817" y="1432"/>
                    <a:pt x="6119" y="1432"/>
                  </a:cubicBezTo>
                  <a:cubicBezTo>
                    <a:pt x="6744" y="1432"/>
                    <a:pt x="7254" y="922"/>
                    <a:pt x="7254" y="296"/>
                  </a:cubicBezTo>
                  <a:cubicBezTo>
                    <a:pt x="7254" y="99"/>
                    <a:pt x="7104" y="1"/>
                    <a:pt x="6953" y="1"/>
                  </a:cubicBezTo>
                  <a:cubicBezTo>
                    <a:pt x="6802" y="1"/>
                    <a:pt x="6652" y="99"/>
                    <a:pt x="6652" y="296"/>
                  </a:cubicBezTo>
                  <a:cubicBezTo>
                    <a:pt x="6629" y="620"/>
                    <a:pt x="6374" y="783"/>
                    <a:pt x="6119" y="783"/>
                  </a:cubicBezTo>
                  <a:cubicBezTo>
                    <a:pt x="5864" y="783"/>
                    <a:pt x="5609" y="620"/>
                    <a:pt x="5586" y="296"/>
                  </a:cubicBezTo>
                  <a:cubicBezTo>
                    <a:pt x="5586" y="99"/>
                    <a:pt x="5435" y="1"/>
                    <a:pt x="5284" y="1"/>
                  </a:cubicBezTo>
                  <a:cubicBezTo>
                    <a:pt x="5134" y="1"/>
                    <a:pt x="4983" y="99"/>
                    <a:pt x="4983" y="296"/>
                  </a:cubicBezTo>
                  <a:cubicBezTo>
                    <a:pt x="5018" y="678"/>
                    <a:pt x="4740" y="870"/>
                    <a:pt x="4462" y="870"/>
                  </a:cubicBezTo>
                  <a:cubicBezTo>
                    <a:pt x="4184" y="870"/>
                    <a:pt x="3905" y="678"/>
                    <a:pt x="3940" y="296"/>
                  </a:cubicBezTo>
                  <a:cubicBezTo>
                    <a:pt x="3940" y="99"/>
                    <a:pt x="3790" y="1"/>
                    <a:pt x="3639" y="1"/>
                  </a:cubicBezTo>
                  <a:cubicBezTo>
                    <a:pt x="3488" y="1"/>
                    <a:pt x="3338" y="99"/>
                    <a:pt x="3338" y="296"/>
                  </a:cubicBezTo>
                  <a:cubicBezTo>
                    <a:pt x="3303" y="620"/>
                    <a:pt x="3048" y="783"/>
                    <a:pt x="2796" y="783"/>
                  </a:cubicBezTo>
                  <a:cubicBezTo>
                    <a:pt x="2544" y="783"/>
                    <a:pt x="2295" y="620"/>
                    <a:pt x="2272" y="296"/>
                  </a:cubicBezTo>
                  <a:cubicBezTo>
                    <a:pt x="2272" y="99"/>
                    <a:pt x="2121" y="1"/>
                    <a:pt x="1970" y="1"/>
                  </a:cubicBezTo>
                  <a:cubicBezTo>
                    <a:pt x="1820" y="1"/>
                    <a:pt x="1669" y="99"/>
                    <a:pt x="1669" y="296"/>
                  </a:cubicBezTo>
                  <a:cubicBezTo>
                    <a:pt x="1646" y="620"/>
                    <a:pt x="1391" y="783"/>
                    <a:pt x="1136" y="783"/>
                  </a:cubicBezTo>
                  <a:cubicBezTo>
                    <a:pt x="881" y="783"/>
                    <a:pt x="626" y="620"/>
                    <a:pt x="603" y="296"/>
                  </a:cubicBezTo>
                  <a:cubicBezTo>
                    <a:pt x="603" y="99"/>
                    <a:pt x="452" y="1"/>
                    <a:pt x="302" y="1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2" name="TextShape 1"/>
          <p:cNvSpPr txBox="1"/>
          <p:nvPr/>
        </p:nvSpPr>
        <p:spPr>
          <a:xfrm>
            <a:off x="713160" y="379440"/>
            <a:ext cx="7717320" cy="572400"/>
          </a:xfrm>
          <a:prstGeom prst="rect">
            <a:avLst/>
          </a:prstGeom>
          <a:noFill/>
          <a:ln w="0">
            <a:noFill/>
          </a:ln>
        </p:spPr>
        <p:txBody>
          <a:bodyPr tIns="91440" bIns="91440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lang="hr-HR" sz="3400" spc="-1" strike="noStrike">
                <a:solidFill>
                  <a:srgbClr val="372549"/>
                </a:solidFill>
                <a:latin typeface="Palanquin Dark SemiBold"/>
                <a:ea typeface="Palanquin Dark SemiBold"/>
              </a:rPr>
              <a:t>Identificiranje kognitivnih distorzija</a:t>
            </a:r>
            <a:endParaRPr b="0" lang="hr-HR" sz="34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083" name="Table 2"/>
          <p:cNvGraphicFramePr/>
          <p:nvPr/>
        </p:nvGraphicFramePr>
        <p:xfrm>
          <a:off x="824760" y="1325520"/>
          <a:ext cx="7494120" cy="3054960"/>
        </p:xfrm>
        <a:graphic>
          <a:graphicData uri="http://schemas.openxmlformats.org/drawingml/2006/table">
            <a:tbl>
              <a:tblPr/>
              <a:tblGrid>
                <a:gridCol w="761760"/>
                <a:gridCol w="2769120"/>
                <a:gridCol w="3963240"/>
              </a:tblGrid>
              <a:tr h="612360">
                <a:tc>
                  <a:tcPr marL="91080" marR="91080">
                    <a:lnL w="18720">
                      <a:solidFill>
                        <a:srgbClr val="eaac8b"/>
                      </a:solidFill>
                    </a:lnL>
                    <a:lnR w="18720">
                      <a:solidFill>
                        <a:srgbClr val="b75d69"/>
                      </a:solidFill>
                    </a:lnR>
                    <a:lnT w="18720">
                      <a:solidFill>
                        <a:srgbClr val="eaac8b"/>
                      </a:solidFill>
                    </a:lnT>
                    <a:lnB w="18720">
                      <a:solidFill>
                        <a:srgbClr val="261d51"/>
                      </a:solidFill>
                    </a:lnB>
                    <a:solidFill>
                      <a:srgbClr val="eaac8b"/>
                    </a:solidFill>
                  </a:tcPr>
                </a:tc>
                <a:tc>
                  <a:txBody>
                    <a:bodyPr lIns="91080" rIns="91080" tIns="91080" bIns="9108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hr-HR" sz="2400" spc="-1" strike="noStrike">
                          <a:solidFill>
                            <a:srgbClr val="f1e3d3"/>
                          </a:solidFill>
                          <a:latin typeface="Palanquin Dark SemiBold"/>
                          <a:ea typeface="Palanquin Dark SemiBold"/>
                        </a:rPr>
                        <a:t>Distorzija</a:t>
                      </a:r>
                      <a:endParaRPr b="0" lang="hr-HR" sz="2400" spc="-1" strike="noStrike">
                        <a:latin typeface="Arial"/>
                      </a:endParaRPr>
                    </a:p>
                  </a:txBody>
                  <a:tcPr marL="91080" marR="91080">
                    <a:lnL w="18720">
                      <a:solidFill>
                        <a:srgbClr val="b75d69"/>
                      </a:solidFill>
                    </a:lnL>
                    <a:lnR w="18720">
                      <a:solidFill>
                        <a:srgbClr val="b75d69"/>
                      </a:solidFill>
                    </a:lnR>
                    <a:lnT w="18720">
                      <a:solidFill>
                        <a:srgbClr val="b75d69"/>
                      </a:solidFill>
                    </a:lnT>
                    <a:lnB w="18720">
                      <a:solidFill>
                        <a:srgbClr val="6d597a"/>
                      </a:solidFill>
                    </a:lnB>
                    <a:solidFill>
                      <a:srgbClr val="b75d69"/>
                    </a:solidFill>
                  </a:tcPr>
                </a:tc>
                <a:tc>
                  <a:txBody>
                    <a:bodyPr lIns="91080" rIns="91080" tIns="54720" bIns="9108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hr-HR" sz="2400" spc="-1" strike="noStrike">
                          <a:solidFill>
                            <a:srgbClr val="f1e3d3"/>
                          </a:solidFill>
                          <a:latin typeface="Palanquin Dark SemiBold"/>
                          <a:ea typeface="Palanquin Dark SemiBold"/>
                        </a:rPr>
                        <a:t>Primjer</a:t>
                      </a:r>
                      <a:endParaRPr b="0" lang="hr-HR" sz="2400" spc="-1" strike="noStrike">
                        <a:latin typeface="Arial"/>
                      </a:endParaRPr>
                    </a:p>
                  </a:txBody>
                  <a:tcPr marL="91080" marR="91080">
                    <a:lnL w="18720">
                      <a:solidFill>
                        <a:srgbClr val="b75d69"/>
                      </a:solidFill>
                    </a:lnL>
                    <a:lnR w="18720">
                      <a:solidFill>
                        <a:srgbClr val="774c60"/>
                      </a:solidFill>
                    </a:lnR>
                    <a:lnT w="18720">
                      <a:solidFill>
                        <a:srgbClr val="774c60"/>
                      </a:solidFill>
                    </a:lnT>
                    <a:lnB w="18720">
                      <a:solidFill>
                        <a:srgbClr val="6d597a"/>
                      </a:solidFill>
                    </a:lnB>
                    <a:solidFill>
                      <a:srgbClr val="774c60"/>
                    </a:solidFill>
                  </a:tcPr>
                </a:tc>
              </a:tr>
              <a:tr h="713160">
                <a:tc>
                  <a:tcPr marL="91080" marR="91080">
                    <a:lnL w="18720">
                      <a:solidFill>
                        <a:srgbClr val="6d597a"/>
                      </a:solidFill>
                    </a:lnL>
                    <a:lnR w="18720">
                      <a:solidFill>
                        <a:srgbClr val="6d597a"/>
                      </a:solidFill>
                    </a:lnR>
                    <a:lnT w="18720">
                      <a:solidFill>
                        <a:srgbClr val="261d51"/>
                      </a:solidFill>
                    </a:lnT>
                    <a:lnB w="18720">
                      <a:solidFill>
                        <a:srgbClr val="6d597a"/>
                      </a:solidFill>
                    </a:lnB>
                    <a:noFill/>
                  </a:tcPr>
                </a:tc>
                <a:tc>
                  <a:txBody>
                    <a:bodyPr lIns="91080" rIns="91080" tIns="91080" bIns="9108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hr-HR" sz="1800" spc="-1" strike="noStrike">
                          <a:solidFill>
                            <a:srgbClr val="000000"/>
                          </a:solidFill>
                          <a:latin typeface="Catamaran"/>
                          <a:ea typeface="Arial"/>
                        </a:rPr>
                        <a:t>pretjerana generalizacija</a:t>
                      </a:r>
                      <a:endParaRPr b="0" lang="hr-HR" sz="1800" spc="-1" strike="noStrike">
                        <a:latin typeface="Arial"/>
                      </a:endParaRPr>
                    </a:p>
                  </a:txBody>
                  <a:tcPr marL="91080" marR="91080">
                    <a:lnL w="18720">
                      <a:solidFill>
                        <a:srgbClr val="6d597a"/>
                      </a:solidFill>
                    </a:lnL>
                    <a:lnR w="18720">
                      <a:solidFill>
                        <a:srgbClr val="6d597a"/>
                      </a:solidFill>
                    </a:lnR>
                    <a:lnT w="18720">
                      <a:solidFill>
                        <a:srgbClr val="6d597a"/>
                      </a:solidFill>
                    </a:lnT>
                    <a:lnB w="18720">
                      <a:solidFill>
                        <a:srgbClr val="6d597a"/>
                      </a:solidFill>
                    </a:lnB>
                    <a:noFill/>
                  </a:tcPr>
                </a:tc>
                <a:tc>
                  <a:txBody>
                    <a:bodyPr lIns="91080" rIns="91080" tIns="54720" bIns="9108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i="1" lang="hr-HR" sz="1500" spc="-1" strike="noStrike">
                          <a:solidFill>
                            <a:srgbClr val="000000"/>
                          </a:solidFill>
                          <a:latin typeface="Catamaran"/>
                          <a:ea typeface="Arial"/>
                        </a:rPr>
                        <a:t>„</a:t>
                      </a:r>
                      <a:r>
                        <a:rPr b="0" i="1" lang="hr-HR" sz="1500" spc="-1" strike="noStrike">
                          <a:solidFill>
                            <a:srgbClr val="000000"/>
                          </a:solidFill>
                          <a:latin typeface="Catamaran"/>
                          <a:ea typeface="Arial"/>
                        </a:rPr>
                        <a:t>Zato što sam se osjećao neugodno na druženju nemam ono što je potrebno za prijateljstvo.”</a:t>
                      </a:r>
                      <a:endParaRPr b="0" lang="hr-HR" sz="1500" spc="-1" strike="noStrike">
                        <a:latin typeface="Arial"/>
                      </a:endParaRPr>
                    </a:p>
                  </a:txBody>
                  <a:tcPr marL="91080" marR="91080">
                    <a:lnL w="18720">
                      <a:solidFill>
                        <a:srgbClr val="6d597a"/>
                      </a:solidFill>
                    </a:lnL>
                    <a:lnR w="18720">
                      <a:solidFill>
                        <a:srgbClr val="6d597a"/>
                      </a:solidFill>
                    </a:lnR>
                    <a:lnT w="18720">
                      <a:solidFill>
                        <a:srgbClr val="6d597a"/>
                      </a:solidFill>
                    </a:lnT>
                    <a:lnB w="18720">
                      <a:solidFill>
                        <a:srgbClr val="6d597a"/>
                      </a:solidFill>
                    </a:lnB>
                    <a:noFill/>
                  </a:tcPr>
                </a:tc>
              </a:tr>
              <a:tr h="597600">
                <a:tc>
                  <a:tcPr marL="91080" marR="91080">
                    <a:lnL w="18720">
                      <a:solidFill>
                        <a:srgbClr val="6d597a"/>
                      </a:solidFill>
                    </a:lnL>
                    <a:lnR w="18720">
                      <a:solidFill>
                        <a:srgbClr val="6d597a"/>
                      </a:solidFill>
                    </a:lnR>
                    <a:lnT w="18720">
                      <a:solidFill>
                        <a:srgbClr val="6d597a"/>
                      </a:solidFill>
                    </a:lnT>
                    <a:lnB w="18720">
                      <a:solidFill>
                        <a:srgbClr val="6d597a"/>
                      </a:solidFill>
                    </a:lnB>
                    <a:noFill/>
                  </a:tcPr>
                </a:tc>
                <a:tc>
                  <a:txBody>
                    <a:bodyPr lIns="91080" rIns="91080" tIns="91080" bIns="9108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hr-HR" sz="1800" spc="-1" strike="noStrike">
                          <a:solidFill>
                            <a:srgbClr val="000000"/>
                          </a:solidFill>
                          <a:latin typeface="Catamaran"/>
                          <a:ea typeface="Arial"/>
                        </a:rPr>
                        <a:t>personalizacija</a:t>
                      </a:r>
                      <a:endParaRPr b="0" lang="hr-HR" sz="1800" spc="-1" strike="noStrike">
                        <a:latin typeface="Arial"/>
                      </a:endParaRPr>
                    </a:p>
                  </a:txBody>
                  <a:tcPr marL="91080" marR="91080">
                    <a:lnL w="18720">
                      <a:solidFill>
                        <a:srgbClr val="6d597a"/>
                      </a:solidFill>
                    </a:lnL>
                    <a:lnR w="18720">
                      <a:solidFill>
                        <a:srgbClr val="6d597a"/>
                      </a:solidFill>
                    </a:lnR>
                    <a:lnT w="18720">
                      <a:solidFill>
                        <a:srgbClr val="6d597a"/>
                      </a:solidFill>
                    </a:lnT>
                    <a:lnB w="18720">
                      <a:solidFill>
                        <a:srgbClr val="6d597a"/>
                      </a:solidFill>
                    </a:lnB>
                    <a:noFill/>
                  </a:tcPr>
                </a:tc>
                <a:tc>
                  <a:txBody>
                    <a:bodyPr lIns="91080" rIns="91080" tIns="54720" bIns="9108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i="1" lang="hr-HR" sz="1600" spc="-1" strike="noStrike">
                          <a:solidFill>
                            <a:srgbClr val="000000"/>
                          </a:solidFill>
                          <a:latin typeface="Catamaran"/>
                          <a:ea typeface="Arial"/>
                        </a:rPr>
                        <a:t>„</a:t>
                      </a:r>
                      <a:r>
                        <a:rPr b="0" i="1" lang="hr-HR" sz="1600" spc="-1" strike="noStrike">
                          <a:solidFill>
                            <a:srgbClr val="000000"/>
                          </a:solidFill>
                          <a:latin typeface="Catamaran"/>
                          <a:ea typeface="Arial"/>
                        </a:rPr>
                        <a:t>Majstor je bio oštar prema meni jer sam napravio nešto loše.”</a:t>
                      </a:r>
                      <a:endParaRPr b="0" lang="hr-HR" sz="1600" spc="-1" strike="noStrike">
                        <a:latin typeface="Arial"/>
                      </a:endParaRPr>
                    </a:p>
                  </a:txBody>
                  <a:tcPr marL="91080" marR="91080">
                    <a:lnL w="18720">
                      <a:solidFill>
                        <a:srgbClr val="6d597a"/>
                      </a:solidFill>
                    </a:lnL>
                    <a:lnR w="18720">
                      <a:solidFill>
                        <a:srgbClr val="6d597a"/>
                      </a:solidFill>
                    </a:lnR>
                    <a:lnT w="18720">
                      <a:solidFill>
                        <a:srgbClr val="6d597a"/>
                      </a:solidFill>
                    </a:lnT>
                    <a:lnB w="18720">
                      <a:solidFill>
                        <a:srgbClr val="6d597a"/>
                      </a:solidFill>
                    </a:lnB>
                    <a:noFill/>
                  </a:tcPr>
                </a:tc>
              </a:tr>
              <a:tr h="713160">
                <a:tc>
                  <a:tcPr marL="91080" marR="91080">
                    <a:lnL w="18720">
                      <a:solidFill>
                        <a:srgbClr val="6d597a"/>
                      </a:solidFill>
                    </a:lnL>
                    <a:lnR w="18720">
                      <a:solidFill>
                        <a:srgbClr val="6d597a"/>
                      </a:solidFill>
                    </a:lnR>
                    <a:lnT w="18720">
                      <a:solidFill>
                        <a:srgbClr val="6d597a"/>
                      </a:solidFill>
                    </a:lnT>
                    <a:lnB w="18720">
                      <a:solidFill>
                        <a:srgbClr val="6d597a"/>
                      </a:solidFill>
                    </a:lnB>
                    <a:noFill/>
                  </a:tcPr>
                </a:tc>
                <a:tc>
                  <a:txBody>
                    <a:bodyPr lIns="91080" rIns="91080" tIns="91080" bIns="9108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hr-HR" sz="1800" spc="-1" strike="noStrike">
                          <a:solidFill>
                            <a:srgbClr val="372549"/>
                          </a:solidFill>
                          <a:latin typeface="Catamaran"/>
                          <a:ea typeface="Palanquin Dark SemiBold"/>
                        </a:rPr>
                        <a:t>izjave “trebati” i “morati”</a:t>
                      </a:r>
                      <a:endParaRPr b="0" lang="hr-HR" sz="1800" spc="-1" strike="noStrike">
                        <a:latin typeface="Arial"/>
                      </a:endParaRPr>
                    </a:p>
                  </a:txBody>
                  <a:tcPr marL="91080" marR="91080">
                    <a:lnL w="18720">
                      <a:solidFill>
                        <a:srgbClr val="6d597a"/>
                      </a:solidFill>
                    </a:lnL>
                    <a:lnR w="18720">
                      <a:solidFill>
                        <a:srgbClr val="6d597a"/>
                      </a:solidFill>
                    </a:lnR>
                    <a:lnT w="18720">
                      <a:solidFill>
                        <a:srgbClr val="6d597a"/>
                      </a:solidFill>
                    </a:lnT>
                    <a:lnB w="18720">
                      <a:solidFill>
                        <a:srgbClr val="6d597a"/>
                      </a:solidFill>
                    </a:lnB>
                    <a:noFill/>
                  </a:tcPr>
                </a:tc>
                <a:tc>
                  <a:txBody>
                    <a:bodyPr lIns="91080" rIns="91080" tIns="54720" bIns="9108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i="1" lang="pl-PL" sz="1600" spc="-1" strike="noStrike">
                          <a:solidFill>
                            <a:srgbClr val="372549"/>
                          </a:solidFill>
                          <a:latin typeface="Catamaran"/>
                          <a:ea typeface="Catamaran"/>
                        </a:rPr>
                        <a:t>„</a:t>
                      </a:r>
                      <a:r>
                        <a:rPr b="0" i="1" lang="pl-PL" sz="1600" spc="-1" strike="noStrike">
                          <a:solidFill>
                            <a:srgbClr val="372549"/>
                          </a:solidFill>
                          <a:latin typeface="Catamaran"/>
                          <a:ea typeface="Catamaran"/>
                        </a:rPr>
                        <a:t>Strašno je što sam napravio pogrešku. Trebam uvijek dati najviše od sebe.”</a:t>
                      </a:r>
                      <a:endParaRPr b="0" lang="hr-HR" sz="1600" spc="-1" strike="noStrike">
                        <a:latin typeface="Arial"/>
                      </a:endParaRPr>
                    </a:p>
                  </a:txBody>
                  <a:tcPr marL="91080" marR="91080">
                    <a:lnL w="18720">
                      <a:solidFill>
                        <a:srgbClr val="6d597a"/>
                      </a:solidFill>
                    </a:lnL>
                    <a:lnR w="18720">
                      <a:solidFill>
                        <a:srgbClr val="6d597a"/>
                      </a:solidFill>
                    </a:lnR>
                    <a:lnT w="18720">
                      <a:solidFill>
                        <a:srgbClr val="6d597a"/>
                      </a:solidFill>
                    </a:lnT>
                    <a:lnB w="18720">
                      <a:solidFill>
                        <a:srgbClr val="6d597a"/>
                      </a:solidFill>
                    </a:lnB>
                    <a:noFill/>
                  </a:tcPr>
                </a:tc>
              </a:tr>
              <a:tr h="823320">
                <a:tc>
                  <a:tcPr marL="91080" marR="91080">
                    <a:lnL w="18720">
                      <a:solidFill>
                        <a:srgbClr val="6d597a"/>
                      </a:solidFill>
                    </a:lnL>
                    <a:lnR w="18720">
                      <a:solidFill>
                        <a:srgbClr val="6d597a"/>
                      </a:solidFill>
                    </a:lnR>
                    <a:lnT w="18720">
                      <a:solidFill>
                        <a:srgbClr val="6d597a"/>
                      </a:solidFill>
                    </a:lnT>
                    <a:lnB w="18720">
                      <a:solidFill>
                        <a:srgbClr val="6d597a"/>
                      </a:solidFill>
                    </a:lnB>
                    <a:noFill/>
                  </a:tcPr>
                </a:tc>
                <a:tc>
                  <a:txBody>
                    <a:bodyPr lIns="91080" rIns="91080" tIns="91080" bIns="9108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hr-HR" sz="1800" spc="-1" strike="noStrike">
                          <a:solidFill>
                            <a:srgbClr val="372549"/>
                          </a:solidFill>
                          <a:latin typeface="Catamaran"/>
                          <a:ea typeface="Palanquin Dark SemiBold"/>
                        </a:rPr>
                        <a:t>tunelsko gledanje</a:t>
                      </a:r>
                      <a:endParaRPr b="0" lang="hr-HR" sz="1800" spc="-1" strike="noStrike">
                        <a:latin typeface="Arial"/>
                      </a:endParaRPr>
                    </a:p>
                  </a:txBody>
                  <a:tcPr marL="91080" marR="91080">
                    <a:lnL w="18720">
                      <a:solidFill>
                        <a:srgbClr val="6d597a"/>
                      </a:solidFill>
                    </a:lnL>
                    <a:lnR w="18720">
                      <a:solidFill>
                        <a:srgbClr val="6d597a"/>
                      </a:solidFill>
                    </a:lnR>
                    <a:lnT w="18720">
                      <a:solidFill>
                        <a:srgbClr val="6d597a"/>
                      </a:solidFill>
                    </a:lnT>
                    <a:lnB w="18720">
                      <a:solidFill>
                        <a:srgbClr val="6d597a"/>
                      </a:solidFill>
                    </a:lnB>
                    <a:noFill/>
                  </a:tcPr>
                </a:tc>
                <a:tc>
                  <a:txBody>
                    <a:bodyPr lIns="91080" rIns="91080" tIns="54720" bIns="9108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i="1" lang="hr-HR" sz="1600" spc="-1" strike="noStrike">
                          <a:solidFill>
                            <a:srgbClr val="372549"/>
                          </a:solidFill>
                          <a:latin typeface="Catamaran"/>
                          <a:ea typeface="Catamaran"/>
                        </a:rPr>
                        <a:t>„</a:t>
                      </a:r>
                      <a:r>
                        <a:rPr b="0" i="1" lang="hr-HR" sz="1600" spc="-1" strike="noStrike">
                          <a:solidFill>
                            <a:srgbClr val="372549"/>
                          </a:solidFill>
                          <a:latin typeface="Catamaran"/>
                          <a:ea typeface="Catamaran"/>
                        </a:rPr>
                        <a:t>Učitelj mog sina ne može ništa napraviti kako treba. On je kritičan i neosjetljiv i loš u podučavanju.”</a:t>
                      </a:r>
                      <a:endParaRPr b="0" lang="hr-HR" sz="1600" spc="-1" strike="noStrike">
                        <a:latin typeface="Arial"/>
                      </a:endParaRPr>
                    </a:p>
                  </a:txBody>
                  <a:tcPr marL="91080" marR="91080">
                    <a:lnL w="18720">
                      <a:solidFill>
                        <a:srgbClr val="6d597a"/>
                      </a:solidFill>
                    </a:lnL>
                    <a:lnR w="18720">
                      <a:solidFill>
                        <a:srgbClr val="6d597a"/>
                      </a:solidFill>
                    </a:lnR>
                    <a:lnT w="18720">
                      <a:solidFill>
                        <a:srgbClr val="6d597a"/>
                      </a:solidFill>
                    </a:lnT>
                    <a:lnB w="18720">
                      <a:solidFill>
                        <a:srgbClr val="6d597a"/>
                      </a:solidFill>
                    </a:lnB>
                    <a:noFill/>
                  </a:tcPr>
                </a:tc>
              </a:tr>
            </a:tbl>
          </a:graphicData>
        </a:graphic>
      </p:graphicFrame>
      <p:grpSp>
        <p:nvGrpSpPr>
          <p:cNvPr id="1084" name="Group 3"/>
          <p:cNvGrpSpPr/>
          <p:nvPr/>
        </p:nvGrpSpPr>
        <p:grpSpPr>
          <a:xfrm>
            <a:off x="982800" y="3242880"/>
            <a:ext cx="423360" cy="462240"/>
            <a:chOff x="982800" y="3242880"/>
            <a:chExt cx="423360" cy="462240"/>
          </a:xfrm>
        </p:grpSpPr>
        <p:sp>
          <p:nvSpPr>
            <p:cNvPr id="1085" name="CustomShape 4"/>
            <p:cNvSpPr/>
            <p:nvPr/>
          </p:nvSpPr>
          <p:spPr>
            <a:xfrm>
              <a:off x="982800" y="3242880"/>
              <a:ext cx="418320" cy="442800"/>
            </a:xfrm>
            <a:custGeom>
              <a:avLst/>
              <a:gdLst/>
              <a:ahLst/>
              <a:rect l="l" t="t" r="r" b="b"/>
              <a:pathLst>
                <a:path w="18101" h="19167">
                  <a:moveTo>
                    <a:pt x="2295" y="1"/>
                  </a:moveTo>
                  <a:cubicBezTo>
                    <a:pt x="1043" y="1"/>
                    <a:pt x="0" y="1020"/>
                    <a:pt x="0" y="2295"/>
                  </a:cubicBezTo>
                  <a:lnTo>
                    <a:pt x="0" y="17706"/>
                  </a:lnTo>
                  <a:lnTo>
                    <a:pt x="2295" y="17892"/>
                  </a:lnTo>
                  <a:lnTo>
                    <a:pt x="18100" y="19166"/>
                  </a:lnTo>
                  <a:lnTo>
                    <a:pt x="18100" y="812"/>
                  </a:lnTo>
                  <a:cubicBezTo>
                    <a:pt x="18100" y="371"/>
                    <a:pt x="17730" y="1"/>
                    <a:pt x="17266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86" name="CustomShape 5"/>
            <p:cNvSpPr/>
            <p:nvPr/>
          </p:nvSpPr>
          <p:spPr>
            <a:xfrm>
              <a:off x="983520" y="3242880"/>
              <a:ext cx="52560" cy="413640"/>
            </a:xfrm>
            <a:custGeom>
              <a:avLst/>
              <a:gdLst/>
              <a:ahLst/>
              <a:rect l="l" t="t" r="r" b="b"/>
              <a:pathLst>
                <a:path w="2295" h="17892">
                  <a:moveTo>
                    <a:pt x="2295" y="1"/>
                  </a:moveTo>
                  <a:cubicBezTo>
                    <a:pt x="1020" y="1"/>
                    <a:pt x="1" y="1020"/>
                    <a:pt x="1" y="2295"/>
                  </a:cubicBezTo>
                  <a:lnTo>
                    <a:pt x="1" y="17706"/>
                  </a:lnTo>
                  <a:lnTo>
                    <a:pt x="2295" y="17892"/>
                  </a:lnTo>
                  <a:lnTo>
                    <a:pt x="229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87" name="CustomShape 6"/>
            <p:cNvSpPr/>
            <p:nvPr/>
          </p:nvSpPr>
          <p:spPr>
            <a:xfrm>
              <a:off x="1009800" y="3621960"/>
              <a:ext cx="358200" cy="58680"/>
            </a:xfrm>
            <a:custGeom>
              <a:avLst/>
              <a:gdLst/>
              <a:ahLst/>
              <a:rect l="l" t="t" r="r" b="b"/>
              <a:pathLst>
                <a:path w="15505" h="2550">
                  <a:moveTo>
                    <a:pt x="0" y="0"/>
                  </a:moveTo>
                  <a:lnTo>
                    <a:pt x="0" y="2550"/>
                  </a:lnTo>
                  <a:lnTo>
                    <a:pt x="15504" y="2550"/>
                  </a:lnTo>
                  <a:lnTo>
                    <a:pt x="15504" y="0"/>
                  </a:lnTo>
                  <a:close/>
                </a:path>
              </a:pathLst>
            </a:custGeom>
            <a:solidFill>
              <a:schemeClr val="dk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88" name="CustomShape 7"/>
            <p:cNvSpPr/>
            <p:nvPr/>
          </p:nvSpPr>
          <p:spPr>
            <a:xfrm>
              <a:off x="983520" y="3598920"/>
              <a:ext cx="422640" cy="106200"/>
            </a:xfrm>
            <a:custGeom>
              <a:avLst/>
              <a:gdLst/>
              <a:ahLst/>
              <a:rect l="l" t="t" r="r" b="b"/>
              <a:pathLst>
                <a:path w="18286" h="4613">
                  <a:moveTo>
                    <a:pt x="2295" y="1"/>
                  </a:moveTo>
                  <a:cubicBezTo>
                    <a:pt x="1020" y="1"/>
                    <a:pt x="1" y="1044"/>
                    <a:pt x="1" y="2295"/>
                  </a:cubicBezTo>
                  <a:cubicBezTo>
                    <a:pt x="1" y="3570"/>
                    <a:pt x="1020" y="4613"/>
                    <a:pt x="2295" y="4613"/>
                  </a:cubicBezTo>
                  <a:lnTo>
                    <a:pt x="17266" y="4613"/>
                  </a:lnTo>
                  <a:lnTo>
                    <a:pt x="17266" y="4589"/>
                  </a:lnTo>
                  <a:cubicBezTo>
                    <a:pt x="18286" y="4543"/>
                    <a:pt x="18286" y="3037"/>
                    <a:pt x="17266" y="2967"/>
                  </a:cubicBezTo>
                  <a:lnTo>
                    <a:pt x="2295" y="2967"/>
                  </a:lnTo>
                  <a:cubicBezTo>
                    <a:pt x="1414" y="2967"/>
                    <a:pt x="1414" y="1646"/>
                    <a:pt x="2295" y="1646"/>
                  </a:cubicBezTo>
                  <a:lnTo>
                    <a:pt x="17266" y="1646"/>
                  </a:lnTo>
                  <a:cubicBezTo>
                    <a:pt x="18286" y="1577"/>
                    <a:pt x="18286" y="70"/>
                    <a:pt x="17266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89" name="CustomShape 8"/>
            <p:cNvSpPr/>
            <p:nvPr/>
          </p:nvSpPr>
          <p:spPr>
            <a:xfrm>
              <a:off x="983520" y="3293280"/>
              <a:ext cx="52560" cy="59760"/>
            </a:xfrm>
            <a:custGeom>
              <a:avLst/>
              <a:gdLst/>
              <a:ahLst/>
              <a:rect l="l" t="t" r="r" b="b"/>
              <a:pathLst>
                <a:path w="2295" h="2597">
                  <a:moveTo>
                    <a:pt x="2295" y="1"/>
                  </a:moveTo>
                  <a:cubicBezTo>
                    <a:pt x="1414" y="1"/>
                    <a:pt x="580" y="372"/>
                    <a:pt x="1" y="1021"/>
                  </a:cubicBezTo>
                  <a:lnTo>
                    <a:pt x="1" y="2597"/>
                  </a:lnTo>
                  <a:cubicBezTo>
                    <a:pt x="1" y="1507"/>
                    <a:pt x="1020" y="604"/>
                    <a:pt x="2295" y="604"/>
                  </a:cubicBezTo>
                  <a:lnTo>
                    <a:pt x="2295" y="1"/>
                  </a:lnTo>
                  <a:close/>
                </a:path>
              </a:pathLst>
            </a:custGeom>
            <a:solidFill>
              <a:schemeClr val="accent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90" name="CustomShape 9"/>
            <p:cNvSpPr/>
            <p:nvPr/>
          </p:nvSpPr>
          <p:spPr>
            <a:xfrm>
              <a:off x="983520" y="3512520"/>
              <a:ext cx="52560" cy="59760"/>
            </a:xfrm>
            <a:custGeom>
              <a:avLst/>
              <a:gdLst/>
              <a:ahLst/>
              <a:rect l="l" t="t" r="r" b="b"/>
              <a:pathLst>
                <a:path w="2295" h="2598">
                  <a:moveTo>
                    <a:pt x="2217" y="1"/>
                  </a:moveTo>
                  <a:cubicBezTo>
                    <a:pt x="1365" y="1"/>
                    <a:pt x="563" y="369"/>
                    <a:pt x="1" y="1021"/>
                  </a:cubicBezTo>
                  <a:lnTo>
                    <a:pt x="1" y="2597"/>
                  </a:lnTo>
                  <a:cubicBezTo>
                    <a:pt x="1" y="1485"/>
                    <a:pt x="1020" y="604"/>
                    <a:pt x="2295" y="604"/>
                  </a:cubicBezTo>
                  <a:lnTo>
                    <a:pt x="2295" y="2"/>
                  </a:lnTo>
                  <a:cubicBezTo>
                    <a:pt x="2269" y="1"/>
                    <a:pt x="2243" y="1"/>
                    <a:pt x="2217" y="1"/>
                  </a:cubicBezTo>
                  <a:close/>
                </a:path>
              </a:pathLst>
            </a:custGeom>
            <a:solidFill>
              <a:schemeClr val="accent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91" name="CustomShape 10"/>
            <p:cNvSpPr/>
            <p:nvPr/>
          </p:nvSpPr>
          <p:spPr>
            <a:xfrm>
              <a:off x="1078200" y="3301560"/>
              <a:ext cx="297360" cy="256320"/>
            </a:xfrm>
            <a:custGeom>
              <a:avLst/>
              <a:gdLst/>
              <a:ahLst/>
              <a:rect l="l" t="t" r="r" b="b"/>
              <a:pathLst>
                <a:path w="12865" h="11102">
                  <a:moveTo>
                    <a:pt x="812" y="1"/>
                  </a:moveTo>
                  <a:cubicBezTo>
                    <a:pt x="1" y="70"/>
                    <a:pt x="1" y="1252"/>
                    <a:pt x="812" y="1298"/>
                  </a:cubicBezTo>
                  <a:lnTo>
                    <a:pt x="1808" y="1298"/>
                  </a:lnTo>
                  <a:lnTo>
                    <a:pt x="1808" y="2434"/>
                  </a:lnTo>
                  <a:cubicBezTo>
                    <a:pt x="1808" y="4728"/>
                    <a:pt x="3477" y="6652"/>
                    <a:pt x="5748" y="6999"/>
                  </a:cubicBezTo>
                  <a:lnTo>
                    <a:pt x="5748" y="9804"/>
                  </a:lnTo>
                  <a:lnTo>
                    <a:pt x="4798" y="9804"/>
                  </a:lnTo>
                  <a:cubicBezTo>
                    <a:pt x="3987" y="9850"/>
                    <a:pt x="3987" y="11055"/>
                    <a:pt x="4798" y="11101"/>
                  </a:cubicBezTo>
                  <a:lnTo>
                    <a:pt x="7996" y="11101"/>
                  </a:lnTo>
                  <a:cubicBezTo>
                    <a:pt x="8807" y="11055"/>
                    <a:pt x="8807" y="9850"/>
                    <a:pt x="7996" y="9804"/>
                  </a:cubicBezTo>
                  <a:lnTo>
                    <a:pt x="7046" y="9804"/>
                  </a:lnTo>
                  <a:lnTo>
                    <a:pt x="7046" y="6999"/>
                  </a:lnTo>
                  <a:cubicBezTo>
                    <a:pt x="9317" y="6652"/>
                    <a:pt x="10986" y="4728"/>
                    <a:pt x="10986" y="2434"/>
                  </a:cubicBezTo>
                  <a:lnTo>
                    <a:pt x="10986" y="1322"/>
                  </a:lnTo>
                  <a:lnTo>
                    <a:pt x="11959" y="1322"/>
                  </a:lnTo>
                  <a:cubicBezTo>
                    <a:pt x="11981" y="1323"/>
                    <a:pt x="12002" y="1324"/>
                    <a:pt x="12023" y="1324"/>
                  </a:cubicBezTo>
                  <a:cubicBezTo>
                    <a:pt x="12865" y="1324"/>
                    <a:pt x="12865" y="21"/>
                    <a:pt x="12023" y="21"/>
                  </a:cubicBezTo>
                  <a:cubicBezTo>
                    <a:pt x="12002" y="21"/>
                    <a:pt x="11981" y="22"/>
                    <a:pt x="11959" y="24"/>
                  </a:cubicBezTo>
                  <a:lnTo>
                    <a:pt x="10963" y="24"/>
                  </a:lnTo>
                  <a:cubicBezTo>
                    <a:pt x="10267" y="24"/>
                    <a:pt x="9688" y="580"/>
                    <a:pt x="9688" y="1298"/>
                  </a:cubicBezTo>
                  <a:lnTo>
                    <a:pt x="9688" y="2457"/>
                  </a:lnTo>
                  <a:cubicBezTo>
                    <a:pt x="9688" y="4010"/>
                    <a:pt x="8575" y="5354"/>
                    <a:pt x="7046" y="5679"/>
                  </a:cubicBezTo>
                  <a:lnTo>
                    <a:pt x="7046" y="1322"/>
                  </a:lnTo>
                  <a:lnTo>
                    <a:pt x="7996" y="1322"/>
                  </a:lnTo>
                  <a:cubicBezTo>
                    <a:pt x="8807" y="1275"/>
                    <a:pt x="8807" y="70"/>
                    <a:pt x="7996" y="24"/>
                  </a:cubicBezTo>
                  <a:lnTo>
                    <a:pt x="4798" y="24"/>
                  </a:lnTo>
                  <a:cubicBezTo>
                    <a:pt x="3964" y="70"/>
                    <a:pt x="3964" y="1275"/>
                    <a:pt x="4798" y="1322"/>
                  </a:cubicBezTo>
                  <a:lnTo>
                    <a:pt x="5748" y="1322"/>
                  </a:lnTo>
                  <a:lnTo>
                    <a:pt x="5748" y="5679"/>
                  </a:lnTo>
                  <a:cubicBezTo>
                    <a:pt x="4195" y="5354"/>
                    <a:pt x="3083" y="4010"/>
                    <a:pt x="3083" y="2434"/>
                  </a:cubicBezTo>
                  <a:lnTo>
                    <a:pt x="3083" y="1275"/>
                  </a:lnTo>
                  <a:cubicBezTo>
                    <a:pt x="3083" y="580"/>
                    <a:pt x="2527" y="1"/>
                    <a:pt x="1808" y="1"/>
                  </a:cubicBezTo>
                  <a:close/>
                </a:path>
              </a:pathLst>
            </a:custGeom>
            <a:solidFill>
              <a:schemeClr val="accent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1092" name="Group 11"/>
          <p:cNvGrpSpPr/>
          <p:nvPr/>
        </p:nvGrpSpPr>
        <p:grpSpPr>
          <a:xfrm>
            <a:off x="971280" y="2619360"/>
            <a:ext cx="446760" cy="462240"/>
            <a:chOff x="971280" y="2619360"/>
            <a:chExt cx="446760" cy="462240"/>
          </a:xfrm>
        </p:grpSpPr>
        <p:sp>
          <p:nvSpPr>
            <p:cNvPr id="1093" name="CustomShape 12"/>
            <p:cNvSpPr/>
            <p:nvPr/>
          </p:nvSpPr>
          <p:spPr>
            <a:xfrm>
              <a:off x="971280" y="2619360"/>
              <a:ext cx="446760" cy="461880"/>
            </a:xfrm>
            <a:custGeom>
              <a:avLst/>
              <a:gdLst/>
              <a:ahLst/>
              <a:rect l="l" t="t" r="r" b="b"/>
              <a:pathLst>
                <a:path w="19329" h="19978">
                  <a:moveTo>
                    <a:pt x="1368" y="0"/>
                  </a:moveTo>
                  <a:cubicBezTo>
                    <a:pt x="1" y="0"/>
                    <a:pt x="1" y="2063"/>
                    <a:pt x="1368" y="2063"/>
                  </a:cubicBezTo>
                  <a:lnTo>
                    <a:pt x="3245" y="2063"/>
                  </a:lnTo>
                  <a:lnTo>
                    <a:pt x="3245" y="6165"/>
                  </a:lnTo>
                  <a:cubicBezTo>
                    <a:pt x="3245" y="9409"/>
                    <a:pt x="5609" y="12167"/>
                    <a:pt x="8807" y="12677"/>
                  </a:cubicBezTo>
                  <a:lnTo>
                    <a:pt x="8807" y="17938"/>
                  </a:lnTo>
                  <a:lnTo>
                    <a:pt x="6791" y="17938"/>
                  </a:lnTo>
                  <a:cubicBezTo>
                    <a:pt x="5424" y="17938"/>
                    <a:pt x="5424" y="19977"/>
                    <a:pt x="6791" y="19977"/>
                  </a:cubicBezTo>
                  <a:lnTo>
                    <a:pt x="12863" y="19977"/>
                  </a:lnTo>
                  <a:cubicBezTo>
                    <a:pt x="14230" y="19977"/>
                    <a:pt x="14230" y="17938"/>
                    <a:pt x="12863" y="17938"/>
                  </a:cubicBezTo>
                  <a:lnTo>
                    <a:pt x="10870" y="17938"/>
                  </a:lnTo>
                  <a:lnTo>
                    <a:pt x="10870" y="12677"/>
                  </a:lnTo>
                  <a:cubicBezTo>
                    <a:pt x="14068" y="12144"/>
                    <a:pt x="16409" y="9409"/>
                    <a:pt x="16409" y="6165"/>
                  </a:cubicBezTo>
                  <a:lnTo>
                    <a:pt x="16409" y="2063"/>
                  </a:lnTo>
                  <a:lnTo>
                    <a:pt x="18309" y="2063"/>
                  </a:lnTo>
                  <a:cubicBezTo>
                    <a:pt x="18865" y="2063"/>
                    <a:pt x="19329" y="1599"/>
                    <a:pt x="19329" y="1020"/>
                  </a:cubicBezTo>
                  <a:lnTo>
                    <a:pt x="19306" y="1020"/>
                  </a:lnTo>
                  <a:cubicBezTo>
                    <a:pt x="19306" y="464"/>
                    <a:pt x="18842" y="0"/>
                    <a:pt x="18286" y="0"/>
                  </a:cubicBezTo>
                  <a:lnTo>
                    <a:pt x="16247" y="0"/>
                  </a:lnTo>
                  <a:cubicBezTo>
                    <a:pt x="15204" y="0"/>
                    <a:pt x="14346" y="858"/>
                    <a:pt x="14346" y="1901"/>
                  </a:cubicBezTo>
                  <a:lnTo>
                    <a:pt x="14346" y="6165"/>
                  </a:lnTo>
                  <a:cubicBezTo>
                    <a:pt x="14346" y="8274"/>
                    <a:pt x="12886" y="10082"/>
                    <a:pt x="10847" y="10568"/>
                  </a:cubicBezTo>
                  <a:lnTo>
                    <a:pt x="10847" y="2063"/>
                  </a:lnTo>
                  <a:lnTo>
                    <a:pt x="12446" y="2063"/>
                  </a:lnTo>
                  <a:cubicBezTo>
                    <a:pt x="13813" y="2063"/>
                    <a:pt x="13813" y="0"/>
                    <a:pt x="12446" y="0"/>
                  </a:cubicBezTo>
                  <a:lnTo>
                    <a:pt x="7208" y="0"/>
                  </a:lnTo>
                  <a:cubicBezTo>
                    <a:pt x="5818" y="0"/>
                    <a:pt x="5818" y="2063"/>
                    <a:pt x="7208" y="2063"/>
                  </a:cubicBezTo>
                  <a:lnTo>
                    <a:pt x="8784" y="2063"/>
                  </a:lnTo>
                  <a:lnTo>
                    <a:pt x="8784" y="10568"/>
                  </a:lnTo>
                  <a:cubicBezTo>
                    <a:pt x="6745" y="10082"/>
                    <a:pt x="5308" y="8274"/>
                    <a:pt x="5308" y="6165"/>
                  </a:cubicBezTo>
                  <a:lnTo>
                    <a:pt x="5308" y="1901"/>
                  </a:lnTo>
                  <a:cubicBezTo>
                    <a:pt x="5285" y="858"/>
                    <a:pt x="4451" y="0"/>
                    <a:pt x="338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94" name="CustomShape 13"/>
            <p:cNvSpPr/>
            <p:nvPr/>
          </p:nvSpPr>
          <p:spPr>
            <a:xfrm>
              <a:off x="1106280" y="2619360"/>
              <a:ext cx="53280" cy="47520"/>
            </a:xfrm>
            <a:custGeom>
              <a:avLst/>
              <a:gdLst/>
              <a:ahLst/>
              <a:rect l="l" t="t" r="r" b="b"/>
              <a:pathLst>
                <a:path w="2318" h="2063">
                  <a:moveTo>
                    <a:pt x="1367" y="0"/>
                  </a:moveTo>
                  <a:cubicBezTo>
                    <a:pt x="0" y="0"/>
                    <a:pt x="0" y="2063"/>
                    <a:pt x="1367" y="2063"/>
                  </a:cubicBezTo>
                  <a:lnTo>
                    <a:pt x="2318" y="2063"/>
                  </a:lnTo>
                  <a:cubicBezTo>
                    <a:pt x="950" y="2063"/>
                    <a:pt x="950" y="0"/>
                    <a:pt x="23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95" name="CustomShape 14"/>
            <p:cNvSpPr/>
            <p:nvPr/>
          </p:nvSpPr>
          <p:spPr>
            <a:xfrm>
              <a:off x="1174680" y="2666880"/>
              <a:ext cx="21600" cy="196560"/>
            </a:xfrm>
            <a:custGeom>
              <a:avLst/>
              <a:gdLst/>
              <a:ahLst/>
              <a:rect l="l" t="t" r="r" b="b"/>
              <a:pathLst>
                <a:path w="951" h="8507">
                  <a:moveTo>
                    <a:pt x="0" y="1"/>
                  </a:moveTo>
                  <a:lnTo>
                    <a:pt x="0" y="8506"/>
                  </a:lnTo>
                  <a:lnTo>
                    <a:pt x="951" y="8506"/>
                  </a:lnTo>
                  <a:lnTo>
                    <a:pt x="95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96" name="CustomShape 15"/>
            <p:cNvSpPr/>
            <p:nvPr/>
          </p:nvSpPr>
          <p:spPr>
            <a:xfrm>
              <a:off x="1222560" y="2619360"/>
              <a:ext cx="146520" cy="244080"/>
            </a:xfrm>
            <a:custGeom>
              <a:avLst/>
              <a:gdLst/>
              <a:ahLst/>
              <a:rect l="l" t="t" r="r" b="b"/>
              <a:pathLst>
                <a:path w="6351" h="10569">
                  <a:moveTo>
                    <a:pt x="5400" y="0"/>
                  </a:moveTo>
                  <a:cubicBezTo>
                    <a:pt x="4357" y="0"/>
                    <a:pt x="3499" y="858"/>
                    <a:pt x="3499" y="1901"/>
                  </a:cubicBezTo>
                  <a:lnTo>
                    <a:pt x="3499" y="6165"/>
                  </a:lnTo>
                  <a:cubicBezTo>
                    <a:pt x="3499" y="8251"/>
                    <a:pt x="2039" y="10082"/>
                    <a:pt x="0" y="10568"/>
                  </a:cubicBezTo>
                  <a:cubicBezTo>
                    <a:pt x="2318" y="10568"/>
                    <a:pt x="4241" y="8807"/>
                    <a:pt x="4450" y="6513"/>
                  </a:cubicBezTo>
                  <a:lnTo>
                    <a:pt x="4450" y="6165"/>
                  </a:lnTo>
                  <a:lnTo>
                    <a:pt x="4450" y="1901"/>
                  </a:lnTo>
                  <a:cubicBezTo>
                    <a:pt x="4450" y="858"/>
                    <a:pt x="5284" y="0"/>
                    <a:pt x="635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97" name="CustomShape 16"/>
            <p:cNvSpPr/>
            <p:nvPr/>
          </p:nvSpPr>
          <p:spPr>
            <a:xfrm>
              <a:off x="971280" y="2619360"/>
              <a:ext cx="53280" cy="47520"/>
            </a:xfrm>
            <a:custGeom>
              <a:avLst/>
              <a:gdLst/>
              <a:ahLst/>
              <a:rect l="l" t="t" r="r" b="b"/>
              <a:pathLst>
                <a:path w="2319" h="2063">
                  <a:moveTo>
                    <a:pt x="1368" y="0"/>
                  </a:moveTo>
                  <a:cubicBezTo>
                    <a:pt x="1" y="0"/>
                    <a:pt x="1" y="2063"/>
                    <a:pt x="1368" y="2063"/>
                  </a:cubicBezTo>
                  <a:lnTo>
                    <a:pt x="2318" y="2063"/>
                  </a:lnTo>
                  <a:cubicBezTo>
                    <a:pt x="1762" y="2063"/>
                    <a:pt x="1299" y="1599"/>
                    <a:pt x="1299" y="1020"/>
                  </a:cubicBezTo>
                  <a:cubicBezTo>
                    <a:pt x="1299" y="464"/>
                    <a:pt x="1762" y="0"/>
                    <a:pt x="23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98" name="CustomShape 17"/>
            <p:cNvSpPr/>
            <p:nvPr/>
          </p:nvSpPr>
          <p:spPr>
            <a:xfrm>
              <a:off x="1096560" y="3034080"/>
              <a:ext cx="53280" cy="47520"/>
            </a:xfrm>
            <a:custGeom>
              <a:avLst/>
              <a:gdLst/>
              <a:ahLst/>
              <a:rect l="l" t="t" r="r" b="b"/>
              <a:pathLst>
                <a:path w="2319" h="2064">
                  <a:moveTo>
                    <a:pt x="1368" y="1"/>
                  </a:moveTo>
                  <a:cubicBezTo>
                    <a:pt x="1" y="1"/>
                    <a:pt x="1" y="2063"/>
                    <a:pt x="1368" y="2063"/>
                  </a:cubicBezTo>
                  <a:lnTo>
                    <a:pt x="2318" y="2063"/>
                  </a:lnTo>
                  <a:cubicBezTo>
                    <a:pt x="1762" y="2063"/>
                    <a:pt x="1299" y="1600"/>
                    <a:pt x="1299" y="1021"/>
                  </a:cubicBezTo>
                  <a:cubicBezTo>
                    <a:pt x="1299" y="464"/>
                    <a:pt x="1762" y="1"/>
                    <a:pt x="231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99" name="CustomShape 18"/>
            <p:cNvSpPr/>
            <p:nvPr/>
          </p:nvSpPr>
          <p:spPr>
            <a:xfrm>
              <a:off x="1046160" y="2666880"/>
              <a:ext cx="150120" cy="366840"/>
            </a:xfrm>
            <a:custGeom>
              <a:avLst/>
              <a:gdLst/>
              <a:ahLst/>
              <a:rect l="l" t="t" r="r" b="b"/>
              <a:pathLst>
                <a:path w="6513" h="15876">
                  <a:moveTo>
                    <a:pt x="0" y="1"/>
                  </a:moveTo>
                  <a:lnTo>
                    <a:pt x="0" y="4103"/>
                  </a:lnTo>
                  <a:cubicBezTo>
                    <a:pt x="0" y="7347"/>
                    <a:pt x="2364" y="10082"/>
                    <a:pt x="5562" y="10615"/>
                  </a:cubicBezTo>
                  <a:lnTo>
                    <a:pt x="5562" y="15876"/>
                  </a:lnTo>
                  <a:lnTo>
                    <a:pt x="6513" y="15876"/>
                  </a:lnTo>
                  <a:lnTo>
                    <a:pt x="6513" y="10615"/>
                  </a:lnTo>
                  <a:cubicBezTo>
                    <a:pt x="3314" y="10105"/>
                    <a:pt x="974" y="7347"/>
                    <a:pt x="951" y="4103"/>
                  </a:cubicBezTo>
                  <a:lnTo>
                    <a:pt x="95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1100" name="Group 19"/>
          <p:cNvGrpSpPr/>
          <p:nvPr/>
        </p:nvGrpSpPr>
        <p:grpSpPr>
          <a:xfrm>
            <a:off x="971640" y="3940200"/>
            <a:ext cx="477000" cy="460080"/>
            <a:chOff x="971640" y="3940200"/>
            <a:chExt cx="477000" cy="460080"/>
          </a:xfrm>
        </p:grpSpPr>
        <p:sp>
          <p:nvSpPr>
            <p:cNvPr id="1101" name="CustomShape 20"/>
            <p:cNvSpPr/>
            <p:nvPr/>
          </p:nvSpPr>
          <p:spPr>
            <a:xfrm>
              <a:off x="1090440" y="3940200"/>
              <a:ext cx="324360" cy="280080"/>
            </a:xfrm>
            <a:custGeom>
              <a:avLst/>
              <a:gdLst/>
              <a:ahLst/>
              <a:rect l="l" t="t" r="r" b="b"/>
              <a:pathLst>
                <a:path w="14045" h="12121">
                  <a:moveTo>
                    <a:pt x="951" y="0"/>
                  </a:moveTo>
                  <a:cubicBezTo>
                    <a:pt x="1" y="0"/>
                    <a:pt x="1" y="1414"/>
                    <a:pt x="951" y="1414"/>
                  </a:cubicBezTo>
                  <a:lnTo>
                    <a:pt x="2017" y="1414"/>
                  </a:lnTo>
                  <a:lnTo>
                    <a:pt x="2017" y="2642"/>
                  </a:lnTo>
                  <a:cubicBezTo>
                    <a:pt x="2017" y="5145"/>
                    <a:pt x="3848" y="7277"/>
                    <a:pt x="6304" y="7625"/>
                  </a:cubicBezTo>
                  <a:lnTo>
                    <a:pt x="6304" y="10707"/>
                  </a:lnTo>
                  <a:lnTo>
                    <a:pt x="5261" y="10707"/>
                  </a:lnTo>
                  <a:cubicBezTo>
                    <a:pt x="4334" y="10707"/>
                    <a:pt x="4334" y="12121"/>
                    <a:pt x="5261" y="12121"/>
                  </a:cubicBezTo>
                  <a:lnTo>
                    <a:pt x="8784" y="12121"/>
                  </a:lnTo>
                  <a:cubicBezTo>
                    <a:pt x="9711" y="12121"/>
                    <a:pt x="9711" y="10707"/>
                    <a:pt x="8784" y="10707"/>
                  </a:cubicBezTo>
                  <a:lnTo>
                    <a:pt x="7741" y="10707"/>
                  </a:lnTo>
                  <a:lnTo>
                    <a:pt x="7741" y="7625"/>
                  </a:lnTo>
                  <a:cubicBezTo>
                    <a:pt x="10198" y="7277"/>
                    <a:pt x="12029" y="5145"/>
                    <a:pt x="12052" y="2665"/>
                  </a:cubicBezTo>
                  <a:lnTo>
                    <a:pt x="12052" y="1437"/>
                  </a:lnTo>
                  <a:lnTo>
                    <a:pt x="13095" y="1437"/>
                  </a:lnTo>
                  <a:cubicBezTo>
                    <a:pt x="14045" y="1437"/>
                    <a:pt x="14045" y="23"/>
                    <a:pt x="13095" y="23"/>
                  </a:cubicBezTo>
                  <a:lnTo>
                    <a:pt x="13118" y="0"/>
                  </a:lnTo>
                  <a:lnTo>
                    <a:pt x="12029" y="0"/>
                  </a:lnTo>
                  <a:cubicBezTo>
                    <a:pt x="11264" y="0"/>
                    <a:pt x="10638" y="626"/>
                    <a:pt x="10638" y="1391"/>
                  </a:cubicBezTo>
                  <a:lnTo>
                    <a:pt x="10638" y="2642"/>
                  </a:lnTo>
                  <a:cubicBezTo>
                    <a:pt x="10638" y="4357"/>
                    <a:pt x="9433" y="5840"/>
                    <a:pt x="7741" y="6165"/>
                  </a:cubicBezTo>
                  <a:lnTo>
                    <a:pt x="7741" y="1414"/>
                  </a:lnTo>
                  <a:lnTo>
                    <a:pt x="8784" y="1414"/>
                  </a:lnTo>
                  <a:cubicBezTo>
                    <a:pt x="9734" y="1414"/>
                    <a:pt x="9734" y="0"/>
                    <a:pt x="8784" y="0"/>
                  </a:cubicBezTo>
                  <a:lnTo>
                    <a:pt x="5285" y="0"/>
                  </a:lnTo>
                  <a:cubicBezTo>
                    <a:pt x="4334" y="0"/>
                    <a:pt x="4334" y="1414"/>
                    <a:pt x="5285" y="1414"/>
                  </a:cubicBezTo>
                  <a:lnTo>
                    <a:pt x="6328" y="1414"/>
                  </a:lnTo>
                  <a:lnTo>
                    <a:pt x="6328" y="6188"/>
                  </a:lnTo>
                  <a:cubicBezTo>
                    <a:pt x="4636" y="5840"/>
                    <a:pt x="3431" y="4357"/>
                    <a:pt x="3431" y="2642"/>
                  </a:cubicBezTo>
                  <a:lnTo>
                    <a:pt x="3431" y="1391"/>
                  </a:lnTo>
                  <a:cubicBezTo>
                    <a:pt x="3431" y="626"/>
                    <a:pt x="2805" y="0"/>
                    <a:pt x="2040" y="0"/>
                  </a:cubicBezTo>
                  <a:close/>
                </a:path>
              </a:pathLst>
            </a:custGeom>
            <a:solidFill>
              <a:schemeClr val="accent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02" name="CustomShape 21"/>
            <p:cNvSpPr/>
            <p:nvPr/>
          </p:nvSpPr>
          <p:spPr>
            <a:xfrm>
              <a:off x="971640" y="4209480"/>
              <a:ext cx="477000" cy="190800"/>
            </a:xfrm>
            <a:custGeom>
              <a:avLst/>
              <a:gdLst/>
              <a:ahLst/>
              <a:rect l="l" t="t" r="r" b="b"/>
              <a:pathLst>
                <a:path w="20641" h="8263">
                  <a:moveTo>
                    <a:pt x="3500" y="1"/>
                  </a:moveTo>
                  <a:lnTo>
                    <a:pt x="1" y="858"/>
                  </a:lnTo>
                  <a:lnTo>
                    <a:pt x="1" y="7069"/>
                  </a:lnTo>
                  <a:lnTo>
                    <a:pt x="2318" y="6073"/>
                  </a:lnTo>
                  <a:lnTo>
                    <a:pt x="11032" y="8182"/>
                  </a:lnTo>
                  <a:cubicBezTo>
                    <a:pt x="11269" y="8236"/>
                    <a:pt x="11510" y="8262"/>
                    <a:pt x="11749" y="8262"/>
                  </a:cubicBezTo>
                  <a:cubicBezTo>
                    <a:pt x="12332" y="8262"/>
                    <a:pt x="12910" y="8106"/>
                    <a:pt x="13419" y="7811"/>
                  </a:cubicBezTo>
                  <a:lnTo>
                    <a:pt x="19329" y="4265"/>
                  </a:lnTo>
                  <a:lnTo>
                    <a:pt x="19306" y="4265"/>
                  </a:lnTo>
                  <a:cubicBezTo>
                    <a:pt x="20641" y="3456"/>
                    <a:pt x="19910" y="1588"/>
                    <a:pt x="18609" y="1588"/>
                  </a:cubicBezTo>
                  <a:cubicBezTo>
                    <a:pt x="18419" y="1588"/>
                    <a:pt x="18217" y="1627"/>
                    <a:pt x="18008" y="1716"/>
                  </a:cubicBezTo>
                  <a:lnTo>
                    <a:pt x="12168" y="4242"/>
                  </a:lnTo>
                  <a:lnTo>
                    <a:pt x="3500" y="1"/>
                  </a:lnTo>
                  <a:close/>
                </a:path>
              </a:pathLst>
            </a:custGeom>
            <a:solidFill>
              <a:srgbClr val="b5657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03" name="CustomShape 22"/>
            <p:cNvSpPr/>
            <p:nvPr/>
          </p:nvSpPr>
          <p:spPr>
            <a:xfrm>
              <a:off x="971640" y="4260240"/>
              <a:ext cx="466560" cy="139680"/>
            </a:xfrm>
            <a:custGeom>
              <a:avLst/>
              <a:gdLst/>
              <a:ahLst/>
              <a:rect l="l" t="t" r="r" b="b"/>
              <a:pathLst>
                <a:path w="20187" h="6061">
                  <a:moveTo>
                    <a:pt x="19723" y="1"/>
                  </a:moveTo>
                  <a:cubicBezTo>
                    <a:pt x="19630" y="163"/>
                    <a:pt x="19468" y="302"/>
                    <a:pt x="19306" y="395"/>
                  </a:cubicBezTo>
                  <a:lnTo>
                    <a:pt x="13419" y="3940"/>
                  </a:lnTo>
                  <a:cubicBezTo>
                    <a:pt x="12921" y="4246"/>
                    <a:pt x="12355" y="4406"/>
                    <a:pt x="11785" y="4406"/>
                  </a:cubicBezTo>
                  <a:cubicBezTo>
                    <a:pt x="11533" y="4406"/>
                    <a:pt x="11281" y="4375"/>
                    <a:pt x="11032" y="4311"/>
                  </a:cubicBezTo>
                  <a:lnTo>
                    <a:pt x="2318" y="2225"/>
                  </a:lnTo>
                  <a:lnTo>
                    <a:pt x="1" y="3199"/>
                  </a:lnTo>
                  <a:lnTo>
                    <a:pt x="1" y="4867"/>
                  </a:lnTo>
                  <a:lnTo>
                    <a:pt x="2318" y="3871"/>
                  </a:lnTo>
                  <a:lnTo>
                    <a:pt x="11032" y="5980"/>
                  </a:lnTo>
                  <a:cubicBezTo>
                    <a:pt x="11269" y="6034"/>
                    <a:pt x="11510" y="6060"/>
                    <a:pt x="11749" y="6060"/>
                  </a:cubicBezTo>
                  <a:cubicBezTo>
                    <a:pt x="12332" y="6060"/>
                    <a:pt x="12910" y="5904"/>
                    <a:pt x="13419" y="5609"/>
                  </a:cubicBezTo>
                  <a:lnTo>
                    <a:pt x="19329" y="2063"/>
                  </a:lnTo>
                  <a:lnTo>
                    <a:pt x="19306" y="2063"/>
                  </a:lnTo>
                  <a:cubicBezTo>
                    <a:pt x="19955" y="1669"/>
                    <a:pt x="20186" y="812"/>
                    <a:pt x="19816" y="140"/>
                  </a:cubicBezTo>
                  <a:cubicBezTo>
                    <a:pt x="19792" y="93"/>
                    <a:pt x="19769" y="47"/>
                    <a:pt x="19723" y="1"/>
                  </a:cubicBezTo>
                  <a:close/>
                </a:path>
              </a:pathLst>
            </a:custGeom>
            <a:solidFill>
              <a:srgbClr val="b75d6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04" name="CustomShape 23"/>
            <p:cNvSpPr/>
            <p:nvPr/>
          </p:nvSpPr>
          <p:spPr>
            <a:xfrm>
              <a:off x="974880" y="4185000"/>
              <a:ext cx="239760" cy="129960"/>
            </a:xfrm>
            <a:custGeom>
              <a:avLst/>
              <a:gdLst/>
              <a:ahLst/>
              <a:rect l="l" t="t" r="r" b="b"/>
              <a:pathLst>
                <a:path w="10384" h="5636">
                  <a:moveTo>
                    <a:pt x="3631" y="0"/>
                  </a:moveTo>
                  <a:cubicBezTo>
                    <a:pt x="2806" y="0"/>
                    <a:pt x="1972" y="355"/>
                    <a:pt x="1391" y="1116"/>
                  </a:cubicBezTo>
                  <a:cubicBezTo>
                    <a:pt x="1" y="2970"/>
                    <a:pt x="1322" y="5636"/>
                    <a:pt x="3639" y="5636"/>
                  </a:cubicBezTo>
                  <a:lnTo>
                    <a:pt x="8599" y="5636"/>
                  </a:lnTo>
                  <a:cubicBezTo>
                    <a:pt x="9572" y="5636"/>
                    <a:pt x="10383" y="4824"/>
                    <a:pt x="10383" y="3851"/>
                  </a:cubicBezTo>
                  <a:cubicBezTo>
                    <a:pt x="10383" y="2855"/>
                    <a:pt x="9572" y="2043"/>
                    <a:pt x="8599" y="2043"/>
                  </a:cubicBezTo>
                  <a:lnTo>
                    <a:pt x="6351" y="2043"/>
                  </a:lnTo>
                  <a:cubicBezTo>
                    <a:pt x="5982" y="732"/>
                    <a:pt x="4816" y="0"/>
                    <a:pt x="3631" y="0"/>
                  </a:cubicBezTo>
                  <a:close/>
                </a:path>
              </a:pathLst>
            </a:custGeom>
            <a:solidFill>
              <a:srgbClr val="b5657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05" name="CustomShape 24"/>
            <p:cNvSpPr/>
            <p:nvPr/>
          </p:nvSpPr>
          <p:spPr>
            <a:xfrm>
              <a:off x="1075680" y="4259880"/>
              <a:ext cx="146520" cy="55440"/>
            </a:xfrm>
            <a:custGeom>
              <a:avLst/>
              <a:gdLst/>
              <a:ahLst/>
              <a:rect l="l" t="t" r="r" b="b"/>
              <a:pathLst>
                <a:path w="6351" h="2411">
                  <a:moveTo>
                    <a:pt x="5910" y="0"/>
                  </a:moveTo>
                  <a:lnTo>
                    <a:pt x="5910" y="0"/>
                  </a:lnTo>
                  <a:cubicBezTo>
                    <a:pt x="5656" y="696"/>
                    <a:pt x="4983" y="1159"/>
                    <a:pt x="4242" y="1159"/>
                  </a:cubicBezTo>
                  <a:lnTo>
                    <a:pt x="1229" y="1159"/>
                  </a:lnTo>
                  <a:cubicBezTo>
                    <a:pt x="557" y="1159"/>
                    <a:pt x="1" y="1715"/>
                    <a:pt x="1" y="2411"/>
                  </a:cubicBezTo>
                  <a:lnTo>
                    <a:pt x="4242" y="2411"/>
                  </a:lnTo>
                  <a:cubicBezTo>
                    <a:pt x="5470" y="2411"/>
                    <a:pt x="6351" y="1182"/>
                    <a:pt x="5910" y="0"/>
                  </a:cubicBezTo>
                  <a:close/>
                </a:path>
              </a:pathLst>
            </a:custGeom>
            <a:solidFill>
              <a:srgbClr val="b75d6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1106" name="Group 25"/>
          <p:cNvGrpSpPr/>
          <p:nvPr/>
        </p:nvGrpSpPr>
        <p:grpSpPr>
          <a:xfrm>
            <a:off x="971640" y="1995840"/>
            <a:ext cx="498960" cy="496440"/>
            <a:chOff x="971640" y="1995840"/>
            <a:chExt cx="498960" cy="496440"/>
          </a:xfrm>
        </p:grpSpPr>
        <p:sp>
          <p:nvSpPr>
            <p:cNvPr id="1107" name="CustomShape 26"/>
            <p:cNvSpPr/>
            <p:nvPr/>
          </p:nvSpPr>
          <p:spPr>
            <a:xfrm>
              <a:off x="971640" y="2024640"/>
              <a:ext cx="401040" cy="467640"/>
            </a:xfrm>
            <a:custGeom>
              <a:avLst/>
              <a:gdLst/>
              <a:ahLst/>
              <a:rect l="l" t="t" r="r" b="b"/>
              <a:pathLst>
                <a:path w="16062" h="18726">
                  <a:moveTo>
                    <a:pt x="2063" y="0"/>
                  </a:moveTo>
                  <a:cubicBezTo>
                    <a:pt x="905" y="0"/>
                    <a:pt x="1" y="927"/>
                    <a:pt x="1" y="2063"/>
                  </a:cubicBezTo>
                  <a:lnTo>
                    <a:pt x="1" y="16663"/>
                  </a:lnTo>
                  <a:cubicBezTo>
                    <a:pt x="1" y="17799"/>
                    <a:pt x="905" y="18726"/>
                    <a:pt x="2063" y="18726"/>
                  </a:cubicBezTo>
                  <a:lnTo>
                    <a:pt x="13999" y="18726"/>
                  </a:lnTo>
                  <a:cubicBezTo>
                    <a:pt x="15157" y="18726"/>
                    <a:pt x="16061" y="17799"/>
                    <a:pt x="16061" y="16663"/>
                  </a:cubicBezTo>
                  <a:lnTo>
                    <a:pt x="16061" y="2063"/>
                  </a:lnTo>
                  <a:cubicBezTo>
                    <a:pt x="16061" y="927"/>
                    <a:pt x="15157" y="0"/>
                    <a:pt x="13999" y="0"/>
                  </a:cubicBezTo>
                  <a:close/>
                </a:path>
              </a:pathLst>
            </a:custGeom>
            <a:solidFill>
              <a:schemeClr val="accent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08" name="CustomShape 27"/>
            <p:cNvSpPr/>
            <p:nvPr/>
          </p:nvSpPr>
          <p:spPr>
            <a:xfrm>
              <a:off x="1016640" y="2072160"/>
              <a:ext cx="311400" cy="373320"/>
            </a:xfrm>
            <a:custGeom>
              <a:avLst/>
              <a:gdLst/>
              <a:ahLst/>
              <a:rect l="l" t="t" r="r" b="b"/>
              <a:pathLst>
                <a:path w="12469" h="14949">
                  <a:moveTo>
                    <a:pt x="997" y="0"/>
                  </a:moveTo>
                  <a:cubicBezTo>
                    <a:pt x="441" y="0"/>
                    <a:pt x="0" y="441"/>
                    <a:pt x="0" y="997"/>
                  </a:cubicBezTo>
                  <a:lnTo>
                    <a:pt x="0" y="13929"/>
                  </a:lnTo>
                  <a:cubicBezTo>
                    <a:pt x="0" y="14485"/>
                    <a:pt x="441" y="14948"/>
                    <a:pt x="997" y="14948"/>
                  </a:cubicBezTo>
                  <a:lnTo>
                    <a:pt x="11472" y="14948"/>
                  </a:lnTo>
                  <a:cubicBezTo>
                    <a:pt x="12005" y="14948"/>
                    <a:pt x="12469" y="14485"/>
                    <a:pt x="12469" y="13929"/>
                  </a:cubicBezTo>
                  <a:lnTo>
                    <a:pt x="12469" y="997"/>
                  </a:lnTo>
                  <a:cubicBezTo>
                    <a:pt x="12469" y="441"/>
                    <a:pt x="12005" y="0"/>
                    <a:pt x="11472" y="0"/>
                  </a:cubicBezTo>
                  <a:close/>
                </a:path>
              </a:pathLst>
            </a:custGeom>
            <a:solidFill>
              <a:schemeClr val="dk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09" name="CustomShape 28"/>
            <p:cNvSpPr/>
            <p:nvPr/>
          </p:nvSpPr>
          <p:spPr>
            <a:xfrm>
              <a:off x="1070640" y="1995840"/>
              <a:ext cx="203040" cy="110520"/>
            </a:xfrm>
            <a:custGeom>
              <a:avLst/>
              <a:gdLst/>
              <a:ahLst/>
              <a:rect l="l" t="t" r="r" b="b"/>
              <a:pathLst>
                <a:path w="8136" h="4439">
                  <a:moveTo>
                    <a:pt x="1414" y="0"/>
                  </a:moveTo>
                  <a:cubicBezTo>
                    <a:pt x="627" y="0"/>
                    <a:pt x="1" y="626"/>
                    <a:pt x="1" y="1414"/>
                  </a:cubicBezTo>
                  <a:lnTo>
                    <a:pt x="1" y="1924"/>
                  </a:lnTo>
                  <a:cubicBezTo>
                    <a:pt x="1" y="2596"/>
                    <a:pt x="418" y="3175"/>
                    <a:pt x="1020" y="3407"/>
                  </a:cubicBezTo>
                  <a:lnTo>
                    <a:pt x="3523" y="4334"/>
                  </a:lnTo>
                  <a:cubicBezTo>
                    <a:pt x="3697" y="4404"/>
                    <a:pt x="3883" y="4438"/>
                    <a:pt x="4068" y="4438"/>
                  </a:cubicBezTo>
                  <a:cubicBezTo>
                    <a:pt x="4253" y="4438"/>
                    <a:pt x="4439" y="4404"/>
                    <a:pt x="4613" y="4334"/>
                  </a:cubicBezTo>
                  <a:lnTo>
                    <a:pt x="7116" y="3407"/>
                  </a:lnTo>
                  <a:cubicBezTo>
                    <a:pt x="7718" y="3175"/>
                    <a:pt x="8135" y="2596"/>
                    <a:pt x="8135" y="1924"/>
                  </a:cubicBezTo>
                  <a:lnTo>
                    <a:pt x="8135" y="1414"/>
                  </a:lnTo>
                  <a:cubicBezTo>
                    <a:pt x="8135" y="626"/>
                    <a:pt x="7510" y="0"/>
                    <a:pt x="6722" y="0"/>
                  </a:cubicBezTo>
                  <a:close/>
                </a:path>
              </a:pathLst>
            </a:custGeom>
            <a:solidFill>
              <a:schemeClr val="accent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10" name="CustomShape 29"/>
            <p:cNvSpPr/>
            <p:nvPr/>
          </p:nvSpPr>
          <p:spPr>
            <a:xfrm>
              <a:off x="1070640" y="1995840"/>
              <a:ext cx="73800" cy="93960"/>
            </a:xfrm>
            <a:custGeom>
              <a:avLst/>
              <a:gdLst/>
              <a:ahLst/>
              <a:rect l="l" t="t" r="r" b="b"/>
              <a:pathLst>
                <a:path w="2968" h="3778">
                  <a:moveTo>
                    <a:pt x="1414" y="0"/>
                  </a:moveTo>
                  <a:cubicBezTo>
                    <a:pt x="627" y="0"/>
                    <a:pt x="1" y="626"/>
                    <a:pt x="1" y="1414"/>
                  </a:cubicBezTo>
                  <a:lnTo>
                    <a:pt x="1" y="1924"/>
                  </a:lnTo>
                  <a:cubicBezTo>
                    <a:pt x="1" y="2596"/>
                    <a:pt x="418" y="3175"/>
                    <a:pt x="1020" y="3407"/>
                  </a:cubicBezTo>
                  <a:lnTo>
                    <a:pt x="2017" y="3778"/>
                  </a:lnTo>
                  <a:cubicBezTo>
                    <a:pt x="1577" y="3430"/>
                    <a:pt x="1299" y="2874"/>
                    <a:pt x="1299" y="2295"/>
                  </a:cubicBezTo>
                  <a:lnTo>
                    <a:pt x="1299" y="1669"/>
                  </a:lnTo>
                  <a:cubicBezTo>
                    <a:pt x="1299" y="742"/>
                    <a:pt x="2040" y="0"/>
                    <a:pt x="2967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11" name="CustomShape 30"/>
            <p:cNvSpPr/>
            <p:nvPr/>
          </p:nvSpPr>
          <p:spPr>
            <a:xfrm>
              <a:off x="1267200" y="2277360"/>
              <a:ext cx="130680" cy="92520"/>
            </a:xfrm>
            <a:custGeom>
              <a:avLst/>
              <a:gdLst/>
              <a:ahLst/>
              <a:rect l="l" t="t" r="r" b="b"/>
              <a:pathLst>
                <a:path w="5238" h="3709">
                  <a:moveTo>
                    <a:pt x="5238" y="0"/>
                  </a:moveTo>
                  <a:lnTo>
                    <a:pt x="2132" y="47"/>
                  </a:lnTo>
                  <a:lnTo>
                    <a:pt x="1576" y="279"/>
                  </a:lnTo>
                  <a:lnTo>
                    <a:pt x="278" y="858"/>
                  </a:lnTo>
                  <a:lnTo>
                    <a:pt x="0" y="2179"/>
                  </a:lnTo>
                  <a:lnTo>
                    <a:pt x="116" y="2944"/>
                  </a:lnTo>
                  <a:cubicBezTo>
                    <a:pt x="34" y="3294"/>
                    <a:pt x="299" y="3608"/>
                    <a:pt x="636" y="3608"/>
                  </a:cubicBezTo>
                  <a:cubicBezTo>
                    <a:pt x="678" y="3608"/>
                    <a:pt x="721" y="3603"/>
                    <a:pt x="765" y="3593"/>
                  </a:cubicBezTo>
                  <a:lnTo>
                    <a:pt x="1530" y="3708"/>
                  </a:lnTo>
                  <a:lnTo>
                    <a:pt x="2851" y="3430"/>
                  </a:lnTo>
                  <a:lnTo>
                    <a:pt x="5238" y="0"/>
                  </a:lnTo>
                  <a:close/>
                </a:path>
              </a:pathLst>
            </a:custGeom>
            <a:solidFill>
              <a:schemeClr val="lt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12" name="CustomShape 31"/>
            <p:cNvSpPr/>
            <p:nvPr/>
          </p:nvSpPr>
          <p:spPr>
            <a:xfrm>
              <a:off x="1267560" y="2284200"/>
              <a:ext cx="39240" cy="77400"/>
            </a:xfrm>
            <a:custGeom>
              <a:avLst/>
              <a:gdLst/>
              <a:ahLst/>
              <a:rect l="l" t="t" r="r" b="b"/>
              <a:pathLst>
                <a:path w="1577" h="3106">
                  <a:moveTo>
                    <a:pt x="1576" y="1"/>
                  </a:moveTo>
                  <a:lnTo>
                    <a:pt x="255" y="580"/>
                  </a:lnTo>
                  <a:lnTo>
                    <a:pt x="0" y="1901"/>
                  </a:lnTo>
                  <a:lnTo>
                    <a:pt x="93" y="2666"/>
                  </a:lnTo>
                  <a:cubicBezTo>
                    <a:pt x="70" y="2805"/>
                    <a:pt x="93" y="2967"/>
                    <a:pt x="186" y="3106"/>
                  </a:cubicBezTo>
                  <a:lnTo>
                    <a:pt x="1205" y="1530"/>
                  </a:lnTo>
                  <a:lnTo>
                    <a:pt x="1576" y="24"/>
                  </a:lnTo>
                  <a:lnTo>
                    <a:pt x="1576" y="1"/>
                  </a:lnTo>
                  <a:close/>
                </a:path>
              </a:pathLst>
            </a:custGeom>
            <a:solidFill>
              <a:srgbClr val="ffceb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13" name="CustomShape 32"/>
            <p:cNvSpPr/>
            <p:nvPr/>
          </p:nvSpPr>
          <p:spPr>
            <a:xfrm>
              <a:off x="1274040" y="2166120"/>
              <a:ext cx="196560" cy="196560"/>
            </a:xfrm>
            <a:custGeom>
              <a:avLst/>
              <a:gdLst/>
              <a:ahLst/>
              <a:rect l="l" t="t" r="r" b="b"/>
              <a:pathLst>
                <a:path w="7880" h="7881">
                  <a:moveTo>
                    <a:pt x="5307" y="1"/>
                  </a:moveTo>
                  <a:lnTo>
                    <a:pt x="0" y="5308"/>
                  </a:lnTo>
                  <a:lnTo>
                    <a:pt x="2550" y="7880"/>
                  </a:lnTo>
                  <a:lnTo>
                    <a:pt x="7880" y="2573"/>
                  </a:lnTo>
                  <a:lnTo>
                    <a:pt x="5307" y="1"/>
                  </a:ln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14" name="CustomShape 33"/>
            <p:cNvSpPr/>
            <p:nvPr/>
          </p:nvSpPr>
          <p:spPr>
            <a:xfrm>
              <a:off x="1274040" y="2166120"/>
              <a:ext cx="156240" cy="156600"/>
            </a:xfrm>
            <a:custGeom>
              <a:avLst/>
              <a:gdLst/>
              <a:ahLst/>
              <a:rect l="l" t="t" r="r" b="b"/>
              <a:pathLst>
                <a:path w="6258" h="6282">
                  <a:moveTo>
                    <a:pt x="5307" y="1"/>
                  </a:moveTo>
                  <a:lnTo>
                    <a:pt x="0" y="5308"/>
                  </a:lnTo>
                  <a:lnTo>
                    <a:pt x="927" y="6281"/>
                  </a:lnTo>
                  <a:lnTo>
                    <a:pt x="6258" y="951"/>
                  </a:lnTo>
                  <a:lnTo>
                    <a:pt x="5307" y="1"/>
                  </a:ln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15" name="CustomShape 34"/>
            <p:cNvSpPr/>
            <p:nvPr/>
          </p:nvSpPr>
          <p:spPr>
            <a:xfrm>
              <a:off x="1259640" y="2331720"/>
              <a:ext cx="45360" cy="43920"/>
            </a:xfrm>
            <a:custGeom>
              <a:avLst/>
              <a:gdLst/>
              <a:ahLst/>
              <a:rect l="l" t="t" r="r" b="b"/>
              <a:pathLst>
                <a:path w="1826" h="1772">
                  <a:moveTo>
                    <a:pt x="296" y="1"/>
                  </a:moveTo>
                  <a:lnTo>
                    <a:pt x="64" y="1090"/>
                  </a:lnTo>
                  <a:cubicBezTo>
                    <a:pt x="1" y="1450"/>
                    <a:pt x="285" y="1771"/>
                    <a:pt x="635" y="1771"/>
                  </a:cubicBezTo>
                  <a:cubicBezTo>
                    <a:pt x="669" y="1771"/>
                    <a:pt x="702" y="1768"/>
                    <a:pt x="737" y="1762"/>
                  </a:cubicBezTo>
                  <a:lnTo>
                    <a:pt x="1826" y="1530"/>
                  </a:lnTo>
                  <a:lnTo>
                    <a:pt x="876" y="580"/>
                  </a:lnTo>
                  <a:lnTo>
                    <a:pt x="296" y="1"/>
                  </a:ln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16" name="CustomShape 35"/>
            <p:cNvSpPr/>
            <p:nvPr/>
          </p:nvSpPr>
          <p:spPr>
            <a:xfrm>
              <a:off x="1260720" y="2331720"/>
              <a:ext cx="21240" cy="39600"/>
            </a:xfrm>
            <a:custGeom>
              <a:avLst/>
              <a:gdLst/>
              <a:ahLst/>
              <a:rect l="l" t="t" r="r" b="b"/>
              <a:pathLst>
                <a:path w="858" h="1600">
                  <a:moveTo>
                    <a:pt x="255" y="1"/>
                  </a:moveTo>
                  <a:lnTo>
                    <a:pt x="23" y="1090"/>
                  </a:lnTo>
                  <a:cubicBezTo>
                    <a:pt x="0" y="1276"/>
                    <a:pt x="47" y="1484"/>
                    <a:pt x="186" y="1600"/>
                  </a:cubicBezTo>
                  <a:lnTo>
                    <a:pt x="858" y="580"/>
                  </a:lnTo>
                  <a:lnTo>
                    <a:pt x="255" y="1"/>
                  </a:ln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17" name="CustomShape 36"/>
            <p:cNvSpPr/>
            <p:nvPr/>
          </p:nvSpPr>
          <p:spPr>
            <a:xfrm>
              <a:off x="1089360" y="2134080"/>
              <a:ext cx="165960" cy="143280"/>
            </a:xfrm>
            <a:custGeom>
              <a:avLst/>
              <a:gdLst/>
              <a:ahLst/>
              <a:rect l="l" t="t" r="r" b="b"/>
              <a:pathLst>
                <a:path w="6652" h="5748">
                  <a:moveTo>
                    <a:pt x="418" y="0"/>
                  </a:moveTo>
                  <a:cubicBezTo>
                    <a:pt x="0" y="0"/>
                    <a:pt x="0" y="603"/>
                    <a:pt x="418" y="603"/>
                  </a:cubicBezTo>
                  <a:lnTo>
                    <a:pt x="927" y="603"/>
                  </a:lnTo>
                  <a:cubicBezTo>
                    <a:pt x="951" y="603"/>
                    <a:pt x="951" y="626"/>
                    <a:pt x="951" y="626"/>
                  </a:cubicBezTo>
                  <a:lnTo>
                    <a:pt x="951" y="1228"/>
                  </a:lnTo>
                  <a:cubicBezTo>
                    <a:pt x="951" y="2434"/>
                    <a:pt x="1854" y="3430"/>
                    <a:pt x="3036" y="3592"/>
                  </a:cubicBezTo>
                  <a:lnTo>
                    <a:pt x="3036" y="5145"/>
                  </a:lnTo>
                  <a:lnTo>
                    <a:pt x="2202" y="5145"/>
                  </a:lnTo>
                  <a:cubicBezTo>
                    <a:pt x="1808" y="5145"/>
                    <a:pt x="1808" y="5748"/>
                    <a:pt x="2202" y="5748"/>
                  </a:cubicBezTo>
                  <a:lnTo>
                    <a:pt x="4473" y="5748"/>
                  </a:lnTo>
                  <a:cubicBezTo>
                    <a:pt x="4867" y="5748"/>
                    <a:pt x="4867" y="5145"/>
                    <a:pt x="4473" y="5145"/>
                  </a:cubicBezTo>
                  <a:lnTo>
                    <a:pt x="3639" y="5145"/>
                  </a:lnTo>
                  <a:lnTo>
                    <a:pt x="3639" y="3592"/>
                  </a:lnTo>
                  <a:cubicBezTo>
                    <a:pt x="4821" y="3453"/>
                    <a:pt x="5701" y="2434"/>
                    <a:pt x="5701" y="1252"/>
                  </a:cubicBezTo>
                  <a:lnTo>
                    <a:pt x="5701" y="649"/>
                  </a:lnTo>
                  <a:cubicBezTo>
                    <a:pt x="5701" y="626"/>
                    <a:pt x="5725" y="626"/>
                    <a:pt x="5725" y="626"/>
                  </a:cubicBezTo>
                  <a:lnTo>
                    <a:pt x="6258" y="626"/>
                  </a:lnTo>
                  <a:cubicBezTo>
                    <a:pt x="6652" y="626"/>
                    <a:pt x="6652" y="23"/>
                    <a:pt x="6258" y="23"/>
                  </a:cubicBezTo>
                  <a:lnTo>
                    <a:pt x="6258" y="0"/>
                  </a:lnTo>
                  <a:lnTo>
                    <a:pt x="5748" y="0"/>
                  </a:lnTo>
                  <a:cubicBezTo>
                    <a:pt x="5400" y="0"/>
                    <a:pt x="5099" y="278"/>
                    <a:pt x="5099" y="626"/>
                  </a:cubicBezTo>
                  <a:lnTo>
                    <a:pt x="5099" y="1228"/>
                  </a:lnTo>
                  <a:cubicBezTo>
                    <a:pt x="5099" y="2086"/>
                    <a:pt x="4473" y="2828"/>
                    <a:pt x="3639" y="2967"/>
                  </a:cubicBezTo>
                  <a:lnTo>
                    <a:pt x="3639" y="603"/>
                  </a:lnTo>
                  <a:lnTo>
                    <a:pt x="4473" y="603"/>
                  </a:lnTo>
                  <a:cubicBezTo>
                    <a:pt x="4867" y="603"/>
                    <a:pt x="4867" y="0"/>
                    <a:pt x="4473" y="0"/>
                  </a:cubicBezTo>
                  <a:lnTo>
                    <a:pt x="2202" y="0"/>
                  </a:lnTo>
                  <a:cubicBezTo>
                    <a:pt x="1808" y="0"/>
                    <a:pt x="1808" y="603"/>
                    <a:pt x="2202" y="603"/>
                  </a:cubicBezTo>
                  <a:lnTo>
                    <a:pt x="3036" y="603"/>
                  </a:lnTo>
                  <a:lnTo>
                    <a:pt x="3036" y="2967"/>
                  </a:lnTo>
                  <a:cubicBezTo>
                    <a:pt x="2179" y="2828"/>
                    <a:pt x="1576" y="2086"/>
                    <a:pt x="1553" y="1228"/>
                  </a:cubicBezTo>
                  <a:lnTo>
                    <a:pt x="1553" y="626"/>
                  </a:lnTo>
                  <a:cubicBezTo>
                    <a:pt x="1553" y="278"/>
                    <a:pt x="1275" y="0"/>
                    <a:pt x="92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18" name="CustomShape 37"/>
            <p:cNvSpPr/>
            <p:nvPr/>
          </p:nvSpPr>
          <p:spPr>
            <a:xfrm>
              <a:off x="1046520" y="2305800"/>
              <a:ext cx="181080" cy="35280"/>
            </a:xfrm>
            <a:custGeom>
              <a:avLst/>
              <a:gdLst/>
              <a:ahLst/>
              <a:rect l="l" t="t" r="r" b="b"/>
              <a:pathLst>
                <a:path w="7255" h="1432">
                  <a:moveTo>
                    <a:pt x="302" y="1"/>
                  </a:moveTo>
                  <a:cubicBezTo>
                    <a:pt x="151" y="1"/>
                    <a:pt x="0" y="99"/>
                    <a:pt x="0" y="296"/>
                  </a:cubicBezTo>
                  <a:cubicBezTo>
                    <a:pt x="0" y="976"/>
                    <a:pt x="567" y="1429"/>
                    <a:pt x="1151" y="1429"/>
                  </a:cubicBezTo>
                  <a:cubicBezTo>
                    <a:pt x="1442" y="1429"/>
                    <a:pt x="1739" y="1316"/>
                    <a:pt x="1970" y="1061"/>
                  </a:cubicBezTo>
                  <a:cubicBezTo>
                    <a:pt x="2190" y="1304"/>
                    <a:pt x="2492" y="1426"/>
                    <a:pt x="2796" y="1426"/>
                  </a:cubicBezTo>
                  <a:cubicBezTo>
                    <a:pt x="3100" y="1426"/>
                    <a:pt x="3407" y="1304"/>
                    <a:pt x="3639" y="1061"/>
                  </a:cubicBezTo>
                  <a:cubicBezTo>
                    <a:pt x="3859" y="1304"/>
                    <a:pt x="4160" y="1426"/>
                    <a:pt x="4465" y="1426"/>
                  </a:cubicBezTo>
                  <a:cubicBezTo>
                    <a:pt x="4769" y="1426"/>
                    <a:pt x="5076" y="1304"/>
                    <a:pt x="5308" y="1061"/>
                  </a:cubicBezTo>
                  <a:cubicBezTo>
                    <a:pt x="5516" y="1293"/>
                    <a:pt x="5817" y="1432"/>
                    <a:pt x="6119" y="1432"/>
                  </a:cubicBezTo>
                  <a:cubicBezTo>
                    <a:pt x="6744" y="1432"/>
                    <a:pt x="7254" y="922"/>
                    <a:pt x="7254" y="296"/>
                  </a:cubicBezTo>
                  <a:cubicBezTo>
                    <a:pt x="7254" y="99"/>
                    <a:pt x="7104" y="1"/>
                    <a:pt x="6953" y="1"/>
                  </a:cubicBezTo>
                  <a:cubicBezTo>
                    <a:pt x="6802" y="1"/>
                    <a:pt x="6652" y="99"/>
                    <a:pt x="6652" y="296"/>
                  </a:cubicBezTo>
                  <a:cubicBezTo>
                    <a:pt x="6629" y="621"/>
                    <a:pt x="6374" y="783"/>
                    <a:pt x="6119" y="783"/>
                  </a:cubicBezTo>
                  <a:cubicBezTo>
                    <a:pt x="5864" y="783"/>
                    <a:pt x="5609" y="621"/>
                    <a:pt x="5586" y="296"/>
                  </a:cubicBezTo>
                  <a:cubicBezTo>
                    <a:pt x="5586" y="99"/>
                    <a:pt x="5435" y="1"/>
                    <a:pt x="5284" y="1"/>
                  </a:cubicBezTo>
                  <a:cubicBezTo>
                    <a:pt x="5134" y="1"/>
                    <a:pt x="4983" y="99"/>
                    <a:pt x="4983" y="296"/>
                  </a:cubicBezTo>
                  <a:cubicBezTo>
                    <a:pt x="5018" y="679"/>
                    <a:pt x="4740" y="870"/>
                    <a:pt x="4462" y="870"/>
                  </a:cubicBezTo>
                  <a:cubicBezTo>
                    <a:pt x="4184" y="870"/>
                    <a:pt x="3905" y="679"/>
                    <a:pt x="3940" y="296"/>
                  </a:cubicBezTo>
                  <a:cubicBezTo>
                    <a:pt x="3940" y="99"/>
                    <a:pt x="3790" y="1"/>
                    <a:pt x="3639" y="1"/>
                  </a:cubicBezTo>
                  <a:cubicBezTo>
                    <a:pt x="3488" y="1"/>
                    <a:pt x="3338" y="99"/>
                    <a:pt x="3338" y="296"/>
                  </a:cubicBezTo>
                  <a:cubicBezTo>
                    <a:pt x="3361" y="679"/>
                    <a:pt x="3077" y="870"/>
                    <a:pt x="2796" y="870"/>
                  </a:cubicBezTo>
                  <a:cubicBezTo>
                    <a:pt x="2515" y="870"/>
                    <a:pt x="2237" y="679"/>
                    <a:pt x="2272" y="296"/>
                  </a:cubicBezTo>
                  <a:cubicBezTo>
                    <a:pt x="2272" y="99"/>
                    <a:pt x="2121" y="1"/>
                    <a:pt x="1970" y="1"/>
                  </a:cubicBezTo>
                  <a:cubicBezTo>
                    <a:pt x="1820" y="1"/>
                    <a:pt x="1669" y="99"/>
                    <a:pt x="1669" y="296"/>
                  </a:cubicBezTo>
                  <a:cubicBezTo>
                    <a:pt x="1692" y="679"/>
                    <a:pt x="1414" y="870"/>
                    <a:pt x="1136" y="870"/>
                  </a:cubicBezTo>
                  <a:cubicBezTo>
                    <a:pt x="858" y="870"/>
                    <a:pt x="580" y="679"/>
                    <a:pt x="603" y="296"/>
                  </a:cubicBezTo>
                  <a:cubicBezTo>
                    <a:pt x="603" y="99"/>
                    <a:pt x="452" y="1"/>
                    <a:pt x="302" y="1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19" name="CustomShape 38"/>
            <p:cNvSpPr/>
            <p:nvPr/>
          </p:nvSpPr>
          <p:spPr>
            <a:xfrm>
              <a:off x="1046520" y="2358000"/>
              <a:ext cx="181080" cy="35640"/>
            </a:xfrm>
            <a:custGeom>
              <a:avLst/>
              <a:gdLst/>
              <a:ahLst/>
              <a:rect l="l" t="t" r="r" b="b"/>
              <a:pathLst>
                <a:path w="7255" h="1435">
                  <a:moveTo>
                    <a:pt x="302" y="1"/>
                  </a:moveTo>
                  <a:cubicBezTo>
                    <a:pt x="151" y="1"/>
                    <a:pt x="0" y="99"/>
                    <a:pt x="0" y="296"/>
                  </a:cubicBezTo>
                  <a:cubicBezTo>
                    <a:pt x="0" y="987"/>
                    <a:pt x="561" y="1434"/>
                    <a:pt x="1141" y="1434"/>
                  </a:cubicBezTo>
                  <a:cubicBezTo>
                    <a:pt x="1436" y="1434"/>
                    <a:pt x="1736" y="1319"/>
                    <a:pt x="1970" y="1061"/>
                  </a:cubicBezTo>
                  <a:cubicBezTo>
                    <a:pt x="2190" y="1304"/>
                    <a:pt x="2492" y="1426"/>
                    <a:pt x="2796" y="1426"/>
                  </a:cubicBezTo>
                  <a:cubicBezTo>
                    <a:pt x="3100" y="1426"/>
                    <a:pt x="3407" y="1304"/>
                    <a:pt x="3639" y="1061"/>
                  </a:cubicBezTo>
                  <a:cubicBezTo>
                    <a:pt x="3859" y="1304"/>
                    <a:pt x="4160" y="1426"/>
                    <a:pt x="4465" y="1426"/>
                  </a:cubicBezTo>
                  <a:cubicBezTo>
                    <a:pt x="4769" y="1426"/>
                    <a:pt x="5076" y="1304"/>
                    <a:pt x="5308" y="1061"/>
                  </a:cubicBezTo>
                  <a:cubicBezTo>
                    <a:pt x="5516" y="1293"/>
                    <a:pt x="5817" y="1432"/>
                    <a:pt x="6119" y="1432"/>
                  </a:cubicBezTo>
                  <a:cubicBezTo>
                    <a:pt x="6744" y="1432"/>
                    <a:pt x="7254" y="922"/>
                    <a:pt x="7254" y="296"/>
                  </a:cubicBezTo>
                  <a:cubicBezTo>
                    <a:pt x="7254" y="99"/>
                    <a:pt x="7104" y="1"/>
                    <a:pt x="6953" y="1"/>
                  </a:cubicBezTo>
                  <a:cubicBezTo>
                    <a:pt x="6802" y="1"/>
                    <a:pt x="6652" y="99"/>
                    <a:pt x="6652" y="296"/>
                  </a:cubicBezTo>
                  <a:cubicBezTo>
                    <a:pt x="6629" y="620"/>
                    <a:pt x="6374" y="783"/>
                    <a:pt x="6119" y="783"/>
                  </a:cubicBezTo>
                  <a:cubicBezTo>
                    <a:pt x="5864" y="783"/>
                    <a:pt x="5609" y="620"/>
                    <a:pt x="5586" y="296"/>
                  </a:cubicBezTo>
                  <a:cubicBezTo>
                    <a:pt x="5586" y="99"/>
                    <a:pt x="5435" y="1"/>
                    <a:pt x="5284" y="1"/>
                  </a:cubicBezTo>
                  <a:cubicBezTo>
                    <a:pt x="5134" y="1"/>
                    <a:pt x="4983" y="99"/>
                    <a:pt x="4983" y="296"/>
                  </a:cubicBezTo>
                  <a:cubicBezTo>
                    <a:pt x="5018" y="678"/>
                    <a:pt x="4740" y="870"/>
                    <a:pt x="4462" y="870"/>
                  </a:cubicBezTo>
                  <a:cubicBezTo>
                    <a:pt x="4184" y="870"/>
                    <a:pt x="3905" y="678"/>
                    <a:pt x="3940" y="296"/>
                  </a:cubicBezTo>
                  <a:cubicBezTo>
                    <a:pt x="3940" y="99"/>
                    <a:pt x="3790" y="1"/>
                    <a:pt x="3639" y="1"/>
                  </a:cubicBezTo>
                  <a:cubicBezTo>
                    <a:pt x="3488" y="1"/>
                    <a:pt x="3338" y="99"/>
                    <a:pt x="3338" y="296"/>
                  </a:cubicBezTo>
                  <a:cubicBezTo>
                    <a:pt x="3303" y="620"/>
                    <a:pt x="3048" y="783"/>
                    <a:pt x="2796" y="783"/>
                  </a:cubicBezTo>
                  <a:cubicBezTo>
                    <a:pt x="2544" y="783"/>
                    <a:pt x="2295" y="620"/>
                    <a:pt x="2272" y="296"/>
                  </a:cubicBezTo>
                  <a:cubicBezTo>
                    <a:pt x="2272" y="99"/>
                    <a:pt x="2121" y="1"/>
                    <a:pt x="1970" y="1"/>
                  </a:cubicBezTo>
                  <a:cubicBezTo>
                    <a:pt x="1820" y="1"/>
                    <a:pt x="1669" y="99"/>
                    <a:pt x="1669" y="296"/>
                  </a:cubicBezTo>
                  <a:cubicBezTo>
                    <a:pt x="1646" y="620"/>
                    <a:pt x="1391" y="783"/>
                    <a:pt x="1136" y="783"/>
                  </a:cubicBezTo>
                  <a:cubicBezTo>
                    <a:pt x="881" y="783"/>
                    <a:pt x="626" y="620"/>
                    <a:pt x="603" y="296"/>
                  </a:cubicBezTo>
                  <a:cubicBezTo>
                    <a:pt x="603" y="99"/>
                    <a:pt x="452" y="1"/>
                    <a:pt x="302" y="1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0" name="TextShape 1"/>
          <p:cNvSpPr txBox="1"/>
          <p:nvPr/>
        </p:nvSpPr>
        <p:spPr>
          <a:xfrm>
            <a:off x="395640" y="411480"/>
            <a:ext cx="7776360" cy="84132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ctr">
            <a:noAutofit/>
          </a:bodyPr>
          <a:p>
            <a:pPr algn="ctr">
              <a:lnSpc>
                <a:spcPct val="100000"/>
              </a:lnSpc>
            </a:pPr>
            <a:r>
              <a:rPr b="0" lang="hr-HR" sz="3200" spc="-1" strike="noStrike">
                <a:solidFill>
                  <a:srgbClr val="372549"/>
                </a:solidFill>
                <a:latin typeface="Palanquin Dark SemiBold"/>
                <a:ea typeface="Palanquin Dark SemiBold"/>
              </a:rPr>
              <a:t>Ispitivanje u svrhu vrednovanja korisnosti AM</a:t>
            </a:r>
            <a:endParaRPr b="0" lang="hr-H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21" name="TextShape 2"/>
          <p:cNvSpPr txBox="1"/>
          <p:nvPr/>
        </p:nvSpPr>
        <p:spPr>
          <a:xfrm>
            <a:off x="1187640" y="1326960"/>
            <a:ext cx="6624360" cy="381672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ctr">
            <a:noAutofit/>
          </a:bodyPr>
          <a:p>
            <a:pPr>
              <a:lnSpc>
                <a:spcPct val="100000"/>
              </a:lnSpc>
              <a:buClr>
                <a:srgbClr val="372549"/>
              </a:buClr>
              <a:buFont typeface="Arial"/>
              <a:buChar char="•"/>
            </a:pPr>
            <a:r>
              <a:rPr b="0" lang="hr-HR" sz="1800" spc="-1" strike="noStrike">
                <a:solidFill>
                  <a:srgbClr val="372549"/>
                </a:solidFill>
                <a:latin typeface="Catamaran"/>
                <a:ea typeface="Catamaran"/>
              </a:rPr>
              <a:t> </a:t>
            </a:r>
            <a:r>
              <a:rPr b="0" lang="hr-HR" sz="1800" spc="-1" strike="noStrike">
                <a:solidFill>
                  <a:srgbClr val="372549"/>
                </a:solidFill>
                <a:latin typeface="Catamaran"/>
                <a:ea typeface="Catamaran"/>
              </a:rPr>
              <a:t>Neke automatske misli mogu biti potpuno valjane ili, usprkos vrednovanju, klijent može i dalje vjerovati kako su sasvim valjane i </a:t>
            </a:r>
            <a:endParaRPr b="0" lang="hr-HR" sz="18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hr-HR" sz="1800" spc="-1" strike="noStrike">
                <a:solidFill>
                  <a:srgbClr val="372549"/>
                </a:solidFill>
                <a:latin typeface="Catamaran"/>
                <a:ea typeface="Catamaran"/>
              </a:rPr>
              <a:t>kad one to nisu. U tom se slučaju procjenjuje </a:t>
            </a:r>
            <a:r>
              <a:rPr b="1" lang="hr-HR" sz="1800" spc="-1" strike="noStrike">
                <a:solidFill>
                  <a:srgbClr val="372549"/>
                </a:solidFill>
                <a:latin typeface="Catamaran"/>
                <a:ea typeface="Catamaran"/>
              </a:rPr>
              <a:t>korisnost</a:t>
            </a:r>
            <a:r>
              <a:rPr b="0" lang="hr-HR" sz="1800" spc="-1" strike="noStrike">
                <a:solidFill>
                  <a:srgbClr val="372549"/>
                </a:solidFill>
                <a:latin typeface="Catamaran"/>
                <a:ea typeface="Catamaran"/>
              </a:rPr>
              <a:t> misli.</a:t>
            </a:r>
            <a:endParaRPr b="0" lang="hr-HR" sz="18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hr-HR" sz="18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hr-HR" sz="1800" spc="-1" strike="noStrike">
                <a:solidFill>
                  <a:srgbClr val="372549"/>
                </a:solidFill>
                <a:latin typeface="Catamaran"/>
                <a:ea typeface="Catamaran"/>
              </a:rPr>
              <a:t>Uloga terapeuta:</a:t>
            </a:r>
            <a:endParaRPr b="0" lang="hr-HR" sz="1800" spc="-1" strike="noStrike">
              <a:latin typeface="Arial"/>
            </a:endParaRPr>
          </a:p>
          <a:p>
            <a:pPr>
              <a:lnSpc>
                <a:spcPct val="100000"/>
              </a:lnSpc>
              <a:buClr>
                <a:srgbClr val="372549"/>
              </a:buClr>
              <a:buFont typeface="Arial"/>
              <a:buChar char="•"/>
              <a:tabLst>
                <a:tab algn="l" pos="0"/>
              </a:tabLst>
            </a:pPr>
            <a:r>
              <a:rPr b="0" lang="hr-HR" sz="1800" spc="-1" strike="noStrike">
                <a:solidFill>
                  <a:srgbClr val="372549"/>
                </a:solidFill>
                <a:latin typeface="Catamaran"/>
                <a:ea typeface="Catamaran"/>
              </a:rPr>
              <a:t> </a:t>
            </a:r>
            <a:r>
              <a:rPr b="0" lang="hr-HR" sz="1800" spc="-1" strike="noStrike">
                <a:solidFill>
                  <a:srgbClr val="372549"/>
                </a:solidFill>
                <a:latin typeface="Catamaran"/>
                <a:ea typeface="Catamaran"/>
              </a:rPr>
              <a:t>Pomoći klijentu odrediti učinak svog mišljenja</a:t>
            </a:r>
            <a:endParaRPr b="0" lang="hr-HR" sz="1800" spc="-1" strike="noStrike">
              <a:latin typeface="Arial"/>
            </a:endParaRPr>
          </a:p>
          <a:p>
            <a:pPr>
              <a:lnSpc>
                <a:spcPct val="100000"/>
              </a:lnSpc>
              <a:buClr>
                <a:srgbClr val="372549"/>
              </a:buClr>
              <a:buFont typeface="Arial"/>
              <a:buChar char="•"/>
              <a:tabLst>
                <a:tab algn="l" pos="0"/>
              </a:tabLst>
            </a:pPr>
            <a:r>
              <a:rPr b="0" lang="hr-HR" sz="1800" spc="-1" strike="noStrike">
                <a:solidFill>
                  <a:srgbClr val="372549"/>
                </a:solidFill>
                <a:latin typeface="Catamaran"/>
                <a:ea typeface="Catamaran"/>
              </a:rPr>
              <a:t> </a:t>
            </a:r>
            <a:r>
              <a:rPr b="0" lang="en-US" sz="1800" spc="-1" strike="noStrike">
                <a:solidFill>
                  <a:srgbClr val="372549"/>
                </a:solidFill>
                <a:latin typeface="Catamaran"/>
                <a:ea typeface="Catamaran"/>
              </a:rPr>
              <a:t>Pomo</a:t>
            </a:r>
            <a:r>
              <a:rPr b="0" lang="hr-HR" sz="1800" spc="-1" strike="noStrike">
                <a:solidFill>
                  <a:srgbClr val="372549"/>
                </a:solidFill>
                <a:latin typeface="Catamaran"/>
                <a:ea typeface="Catamaran"/>
              </a:rPr>
              <a:t>ći tražiti prednosti i nedostatke zadržavanja takve misli uz adaptivni odgovor na misao</a:t>
            </a:r>
            <a:endParaRPr b="0" lang="hr-HR" sz="1800" spc="-1" strike="noStrike">
              <a:latin typeface="Arial"/>
            </a:endParaRPr>
          </a:p>
          <a:p>
            <a:pPr>
              <a:lnSpc>
                <a:spcPct val="100000"/>
              </a:lnSpc>
              <a:buClr>
                <a:srgbClr val="372549"/>
              </a:buClr>
              <a:buFont typeface="Arial"/>
              <a:buChar char="•"/>
              <a:tabLst>
                <a:tab algn="l" pos="0"/>
              </a:tabLst>
            </a:pPr>
            <a:r>
              <a:rPr b="0" lang="hr-HR" sz="1800" spc="-1" strike="noStrike">
                <a:solidFill>
                  <a:srgbClr val="372549"/>
                </a:solidFill>
                <a:latin typeface="Catamaran"/>
                <a:ea typeface="Catamaran"/>
              </a:rPr>
              <a:t> </a:t>
            </a:r>
            <a:r>
              <a:rPr b="0" lang="hr-HR" sz="1800" spc="-1" strike="noStrike">
                <a:solidFill>
                  <a:srgbClr val="372549"/>
                </a:solidFill>
                <a:latin typeface="Catamaran"/>
                <a:ea typeface="Catamaran"/>
              </a:rPr>
              <a:t>Usmjeriti svoju pozornost na misao i tražiti značenje koje je u podlozi</a:t>
            </a:r>
            <a:endParaRPr b="0" lang="hr-HR" sz="18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hr-HR" sz="18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hr-HR" sz="18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hr-HR" sz="1800" spc="-1" strike="noStrike">
              <a:latin typeface="Arial"/>
            </a:endParaRPr>
          </a:p>
        </p:txBody>
      </p:sp>
      <p:grpSp>
        <p:nvGrpSpPr>
          <p:cNvPr id="1122" name="Group 3"/>
          <p:cNvGrpSpPr/>
          <p:nvPr/>
        </p:nvGrpSpPr>
        <p:grpSpPr>
          <a:xfrm>
            <a:off x="7740000" y="1779840"/>
            <a:ext cx="1095480" cy="2789640"/>
            <a:chOff x="7740000" y="1779840"/>
            <a:chExt cx="1095480" cy="2789640"/>
          </a:xfrm>
        </p:grpSpPr>
        <p:sp>
          <p:nvSpPr>
            <p:cNvPr id="1123" name="CustomShape 4"/>
            <p:cNvSpPr/>
            <p:nvPr/>
          </p:nvSpPr>
          <p:spPr>
            <a:xfrm flipH="1">
              <a:off x="7739640" y="2509920"/>
              <a:ext cx="775800" cy="558000"/>
            </a:xfrm>
            <a:custGeom>
              <a:avLst/>
              <a:gdLst/>
              <a:ahLst/>
              <a:rect l="l" t="t" r="r" b="b"/>
              <a:pathLst>
                <a:path w="14199" h="10203">
                  <a:moveTo>
                    <a:pt x="365" y="1"/>
                  </a:moveTo>
                  <a:lnTo>
                    <a:pt x="0" y="9202"/>
                  </a:lnTo>
                  <a:lnTo>
                    <a:pt x="12461" y="10199"/>
                  </a:lnTo>
                  <a:cubicBezTo>
                    <a:pt x="12490" y="10201"/>
                    <a:pt x="12518" y="10203"/>
                    <a:pt x="12547" y="10203"/>
                  </a:cubicBezTo>
                  <a:cubicBezTo>
                    <a:pt x="12771" y="10203"/>
                    <a:pt x="12994" y="10129"/>
                    <a:pt x="13174" y="9995"/>
                  </a:cubicBezTo>
                  <a:cubicBezTo>
                    <a:pt x="13207" y="9974"/>
                    <a:pt x="13244" y="9942"/>
                    <a:pt x="13276" y="9915"/>
                  </a:cubicBezTo>
                  <a:cubicBezTo>
                    <a:pt x="13464" y="9733"/>
                    <a:pt x="13582" y="9486"/>
                    <a:pt x="13603" y="9223"/>
                  </a:cubicBezTo>
                  <a:lnTo>
                    <a:pt x="14172" y="1813"/>
                  </a:lnTo>
                  <a:cubicBezTo>
                    <a:pt x="14199" y="1486"/>
                    <a:pt x="14070" y="1170"/>
                    <a:pt x="13829" y="950"/>
                  </a:cubicBezTo>
                  <a:cubicBezTo>
                    <a:pt x="13764" y="896"/>
                    <a:pt x="13700" y="843"/>
                    <a:pt x="13625" y="805"/>
                  </a:cubicBezTo>
                  <a:cubicBezTo>
                    <a:pt x="13485" y="725"/>
                    <a:pt x="13330" y="682"/>
                    <a:pt x="13169" y="671"/>
                  </a:cubicBezTo>
                  <a:lnTo>
                    <a:pt x="365" y="1"/>
                  </a:ln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24" name="CustomShape 5"/>
            <p:cNvSpPr/>
            <p:nvPr/>
          </p:nvSpPr>
          <p:spPr>
            <a:xfrm flipH="1">
              <a:off x="7749000" y="2553840"/>
              <a:ext cx="46440" cy="502200"/>
            </a:xfrm>
            <a:custGeom>
              <a:avLst/>
              <a:gdLst/>
              <a:ahLst/>
              <a:rect l="l" t="t" r="r" b="b"/>
              <a:pathLst>
                <a:path w="854" h="9191">
                  <a:moveTo>
                    <a:pt x="456" y="0"/>
                  </a:moveTo>
                  <a:cubicBezTo>
                    <a:pt x="622" y="188"/>
                    <a:pt x="719" y="429"/>
                    <a:pt x="724" y="686"/>
                  </a:cubicBezTo>
                  <a:cubicBezTo>
                    <a:pt x="783" y="1641"/>
                    <a:pt x="269" y="7920"/>
                    <a:pt x="0" y="9190"/>
                  </a:cubicBezTo>
                  <a:cubicBezTo>
                    <a:pt x="33" y="9164"/>
                    <a:pt x="70" y="9137"/>
                    <a:pt x="102" y="9110"/>
                  </a:cubicBezTo>
                  <a:cubicBezTo>
                    <a:pt x="392" y="7566"/>
                    <a:pt x="853" y="1448"/>
                    <a:pt x="805" y="681"/>
                  </a:cubicBezTo>
                  <a:cubicBezTo>
                    <a:pt x="794" y="493"/>
                    <a:pt x="746" y="311"/>
                    <a:pt x="655" y="145"/>
                  </a:cubicBezTo>
                  <a:cubicBezTo>
                    <a:pt x="596" y="86"/>
                    <a:pt x="526" y="38"/>
                    <a:pt x="456" y="0"/>
                  </a:cubicBezTo>
                  <a:close/>
                </a:path>
              </a:pathLst>
            </a:custGeom>
            <a:solidFill>
              <a:schemeClr val="dk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25" name="CustomShape 6"/>
            <p:cNvSpPr/>
            <p:nvPr/>
          </p:nvSpPr>
          <p:spPr>
            <a:xfrm flipH="1">
              <a:off x="7868160" y="3342600"/>
              <a:ext cx="854640" cy="128160"/>
            </a:xfrm>
            <a:custGeom>
              <a:avLst/>
              <a:gdLst/>
              <a:ahLst/>
              <a:rect l="l" t="t" r="r" b="b"/>
              <a:pathLst>
                <a:path w="15636" h="2350">
                  <a:moveTo>
                    <a:pt x="4327" y="1"/>
                  </a:moveTo>
                  <a:lnTo>
                    <a:pt x="0" y="2033"/>
                  </a:lnTo>
                  <a:lnTo>
                    <a:pt x="11899" y="2349"/>
                  </a:lnTo>
                  <a:cubicBezTo>
                    <a:pt x="11995" y="2349"/>
                    <a:pt x="12092" y="2328"/>
                    <a:pt x="12183" y="2290"/>
                  </a:cubicBezTo>
                  <a:lnTo>
                    <a:pt x="15437" y="671"/>
                  </a:lnTo>
                  <a:cubicBezTo>
                    <a:pt x="15636" y="569"/>
                    <a:pt x="15561" y="295"/>
                    <a:pt x="15330" y="290"/>
                  </a:cubicBezTo>
                  <a:lnTo>
                    <a:pt x="4327" y="1"/>
                  </a:ln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26" name="CustomShape 7"/>
            <p:cNvSpPr/>
            <p:nvPr/>
          </p:nvSpPr>
          <p:spPr>
            <a:xfrm flipH="1">
              <a:off x="8039880" y="3453480"/>
              <a:ext cx="30240" cy="767880"/>
            </a:xfrm>
            <a:custGeom>
              <a:avLst/>
              <a:gdLst/>
              <a:ahLst/>
              <a:rect l="l" t="t" r="r" b="b"/>
              <a:pathLst>
                <a:path w="558" h="14054">
                  <a:moveTo>
                    <a:pt x="0" y="0"/>
                  </a:moveTo>
                  <a:lnTo>
                    <a:pt x="558" y="14054"/>
                  </a:lnTo>
                </a:path>
              </a:pathLst>
            </a:custGeom>
            <a:noFill/>
            <a:ln cap="rnd" w="9525">
              <a:solidFill>
                <a:schemeClr val="dk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27" name="CustomShape 8"/>
            <p:cNvSpPr/>
            <p:nvPr/>
          </p:nvSpPr>
          <p:spPr>
            <a:xfrm flipH="1">
              <a:off x="7757280" y="3372840"/>
              <a:ext cx="138600" cy="693720"/>
            </a:xfrm>
            <a:custGeom>
              <a:avLst/>
              <a:gdLst/>
              <a:ahLst/>
              <a:rect l="l" t="t" r="r" b="b"/>
              <a:pathLst>
                <a:path w="2542" h="12693">
                  <a:moveTo>
                    <a:pt x="0" y="1"/>
                  </a:moveTo>
                  <a:lnTo>
                    <a:pt x="2542" y="12692"/>
                  </a:lnTo>
                </a:path>
              </a:pathLst>
            </a:custGeom>
            <a:noFill/>
            <a:ln cap="rnd" w="9525">
              <a:solidFill>
                <a:schemeClr val="dk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28" name="CustomShape 9"/>
            <p:cNvSpPr/>
            <p:nvPr/>
          </p:nvSpPr>
          <p:spPr>
            <a:xfrm flipH="1">
              <a:off x="7880040" y="3462480"/>
              <a:ext cx="779040" cy="102600"/>
            </a:xfrm>
            <a:custGeom>
              <a:avLst/>
              <a:gdLst/>
              <a:ahLst/>
              <a:rect l="l" t="t" r="r" b="b"/>
              <a:pathLst>
                <a:path w="14258" h="1883">
                  <a:moveTo>
                    <a:pt x="0" y="1765"/>
                  </a:moveTo>
                  <a:lnTo>
                    <a:pt x="10805" y="1883"/>
                  </a:lnTo>
                  <a:lnTo>
                    <a:pt x="14258" y="1"/>
                  </a:lnTo>
                </a:path>
              </a:pathLst>
            </a:custGeom>
            <a:noFill/>
            <a:ln cap="rnd" w="9525">
              <a:solidFill>
                <a:schemeClr val="dk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29" name="CustomShape 10"/>
            <p:cNvSpPr/>
            <p:nvPr/>
          </p:nvSpPr>
          <p:spPr>
            <a:xfrm flipH="1">
              <a:off x="7859160" y="3042720"/>
              <a:ext cx="54720" cy="316440"/>
            </a:xfrm>
            <a:custGeom>
              <a:avLst/>
              <a:gdLst/>
              <a:ahLst/>
              <a:rect l="l" t="t" r="r" b="b"/>
              <a:pathLst>
                <a:path w="1009" h="5787">
                  <a:moveTo>
                    <a:pt x="907" y="1"/>
                  </a:moveTo>
                  <a:cubicBezTo>
                    <a:pt x="907" y="1"/>
                    <a:pt x="1009" y="4060"/>
                    <a:pt x="1" y="5786"/>
                  </a:cubicBezTo>
                </a:path>
              </a:pathLst>
            </a:custGeom>
            <a:noFill/>
            <a:ln w="9525">
              <a:solidFill>
                <a:schemeClr val="dk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30" name="CustomShape 11"/>
            <p:cNvSpPr/>
            <p:nvPr/>
          </p:nvSpPr>
          <p:spPr>
            <a:xfrm flipH="1">
              <a:off x="8333280" y="4069440"/>
              <a:ext cx="158400" cy="189000"/>
            </a:xfrm>
            <a:custGeom>
              <a:avLst/>
              <a:gdLst/>
              <a:ahLst/>
              <a:rect l="l" t="t" r="r" b="b"/>
              <a:pathLst>
                <a:path w="2907" h="3465">
                  <a:moveTo>
                    <a:pt x="1351" y="1"/>
                  </a:moveTo>
                  <a:lnTo>
                    <a:pt x="0" y="1465"/>
                  </a:lnTo>
                  <a:lnTo>
                    <a:pt x="1389" y="3465"/>
                  </a:lnTo>
                  <a:lnTo>
                    <a:pt x="2906" y="1904"/>
                  </a:lnTo>
                  <a:lnTo>
                    <a:pt x="1351" y="1"/>
                  </a:lnTo>
                  <a:close/>
                </a:path>
              </a:pathLst>
            </a:custGeom>
            <a:solidFill>
              <a:srgbClr val="d88c9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31" name="CustomShape 12"/>
            <p:cNvSpPr/>
            <p:nvPr/>
          </p:nvSpPr>
          <p:spPr>
            <a:xfrm flipH="1">
              <a:off x="8264880" y="4154760"/>
              <a:ext cx="219240" cy="367560"/>
            </a:xfrm>
            <a:custGeom>
              <a:avLst/>
              <a:gdLst/>
              <a:ahLst/>
              <a:rect l="l" t="t" r="r" b="b"/>
              <a:pathLst>
                <a:path w="4017" h="6728">
                  <a:moveTo>
                    <a:pt x="2489" y="0"/>
                  </a:moveTo>
                  <a:cubicBezTo>
                    <a:pt x="2430" y="579"/>
                    <a:pt x="2097" y="1099"/>
                    <a:pt x="1599" y="1394"/>
                  </a:cubicBezTo>
                  <a:cubicBezTo>
                    <a:pt x="1465" y="1271"/>
                    <a:pt x="1320" y="1131"/>
                    <a:pt x="1143" y="1115"/>
                  </a:cubicBezTo>
                  <a:cubicBezTo>
                    <a:pt x="1131" y="1114"/>
                    <a:pt x="1120" y="1114"/>
                    <a:pt x="1109" y="1114"/>
                  </a:cubicBezTo>
                  <a:cubicBezTo>
                    <a:pt x="886" y="1114"/>
                    <a:pt x="689" y="1309"/>
                    <a:pt x="623" y="1523"/>
                  </a:cubicBezTo>
                  <a:cubicBezTo>
                    <a:pt x="548" y="1748"/>
                    <a:pt x="580" y="1995"/>
                    <a:pt x="612" y="2231"/>
                  </a:cubicBezTo>
                  <a:cubicBezTo>
                    <a:pt x="784" y="3416"/>
                    <a:pt x="306" y="4654"/>
                    <a:pt x="81" y="5839"/>
                  </a:cubicBezTo>
                  <a:cubicBezTo>
                    <a:pt x="33" y="6118"/>
                    <a:pt x="1" y="6456"/>
                    <a:pt x="226" y="6633"/>
                  </a:cubicBezTo>
                  <a:cubicBezTo>
                    <a:pt x="310" y="6700"/>
                    <a:pt x="410" y="6727"/>
                    <a:pt x="516" y="6727"/>
                  </a:cubicBezTo>
                  <a:cubicBezTo>
                    <a:pt x="661" y="6727"/>
                    <a:pt x="816" y="6676"/>
                    <a:pt x="950" y="6611"/>
                  </a:cubicBezTo>
                  <a:cubicBezTo>
                    <a:pt x="1679" y="6236"/>
                    <a:pt x="2124" y="5480"/>
                    <a:pt x="2526" y="4767"/>
                  </a:cubicBezTo>
                  <a:cubicBezTo>
                    <a:pt x="2939" y="4038"/>
                    <a:pt x="3250" y="3271"/>
                    <a:pt x="3663" y="2536"/>
                  </a:cubicBezTo>
                  <a:cubicBezTo>
                    <a:pt x="3770" y="2354"/>
                    <a:pt x="4017" y="2054"/>
                    <a:pt x="4017" y="1839"/>
                  </a:cubicBezTo>
                  <a:cubicBezTo>
                    <a:pt x="4017" y="1646"/>
                    <a:pt x="3947" y="1458"/>
                    <a:pt x="3824" y="1303"/>
                  </a:cubicBezTo>
                  <a:cubicBezTo>
                    <a:pt x="3395" y="745"/>
                    <a:pt x="2993" y="408"/>
                    <a:pt x="2489" y="0"/>
                  </a:cubicBez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32" name="CustomShape 13"/>
            <p:cNvSpPr/>
            <p:nvPr/>
          </p:nvSpPr>
          <p:spPr>
            <a:xfrm flipH="1">
              <a:off x="8391240" y="4161600"/>
              <a:ext cx="162000" cy="168480"/>
            </a:xfrm>
            <a:custGeom>
              <a:avLst/>
              <a:gdLst/>
              <a:ahLst/>
              <a:rect l="l" t="t" r="r" b="b"/>
              <a:pathLst>
                <a:path w="2967" h="3090">
                  <a:moveTo>
                    <a:pt x="746" y="1"/>
                  </a:moveTo>
                  <a:lnTo>
                    <a:pt x="1" y="1572"/>
                  </a:lnTo>
                  <a:lnTo>
                    <a:pt x="1754" y="3089"/>
                  </a:lnTo>
                  <a:lnTo>
                    <a:pt x="2966" y="1036"/>
                  </a:lnTo>
                  <a:lnTo>
                    <a:pt x="746" y="1"/>
                  </a:lnTo>
                  <a:close/>
                </a:path>
              </a:pathLst>
            </a:custGeom>
            <a:solidFill>
              <a:srgbClr val="d88c9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33" name="CustomShape 14"/>
            <p:cNvSpPr/>
            <p:nvPr/>
          </p:nvSpPr>
          <p:spPr>
            <a:xfrm flipH="1">
              <a:off x="8445240" y="4232520"/>
              <a:ext cx="288720" cy="336960"/>
            </a:xfrm>
            <a:custGeom>
              <a:avLst/>
              <a:gdLst/>
              <a:ahLst/>
              <a:rect l="l" t="t" r="r" b="b"/>
              <a:pathLst>
                <a:path w="5285" h="6167">
                  <a:moveTo>
                    <a:pt x="4102" y="0"/>
                  </a:moveTo>
                  <a:cubicBezTo>
                    <a:pt x="3640" y="0"/>
                    <a:pt x="3311" y="280"/>
                    <a:pt x="3311" y="280"/>
                  </a:cubicBezTo>
                  <a:cubicBezTo>
                    <a:pt x="2941" y="623"/>
                    <a:pt x="2432" y="1282"/>
                    <a:pt x="1986" y="1808"/>
                  </a:cubicBezTo>
                  <a:cubicBezTo>
                    <a:pt x="1547" y="2333"/>
                    <a:pt x="442" y="3299"/>
                    <a:pt x="249" y="4156"/>
                  </a:cubicBezTo>
                  <a:cubicBezTo>
                    <a:pt x="0" y="5273"/>
                    <a:pt x="1594" y="6167"/>
                    <a:pt x="2699" y="6167"/>
                  </a:cubicBezTo>
                  <a:cubicBezTo>
                    <a:pt x="2783" y="6167"/>
                    <a:pt x="2864" y="6162"/>
                    <a:pt x="2941" y="6151"/>
                  </a:cubicBezTo>
                  <a:cubicBezTo>
                    <a:pt x="3708" y="6049"/>
                    <a:pt x="4373" y="3647"/>
                    <a:pt x="4523" y="3341"/>
                  </a:cubicBezTo>
                  <a:cubicBezTo>
                    <a:pt x="4673" y="3041"/>
                    <a:pt x="5284" y="1427"/>
                    <a:pt x="5284" y="1427"/>
                  </a:cubicBezTo>
                  <a:lnTo>
                    <a:pt x="5284" y="1427"/>
                  </a:lnTo>
                  <a:cubicBezTo>
                    <a:pt x="5184" y="1513"/>
                    <a:pt x="5118" y="1529"/>
                    <a:pt x="5083" y="1529"/>
                  </a:cubicBezTo>
                  <a:cubicBezTo>
                    <a:pt x="5063" y="1529"/>
                    <a:pt x="5054" y="1524"/>
                    <a:pt x="5054" y="1524"/>
                  </a:cubicBezTo>
                  <a:cubicBezTo>
                    <a:pt x="5054" y="1524"/>
                    <a:pt x="5171" y="323"/>
                    <a:pt x="4512" y="76"/>
                  </a:cubicBezTo>
                  <a:cubicBezTo>
                    <a:pt x="4368" y="21"/>
                    <a:pt x="4230" y="0"/>
                    <a:pt x="4102" y="0"/>
                  </a:cubicBez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34" name="CustomShape 15"/>
            <p:cNvSpPr/>
            <p:nvPr/>
          </p:nvSpPr>
          <p:spPr>
            <a:xfrm flipH="1">
              <a:off x="7913880" y="3137400"/>
              <a:ext cx="641880" cy="1109160"/>
            </a:xfrm>
            <a:custGeom>
              <a:avLst/>
              <a:gdLst/>
              <a:ahLst/>
              <a:rect l="l" t="t" r="r" b="b"/>
              <a:pathLst>
                <a:path w="11749" h="20292">
                  <a:moveTo>
                    <a:pt x="4943" y="1"/>
                  </a:moveTo>
                  <a:cubicBezTo>
                    <a:pt x="2544" y="1"/>
                    <a:pt x="574" y="748"/>
                    <a:pt x="574" y="748"/>
                  </a:cubicBezTo>
                  <a:lnTo>
                    <a:pt x="4526" y="3965"/>
                  </a:lnTo>
                  <a:lnTo>
                    <a:pt x="3840" y="10211"/>
                  </a:lnTo>
                  <a:lnTo>
                    <a:pt x="1" y="19032"/>
                  </a:lnTo>
                  <a:lnTo>
                    <a:pt x="3207" y="20292"/>
                  </a:lnTo>
                  <a:cubicBezTo>
                    <a:pt x="3207" y="20292"/>
                    <a:pt x="6987" y="13589"/>
                    <a:pt x="7791" y="12388"/>
                  </a:cubicBezTo>
                  <a:cubicBezTo>
                    <a:pt x="8596" y="11182"/>
                    <a:pt x="11749" y="3509"/>
                    <a:pt x="11749" y="3509"/>
                  </a:cubicBezTo>
                  <a:cubicBezTo>
                    <a:pt x="10023" y="709"/>
                    <a:pt x="7280" y="1"/>
                    <a:pt x="4943" y="1"/>
                  </a:cubicBezTo>
                  <a:close/>
                </a:path>
              </a:pathLst>
            </a:custGeom>
            <a:solidFill>
              <a:schemeClr val="accent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35" name="CustomShape 16"/>
            <p:cNvSpPr/>
            <p:nvPr/>
          </p:nvSpPr>
          <p:spPr>
            <a:xfrm flipH="1">
              <a:off x="8149320" y="3164760"/>
              <a:ext cx="685800" cy="1014480"/>
            </a:xfrm>
            <a:custGeom>
              <a:avLst/>
              <a:gdLst/>
              <a:ahLst/>
              <a:rect l="l" t="t" r="r" b="b"/>
              <a:pathLst>
                <a:path w="12548" h="18559">
                  <a:moveTo>
                    <a:pt x="11212" y="1"/>
                  </a:moveTo>
                  <a:lnTo>
                    <a:pt x="5684" y="248"/>
                  </a:lnTo>
                  <a:cubicBezTo>
                    <a:pt x="5684" y="248"/>
                    <a:pt x="601" y="4124"/>
                    <a:pt x="301" y="5626"/>
                  </a:cubicBezTo>
                  <a:cubicBezTo>
                    <a:pt x="1" y="7132"/>
                    <a:pt x="5170" y="18558"/>
                    <a:pt x="5170" y="18558"/>
                  </a:cubicBezTo>
                  <a:lnTo>
                    <a:pt x="8290" y="15422"/>
                  </a:lnTo>
                  <a:lnTo>
                    <a:pt x="5716" y="6918"/>
                  </a:lnTo>
                  <a:lnTo>
                    <a:pt x="12548" y="2880"/>
                  </a:lnTo>
                  <a:lnTo>
                    <a:pt x="11212" y="1"/>
                  </a:lnTo>
                  <a:close/>
                </a:path>
              </a:pathLst>
            </a:custGeom>
            <a:solidFill>
              <a:schemeClr val="accent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36" name="CustomShape 17"/>
            <p:cNvSpPr/>
            <p:nvPr/>
          </p:nvSpPr>
          <p:spPr>
            <a:xfrm flipH="1">
              <a:off x="7926120" y="3307680"/>
              <a:ext cx="470520" cy="932040"/>
            </a:xfrm>
            <a:custGeom>
              <a:avLst/>
              <a:gdLst/>
              <a:ahLst/>
              <a:rect l="l" t="t" r="r" b="b"/>
              <a:pathLst>
                <a:path w="8612" h="17052">
                  <a:moveTo>
                    <a:pt x="0" y="17051"/>
                  </a:moveTo>
                  <a:cubicBezTo>
                    <a:pt x="3550" y="11738"/>
                    <a:pt x="6440" y="6011"/>
                    <a:pt x="8611" y="0"/>
                  </a:cubicBezTo>
                </a:path>
              </a:pathLst>
            </a:custGeom>
            <a:noFill/>
            <a:ln cap="rnd">
              <a:solidFill>
                <a:srgbClr val="382b31"/>
              </a:solidFill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37" name="CustomShape 18"/>
            <p:cNvSpPr/>
            <p:nvPr/>
          </p:nvSpPr>
          <p:spPr>
            <a:xfrm flipH="1">
              <a:off x="7986240" y="3220920"/>
              <a:ext cx="48600" cy="240840"/>
            </a:xfrm>
            <a:custGeom>
              <a:avLst/>
              <a:gdLst/>
              <a:ahLst/>
              <a:rect l="l" t="t" r="r" b="b"/>
              <a:pathLst>
                <a:path w="897" h="4414">
                  <a:moveTo>
                    <a:pt x="242" y="0"/>
                  </a:moveTo>
                  <a:cubicBezTo>
                    <a:pt x="1" y="1502"/>
                    <a:pt x="231" y="3046"/>
                    <a:pt x="896" y="4413"/>
                  </a:cubicBezTo>
                </a:path>
              </a:pathLst>
            </a:custGeom>
            <a:noFill/>
            <a:ln cap="rnd">
              <a:solidFill>
                <a:srgbClr val="382b31"/>
              </a:solidFill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38" name="CustomShape 19"/>
            <p:cNvSpPr/>
            <p:nvPr/>
          </p:nvSpPr>
          <p:spPr>
            <a:xfrm flipH="1">
              <a:off x="8309160" y="3266280"/>
              <a:ext cx="244080" cy="912600"/>
            </a:xfrm>
            <a:custGeom>
              <a:avLst/>
              <a:gdLst/>
              <a:ahLst/>
              <a:rect l="l" t="t" r="r" b="b"/>
              <a:pathLst>
                <a:path w="4468" h="16698">
                  <a:moveTo>
                    <a:pt x="3582" y="0"/>
                  </a:moveTo>
                  <a:lnTo>
                    <a:pt x="4467" y="1604"/>
                  </a:lnTo>
                  <a:lnTo>
                    <a:pt x="3781" y="7850"/>
                  </a:lnTo>
                  <a:lnTo>
                    <a:pt x="1" y="16697"/>
                  </a:lnTo>
                </a:path>
              </a:pathLst>
            </a:custGeom>
            <a:noFill/>
            <a:ln cap="rnd" w="950">
              <a:solidFill>
                <a:srgbClr val="382b3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39" name="CustomShape 20"/>
            <p:cNvSpPr/>
            <p:nvPr/>
          </p:nvSpPr>
          <p:spPr>
            <a:xfrm flipH="1">
              <a:off x="8522280" y="3508200"/>
              <a:ext cx="27000" cy="34200"/>
            </a:xfrm>
            <a:custGeom>
              <a:avLst/>
              <a:gdLst/>
              <a:ahLst/>
              <a:rect l="l" t="t" r="r" b="b"/>
              <a:pathLst>
                <a:path w="500" h="633">
                  <a:moveTo>
                    <a:pt x="0" y="0"/>
                  </a:moveTo>
                  <a:cubicBezTo>
                    <a:pt x="210" y="172"/>
                    <a:pt x="376" y="386"/>
                    <a:pt x="499" y="633"/>
                  </a:cubicBezTo>
                </a:path>
              </a:pathLst>
            </a:custGeom>
            <a:noFill/>
            <a:ln cap="rnd">
              <a:solidFill>
                <a:srgbClr val="382b31"/>
              </a:solidFill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40" name="CustomShape 21"/>
            <p:cNvSpPr/>
            <p:nvPr/>
          </p:nvSpPr>
          <p:spPr>
            <a:xfrm flipH="1">
              <a:off x="8134200" y="2187000"/>
              <a:ext cx="220320" cy="294480"/>
            </a:xfrm>
            <a:custGeom>
              <a:avLst/>
              <a:gdLst/>
              <a:ahLst/>
              <a:rect l="l" t="t" r="r" b="b"/>
              <a:pathLst>
                <a:path w="4034" h="5395">
                  <a:moveTo>
                    <a:pt x="4033" y="0"/>
                  </a:moveTo>
                  <a:lnTo>
                    <a:pt x="3690" y="145"/>
                  </a:lnTo>
                  <a:lnTo>
                    <a:pt x="403" y="1528"/>
                  </a:lnTo>
                  <a:lnTo>
                    <a:pt x="205" y="2724"/>
                  </a:lnTo>
                  <a:lnTo>
                    <a:pt x="1" y="3914"/>
                  </a:lnTo>
                  <a:cubicBezTo>
                    <a:pt x="1" y="3914"/>
                    <a:pt x="108" y="5394"/>
                    <a:pt x="1272" y="5394"/>
                  </a:cubicBezTo>
                  <a:cubicBezTo>
                    <a:pt x="2430" y="5394"/>
                    <a:pt x="3915" y="2172"/>
                    <a:pt x="3915" y="2172"/>
                  </a:cubicBezTo>
                  <a:cubicBezTo>
                    <a:pt x="3872" y="1882"/>
                    <a:pt x="3867" y="1582"/>
                    <a:pt x="3888" y="1292"/>
                  </a:cubicBezTo>
                  <a:cubicBezTo>
                    <a:pt x="3915" y="874"/>
                    <a:pt x="3969" y="467"/>
                    <a:pt x="3996" y="220"/>
                  </a:cubicBezTo>
                  <a:cubicBezTo>
                    <a:pt x="4017" y="86"/>
                    <a:pt x="4033" y="0"/>
                    <a:pt x="4033" y="0"/>
                  </a:cubicBezTo>
                  <a:close/>
                </a:path>
              </a:pathLst>
            </a:custGeom>
            <a:solidFill>
              <a:srgbClr val="d88c9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41" name="CustomShape 22"/>
            <p:cNvSpPr/>
            <p:nvPr/>
          </p:nvSpPr>
          <p:spPr>
            <a:xfrm flipH="1">
              <a:off x="8135640" y="2194920"/>
              <a:ext cx="207360" cy="161640"/>
            </a:xfrm>
            <a:custGeom>
              <a:avLst/>
              <a:gdLst/>
              <a:ahLst/>
              <a:rect l="l" t="t" r="r" b="b"/>
              <a:pathLst>
                <a:path w="3797" h="2966">
                  <a:moveTo>
                    <a:pt x="3796" y="75"/>
                  </a:moveTo>
                  <a:cubicBezTo>
                    <a:pt x="3759" y="322"/>
                    <a:pt x="3705" y="729"/>
                    <a:pt x="3678" y="1147"/>
                  </a:cubicBezTo>
                  <a:cubicBezTo>
                    <a:pt x="3303" y="1700"/>
                    <a:pt x="2810" y="2166"/>
                    <a:pt x="2241" y="2515"/>
                  </a:cubicBezTo>
                  <a:cubicBezTo>
                    <a:pt x="1898" y="2719"/>
                    <a:pt x="1528" y="2885"/>
                    <a:pt x="1131" y="2922"/>
                  </a:cubicBezTo>
                  <a:cubicBezTo>
                    <a:pt x="735" y="2965"/>
                    <a:pt x="316" y="2869"/>
                    <a:pt x="21" y="2601"/>
                  </a:cubicBezTo>
                  <a:cubicBezTo>
                    <a:pt x="11" y="2595"/>
                    <a:pt x="5" y="2590"/>
                    <a:pt x="0" y="2579"/>
                  </a:cubicBezTo>
                  <a:lnTo>
                    <a:pt x="198" y="1383"/>
                  </a:lnTo>
                  <a:lnTo>
                    <a:pt x="3485" y="0"/>
                  </a:lnTo>
                  <a:cubicBezTo>
                    <a:pt x="3593" y="5"/>
                    <a:pt x="3700" y="32"/>
                    <a:pt x="3796" y="75"/>
                  </a:cubicBezTo>
                  <a:close/>
                </a:path>
              </a:pathLst>
            </a:custGeom>
            <a:solidFill>
              <a:srgbClr val="372549">
                <a:alpha val="11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42" name="CustomShape 23"/>
            <p:cNvSpPr/>
            <p:nvPr/>
          </p:nvSpPr>
          <p:spPr>
            <a:xfrm flipH="1">
              <a:off x="8376120" y="1883160"/>
              <a:ext cx="78480" cy="183240"/>
            </a:xfrm>
            <a:custGeom>
              <a:avLst/>
              <a:gdLst/>
              <a:ahLst/>
              <a:rect l="l" t="t" r="r" b="b"/>
              <a:pathLst>
                <a:path w="1443" h="3360">
                  <a:moveTo>
                    <a:pt x="1094" y="1"/>
                  </a:moveTo>
                  <a:cubicBezTo>
                    <a:pt x="1080" y="1"/>
                    <a:pt x="1066" y="2"/>
                    <a:pt x="1051" y="5"/>
                  </a:cubicBezTo>
                  <a:cubicBezTo>
                    <a:pt x="847" y="54"/>
                    <a:pt x="665" y="311"/>
                    <a:pt x="595" y="504"/>
                  </a:cubicBezTo>
                  <a:cubicBezTo>
                    <a:pt x="531" y="708"/>
                    <a:pt x="515" y="938"/>
                    <a:pt x="418" y="1131"/>
                  </a:cubicBezTo>
                  <a:cubicBezTo>
                    <a:pt x="322" y="1324"/>
                    <a:pt x="161" y="1464"/>
                    <a:pt x="81" y="1657"/>
                  </a:cubicBezTo>
                  <a:cubicBezTo>
                    <a:pt x="0" y="1855"/>
                    <a:pt x="27" y="2091"/>
                    <a:pt x="81" y="2306"/>
                  </a:cubicBezTo>
                  <a:cubicBezTo>
                    <a:pt x="140" y="2515"/>
                    <a:pt x="225" y="2724"/>
                    <a:pt x="252" y="2938"/>
                  </a:cubicBezTo>
                  <a:cubicBezTo>
                    <a:pt x="263" y="3024"/>
                    <a:pt x="274" y="3110"/>
                    <a:pt x="300" y="3190"/>
                  </a:cubicBezTo>
                  <a:cubicBezTo>
                    <a:pt x="327" y="3271"/>
                    <a:pt x="392" y="3335"/>
                    <a:pt x="477" y="3357"/>
                  </a:cubicBezTo>
                  <a:cubicBezTo>
                    <a:pt x="489" y="3359"/>
                    <a:pt x="500" y="3360"/>
                    <a:pt x="511" y="3360"/>
                  </a:cubicBezTo>
                  <a:cubicBezTo>
                    <a:pt x="639" y="3360"/>
                    <a:pt x="734" y="3223"/>
                    <a:pt x="794" y="3105"/>
                  </a:cubicBezTo>
                  <a:cubicBezTo>
                    <a:pt x="1115" y="2450"/>
                    <a:pt x="1276" y="1732"/>
                    <a:pt x="1394" y="1013"/>
                  </a:cubicBezTo>
                  <a:cubicBezTo>
                    <a:pt x="1432" y="836"/>
                    <a:pt x="1443" y="654"/>
                    <a:pt x="1426" y="472"/>
                  </a:cubicBezTo>
                  <a:cubicBezTo>
                    <a:pt x="1401" y="306"/>
                    <a:pt x="1292" y="1"/>
                    <a:pt x="109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43" name="CustomShape 24"/>
            <p:cNvSpPr/>
            <p:nvPr/>
          </p:nvSpPr>
          <p:spPr>
            <a:xfrm flipH="1">
              <a:off x="8080560" y="1841760"/>
              <a:ext cx="357480" cy="462960"/>
            </a:xfrm>
            <a:custGeom>
              <a:avLst/>
              <a:gdLst/>
              <a:ahLst/>
              <a:rect l="l" t="t" r="r" b="b"/>
              <a:pathLst>
                <a:path w="6542" h="8476">
                  <a:moveTo>
                    <a:pt x="3210" y="1"/>
                  </a:moveTo>
                  <a:cubicBezTo>
                    <a:pt x="2982" y="1"/>
                    <a:pt x="2752" y="26"/>
                    <a:pt x="2526" y="78"/>
                  </a:cubicBezTo>
                  <a:cubicBezTo>
                    <a:pt x="2300" y="127"/>
                    <a:pt x="2080" y="207"/>
                    <a:pt x="1877" y="314"/>
                  </a:cubicBezTo>
                  <a:cubicBezTo>
                    <a:pt x="783" y="883"/>
                    <a:pt x="188" y="2057"/>
                    <a:pt x="32" y="3274"/>
                  </a:cubicBezTo>
                  <a:cubicBezTo>
                    <a:pt x="11" y="3467"/>
                    <a:pt x="0" y="3660"/>
                    <a:pt x="0" y="3848"/>
                  </a:cubicBezTo>
                  <a:lnTo>
                    <a:pt x="0" y="3998"/>
                  </a:lnTo>
                  <a:cubicBezTo>
                    <a:pt x="0" y="4218"/>
                    <a:pt x="5" y="4438"/>
                    <a:pt x="27" y="4668"/>
                  </a:cubicBezTo>
                  <a:cubicBezTo>
                    <a:pt x="43" y="4899"/>
                    <a:pt x="75" y="5129"/>
                    <a:pt x="113" y="5354"/>
                  </a:cubicBezTo>
                  <a:cubicBezTo>
                    <a:pt x="113" y="5365"/>
                    <a:pt x="118" y="5371"/>
                    <a:pt x="118" y="5381"/>
                  </a:cubicBezTo>
                  <a:cubicBezTo>
                    <a:pt x="129" y="5430"/>
                    <a:pt x="134" y="5472"/>
                    <a:pt x="145" y="5521"/>
                  </a:cubicBezTo>
                  <a:cubicBezTo>
                    <a:pt x="156" y="5574"/>
                    <a:pt x="166" y="5628"/>
                    <a:pt x="182" y="5682"/>
                  </a:cubicBezTo>
                  <a:cubicBezTo>
                    <a:pt x="241" y="5960"/>
                    <a:pt x="327" y="6228"/>
                    <a:pt x="429" y="6497"/>
                  </a:cubicBezTo>
                  <a:cubicBezTo>
                    <a:pt x="526" y="6738"/>
                    <a:pt x="649" y="6968"/>
                    <a:pt x="794" y="7188"/>
                  </a:cubicBezTo>
                  <a:cubicBezTo>
                    <a:pt x="906" y="7354"/>
                    <a:pt x="1035" y="7515"/>
                    <a:pt x="1180" y="7655"/>
                  </a:cubicBezTo>
                  <a:cubicBezTo>
                    <a:pt x="1635" y="8094"/>
                    <a:pt x="2209" y="8470"/>
                    <a:pt x="3019" y="8475"/>
                  </a:cubicBezTo>
                  <a:cubicBezTo>
                    <a:pt x="3025" y="8475"/>
                    <a:pt x="3032" y="8475"/>
                    <a:pt x="3038" y="8475"/>
                  </a:cubicBezTo>
                  <a:cubicBezTo>
                    <a:pt x="3819" y="8475"/>
                    <a:pt x="4562" y="8154"/>
                    <a:pt x="5105" y="7590"/>
                  </a:cubicBezTo>
                  <a:cubicBezTo>
                    <a:pt x="5249" y="7446"/>
                    <a:pt x="5373" y="7279"/>
                    <a:pt x="5480" y="7108"/>
                  </a:cubicBezTo>
                  <a:cubicBezTo>
                    <a:pt x="5673" y="6791"/>
                    <a:pt x="5839" y="6464"/>
                    <a:pt x="5973" y="6121"/>
                  </a:cubicBezTo>
                  <a:cubicBezTo>
                    <a:pt x="5984" y="6100"/>
                    <a:pt x="5995" y="6073"/>
                    <a:pt x="6005" y="6052"/>
                  </a:cubicBezTo>
                  <a:cubicBezTo>
                    <a:pt x="6064" y="5901"/>
                    <a:pt x="6118" y="5751"/>
                    <a:pt x="6166" y="5601"/>
                  </a:cubicBezTo>
                  <a:cubicBezTo>
                    <a:pt x="6322" y="5129"/>
                    <a:pt x="6418" y="4641"/>
                    <a:pt x="6456" y="4148"/>
                  </a:cubicBezTo>
                  <a:cubicBezTo>
                    <a:pt x="6542" y="2899"/>
                    <a:pt x="6220" y="1649"/>
                    <a:pt x="5292" y="802"/>
                  </a:cubicBezTo>
                  <a:cubicBezTo>
                    <a:pt x="4715" y="283"/>
                    <a:pt x="3970" y="1"/>
                    <a:pt x="3210" y="1"/>
                  </a:cubicBezTo>
                  <a:close/>
                </a:path>
              </a:pathLst>
            </a:custGeom>
            <a:solidFill>
              <a:srgbClr val="d88c9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44" name="CustomShape 25"/>
            <p:cNvSpPr/>
            <p:nvPr/>
          </p:nvSpPr>
          <p:spPr>
            <a:xfrm flipH="1">
              <a:off x="8012520" y="1779840"/>
              <a:ext cx="423720" cy="318960"/>
            </a:xfrm>
            <a:custGeom>
              <a:avLst/>
              <a:gdLst/>
              <a:ahLst/>
              <a:rect l="l" t="t" r="r" b="b"/>
              <a:pathLst>
                <a:path w="7760" h="5842">
                  <a:moveTo>
                    <a:pt x="3995" y="1"/>
                  </a:moveTo>
                  <a:cubicBezTo>
                    <a:pt x="3852" y="1"/>
                    <a:pt x="3709" y="16"/>
                    <a:pt x="3567" y="46"/>
                  </a:cubicBezTo>
                  <a:cubicBezTo>
                    <a:pt x="3138" y="143"/>
                    <a:pt x="2735" y="374"/>
                    <a:pt x="2290" y="400"/>
                  </a:cubicBezTo>
                  <a:cubicBezTo>
                    <a:pt x="2263" y="402"/>
                    <a:pt x="2235" y="403"/>
                    <a:pt x="2207" y="403"/>
                  </a:cubicBezTo>
                  <a:cubicBezTo>
                    <a:pt x="1727" y="403"/>
                    <a:pt x="1260" y="177"/>
                    <a:pt x="781" y="177"/>
                  </a:cubicBezTo>
                  <a:cubicBezTo>
                    <a:pt x="729" y="177"/>
                    <a:pt x="676" y="180"/>
                    <a:pt x="623" y="186"/>
                  </a:cubicBezTo>
                  <a:cubicBezTo>
                    <a:pt x="172" y="234"/>
                    <a:pt x="17" y="711"/>
                    <a:pt x="6" y="1108"/>
                  </a:cubicBezTo>
                  <a:cubicBezTo>
                    <a:pt x="1" y="1414"/>
                    <a:pt x="97" y="1714"/>
                    <a:pt x="280" y="1961"/>
                  </a:cubicBezTo>
                  <a:cubicBezTo>
                    <a:pt x="553" y="2290"/>
                    <a:pt x="950" y="2468"/>
                    <a:pt x="1356" y="2468"/>
                  </a:cubicBezTo>
                  <a:cubicBezTo>
                    <a:pt x="1571" y="2468"/>
                    <a:pt x="1788" y="2418"/>
                    <a:pt x="1990" y="2315"/>
                  </a:cubicBezTo>
                  <a:cubicBezTo>
                    <a:pt x="2163" y="2224"/>
                    <a:pt x="2354" y="2090"/>
                    <a:pt x="2533" y="2090"/>
                  </a:cubicBezTo>
                  <a:cubicBezTo>
                    <a:pt x="2588" y="2090"/>
                    <a:pt x="2641" y="2102"/>
                    <a:pt x="2693" y="2132"/>
                  </a:cubicBezTo>
                  <a:cubicBezTo>
                    <a:pt x="2816" y="2197"/>
                    <a:pt x="2870" y="2336"/>
                    <a:pt x="2939" y="2459"/>
                  </a:cubicBezTo>
                  <a:cubicBezTo>
                    <a:pt x="3155" y="2845"/>
                    <a:pt x="3599" y="3074"/>
                    <a:pt x="4039" y="3074"/>
                  </a:cubicBezTo>
                  <a:cubicBezTo>
                    <a:pt x="4198" y="3074"/>
                    <a:pt x="4358" y="3044"/>
                    <a:pt x="4505" y="2979"/>
                  </a:cubicBezTo>
                  <a:cubicBezTo>
                    <a:pt x="4644" y="2920"/>
                    <a:pt x="4773" y="2835"/>
                    <a:pt x="4923" y="2808"/>
                  </a:cubicBezTo>
                  <a:cubicBezTo>
                    <a:pt x="4948" y="2803"/>
                    <a:pt x="4974" y="2801"/>
                    <a:pt x="4999" y="2801"/>
                  </a:cubicBezTo>
                  <a:cubicBezTo>
                    <a:pt x="5129" y="2801"/>
                    <a:pt x="5259" y="2858"/>
                    <a:pt x="5304" y="2974"/>
                  </a:cubicBezTo>
                  <a:cubicBezTo>
                    <a:pt x="5347" y="3103"/>
                    <a:pt x="5277" y="3237"/>
                    <a:pt x="5234" y="3371"/>
                  </a:cubicBezTo>
                  <a:cubicBezTo>
                    <a:pt x="5154" y="3666"/>
                    <a:pt x="5250" y="3987"/>
                    <a:pt x="5486" y="4186"/>
                  </a:cubicBezTo>
                  <a:cubicBezTo>
                    <a:pt x="5550" y="4229"/>
                    <a:pt x="5604" y="4277"/>
                    <a:pt x="5647" y="4336"/>
                  </a:cubicBezTo>
                  <a:cubicBezTo>
                    <a:pt x="5717" y="4449"/>
                    <a:pt x="5679" y="4593"/>
                    <a:pt x="5636" y="4717"/>
                  </a:cubicBezTo>
                  <a:cubicBezTo>
                    <a:pt x="5550" y="4942"/>
                    <a:pt x="5454" y="5178"/>
                    <a:pt x="5486" y="5419"/>
                  </a:cubicBezTo>
                  <a:cubicBezTo>
                    <a:pt x="5520" y="5634"/>
                    <a:pt x="5703" y="5841"/>
                    <a:pt x="5909" y="5841"/>
                  </a:cubicBezTo>
                  <a:cubicBezTo>
                    <a:pt x="5934" y="5841"/>
                    <a:pt x="5959" y="5838"/>
                    <a:pt x="5985" y="5832"/>
                  </a:cubicBezTo>
                  <a:cubicBezTo>
                    <a:pt x="6060" y="5805"/>
                    <a:pt x="6130" y="5768"/>
                    <a:pt x="6194" y="5714"/>
                  </a:cubicBezTo>
                  <a:lnTo>
                    <a:pt x="7138" y="5017"/>
                  </a:lnTo>
                  <a:cubicBezTo>
                    <a:pt x="7240" y="4942"/>
                    <a:pt x="7357" y="4845"/>
                    <a:pt x="7363" y="4711"/>
                  </a:cubicBezTo>
                  <a:cubicBezTo>
                    <a:pt x="7368" y="4615"/>
                    <a:pt x="7309" y="4529"/>
                    <a:pt x="7277" y="4433"/>
                  </a:cubicBezTo>
                  <a:cubicBezTo>
                    <a:pt x="7197" y="4170"/>
                    <a:pt x="7374" y="3907"/>
                    <a:pt x="7481" y="3650"/>
                  </a:cubicBezTo>
                  <a:cubicBezTo>
                    <a:pt x="7760" y="2953"/>
                    <a:pt x="7556" y="2154"/>
                    <a:pt x="6977" y="1676"/>
                  </a:cubicBezTo>
                  <a:cubicBezTo>
                    <a:pt x="6703" y="1457"/>
                    <a:pt x="6376" y="1328"/>
                    <a:pt x="6081" y="1135"/>
                  </a:cubicBezTo>
                  <a:cubicBezTo>
                    <a:pt x="5727" y="888"/>
                    <a:pt x="5443" y="545"/>
                    <a:pt x="5079" y="315"/>
                  </a:cubicBezTo>
                  <a:cubicBezTo>
                    <a:pt x="4751" y="108"/>
                    <a:pt x="4376" y="1"/>
                    <a:pt x="3995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45" name="CustomShape 26"/>
            <p:cNvSpPr/>
            <p:nvPr/>
          </p:nvSpPr>
          <p:spPr>
            <a:xfrm flipH="1">
              <a:off x="7998120" y="2040120"/>
              <a:ext cx="139320" cy="136080"/>
            </a:xfrm>
            <a:custGeom>
              <a:avLst/>
              <a:gdLst/>
              <a:ahLst/>
              <a:rect l="l" t="t" r="r" b="b"/>
              <a:pathLst>
                <a:path w="2553" h="2497">
                  <a:moveTo>
                    <a:pt x="1550" y="0"/>
                  </a:moveTo>
                  <a:cubicBezTo>
                    <a:pt x="860" y="0"/>
                    <a:pt x="129" y="1038"/>
                    <a:pt x="129" y="1038"/>
                  </a:cubicBezTo>
                  <a:lnTo>
                    <a:pt x="0" y="1960"/>
                  </a:lnTo>
                  <a:cubicBezTo>
                    <a:pt x="0" y="1960"/>
                    <a:pt x="248" y="2497"/>
                    <a:pt x="966" y="2497"/>
                  </a:cubicBezTo>
                  <a:cubicBezTo>
                    <a:pt x="980" y="2497"/>
                    <a:pt x="994" y="2497"/>
                    <a:pt x="1008" y="2496"/>
                  </a:cubicBezTo>
                  <a:cubicBezTo>
                    <a:pt x="1759" y="2475"/>
                    <a:pt x="2552" y="373"/>
                    <a:pt x="1802" y="51"/>
                  </a:cubicBezTo>
                  <a:cubicBezTo>
                    <a:pt x="1719" y="16"/>
                    <a:pt x="1635" y="0"/>
                    <a:pt x="1550" y="0"/>
                  </a:cubicBezTo>
                  <a:close/>
                </a:path>
              </a:pathLst>
            </a:custGeom>
            <a:solidFill>
              <a:srgbClr val="d88c9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46" name="CustomShape 27"/>
            <p:cNvSpPr/>
            <p:nvPr/>
          </p:nvSpPr>
          <p:spPr>
            <a:xfrm flipH="1">
              <a:off x="8059320" y="2073960"/>
              <a:ext cx="19800" cy="60840"/>
            </a:xfrm>
            <a:custGeom>
              <a:avLst/>
              <a:gdLst/>
              <a:ahLst/>
              <a:rect l="l" t="t" r="r" b="b"/>
              <a:pathLst>
                <a:path w="371" h="1122">
                  <a:moveTo>
                    <a:pt x="371" y="1"/>
                  </a:moveTo>
                  <a:cubicBezTo>
                    <a:pt x="146" y="333"/>
                    <a:pt x="11" y="719"/>
                    <a:pt x="1" y="1121"/>
                  </a:cubicBezTo>
                </a:path>
              </a:pathLst>
            </a:custGeom>
            <a:noFill/>
            <a:ln cap="rnd">
              <a:solidFill>
                <a:srgbClr val="372549"/>
              </a:solidFill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47" name="CustomShape 28"/>
            <p:cNvSpPr/>
            <p:nvPr/>
          </p:nvSpPr>
          <p:spPr>
            <a:xfrm flipH="1">
              <a:off x="8057520" y="2097720"/>
              <a:ext cx="13680" cy="23760"/>
            </a:xfrm>
            <a:custGeom>
              <a:avLst/>
              <a:gdLst/>
              <a:ahLst/>
              <a:rect l="l" t="t" r="r" b="b"/>
              <a:pathLst>
                <a:path w="258" h="441">
                  <a:moveTo>
                    <a:pt x="1" y="1"/>
                  </a:moveTo>
                  <a:cubicBezTo>
                    <a:pt x="135" y="113"/>
                    <a:pt x="226" y="269"/>
                    <a:pt x="258" y="441"/>
                  </a:cubicBezTo>
                </a:path>
              </a:pathLst>
            </a:custGeom>
            <a:noFill/>
            <a:ln cap="rnd">
              <a:solidFill>
                <a:srgbClr val="372549"/>
              </a:solidFill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48" name="CustomShape 29"/>
            <p:cNvSpPr/>
            <p:nvPr/>
          </p:nvSpPr>
          <p:spPr>
            <a:xfrm flipH="1">
              <a:off x="8086680" y="2032200"/>
              <a:ext cx="47160" cy="96480"/>
            </a:xfrm>
            <a:custGeom>
              <a:avLst/>
              <a:gdLst/>
              <a:ahLst/>
              <a:rect l="l" t="t" r="r" b="b"/>
              <a:pathLst>
                <a:path w="870" h="1769">
                  <a:moveTo>
                    <a:pt x="549" y="1"/>
                  </a:moveTo>
                  <a:cubicBezTo>
                    <a:pt x="315" y="1"/>
                    <a:pt x="133" y="281"/>
                    <a:pt x="86" y="491"/>
                  </a:cubicBezTo>
                  <a:cubicBezTo>
                    <a:pt x="6" y="840"/>
                    <a:pt x="0" y="1205"/>
                    <a:pt x="70" y="1558"/>
                  </a:cubicBezTo>
                  <a:cubicBezTo>
                    <a:pt x="96" y="1656"/>
                    <a:pt x="156" y="1768"/>
                    <a:pt x="250" y="1768"/>
                  </a:cubicBezTo>
                  <a:cubicBezTo>
                    <a:pt x="255" y="1768"/>
                    <a:pt x="259" y="1768"/>
                    <a:pt x="263" y="1768"/>
                  </a:cubicBezTo>
                  <a:cubicBezTo>
                    <a:pt x="333" y="1757"/>
                    <a:pt x="370" y="1687"/>
                    <a:pt x="403" y="1634"/>
                  </a:cubicBezTo>
                  <a:cubicBezTo>
                    <a:pt x="558" y="1333"/>
                    <a:pt x="692" y="1028"/>
                    <a:pt x="799" y="706"/>
                  </a:cubicBezTo>
                  <a:cubicBezTo>
                    <a:pt x="848" y="588"/>
                    <a:pt x="869" y="454"/>
                    <a:pt x="864" y="325"/>
                  </a:cubicBezTo>
                  <a:cubicBezTo>
                    <a:pt x="858" y="191"/>
                    <a:pt x="778" y="73"/>
                    <a:pt x="655" y="20"/>
                  </a:cubicBezTo>
                  <a:cubicBezTo>
                    <a:pt x="618" y="7"/>
                    <a:pt x="583" y="1"/>
                    <a:pt x="549" y="1"/>
                  </a:cubicBezTo>
                  <a:close/>
                </a:path>
              </a:pathLst>
            </a:custGeom>
            <a:solidFill>
              <a:srgbClr val="b75d6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49" name="CustomShape 30"/>
            <p:cNvSpPr/>
            <p:nvPr/>
          </p:nvSpPr>
          <p:spPr>
            <a:xfrm flipH="1">
              <a:off x="8128080" y="2059200"/>
              <a:ext cx="144000" cy="144000"/>
            </a:xfrm>
            <a:custGeom>
              <a:avLst/>
              <a:gdLst/>
              <a:ahLst/>
              <a:rect l="l" t="t" r="r" b="b"/>
              <a:pathLst>
                <a:path w="2639" h="2639">
                  <a:moveTo>
                    <a:pt x="1352" y="17"/>
                  </a:moveTo>
                  <a:cubicBezTo>
                    <a:pt x="2070" y="38"/>
                    <a:pt x="2639" y="633"/>
                    <a:pt x="2623" y="1352"/>
                  </a:cubicBezTo>
                  <a:cubicBezTo>
                    <a:pt x="2601" y="2070"/>
                    <a:pt x="2001" y="2639"/>
                    <a:pt x="1288" y="2617"/>
                  </a:cubicBezTo>
                  <a:cubicBezTo>
                    <a:pt x="569" y="2601"/>
                    <a:pt x="1" y="2000"/>
                    <a:pt x="17" y="1282"/>
                  </a:cubicBezTo>
                  <a:cubicBezTo>
                    <a:pt x="38" y="563"/>
                    <a:pt x="633" y="0"/>
                    <a:pt x="1352" y="17"/>
                  </a:cubicBezTo>
                  <a:close/>
                </a:path>
              </a:pathLst>
            </a:custGeom>
            <a:solidFill>
              <a:srgbClr val="774c60">
                <a:alpha val="1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50" name="CustomShape 31"/>
            <p:cNvSpPr/>
            <p:nvPr/>
          </p:nvSpPr>
          <p:spPr>
            <a:xfrm flipH="1">
              <a:off x="8370000" y="2060280"/>
              <a:ext cx="68040" cy="136440"/>
            </a:xfrm>
            <a:custGeom>
              <a:avLst/>
              <a:gdLst/>
              <a:ahLst/>
              <a:rect l="l" t="t" r="r" b="b"/>
              <a:pathLst>
                <a:path w="1251" h="2500">
                  <a:moveTo>
                    <a:pt x="1234" y="1331"/>
                  </a:moveTo>
                  <a:cubicBezTo>
                    <a:pt x="1223" y="1845"/>
                    <a:pt x="907" y="2307"/>
                    <a:pt x="430" y="2500"/>
                  </a:cubicBezTo>
                  <a:cubicBezTo>
                    <a:pt x="328" y="2237"/>
                    <a:pt x="242" y="1963"/>
                    <a:pt x="183" y="1685"/>
                  </a:cubicBezTo>
                  <a:cubicBezTo>
                    <a:pt x="167" y="1631"/>
                    <a:pt x="156" y="1577"/>
                    <a:pt x="145" y="1524"/>
                  </a:cubicBezTo>
                  <a:cubicBezTo>
                    <a:pt x="135" y="1475"/>
                    <a:pt x="129" y="1433"/>
                    <a:pt x="119" y="1384"/>
                  </a:cubicBezTo>
                  <a:cubicBezTo>
                    <a:pt x="119" y="1379"/>
                    <a:pt x="113" y="1368"/>
                    <a:pt x="113" y="1363"/>
                  </a:cubicBezTo>
                  <a:cubicBezTo>
                    <a:pt x="76" y="1132"/>
                    <a:pt x="44" y="902"/>
                    <a:pt x="27" y="671"/>
                  </a:cubicBezTo>
                  <a:cubicBezTo>
                    <a:pt x="6" y="446"/>
                    <a:pt x="1" y="221"/>
                    <a:pt x="1" y="1"/>
                  </a:cubicBezTo>
                  <a:cubicBezTo>
                    <a:pt x="703" y="38"/>
                    <a:pt x="1250" y="628"/>
                    <a:pt x="1234" y="1331"/>
                  </a:cubicBezTo>
                  <a:close/>
                </a:path>
              </a:pathLst>
            </a:custGeom>
            <a:solidFill>
              <a:srgbClr val="774c60">
                <a:alpha val="1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51" name="CustomShape 32"/>
            <p:cNvSpPr/>
            <p:nvPr/>
          </p:nvSpPr>
          <p:spPr>
            <a:xfrm flipH="1">
              <a:off x="8111520" y="2120040"/>
              <a:ext cx="316440" cy="184680"/>
            </a:xfrm>
            <a:custGeom>
              <a:avLst/>
              <a:gdLst/>
              <a:ahLst/>
              <a:rect l="l" t="t" r="r" b="b"/>
              <a:pathLst>
                <a:path w="5792" h="3385">
                  <a:moveTo>
                    <a:pt x="5743" y="1"/>
                  </a:moveTo>
                  <a:lnTo>
                    <a:pt x="5743" y="1"/>
                  </a:lnTo>
                  <a:cubicBezTo>
                    <a:pt x="5282" y="38"/>
                    <a:pt x="5094" y="633"/>
                    <a:pt x="4649" y="768"/>
                  </a:cubicBezTo>
                  <a:cubicBezTo>
                    <a:pt x="4572" y="791"/>
                    <a:pt x="4495" y="801"/>
                    <a:pt x="4417" y="801"/>
                  </a:cubicBezTo>
                  <a:cubicBezTo>
                    <a:pt x="4090" y="801"/>
                    <a:pt x="3759" y="619"/>
                    <a:pt x="3443" y="489"/>
                  </a:cubicBezTo>
                  <a:cubicBezTo>
                    <a:pt x="3074" y="328"/>
                    <a:pt x="2680" y="247"/>
                    <a:pt x="2275" y="247"/>
                  </a:cubicBezTo>
                  <a:cubicBezTo>
                    <a:pt x="2262" y="247"/>
                    <a:pt x="2249" y="247"/>
                    <a:pt x="2236" y="247"/>
                  </a:cubicBezTo>
                  <a:cubicBezTo>
                    <a:pt x="1480" y="258"/>
                    <a:pt x="724" y="376"/>
                    <a:pt x="0" y="591"/>
                  </a:cubicBezTo>
                  <a:cubicBezTo>
                    <a:pt x="108" y="1127"/>
                    <a:pt x="317" y="1636"/>
                    <a:pt x="612" y="2097"/>
                  </a:cubicBezTo>
                  <a:cubicBezTo>
                    <a:pt x="724" y="2269"/>
                    <a:pt x="853" y="2424"/>
                    <a:pt x="998" y="2569"/>
                  </a:cubicBezTo>
                  <a:cubicBezTo>
                    <a:pt x="1453" y="3003"/>
                    <a:pt x="2027" y="3379"/>
                    <a:pt x="2837" y="3384"/>
                  </a:cubicBezTo>
                  <a:cubicBezTo>
                    <a:pt x="2843" y="3384"/>
                    <a:pt x="2850" y="3384"/>
                    <a:pt x="2856" y="3384"/>
                  </a:cubicBezTo>
                  <a:cubicBezTo>
                    <a:pt x="3637" y="3384"/>
                    <a:pt x="4380" y="3063"/>
                    <a:pt x="4923" y="2499"/>
                  </a:cubicBezTo>
                  <a:cubicBezTo>
                    <a:pt x="5067" y="2355"/>
                    <a:pt x="5191" y="2194"/>
                    <a:pt x="5298" y="2017"/>
                  </a:cubicBezTo>
                  <a:cubicBezTo>
                    <a:pt x="5491" y="1706"/>
                    <a:pt x="5657" y="1373"/>
                    <a:pt x="5791" y="1036"/>
                  </a:cubicBezTo>
                  <a:lnTo>
                    <a:pt x="5791" y="1030"/>
                  </a:lnTo>
                  <a:cubicBezTo>
                    <a:pt x="5732" y="703"/>
                    <a:pt x="5630" y="312"/>
                    <a:pt x="5743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52" name="CustomShape 33"/>
            <p:cNvSpPr/>
            <p:nvPr/>
          </p:nvSpPr>
          <p:spPr>
            <a:xfrm flipH="1">
              <a:off x="8216640" y="2143440"/>
              <a:ext cx="173160" cy="115560"/>
            </a:xfrm>
            <a:custGeom>
              <a:avLst/>
              <a:gdLst/>
              <a:ahLst/>
              <a:rect l="l" t="t" r="r" b="b"/>
              <a:pathLst>
                <a:path w="3175" h="2121">
                  <a:moveTo>
                    <a:pt x="1484" y="0"/>
                  </a:moveTo>
                  <a:cubicBezTo>
                    <a:pt x="1264" y="0"/>
                    <a:pt x="1062" y="113"/>
                    <a:pt x="869" y="217"/>
                  </a:cubicBezTo>
                  <a:cubicBezTo>
                    <a:pt x="708" y="298"/>
                    <a:pt x="424" y="341"/>
                    <a:pt x="301" y="458"/>
                  </a:cubicBezTo>
                  <a:cubicBezTo>
                    <a:pt x="0" y="743"/>
                    <a:pt x="263" y="1408"/>
                    <a:pt x="483" y="1660"/>
                  </a:cubicBezTo>
                  <a:cubicBezTo>
                    <a:pt x="745" y="1960"/>
                    <a:pt x="1156" y="2121"/>
                    <a:pt x="1566" y="2121"/>
                  </a:cubicBezTo>
                  <a:cubicBezTo>
                    <a:pt x="1609" y="2121"/>
                    <a:pt x="1652" y="2119"/>
                    <a:pt x="1695" y="2115"/>
                  </a:cubicBezTo>
                  <a:cubicBezTo>
                    <a:pt x="2151" y="2067"/>
                    <a:pt x="2563" y="1853"/>
                    <a:pt x="2864" y="1509"/>
                  </a:cubicBezTo>
                  <a:cubicBezTo>
                    <a:pt x="2998" y="1375"/>
                    <a:pt x="3089" y="1214"/>
                    <a:pt x="3132" y="1032"/>
                  </a:cubicBezTo>
                  <a:cubicBezTo>
                    <a:pt x="3175" y="850"/>
                    <a:pt x="3116" y="657"/>
                    <a:pt x="2982" y="528"/>
                  </a:cubicBezTo>
                  <a:cubicBezTo>
                    <a:pt x="2794" y="362"/>
                    <a:pt x="2515" y="378"/>
                    <a:pt x="2269" y="292"/>
                  </a:cubicBezTo>
                  <a:cubicBezTo>
                    <a:pt x="2017" y="212"/>
                    <a:pt x="1802" y="24"/>
                    <a:pt x="1539" y="3"/>
                  </a:cubicBezTo>
                  <a:cubicBezTo>
                    <a:pt x="1521" y="1"/>
                    <a:pt x="1502" y="0"/>
                    <a:pt x="1484" y="0"/>
                  </a:cubicBezTo>
                  <a:close/>
                </a:path>
              </a:pathLst>
            </a:custGeom>
            <a:solidFill>
              <a:srgbClr val="d88c9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53" name="CustomShape 34"/>
            <p:cNvSpPr/>
            <p:nvPr/>
          </p:nvSpPr>
          <p:spPr>
            <a:xfrm flipH="1">
              <a:off x="8340840" y="2007360"/>
              <a:ext cx="31320" cy="131400"/>
            </a:xfrm>
            <a:custGeom>
              <a:avLst/>
              <a:gdLst/>
              <a:ahLst/>
              <a:rect l="l" t="t" r="r" b="b"/>
              <a:pathLst>
                <a:path w="580" h="2407">
                  <a:moveTo>
                    <a:pt x="507" y="0"/>
                  </a:moveTo>
                  <a:cubicBezTo>
                    <a:pt x="493" y="0"/>
                    <a:pt x="479" y="8"/>
                    <a:pt x="472" y="19"/>
                  </a:cubicBezTo>
                  <a:cubicBezTo>
                    <a:pt x="241" y="400"/>
                    <a:pt x="97" y="829"/>
                    <a:pt x="38" y="1268"/>
                  </a:cubicBezTo>
                  <a:cubicBezTo>
                    <a:pt x="0" y="1493"/>
                    <a:pt x="5" y="1719"/>
                    <a:pt x="59" y="1944"/>
                  </a:cubicBezTo>
                  <a:cubicBezTo>
                    <a:pt x="97" y="2056"/>
                    <a:pt x="156" y="2158"/>
                    <a:pt x="241" y="2244"/>
                  </a:cubicBezTo>
                  <a:cubicBezTo>
                    <a:pt x="327" y="2319"/>
                    <a:pt x="429" y="2378"/>
                    <a:pt x="542" y="2405"/>
                  </a:cubicBezTo>
                  <a:cubicBezTo>
                    <a:pt x="544" y="2406"/>
                    <a:pt x="546" y="2406"/>
                    <a:pt x="548" y="2406"/>
                  </a:cubicBezTo>
                  <a:cubicBezTo>
                    <a:pt x="558" y="2406"/>
                    <a:pt x="569" y="2398"/>
                    <a:pt x="574" y="2389"/>
                  </a:cubicBezTo>
                  <a:cubicBezTo>
                    <a:pt x="579" y="2378"/>
                    <a:pt x="574" y="2362"/>
                    <a:pt x="563" y="2357"/>
                  </a:cubicBezTo>
                  <a:cubicBezTo>
                    <a:pt x="370" y="2276"/>
                    <a:pt x="231" y="2110"/>
                    <a:pt x="188" y="1906"/>
                  </a:cubicBezTo>
                  <a:cubicBezTo>
                    <a:pt x="140" y="1713"/>
                    <a:pt x="166" y="1499"/>
                    <a:pt x="188" y="1284"/>
                  </a:cubicBezTo>
                  <a:cubicBezTo>
                    <a:pt x="247" y="861"/>
                    <a:pt x="365" y="448"/>
                    <a:pt x="547" y="62"/>
                  </a:cubicBezTo>
                  <a:cubicBezTo>
                    <a:pt x="552" y="40"/>
                    <a:pt x="547" y="19"/>
                    <a:pt x="531" y="8"/>
                  </a:cubicBezTo>
                  <a:cubicBezTo>
                    <a:pt x="523" y="3"/>
                    <a:pt x="515" y="0"/>
                    <a:pt x="507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54" name="CustomShape 35"/>
            <p:cNvSpPr/>
            <p:nvPr/>
          </p:nvSpPr>
          <p:spPr>
            <a:xfrm flipH="1">
              <a:off x="8302320" y="2114280"/>
              <a:ext cx="21960" cy="25560"/>
            </a:xfrm>
            <a:custGeom>
              <a:avLst/>
              <a:gdLst/>
              <a:ahLst/>
              <a:rect l="l" t="t" r="r" b="b"/>
              <a:pathLst>
                <a:path w="408" h="477">
                  <a:moveTo>
                    <a:pt x="257" y="0"/>
                  </a:moveTo>
                  <a:cubicBezTo>
                    <a:pt x="252" y="0"/>
                    <a:pt x="247" y="4"/>
                    <a:pt x="247" y="8"/>
                  </a:cubicBezTo>
                  <a:cubicBezTo>
                    <a:pt x="241" y="13"/>
                    <a:pt x="247" y="24"/>
                    <a:pt x="252" y="29"/>
                  </a:cubicBezTo>
                  <a:cubicBezTo>
                    <a:pt x="295" y="56"/>
                    <a:pt x="327" y="99"/>
                    <a:pt x="338" y="147"/>
                  </a:cubicBezTo>
                  <a:cubicBezTo>
                    <a:pt x="354" y="196"/>
                    <a:pt x="354" y="244"/>
                    <a:pt x="338" y="292"/>
                  </a:cubicBezTo>
                  <a:cubicBezTo>
                    <a:pt x="327" y="308"/>
                    <a:pt x="311" y="313"/>
                    <a:pt x="290" y="313"/>
                  </a:cubicBezTo>
                  <a:cubicBezTo>
                    <a:pt x="263" y="308"/>
                    <a:pt x="241" y="303"/>
                    <a:pt x="215" y="297"/>
                  </a:cubicBezTo>
                  <a:lnTo>
                    <a:pt x="54" y="260"/>
                  </a:lnTo>
                  <a:cubicBezTo>
                    <a:pt x="43" y="260"/>
                    <a:pt x="32" y="260"/>
                    <a:pt x="27" y="265"/>
                  </a:cubicBezTo>
                  <a:cubicBezTo>
                    <a:pt x="5" y="276"/>
                    <a:pt x="0" y="303"/>
                    <a:pt x="11" y="324"/>
                  </a:cubicBezTo>
                  <a:lnTo>
                    <a:pt x="91" y="458"/>
                  </a:lnTo>
                  <a:cubicBezTo>
                    <a:pt x="99" y="470"/>
                    <a:pt x="110" y="476"/>
                    <a:pt x="122" y="476"/>
                  </a:cubicBezTo>
                  <a:cubicBezTo>
                    <a:pt x="126" y="476"/>
                    <a:pt x="130" y="476"/>
                    <a:pt x="134" y="474"/>
                  </a:cubicBezTo>
                  <a:cubicBezTo>
                    <a:pt x="150" y="464"/>
                    <a:pt x="161" y="448"/>
                    <a:pt x="150" y="431"/>
                  </a:cubicBezTo>
                  <a:lnTo>
                    <a:pt x="118" y="356"/>
                  </a:lnTo>
                  <a:lnTo>
                    <a:pt x="118" y="356"/>
                  </a:lnTo>
                  <a:lnTo>
                    <a:pt x="204" y="367"/>
                  </a:lnTo>
                  <a:cubicBezTo>
                    <a:pt x="222" y="369"/>
                    <a:pt x="252" y="376"/>
                    <a:pt x="282" y="376"/>
                  </a:cubicBezTo>
                  <a:cubicBezTo>
                    <a:pt x="323" y="376"/>
                    <a:pt x="365" y="365"/>
                    <a:pt x="386" y="319"/>
                  </a:cubicBezTo>
                  <a:cubicBezTo>
                    <a:pt x="408" y="260"/>
                    <a:pt x="408" y="190"/>
                    <a:pt x="381" y="137"/>
                  </a:cubicBezTo>
                  <a:cubicBezTo>
                    <a:pt x="359" y="78"/>
                    <a:pt x="316" y="29"/>
                    <a:pt x="263" y="3"/>
                  </a:cubicBezTo>
                  <a:cubicBezTo>
                    <a:pt x="261" y="1"/>
                    <a:pt x="259" y="0"/>
                    <a:pt x="257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55" name="CustomShape 36"/>
            <p:cNvSpPr/>
            <p:nvPr/>
          </p:nvSpPr>
          <p:spPr>
            <a:xfrm flipH="1">
              <a:off x="8260920" y="2041560"/>
              <a:ext cx="28080" cy="27720"/>
            </a:xfrm>
            <a:custGeom>
              <a:avLst/>
              <a:gdLst/>
              <a:ahLst/>
              <a:rect l="l" t="t" r="r" b="b"/>
              <a:pathLst>
                <a:path w="521" h="516">
                  <a:moveTo>
                    <a:pt x="258" y="1"/>
                  </a:moveTo>
                  <a:cubicBezTo>
                    <a:pt x="113" y="1"/>
                    <a:pt x="1" y="113"/>
                    <a:pt x="1" y="258"/>
                  </a:cubicBezTo>
                  <a:cubicBezTo>
                    <a:pt x="1" y="403"/>
                    <a:pt x="113" y="515"/>
                    <a:pt x="258" y="515"/>
                  </a:cubicBezTo>
                  <a:cubicBezTo>
                    <a:pt x="403" y="515"/>
                    <a:pt x="521" y="403"/>
                    <a:pt x="521" y="258"/>
                  </a:cubicBezTo>
                  <a:cubicBezTo>
                    <a:pt x="521" y="113"/>
                    <a:pt x="403" y="1"/>
                    <a:pt x="258" y="1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56" name="CustomShape 37"/>
            <p:cNvSpPr/>
            <p:nvPr/>
          </p:nvSpPr>
          <p:spPr>
            <a:xfrm flipH="1">
              <a:off x="8380440" y="2037600"/>
              <a:ext cx="28800" cy="28800"/>
            </a:xfrm>
            <a:custGeom>
              <a:avLst/>
              <a:gdLst/>
              <a:ahLst/>
              <a:rect l="l" t="t" r="r" b="b"/>
              <a:pathLst>
                <a:path w="532" h="532">
                  <a:moveTo>
                    <a:pt x="268" y="1"/>
                  </a:moveTo>
                  <a:cubicBezTo>
                    <a:pt x="118" y="1"/>
                    <a:pt x="0" y="119"/>
                    <a:pt x="0" y="263"/>
                  </a:cubicBezTo>
                  <a:cubicBezTo>
                    <a:pt x="0" y="408"/>
                    <a:pt x="118" y="532"/>
                    <a:pt x="268" y="532"/>
                  </a:cubicBezTo>
                  <a:cubicBezTo>
                    <a:pt x="413" y="532"/>
                    <a:pt x="531" y="408"/>
                    <a:pt x="531" y="263"/>
                  </a:cubicBezTo>
                  <a:cubicBezTo>
                    <a:pt x="531" y="119"/>
                    <a:pt x="413" y="1"/>
                    <a:pt x="268" y="1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57" name="CustomShape 38"/>
            <p:cNvSpPr/>
            <p:nvPr/>
          </p:nvSpPr>
          <p:spPr>
            <a:xfrm flipH="1">
              <a:off x="8213040" y="1977840"/>
              <a:ext cx="79560" cy="46440"/>
            </a:xfrm>
            <a:custGeom>
              <a:avLst/>
              <a:gdLst/>
              <a:ahLst/>
              <a:rect l="l" t="t" r="r" b="b"/>
              <a:pathLst>
                <a:path w="1460" h="859">
                  <a:moveTo>
                    <a:pt x="583" y="1"/>
                  </a:moveTo>
                  <a:cubicBezTo>
                    <a:pt x="346" y="1"/>
                    <a:pt x="128" y="103"/>
                    <a:pt x="33" y="360"/>
                  </a:cubicBezTo>
                  <a:cubicBezTo>
                    <a:pt x="1" y="430"/>
                    <a:pt x="6" y="510"/>
                    <a:pt x="54" y="575"/>
                  </a:cubicBezTo>
                  <a:cubicBezTo>
                    <a:pt x="92" y="617"/>
                    <a:pt x="149" y="626"/>
                    <a:pt x="206" y="626"/>
                  </a:cubicBezTo>
                  <a:cubicBezTo>
                    <a:pt x="229" y="626"/>
                    <a:pt x="252" y="624"/>
                    <a:pt x="274" y="623"/>
                  </a:cubicBezTo>
                  <a:cubicBezTo>
                    <a:pt x="287" y="623"/>
                    <a:pt x="299" y="622"/>
                    <a:pt x="311" y="622"/>
                  </a:cubicBezTo>
                  <a:cubicBezTo>
                    <a:pt x="524" y="622"/>
                    <a:pt x="736" y="666"/>
                    <a:pt x="928" y="757"/>
                  </a:cubicBezTo>
                  <a:cubicBezTo>
                    <a:pt x="998" y="794"/>
                    <a:pt x="1068" y="821"/>
                    <a:pt x="1143" y="848"/>
                  </a:cubicBezTo>
                  <a:cubicBezTo>
                    <a:pt x="1168" y="855"/>
                    <a:pt x="1193" y="859"/>
                    <a:pt x="1219" y="859"/>
                  </a:cubicBezTo>
                  <a:cubicBezTo>
                    <a:pt x="1270" y="859"/>
                    <a:pt x="1320" y="844"/>
                    <a:pt x="1363" y="816"/>
                  </a:cubicBezTo>
                  <a:cubicBezTo>
                    <a:pt x="1427" y="768"/>
                    <a:pt x="1459" y="687"/>
                    <a:pt x="1454" y="607"/>
                  </a:cubicBezTo>
                  <a:cubicBezTo>
                    <a:pt x="1443" y="526"/>
                    <a:pt x="1411" y="451"/>
                    <a:pt x="1363" y="387"/>
                  </a:cubicBezTo>
                  <a:cubicBezTo>
                    <a:pt x="1210" y="163"/>
                    <a:pt x="882" y="1"/>
                    <a:pt x="583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58" name="CustomShape 39"/>
            <p:cNvSpPr/>
            <p:nvPr/>
          </p:nvSpPr>
          <p:spPr>
            <a:xfrm flipH="1">
              <a:off x="8357760" y="1976760"/>
              <a:ext cx="77040" cy="39600"/>
            </a:xfrm>
            <a:custGeom>
              <a:avLst/>
              <a:gdLst/>
              <a:ahLst/>
              <a:rect l="l" t="t" r="r" b="b"/>
              <a:pathLst>
                <a:path w="1417" h="729">
                  <a:moveTo>
                    <a:pt x="795" y="0"/>
                  </a:moveTo>
                  <a:cubicBezTo>
                    <a:pt x="550" y="0"/>
                    <a:pt x="291" y="99"/>
                    <a:pt x="140" y="259"/>
                  </a:cubicBezTo>
                  <a:cubicBezTo>
                    <a:pt x="87" y="313"/>
                    <a:pt x="44" y="377"/>
                    <a:pt x="22" y="452"/>
                  </a:cubicBezTo>
                  <a:cubicBezTo>
                    <a:pt x="1" y="527"/>
                    <a:pt x="22" y="608"/>
                    <a:pt x="76" y="667"/>
                  </a:cubicBezTo>
                  <a:cubicBezTo>
                    <a:pt x="120" y="707"/>
                    <a:pt x="180" y="728"/>
                    <a:pt x="242" y="728"/>
                  </a:cubicBezTo>
                  <a:cubicBezTo>
                    <a:pt x="254" y="728"/>
                    <a:pt x="267" y="727"/>
                    <a:pt x="280" y="726"/>
                  </a:cubicBezTo>
                  <a:cubicBezTo>
                    <a:pt x="349" y="715"/>
                    <a:pt x="424" y="699"/>
                    <a:pt x="494" y="677"/>
                  </a:cubicBezTo>
                  <a:cubicBezTo>
                    <a:pt x="615" y="642"/>
                    <a:pt x="741" y="624"/>
                    <a:pt x="868" y="624"/>
                  </a:cubicBezTo>
                  <a:cubicBezTo>
                    <a:pt x="956" y="624"/>
                    <a:pt x="1045" y="633"/>
                    <a:pt x="1132" y="651"/>
                  </a:cubicBezTo>
                  <a:cubicBezTo>
                    <a:pt x="1169" y="659"/>
                    <a:pt x="1209" y="667"/>
                    <a:pt x="1248" y="667"/>
                  </a:cubicBezTo>
                  <a:cubicBezTo>
                    <a:pt x="1284" y="667"/>
                    <a:pt x="1318" y="660"/>
                    <a:pt x="1347" y="640"/>
                  </a:cubicBezTo>
                  <a:cubicBezTo>
                    <a:pt x="1400" y="586"/>
                    <a:pt x="1416" y="506"/>
                    <a:pt x="1395" y="436"/>
                  </a:cubicBezTo>
                  <a:cubicBezTo>
                    <a:pt x="1335" y="128"/>
                    <a:pt x="1074" y="0"/>
                    <a:pt x="795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59" name="CustomShape 40"/>
            <p:cNvSpPr/>
            <p:nvPr/>
          </p:nvSpPr>
          <p:spPr>
            <a:xfrm flipH="1">
              <a:off x="7876080" y="2339280"/>
              <a:ext cx="811080" cy="993240"/>
            </a:xfrm>
            <a:custGeom>
              <a:avLst/>
              <a:gdLst/>
              <a:ahLst/>
              <a:rect l="l" t="t" r="r" b="b"/>
              <a:pathLst>
                <a:path w="14843" h="18167">
                  <a:moveTo>
                    <a:pt x="10955" y="0"/>
                  </a:moveTo>
                  <a:lnTo>
                    <a:pt x="7137" y="2595"/>
                  </a:lnTo>
                  <a:lnTo>
                    <a:pt x="5974" y="558"/>
                  </a:lnTo>
                  <a:cubicBezTo>
                    <a:pt x="5277" y="896"/>
                    <a:pt x="4472" y="1126"/>
                    <a:pt x="3888" y="1646"/>
                  </a:cubicBezTo>
                  <a:cubicBezTo>
                    <a:pt x="3309" y="2177"/>
                    <a:pt x="2842" y="2820"/>
                    <a:pt x="2515" y="3534"/>
                  </a:cubicBezTo>
                  <a:cubicBezTo>
                    <a:pt x="1571" y="5694"/>
                    <a:pt x="987" y="7887"/>
                    <a:pt x="360" y="10156"/>
                  </a:cubicBezTo>
                  <a:cubicBezTo>
                    <a:pt x="204" y="10708"/>
                    <a:pt x="0" y="11335"/>
                    <a:pt x="59" y="11914"/>
                  </a:cubicBezTo>
                  <a:cubicBezTo>
                    <a:pt x="231" y="13630"/>
                    <a:pt x="1518" y="15550"/>
                    <a:pt x="1518" y="15550"/>
                  </a:cubicBezTo>
                  <a:lnTo>
                    <a:pt x="3051" y="13791"/>
                  </a:lnTo>
                  <a:lnTo>
                    <a:pt x="3051" y="13791"/>
                  </a:lnTo>
                  <a:cubicBezTo>
                    <a:pt x="3051" y="14316"/>
                    <a:pt x="2976" y="15341"/>
                    <a:pt x="2976" y="15341"/>
                  </a:cubicBezTo>
                  <a:cubicBezTo>
                    <a:pt x="2976" y="15341"/>
                    <a:pt x="5066" y="15155"/>
                    <a:pt x="7200" y="15155"/>
                  </a:cubicBezTo>
                  <a:cubicBezTo>
                    <a:pt x="8267" y="15155"/>
                    <a:pt x="9344" y="15201"/>
                    <a:pt x="10177" y="15341"/>
                  </a:cubicBezTo>
                  <a:cubicBezTo>
                    <a:pt x="12676" y="15759"/>
                    <a:pt x="14156" y="18166"/>
                    <a:pt x="14156" y="18166"/>
                  </a:cubicBezTo>
                  <a:cubicBezTo>
                    <a:pt x="14156" y="18166"/>
                    <a:pt x="14596" y="14467"/>
                    <a:pt x="14719" y="13298"/>
                  </a:cubicBezTo>
                  <a:cubicBezTo>
                    <a:pt x="14842" y="12134"/>
                    <a:pt x="14547" y="2059"/>
                    <a:pt x="14547" y="2059"/>
                  </a:cubicBezTo>
                  <a:cubicBezTo>
                    <a:pt x="13051" y="520"/>
                    <a:pt x="10955" y="0"/>
                    <a:pt x="10955" y="0"/>
                  </a:cubicBez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60" name="CustomShape 41"/>
            <p:cNvSpPr/>
            <p:nvPr/>
          </p:nvSpPr>
          <p:spPr>
            <a:xfrm flipH="1">
              <a:off x="8089200" y="2285280"/>
              <a:ext cx="289440" cy="283320"/>
            </a:xfrm>
            <a:custGeom>
              <a:avLst/>
              <a:gdLst/>
              <a:ahLst/>
              <a:rect l="l" t="t" r="r" b="b"/>
              <a:pathLst>
                <a:path w="5298" h="5186">
                  <a:moveTo>
                    <a:pt x="4322" y="1"/>
                  </a:moveTo>
                  <a:cubicBezTo>
                    <a:pt x="4322" y="1"/>
                    <a:pt x="4140" y="510"/>
                    <a:pt x="3593" y="1073"/>
                  </a:cubicBezTo>
                  <a:cubicBezTo>
                    <a:pt x="3051" y="1631"/>
                    <a:pt x="1947" y="2274"/>
                    <a:pt x="1947" y="2274"/>
                  </a:cubicBezTo>
                  <a:cubicBezTo>
                    <a:pt x="1947" y="2274"/>
                    <a:pt x="1459" y="3550"/>
                    <a:pt x="1443" y="3593"/>
                  </a:cubicBezTo>
                  <a:lnTo>
                    <a:pt x="1357" y="2274"/>
                  </a:lnTo>
                  <a:lnTo>
                    <a:pt x="697" y="1620"/>
                  </a:lnTo>
                  <a:lnTo>
                    <a:pt x="670" y="799"/>
                  </a:lnTo>
                  <a:cubicBezTo>
                    <a:pt x="327" y="1003"/>
                    <a:pt x="0" y="1614"/>
                    <a:pt x="0" y="1614"/>
                  </a:cubicBezTo>
                  <a:lnTo>
                    <a:pt x="242" y="3250"/>
                  </a:lnTo>
                  <a:lnTo>
                    <a:pt x="644" y="2805"/>
                  </a:lnTo>
                  <a:lnTo>
                    <a:pt x="1185" y="5185"/>
                  </a:lnTo>
                  <a:lnTo>
                    <a:pt x="2933" y="2976"/>
                  </a:lnTo>
                  <a:lnTo>
                    <a:pt x="3164" y="3266"/>
                  </a:lnTo>
                  <a:cubicBezTo>
                    <a:pt x="3850" y="2789"/>
                    <a:pt x="5298" y="987"/>
                    <a:pt x="5298" y="987"/>
                  </a:cubicBezTo>
                  <a:cubicBezTo>
                    <a:pt x="5298" y="987"/>
                    <a:pt x="5014" y="413"/>
                    <a:pt x="4837" y="247"/>
                  </a:cubicBezTo>
                  <a:cubicBezTo>
                    <a:pt x="4660" y="86"/>
                    <a:pt x="4322" y="1"/>
                    <a:pt x="4322" y="1"/>
                  </a:cubicBezTo>
                  <a:close/>
                </a:path>
              </a:pathLst>
            </a:custGeom>
            <a:solidFill>
              <a:schemeClr val="accent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61" name="CustomShape 42"/>
            <p:cNvSpPr/>
            <p:nvPr/>
          </p:nvSpPr>
          <p:spPr>
            <a:xfrm flipH="1">
              <a:off x="8026920" y="2683800"/>
              <a:ext cx="18720" cy="56160"/>
            </a:xfrm>
            <a:custGeom>
              <a:avLst/>
              <a:gdLst/>
              <a:ahLst/>
              <a:rect l="l" t="t" r="r" b="b"/>
              <a:pathLst>
                <a:path w="349" h="1036">
                  <a:moveTo>
                    <a:pt x="0" y="1"/>
                  </a:moveTo>
                  <a:lnTo>
                    <a:pt x="349" y="1036"/>
                  </a:lnTo>
                </a:path>
              </a:pathLst>
            </a:custGeom>
            <a:noFill/>
            <a:ln cap="rnd">
              <a:solidFill>
                <a:srgbClr val="382b31"/>
              </a:solidFill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62" name="CustomShape 43"/>
            <p:cNvSpPr/>
            <p:nvPr/>
          </p:nvSpPr>
          <p:spPr>
            <a:xfrm flipH="1">
              <a:off x="8500320" y="2646000"/>
              <a:ext cx="26640" cy="531720"/>
            </a:xfrm>
            <a:custGeom>
              <a:avLst/>
              <a:gdLst/>
              <a:ahLst/>
              <a:rect l="l" t="t" r="r" b="b"/>
              <a:pathLst>
                <a:path w="494" h="9727">
                  <a:moveTo>
                    <a:pt x="290" y="0"/>
                  </a:moveTo>
                  <a:cubicBezTo>
                    <a:pt x="290" y="0"/>
                    <a:pt x="493" y="3437"/>
                    <a:pt x="434" y="4552"/>
                  </a:cubicBezTo>
                  <a:cubicBezTo>
                    <a:pt x="375" y="5668"/>
                    <a:pt x="0" y="8944"/>
                    <a:pt x="32" y="9727"/>
                  </a:cubicBezTo>
                </a:path>
              </a:pathLst>
            </a:custGeom>
            <a:noFill/>
            <a:ln cap="rnd">
              <a:solidFill>
                <a:srgbClr val="382b31"/>
              </a:solidFill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63" name="CustomShape 44"/>
            <p:cNvSpPr/>
            <p:nvPr/>
          </p:nvSpPr>
          <p:spPr>
            <a:xfrm flipH="1">
              <a:off x="8504280" y="2682720"/>
              <a:ext cx="27720" cy="100800"/>
            </a:xfrm>
            <a:custGeom>
              <a:avLst/>
              <a:gdLst/>
              <a:ahLst/>
              <a:rect l="l" t="t" r="r" b="b"/>
              <a:pathLst>
                <a:path w="516" h="1851">
                  <a:moveTo>
                    <a:pt x="0" y="0"/>
                  </a:moveTo>
                  <a:lnTo>
                    <a:pt x="515" y="1850"/>
                  </a:lnTo>
                </a:path>
              </a:pathLst>
            </a:custGeom>
            <a:noFill/>
            <a:ln cap="rnd">
              <a:solidFill>
                <a:srgbClr val="382b31"/>
              </a:solidFill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64" name="CustomShape 45"/>
            <p:cNvSpPr/>
            <p:nvPr/>
          </p:nvSpPr>
          <p:spPr>
            <a:xfrm flipH="1">
              <a:off x="8465040" y="2419920"/>
              <a:ext cx="44640" cy="149760"/>
            </a:xfrm>
            <a:custGeom>
              <a:avLst/>
              <a:gdLst/>
              <a:ahLst/>
              <a:rect l="l" t="t" r="r" b="b"/>
              <a:pathLst>
                <a:path w="821" h="2746">
                  <a:moveTo>
                    <a:pt x="6" y="2746"/>
                  </a:moveTo>
                  <a:cubicBezTo>
                    <a:pt x="0" y="1770"/>
                    <a:pt x="285" y="816"/>
                    <a:pt x="821" y="1"/>
                  </a:cubicBezTo>
                </a:path>
              </a:pathLst>
            </a:custGeom>
            <a:noFill/>
            <a:ln cap="rnd">
              <a:solidFill>
                <a:srgbClr val="382b31"/>
              </a:solidFill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65" name="CustomShape 46"/>
            <p:cNvSpPr/>
            <p:nvPr/>
          </p:nvSpPr>
          <p:spPr>
            <a:xfrm flipH="1">
              <a:off x="8507520" y="3102840"/>
              <a:ext cx="96840" cy="86400"/>
            </a:xfrm>
            <a:custGeom>
              <a:avLst/>
              <a:gdLst/>
              <a:ahLst/>
              <a:rect l="l" t="t" r="r" b="b"/>
              <a:pathLst>
                <a:path w="1776" h="1588">
                  <a:moveTo>
                    <a:pt x="1" y="1588"/>
                  </a:moveTo>
                  <a:lnTo>
                    <a:pt x="1776" y="1"/>
                  </a:lnTo>
                </a:path>
              </a:pathLst>
            </a:custGeom>
            <a:solidFill>
              <a:srgbClr val="f0e0e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66" name="CustomShape 47"/>
            <p:cNvSpPr/>
            <p:nvPr/>
          </p:nvSpPr>
          <p:spPr>
            <a:xfrm flipH="1">
              <a:off x="7925400" y="3308760"/>
              <a:ext cx="473040" cy="934200"/>
            </a:xfrm>
            <a:custGeom>
              <a:avLst/>
              <a:gdLst/>
              <a:ahLst/>
              <a:rect l="l" t="t" r="r" b="b"/>
              <a:pathLst>
                <a:path w="8660" h="17097">
                  <a:moveTo>
                    <a:pt x="8635" y="1"/>
                  </a:moveTo>
                  <a:cubicBezTo>
                    <a:pt x="8627" y="1"/>
                    <a:pt x="8621" y="6"/>
                    <a:pt x="8617" y="14"/>
                  </a:cubicBezTo>
                  <a:cubicBezTo>
                    <a:pt x="6445" y="6024"/>
                    <a:pt x="3555" y="11746"/>
                    <a:pt x="11" y="17065"/>
                  </a:cubicBezTo>
                  <a:cubicBezTo>
                    <a:pt x="0" y="17070"/>
                    <a:pt x="5" y="17086"/>
                    <a:pt x="16" y="17091"/>
                  </a:cubicBezTo>
                  <a:cubicBezTo>
                    <a:pt x="16" y="17091"/>
                    <a:pt x="21" y="17091"/>
                    <a:pt x="27" y="17097"/>
                  </a:cubicBezTo>
                  <a:cubicBezTo>
                    <a:pt x="32" y="17097"/>
                    <a:pt x="38" y="17091"/>
                    <a:pt x="43" y="17086"/>
                  </a:cubicBezTo>
                  <a:cubicBezTo>
                    <a:pt x="3593" y="11767"/>
                    <a:pt x="6483" y="6041"/>
                    <a:pt x="8654" y="30"/>
                  </a:cubicBezTo>
                  <a:cubicBezTo>
                    <a:pt x="8660" y="19"/>
                    <a:pt x="8654" y="8"/>
                    <a:pt x="8644" y="3"/>
                  </a:cubicBezTo>
                  <a:cubicBezTo>
                    <a:pt x="8641" y="2"/>
                    <a:pt x="8638" y="1"/>
                    <a:pt x="8635" y="1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67" name="CustomShape 48"/>
            <p:cNvSpPr/>
            <p:nvPr/>
          </p:nvSpPr>
          <p:spPr>
            <a:xfrm flipH="1">
              <a:off x="7985520" y="3222000"/>
              <a:ext cx="51120" cy="243000"/>
            </a:xfrm>
            <a:custGeom>
              <a:avLst/>
              <a:gdLst/>
              <a:ahLst/>
              <a:rect l="l" t="t" r="r" b="b"/>
              <a:pathLst>
                <a:path w="939" h="4453">
                  <a:moveTo>
                    <a:pt x="257" y="0"/>
                  </a:moveTo>
                  <a:cubicBezTo>
                    <a:pt x="248" y="0"/>
                    <a:pt x="241" y="9"/>
                    <a:pt x="241" y="18"/>
                  </a:cubicBezTo>
                  <a:cubicBezTo>
                    <a:pt x="0" y="1525"/>
                    <a:pt x="225" y="3069"/>
                    <a:pt x="896" y="4442"/>
                  </a:cubicBezTo>
                  <a:cubicBezTo>
                    <a:pt x="901" y="4447"/>
                    <a:pt x="906" y="4452"/>
                    <a:pt x="917" y="4452"/>
                  </a:cubicBezTo>
                  <a:lnTo>
                    <a:pt x="922" y="4452"/>
                  </a:lnTo>
                  <a:cubicBezTo>
                    <a:pt x="933" y="4447"/>
                    <a:pt x="938" y="4431"/>
                    <a:pt x="933" y="4425"/>
                  </a:cubicBezTo>
                  <a:cubicBezTo>
                    <a:pt x="268" y="3058"/>
                    <a:pt x="43" y="1525"/>
                    <a:pt x="279" y="23"/>
                  </a:cubicBezTo>
                  <a:cubicBezTo>
                    <a:pt x="284" y="13"/>
                    <a:pt x="274" y="2"/>
                    <a:pt x="263" y="2"/>
                  </a:cubicBezTo>
                  <a:cubicBezTo>
                    <a:pt x="261" y="1"/>
                    <a:pt x="259" y="0"/>
                    <a:pt x="257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68" name="CustomShape 49"/>
            <p:cNvSpPr/>
            <p:nvPr/>
          </p:nvSpPr>
          <p:spPr>
            <a:xfrm flipH="1">
              <a:off x="8306640" y="3266280"/>
              <a:ext cx="249120" cy="917280"/>
            </a:xfrm>
            <a:custGeom>
              <a:avLst/>
              <a:gdLst/>
              <a:ahLst/>
              <a:rect l="l" t="t" r="r" b="b"/>
              <a:pathLst>
                <a:path w="4564" h="16784">
                  <a:moveTo>
                    <a:pt x="3628" y="0"/>
                  </a:moveTo>
                  <a:cubicBezTo>
                    <a:pt x="3622" y="0"/>
                    <a:pt x="3615" y="2"/>
                    <a:pt x="3609" y="5"/>
                  </a:cubicBezTo>
                  <a:cubicBezTo>
                    <a:pt x="3588" y="15"/>
                    <a:pt x="3582" y="42"/>
                    <a:pt x="3593" y="64"/>
                  </a:cubicBezTo>
                  <a:lnTo>
                    <a:pt x="4478" y="1656"/>
                  </a:lnTo>
                  <a:lnTo>
                    <a:pt x="3792" y="7876"/>
                  </a:lnTo>
                  <a:lnTo>
                    <a:pt x="11" y="16723"/>
                  </a:lnTo>
                  <a:cubicBezTo>
                    <a:pt x="1" y="16744"/>
                    <a:pt x="11" y="16771"/>
                    <a:pt x="33" y="16782"/>
                  </a:cubicBezTo>
                  <a:lnTo>
                    <a:pt x="49" y="16782"/>
                  </a:lnTo>
                  <a:cubicBezTo>
                    <a:pt x="52" y="16783"/>
                    <a:pt x="55" y="16783"/>
                    <a:pt x="57" y="16783"/>
                  </a:cubicBezTo>
                  <a:cubicBezTo>
                    <a:pt x="75" y="16783"/>
                    <a:pt x="88" y="16769"/>
                    <a:pt x="97" y="16755"/>
                  </a:cubicBezTo>
                  <a:lnTo>
                    <a:pt x="3877" y="7908"/>
                  </a:lnTo>
                  <a:cubicBezTo>
                    <a:pt x="3877" y="7903"/>
                    <a:pt x="3877" y="7897"/>
                    <a:pt x="3877" y="7897"/>
                  </a:cubicBezTo>
                  <a:lnTo>
                    <a:pt x="4558" y="1651"/>
                  </a:lnTo>
                  <a:cubicBezTo>
                    <a:pt x="4564" y="1645"/>
                    <a:pt x="4558" y="1635"/>
                    <a:pt x="4558" y="1629"/>
                  </a:cubicBezTo>
                  <a:lnTo>
                    <a:pt x="3668" y="21"/>
                  </a:lnTo>
                  <a:cubicBezTo>
                    <a:pt x="3661" y="9"/>
                    <a:pt x="3644" y="0"/>
                    <a:pt x="3628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69" name="CustomShape 50"/>
            <p:cNvSpPr/>
            <p:nvPr/>
          </p:nvSpPr>
          <p:spPr>
            <a:xfrm flipH="1">
              <a:off x="8308080" y="3373200"/>
              <a:ext cx="249480" cy="548280"/>
            </a:xfrm>
            <a:custGeom>
              <a:avLst/>
              <a:gdLst/>
              <a:ahLst/>
              <a:rect l="l" t="t" r="r" b="b"/>
              <a:pathLst>
                <a:path w="4570" h="10034">
                  <a:moveTo>
                    <a:pt x="4544" y="1"/>
                  </a:moveTo>
                  <a:cubicBezTo>
                    <a:pt x="4540" y="1"/>
                    <a:pt x="4536" y="3"/>
                    <a:pt x="4532" y="7"/>
                  </a:cubicBezTo>
                  <a:lnTo>
                    <a:pt x="848" y="2441"/>
                  </a:lnTo>
                  <a:cubicBezTo>
                    <a:pt x="526" y="2650"/>
                    <a:pt x="253" y="2848"/>
                    <a:pt x="135" y="3159"/>
                  </a:cubicBezTo>
                  <a:cubicBezTo>
                    <a:pt x="1" y="3503"/>
                    <a:pt x="103" y="3878"/>
                    <a:pt x="231" y="4269"/>
                  </a:cubicBezTo>
                  <a:lnTo>
                    <a:pt x="2108" y="10017"/>
                  </a:lnTo>
                  <a:cubicBezTo>
                    <a:pt x="2108" y="10028"/>
                    <a:pt x="2119" y="10033"/>
                    <a:pt x="2129" y="10033"/>
                  </a:cubicBezTo>
                  <a:lnTo>
                    <a:pt x="2135" y="10033"/>
                  </a:lnTo>
                  <a:cubicBezTo>
                    <a:pt x="2146" y="10028"/>
                    <a:pt x="2151" y="10017"/>
                    <a:pt x="2146" y="10007"/>
                  </a:cubicBezTo>
                  <a:lnTo>
                    <a:pt x="269" y="4253"/>
                  </a:lnTo>
                  <a:cubicBezTo>
                    <a:pt x="146" y="3878"/>
                    <a:pt x="44" y="3508"/>
                    <a:pt x="172" y="3176"/>
                  </a:cubicBezTo>
                  <a:cubicBezTo>
                    <a:pt x="285" y="2875"/>
                    <a:pt x="558" y="2682"/>
                    <a:pt x="869" y="2473"/>
                  </a:cubicBezTo>
                  <a:lnTo>
                    <a:pt x="4558" y="39"/>
                  </a:lnTo>
                  <a:cubicBezTo>
                    <a:pt x="4564" y="33"/>
                    <a:pt x="4569" y="17"/>
                    <a:pt x="4564" y="12"/>
                  </a:cubicBezTo>
                  <a:cubicBezTo>
                    <a:pt x="4557" y="5"/>
                    <a:pt x="4551" y="1"/>
                    <a:pt x="4544" y="1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70" name="CustomShape 51"/>
            <p:cNvSpPr/>
            <p:nvPr/>
          </p:nvSpPr>
          <p:spPr>
            <a:xfrm flipH="1">
              <a:off x="8058240" y="2075040"/>
              <a:ext cx="22680" cy="63360"/>
            </a:xfrm>
            <a:custGeom>
              <a:avLst/>
              <a:gdLst/>
              <a:ahLst/>
              <a:rect l="l" t="t" r="r" b="b"/>
              <a:pathLst>
                <a:path w="419" h="1165">
                  <a:moveTo>
                    <a:pt x="394" y="1"/>
                  </a:moveTo>
                  <a:cubicBezTo>
                    <a:pt x="387" y="1"/>
                    <a:pt x="379" y="5"/>
                    <a:pt x="376" y="12"/>
                  </a:cubicBezTo>
                  <a:cubicBezTo>
                    <a:pt x="145" y="344"/>
                    <a:pt x="17" y="736"/>
                    <a:pt x="1" y="1143"/>
                  </a:cubicBezTo>
                  <a:cubicBezTo>
                    <a:pt x="1" y="1154"/>
                    <a:pt x="11" y="1159"/>
                    <a:pt x="22" y="1165"/>
                  </a:cubicBezTo>
                  <a:cubicBezTo>
                    <a:pt x="33" y="1165"/>
                    <a:pt x="44" y="1154"/>
                    <a:pt x="44" y="1143"/>
                  </a:cubicBezTo>
                  <a:cubicBezTo>
                    <a:pt x="60" y="746"/>
                    <a:pt x="183" y="360"/>
                    <a:pt x="414" y="33"/>
                  </a:cubicBezTo>
                  <a:cubicBezTo>
                    <a:pt x="419" y="23"/>
                    <a:pt x="414" y="12"/>
                    <a:pt x="408" y="6"/>
                  </a:cubicBezTo>
                  <a:cubicBezTo>
                    <a:pt x="404" y="2"/>
                    <a:pt x="399" y="1"/>
                    <a:pt x="394" y="1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71" name="CustomShape 52"/>
            <p:cNvSpPr/>
            <p:nvPr/>
          </p:nvSpPr>
          <p:spPr>
            <a:xfrm flipH="1">
              <a:off x="8056080" y="2098440"/>
              <a:ext cx="16560" cy="26280"/>
            </a:xfrm>
            <a:custGeom>
              <a:avLst/>
              <a:gdLst/>
              <a:ahLst/>
              <a:rect l="l" t="t" r="r" b="b"/>
              <a:pathLst>
                <a:path w="307" h="487">
                  <a:moveTo>
                    <a:pt x="25" y="0"/>
                  </a:moveTo>
                  <a:cubicBezTo>
                    <a:pt x="19" y="0"/>
                    <a:pt x="14" y="2"/>
                    <a:pt x="11" y="4"/>
                  </a:cubicBezTo>
                  <a:cubicBezTo>
                    <a:pt x="1" y="15"/>
                    <a:pt x="1" y="26"/>
                    <a:pt x="11" y="37"/>
                  </a:cubicBezTo>
                  <a:cubicBezTo>
                    <a:pt x="140" y="149"/>
                    <a:pt x="231" y="299"/>
                    <a:pt x="258" y="471"/>
                  </a:cubicBezTo>
                  <a:cubicBezTo>
                    <a:pt x="263" y="476"/>
                    <a:pt x="269" y="482"/>
                    <a:pt x="279" y="487"/>
                  </a:cubicBezTo>
                  <a:lnTo>
                    <a:pt x="290" y="487"/>
                  </a:lnTo>
                  <a:cubicBezTo>
                    <a:pt x="301" y="487"/>
                    <a:pt x="306" y="471"/>
                    <a:pt x="306" y="460"/>
                  </a:cubicBezTo>
                  <a:cubicBezTo>
                    <a:pt x="269" y="283"/>
                    <a:pt x="177" y="122"/>
                    <a:pt x="38" y="4"/>
                  </a:cubicBezTo>
                  <a:cubicBezTo>
                    <a:pt x="35" y="2"/>
                    <a:pt x="30" y="0"/>
                    <a:pt x="25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72" name="CustomShape 53"/>
            <p:cNvSpPr/>
            <p:nvPr/>
          </p:nvSpPr>
          <p:spPr>
            <a:xfrm flipH="1">
              <a:off x="8499240" y="2647080"/>
              <a:ext cx="28080" cy="534600"/>
            </a:xfrm>
            <a:custGeom>
              <a:avLst/>
              <a:gdLst/>
              <a:ahLst/>
              <a:rect l="l" t="t" r="r" b="b"/>
              <a:pathLst>
                <a:path w="521" h="9775">
                  <a:moveTo>
                    <a:pt x="295" y="0"/>
                  </a:moveTo>
                  <a:cubicBezTo>
                    <a:pt x="284" y="0"/>
                    <a:pt x="274" y="11"/>
                    <a:pt x="279" y="22"/>
                  </a:cubicBezTo>
                  <a:cubicBezTo>
                    <a:pt x="279" y="59"/>
                    <a:pt x="477" y="3469"/>
                    <a:pt x="418" y="4574"/>
                  </a:cubicBezTo>
                  <a:cubicBezTo>
                    <a:pt x="397" y="5024"/>
                    <a:pt x="322" y="5823"/>
                    <a:pt x="241" y="6665"/>
                  </a:cubicBezTo>
                  <a:cubicBezTo>
                    <a:pt x="123" y="7952"/>
                    <a:pt x="0" y="9282"/>
                    <a:pt x="16" y="9748"/>
                  </a:cubicBezTo>
                  <a:cubicBezTo>
                    <a:pt x="16" y="9759"/>
                    <a:pt x="27" y="9770"/>
                    <a:pt x="38" y="9770"/>
                  </a:cubicBezTo>
                  <a:lnTo>
                    <a:pt x="38" y="9775"/>
                  </a:lnTo>
                  <a:cubicBezTo>
                    <a:pt x="48" y="9770"/>
                    <a:pt x="59" y="9764"/>
                    <a:pt x="59" y="9748"/>
                  </a:cubicBezTo>
                  <a:cubicBezTo>
                    <a:pt x="38" y="9287"/>
                    <a:pt x="172" y="7898"/>
                    <a:pt x="284" y="6670"/>
                  </a:cubicBezTo>
                  <a:cubicBezTo>
                    <a:pt x="365" y="5829"/>
                    <a:pt x="440" y="5030"/>
                    <a:pt x="461" y="4579"/>
                  </a:cubicBezTo>
                  <a:cubicBezTo>
                    <a:pt x="520" y="3469"/>
                    <a:pt x="316" y="54"/>
                    <a:pt x="316" y="22"/>
                  </a:cubicBezTo>
                  <a:cubicBezTo>
                    <a:pt x="316" y="11"/>
                    <a:pt x="306" y="0"/>
                    <a:pt x="295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73" name="CustomShape 54"/>
            <p:cNvSpPr/>
            <p:nvPr/>
          </p:nvSpPr>
          <p:spPr>
            <a:xfrm flipH="1">
              <a:off x="8503200" y="2683800"/>
              <a:ext cx="30600" cy="102960"/>
            </a:xfrm>
            <a:custGeom>
              <a:avLst/>
              <a:gdLst/>
              <a:ahLst/>
              <a:rect l="l" t="t" r="r" b="b"/>
              <a:pathLst>
                <a:path w="564" h="1891">
                  <a:moveTo>
                    <a:pt x="30" y="1"/>
                  </a:moveTo>
                  <a:cubicBezTo>
                    <a:pt x="28" y="1"/>
                    <a:pt x="25" y="1"/>
                    <a:pt x="22" y="3"/>
                  </a:cubicBezTo>
                  <a:cubicBezTo>
                    <a:pt x="11" y="3"/>
                    <a:pt x="0" y="14"/>
                    <a:pt x="6" y="24"/>
                  </a:cubicBezTo>
                  <a:lnTo>
                    <a:pt x="521" y="1874"/>
                  </a:lnTo>
                  <a:cubicBezTo>
                    <a:pt x="526" y="1885"/>
                    <a:pt x="531" y="1890"/>
                    <a:pt x="542" y="1890"/>
                  </a:cubicBezTo>
                  <a:lnTo>
                    <a:pt x="547" y="1890"/>
                  </a:lnTo>
                  <a:cubicBezTo>
                    <a:pt x="558" y="1885"/>
                    <a:pt x="563" y="1874"/>
                    <a:pt x="563" y="1863"/>
                  </a:cubicBezTo>
                  <a:lnTo>
                    <a:pt x="49" y="14"/>
                  </a:lnTo>
                  <a:cubicBezTo>
                    <a:pt x="45" y="6"/>
                    <a:pt x="38" y="1"/>
                    <a:pt x="30" y="1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74" name="CustomShape 55"/>
            <p:cNvSpPr/>
            <p:nvPr/>
          </p:nvSpPr>
          <p:spPr>
            <a:xfrm flipH="1">
              <a:off x="8463240" y="2420640"/>
              <a:ext cx="46440" cy="152280"/>
            </a:xfrm>
            <a:custGeom>
              <a:avLst/>
              <a:gdLst/>
              <a:ahLst/>
              <a:rect l="l" t="t" r="r" b="b"/>
              <a:pathLst>
                <a:path w="859" h="2795">
                  <a:moveTo>
                    <a:pt x="836" y="0"/>
                  </a:moveTo>
                  <a:cubicBezTo>
                    <a:pt x="830" y="0"/>
                    <a:pt x="824" y="5"/>
                    <a:pt x="821" y="12"/>
                  </a:cubicBezTo>
                  <a:cubicBezTo>
                    <a:pt x="285" y="832"/>
                    <a:pt x="1" y="1792"/>
                    <a:pt x="6" y="2773"/>
                  </a:cubicBezTo>
                  <a:cubicBezTo>
                    <a:pt x="6" y="2784"/>
                    <a:pt x="17" y="2794"/>
                    <a:pt x="28" y="2794"/>
                  </a:cubicBezTo>
                  <a:cubicBezTo>
                    <a:pt x="38" y="2794"/>
                    <a:pt x="44" y="2784"/>
                    <a:pt x="44" y="2773"/>
                  </a:cubicBezTo>
                  <a:cubicBezTo>
                    <a:pt x="38" y="1797"/>
                    <a:pt x="322" y="848"/>
                    <a:pt x="853" y="33"/>
                  </a:cubicBezTo>
                  <a:cubicBezTo>
                    <a:pt x="859" y="22"/>
                    <a:pt x="859" y="12"/>
                    <a:pt x="848" y="6"/>
                  </a:cubicBezTo>
                  <a:cubicBezTo>
                    <a:pt x="844" y="2"/>
                    <a:pt x="840" y="0"/>
                    <a:pt x="836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75" name="CustomShape 56"/>
            <p:cNvSpPr/>
            <p:nvPr/>
          </p:nvSpPr>
          <p:spPr>
            <a:xfrm rot="19275000">
              <a:off x="8615880" y="2868480"/>
              <a:ext cx="96120" cy="150840"/>
            </a:xfrm>
            <a:custGeom>
              <a:avLst/>
              <a:gdLst/>
              <a:ahLst/>
              <a:rect l="l" t="t" r="r" b="b"/>
              <a:pathLst>
                <a:path w="1765" h="2768">
                  <a:moveTo>
                    <a:pt x="1732" y="1"/>
                  </a:moveTo>
                  <a:cubicBezTo>
                    <a:pt x="697" y="467"/>
                    <a:pt x="0" y="1620"/>
                    <a:pt x="81" y="2746"/>
                  </a:cubicBezTo>
                  <a:cubicBezTo>
                    <a:pt x="81" y="2757"/>
                    <a:pt x="86" y="2767"/>
                    <a:pt x="102" y="2767"/>
                  </a:cubicBezTo>
                  <a:cubicBezTo>
                    <a:pt x="113" y="2767"/>
                    <a:pt x="124" y="2757"/>
                    <a:pt x="124" y="2746"/>
                  </a:cubicBezTo>
                  <a:cubicBezTo>
                    <a:pt x="43" y="1631"/>
                    <a:pt x="730" y="494"/>
                    <a:pt x="1748" y="44"/>
                  </a:cubicBezTo>
                  <a:cubicBezTo>
                    <a:pt x="1759" y="38"/>
                    <a:pt x="1765" y="22"/>
                    <a:pt x="1759" y="11"/>
                  </a:cubicBezTo>
                  <a:cubicBezTo>
                    <a:pt x="1754" y="1"/>
                    <a:pt x="1743" y="1"/>
                    <a:pt x="1732" y="1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76" name="CustomShape 57"/>
            <p:cNvSpPr/>
            <p:nvPr/>
          </p:nvSpPr>
          <p:spPr>
            <a:xfrm flipH="1">
              <a:off x="8503920" y="2893320"/>
              <a:ext cx="82080" cy="16920"/>
            </a:xfrm>
            <a:custGeom>
              <a:avLst/>
              <a:gdLst/>
              <a:ahLst/>
              <a:rect l="l" t="t" r="r" b="b"/>
              <a:pathLst>
                <a:path w="1508" h="318">
                  <a:moveTo>
                    <a:pt x="551" y="0"/>
                  </a:moveTo>
                  <a:cubicBezTo>
                    <a:pt x="373" y="0"/>
                    <a:pt x="195" y="27"/>
                    <a:pt x="22" y="82"/>
                  </a:cubicBezTo>
                  <a:cubicBezTo>
                    <a:pt x="6" y="87"/>
                    <a:pt x="1" y="98"/>
                    <a:pt x="6" y="108"/>
                  </a:cubicBezTo>
                  <a:cubicBezTo>
                    <a:pt x="6" y="117"/>
                    <a:pt x="17" y="126"/>
                    <a:pt x="27" y="126"/>
                  </a:cubicBezTo>
                  <a:cubicBezTo>
                    <a:pt x="29" y="126"/>
                    <a:pt x="31" y="126"/>
                    <a:pt x="33" y="125"/>
                  </a:cubicBezTo>
                  <a:cubicBezTo>
                    <a:pt x="202" y="70"/>
                    <a:pt x="378" y="43"/>
                    <a:pt x="553" y="43"/>
                  </a:cubicBezTo>
                  <a:cubicBezTo>
                    <a:pt x="876" y="43"/>
                    <a:pt x="1197" y="135"/>
                    <a:pt x="1475" y="312"/>
                  </a:cubicBezTo>
                  <a:cubicBezTo>
                    <a:pt x="1475" y="312"/>
                    <a:pt x="1481" y="312"/>
                    <a:pt x="1486" y="318"/>
                  </a:cubicBezTo>
                  <a:cubicBezTo>
                    <a:pt x="1491" y="312"/>
                    <a:pt x="1497" y="312"/>
                    <a:pt x="1502" y="307"/>
                  </a:cubicBezTo>
                  <a:cubicBezTo>
                    <a:pt x="1507" y="296"/>
                    <a:pt x="1502" y="285"/>
                    <a:pt x="1497" y="275"/>
                  </a:cubicBezTo>
                  <a:cubicBezTo>
                    <a:pt x="1211" y="93"/>
                    <a:pt x="882" y="0"/>
                    <a:pt x="551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77" name="CustomShape 58"/>
            <p:cNvSpPr/>
            <p:nvPr/>
          </p:nvSpPr>
          <p:spPr>
            <a:xfrm flipH="1">
              <a:off x="8503560" y="2869560"/>
              <a:ext cx="69120" cy="39240"/>
            </a:xfrm>
            <a:custGeom>
              <a:avLst/>
              <a:gdLst/>
              <a:ahLst/>
              <a:rect l="l" t="t" r="r" b="b"/>
              <a:pathLst>
                <a:path w="1271" h="724">
                  <a:moveTo>
                    <a:pt x="234" y="1"/>
                  </a:moveTo>
                  <a:cubicBezTo>
                    <a:pt x="161" y="1"/>
                    <a:pt x="88" y="8"/>
                    <a:pt x="16" y="21"/>
                  </a:cubicBezTo>
                  <a:cubicBezTo>
                    <a:pt x="5" y="21"/>
                    <a:pt x="0" y="32"/>
                    <a:pt x="0" y="48"/>
                  </a:cubicBezTo>
                  <a:cubicBezTo>
                    <a:pt x="0" y="59"/>
                    <a:pt x="11" y="64"/>
                    <a:pt x="27" y="64"/>
                  </a:cubicBezTo>
                  <a:cubicBezTo>
                    <a:pt x="95" y="51"/>
                    <a:pt x="165" y="44"/>
                    <a:pt x="234" y="44"/>
                  </a:cubicBezTo>
                  <a:cubicBezTo>
                    <a:pt x="409" y="44"/>
                    <a:pt x="583" y="87"/>
                    <a:pt x="740" y="171"/>
                  </a:cubicBezTo>
                  <a:cubicBezTo>
                    <a:pt x="960" y="289"/>
                    <a:pt x="1131" y="477"/>
                    <a:pt x="1228" y="708"/>
                  </a:cubicBezTo>
                  <a:cubicBezTo>
                    <a:pt x="1228" y="718"/>
                    <a:pt x="1239" y="724"/>
                    <a:pt x="1244" y="724"/>
                  </a:cubicBezTo>
                  <a:lnTo>
                    <a:pt x="1255" y="718"/>
                  </a:lnTo>
                  <a:cubicBezTo>
                    <a:pt x="1265" y="713"/>
                    <a:pt x="1271" y="702"/>
                    <a:pt x="1271" y="692"/>
                  </a:cubicBezTo>
                  <a:cubicBezTo>
                    <a:pt x="1169" y="456"/>
                    <a:pt x="992" y="257"/>
                    <a:pt x="761" y="134"/>
                  </a:cubicBezTo>
                  <a:cubicBezTo>
                    <a:pt x="600" y="45"/>
                    <a:pt x="418" y="1"/>
                    <a:pt x="234" y="1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78" name="CustomShape 59"/>
            <p:cNvSpPr/>
            <p:nvPr/>
          </p:nvSpPr>
          <p:spPr>
            <a:xfrm flipH="1">
              <a:off x="8203680" y="2410560"/>
              <a:ext cx="47160" cy="55800"/>
            </a:xfrm>
            <a:custGeom>
              <a:avLst/>
              <a:gdLst/>
              <a:ahLst/>
              <a:rect l="l" t="t" r="r" b="b"/>
              <a:pathLst>
                <a:path w="870" h="1029">
                  <a:moveTo>
                    <a:pt x="25" y="1"/>
                  </a:moveTo>
                  <a:cubicBezTo>
                    <a:pt x="19" y="1"/>
                    <a:pt x="14" y="4"/>
                    <a:pt x="11" y="10"/>
                  </a:cubicBezTo>
                  <a:cubicBezTo>
                    <a:pt x="0" y="21"/>
                    <a:pt x="6" y="31"/>
                    <a:pt x="16" y="37"/>
                  </a:cubicBezTo>
                  <a:cubicBezTo>
                    <a:pt x="167" y="149"/>
                    <a:pt x="821" y="1013"/>
                    <a:pt x="826" y="1023"/>
                  </a:cubicBezTo>
                  <a:cubicBezTo>
                    <a:pt x="831" y="1029"/>
                    <a:pt x="837" y="1029"/>
                    <a:pt x="842" y="1029"/>
                  </a:cubicBezTo>
                  <a:lnTo>
                    <a:pt x="858" y="1029"/>
                  </a:lnTo>
                  <a:cubicBezTo>
                    <a:pt x="864" y="1018"/>
                    <a:pt x="869" y="1007"/>
                    <a:pt x="858" y="996"/>
                  </a:cubicBezTo>
                  <a:cubicBezTo>
                    <a:pt x="831" y="959"/>
                    <a:pt x="199" y="122"/>
                    <a:pt x="38" y="4"/>
                  </a:cubicBezTo>
                  <a:cubicBezTo>
                    <a:pt x="33" y="2"/>
                    <a:pt x="29" y="1"/>
                    <a:pt x="25" y="1"/>
                  </a:cubicBezTo>
                  <a:close/>
                </a:path>
              </a:pathLst>
            </a:custGeom>
            <a:solidFill>
              <a:srgbClr val="382b3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79" name="CustomShape 60"/>
            <p:cNvSpPr/>
            <p:nvPr/>
          </p:nvSpPr>
          <p:spPr>
            <a:xfrm flipH="1">
              <a:off x="8316720" y="2409480"/>
              <a:ext cx="49320" cy="56160"/>
            </a:xfrm>
            <a:custGeom>
              <a:avLst/>
              <a:gdLst/>
              <a:ahLst/>
              <a:rect l="l" t="t" r="r" b="b"/>
              <a:pathLst>
                <a:path w="907" h="1033">
                  <a:moveTo>
                    <a:pt x="883" y="1"/>
                  </a:moveTo>
                  <a:cubicBezTo>
                    <a:pt x="877" y="1"/>
                    <a:pt x="872" y="3"/>
                    <a:pt x="869" y="9"/>
                  </a:cubicBezTo>
                  <a:lnTo>
                    <a:pt x="11" y="995"/>
                  </a:lnTo>
                  <a:cubicBezTo>
                    <a:pt x="0" y="1006"/>
                    <a:pt x="0" y="1017"/>
                    <a:pt x="11" y="1028"/>
                  </a:cubicBezTo>
                  <a:cubicBezTo>
                    <a:pt x="11" y="1028"/>
                    <a:pt x="17" y="1033"/>
                    <a:pt x="22" y="1033"/>
                  </a:cubicBezTo>
                  <a:cubicBezTo>
                    <a:pt x="27" y="1033"/>
                    <a:pt x="33" y="1028"/>
                    <a:pt x="38" y="1028"/>
                  </a:cubicBezTo>
                  <a:lnTo>
                    <a:pt x="896" y="36"/>
                  </a:lnTo>
                  <a:cubicBezTo>
                    <a:pt x="907" y="30"/>
                    <a:pt x="907" y="14"/>
                    <a:pt x="896" y="9"/>
                  </a:cubicBezTo>
                  <a:cubicBezTo>
                    <a:pt x="893" y="3"/>
                    <a:pt x="888" y="1"/>
                    <a:pt x="883" y="1"/>
                  </a:cubicBezTo>
                  <a:close/>
                </a:path>
              </a:pathLst>
            </a:custGeom>
            <a:solidFill>
              <a:srgbClr val="382b3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80" name="CustomShape 61"/>
            <p:cNvSpPr/>
            <p:nvPr/>
          </p:nvSpPr>
          <p:spPr>
            <a:xfrm flipH="1">
              <a:off x="8263440" y="2159280"/>
              <a:ext cx="96840" cy="19800"/>
            </a:xfrm>
            <a:custGeom>
              <a:avLst/>
              <a:gdLst/>
              <a:ahLst/>
              <a:rect l="l" t="t" r="r" b="b"/>
              <a:pathLst>
                <a:path w="1776" h="372">
                  <a:moveTo>
                    <a:pt x="1724" y="1"/>
                  </a:moveTo>
                  <a:cubicBezTo>
                    <a:pt x="1717" y="1"/>
                    <a:pt x="1711" y="3"/>
                    <a:pt x="1705" y="6"/>
                  </a:cubicBezTo>
                  <a:cubicBezTo>
                    <a:pt x="1355" y="226"/>
                    <a:pt x="972" y="284"/>
                    <a:pt x="664" y="284"/>
                  </a:cubicBezTo>
                  <a:cubicBezTo>
                    <a:pt x="317" y="284"/>
                    <a:pt x="65" y="210"/>
                    <a:pt x="59" y="210"/>
                  </a:cubicBezTo>
                  <a:cubicBezTo>
                    <a:pt x="55" y="208"/>
                    <a:pt x="50" y="207"/>
                    <a:pt x="45" y="207"/>
                  </a:cubicBezTo>
                  <a:cubicBezTo>
                    <a:pt x="27" y="207"/>
                    <a:pt x="10" y="220"/>
                    <a:pt x="6" y="237"/>
                  </a:cubicBezTo>
                  <a:cubicBezTo>
                    <a:pt x="0" y="258"/>
                    <a:pt x="11" y="280"/>
                    <a:pt x="33" y="291"/>
                  </a:cubicBezTo>
                  <a:cubicBezTo>
                    <a:pt x="242" y="344"/>
                    <a:pt x="451" y="371"/>
                    <a:pt x="665" y="371"/>
                  </a:cubicBezTo>
                  <a:cubicBezTo>
                    <a:pt x="675" y="371"/>
                    <a:pt x="684" y="371"/>
                    <a:pt x="694" y="371"/>
                  </a:cubicBezTo>
                  <a:cubicBezTo>
                    <a:pt x="1065" y="371"/>
                    <a:pt x="1429" y="270"/>
                    <a:pt x="1748" y="81"/>
                  </a:cubicBezTo>
                  <a:cubicBezTo>
                    <a:pt x="1770" y="65"/>
                    <a:pt x="1775" y="39"/>
                    <a:pt x="1764" y="22"/>
                  </a:cubicBezTo>
                  <a:cubicBezTo>
                    <a:pt x="1754" y="8"/>
                    <a:pt x="1738" y="1"/>
                    <a:pt x="1724" y="1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81" name="CustomShape 62"/>
            <p:cNvSpPr/>
            <p:nvPr/>
          </p:nvSpPr>
          <p:spPr>
            <a:xfrm flipH="1">
              <a:off x="8286840" y="2184480"/>
              <a:ext cx="42840" cy="11520"/>
            </a:xfrm>
            <a:custGeom>
              <a:avLst/>
              <a:gdLst/>
              <a:ahLst/>
              <a:rect l="l" t="t" r="r" b="b"/>
              <a:pathLst>
                <a:path w="789" h="219">
                  <a:moveTo>
                    <a:pt x="767" y="1"/>
                  </a:moveTo>
                  <a:cubicBezTo>
                    <a:pt x="761" y="1"/>
                    <a:pt x="756" y="3"/>
                    <a:pt x="751" y="9"/>
                  </a:cubicBezTo>
                  <a:cubicBezTo>
                    <a:pt x="609" y="143"/>
                    <a:pt x="430" y="176"/>
                    <a:pt x="287" y="176"/>
                  </a:cubicBezTo>
                  <a:cubicBezTo>
                    <a:pt x="143" y="176"/>
                    <a:pt x="35" y="143"/>
                    <a:pt x="32" y="143"/>
                  </a:cubicBezTo>
                  <a:cubicBezTo>
                    <a:pt x="29" y="142"/>
                    <a:pt x="27" y="141"/>
                    <a:pt x="24" y="141"/>
                  </a:cubicBezTo>
                  <a:cubicBezTo>
                    <a:pt x="16" y="141"/>
                    <a:pt x="9" y="147"/>
                    <a:pt x="5" y="159"/>
                  </a:cubicBezTo>
                  <a:cubicBezTo>
                    <a:pt x="0" y="170"/>
                    <a:pt x="11" y="180"/>
                    <a:pt x="21" y="180"/>
                  </a:cubicBezTo>
                  <a:cubicBezTo>
                    <a:pt x="107" y="207"/>
                    <a:pt x="193" y="218"/>
                    <a:pt x="284" y="218"/>
                  </a:cubicBezTo>
                  <a:cubicBezTo>
                    <a:pt x="291" y="218"/>
                    <a:pt x="298" y="218"/>
                    <a:pt x="305" y="218"/>
                  </a:cubicBezTo>
                  <a:cubicBezTo>
                    <a:pt x="480" y="218"/>
                    <a:pt x="649" y="154"/>
                    <a:pt x="783" y="41"/>
                  </a:cubicBezTo>
                  <a:cubicBezTo>
                    <a:pt x="788" y="30"/>
                    <a:pt x="788" y="20"/>
                    <a:pt x="783" y="9"/>
                  </a:cubicBezTo>
                  <a:cubicBezTo>
                    <a:pt x="777" y="3"/>
                    <a:pt x="772" y="1"/>
                    <a:pt x="767" y="1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82" name="CustomShape 63"/>
            <p:cNvSpPr/>
            <p:nvPr/>
          </p:nvSpPr>
          <p:spPr>
            <a:xfrm flipH="1">
              <a:off x="7805160" y="2422080"/>
              <a:ext cx="488160" cy="857520"/>
            </a:xfrm>
            <a:custGeom>
              <a:avLst/>
              <a:gdLst/>
              <a:ahLst/>
              <a:rect l="l" t="t" r="r" b="b"/>
              <a:pathLst>
                <a:path w="8934" h="15685">
                  <a:moveTo>
                    <a:pt x="6387" y="1"/>
                  </a:moveTo>
                  <a:lnTo>
                    <a:pt x="4639" y="2531"/>
                  </a:lnTo>
                  <a:lnTo>
                    <a:pt x="5025" y="10612"/>
                  </a:lnTo>
                  <a:lnTo>
                    <a:pt x="1" y="12628"/>
                  </a:lnTo>
                  <a:lnTo>
                    <a:pt x="1330" y="15684"/>
                  </a:lnTo>
                  <a:cubicBezTo>
                    <a:pt x="1330" y="15684"/>
                    <a:pt x="8355" y="13384"/>
                    <a:pt x="8569" y="12220"/>
                  </a:cubicBezTo>
                  <a:cubicBezTo>
                    <a:pt x="8783" y="11062"/>
                    <a:pt x="8934" y="3395"/>
                    <a:pt x="8376" y="1931"/>
                  </a:cubicBezTo>
                  <a:cubicBezTo>
                    <a:pt x="7818" y="472"/>
                    <a:pt x="6387" y="1"/>
                    <a:pt x="6387" y="1"/>
                  </a:cubicBez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83" name="CustomShape 64"/>
            <p:cNvSpPr/>
            <p:nvPr/>
          </p:nvSpPr>
          <p:spPr>
            <a:xfrm flipH="1">
              <a:off x="8373240" y="3091320"/>
              <a:ext cx="219960" cy="268560"/>
            </a:xfrm>
            <a:custGeom>
              <a:avLst/>
              <a:gdLst/>
              <a:ahLst/>
              <a:rect l="l" t="t" r="r" b="b"/>
              <a:pathLst>
                <a:path w="4028" h="4922">
                  <a:moveTo>
                    <a:pt x="1303" y="0"/>
                  </a:moveTo>
                  <a:cubicBezTo>
                    <a:pt x="43" y="483"/>
                    <a:pt x="0" y="1614"/>
                    <a:pt x="0" y="1614"/>
                  </a:cubicBezTo>
                  <a:cubicBezTo>
                    <a:pt x="0" y="1614"/>
                    <a:pt x="1217" y="3555"/>
                    <a:pt x="1432" y="3839"/>
                  </a:cubicBezTo>
                  <a:cubicBezTo>
                    <a:pt x="1641" y="4123"/>
                    <a:pt x="2461" y="4842"/>
                    <a:pt x="2649" y="4912"/>
                  </a:cubicBezTo>
                  <a:cubicBezTo>
                    <a:pt x="2667" y="4918"/>
                    <a:pt x="2684" y="4921"/>
                    <a:pt x="2701" y="4921"/>
                  </a:cubicBezTo>
                  <a:cubicBezTo>
                    <a:pt x="2854" y="4921"/>
                    <a:pt x="2933" y="4654"/>
                    <a:pt x="2933" y="4654"/>
                  </a:cubicBezTo>
                  <a:cubicBezTo>
                    <a:pt x="2987" y="4754"/>
                    <a:pt x="3090" y="4810"/>
                    <a:pt x="3196" y="4810"/>
                  </a:cubicBezTo>
                  <a:cubicBezTo>
                    <a:pt x="3238" y="4810"/>
                    <a:pt x="3280" y="4801"/>
                    <a:pt x="3319" y="4783"/>
                  </a:cubicBezTo>
                  <a:cubicBezTo>
                    <a:pt x="3582" y="4665"/>
                    <a:pt x="3507" y="4193"/>
                    <a:pt x="3507" y="4193"/>
                  </a:cubicBezTo>
                  <a:lnTo>
                    <a:pt x="3507" y="4193"/>
                  </a:lnTo>
                  <a:cubicBezTo>
                    <a:pt x="3507" y="4193"/>
                    <a:pt x="3644" y="4381"/>
                    <a:pt x="3773" y="4381"/>
                  </a:cubicBezTo>
                  <a:cubicBezTo>
                    <a:pt x="3812" y="4381"/>
                    <a:pt x="3849" y="4365"/>
                    <a:pt x="3882" y="4322"/>
                  </a:cubicBezTo>
                  <a:cubicBezTo>
                    <a:pt x="4027" y="4139"/>
                    <a:pt x="3110" y="1732"/>
                    <a:pt x="2906" y="1475"/>
                  </a:cubicBezTo>
                  <a:cubicBezTo>
                    <a:pt x="2708" y="1217"/>
                    <a:pt x="1303" y="0"/>
                    <a:pt x="1303" y="0"/>
                  </a:cubicBezTo>
                  <a:close/>
                </a:path>
              </a:pathLst>
            </a:custGeom>
            <a:solidFill>
              <a:srgbClr val="d88c9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84" name="CustomShape 65"/>
            <p:cNvSpPr/>
            <p:nvPr/>
          </p:nvSpPr>
          <p:spPr>
            <a:xfrm flipH="1">
              <a:off x="8254800" y="3137040"/>
              <a:ext cx="271440" cy="219960"/>
            </a:xfrm>
            <a:custGeom>
              <a:avLst/>
              <a:gdLst/>
              <a:ahLst/>
              <a:rect l="l" t="t" r="r" b="b"/>
              <a:pathLst>
                <a:path w="4972" h="4031">
                  <a:moveTo>
                    <a:pt x="4414" y="0"/>
                  </a:moveTo>
                  <a:cubicBezTo>
                    <a:pt x="4414" y="0"/>
                    <a:pt x="2521" y="864"/>
                    <a:pt x="1845" y="1411"/>
                  </a:cubicBezTo>
                  <a:cubicBezTo>
                    <a:pt x="1170" y="1952"/>
                    <a:pt x="1" y="3116"/>
                    <a:pt x="151" y="3314"/>
                  </a:cubicBezTo>
                  <a:cubicBezTo>
                    <a:pt x="183" y="3359"/>
                    <a:pt x="225" y="3376"/>
                    <a:pt x="273" y="3376"/>
                  </a:cubicBezTo>
                  <a:cubicBezTo>
                    <a:pt x="444" y="3376"/>
                    <a:pt x="676" y="3153"/>
                    <a:pt x="676" y="3153"/>
                  </a:cubicBezTo>
                  <a:lnTo>
                    <a:pt x="676" y="3153"/>
                  </a:lnTo>
                  <a:cubicBezTo>
                    <a:pt x="676" y="3154"/>
                    <a:pt x="360" y="3555"/>
                    <a:pt x="446" y="3738"/>
                  </a:cubicBezTo>
                  <a:cubicBezTo>
                    <a:pt x="522" y="3900"/>
                    <a:pt x="628" y="4028"/>
                    <a:pt x="786" y="4028"/>
                  </a:cubicBezTo>
                  <a:cubicBezTo>
                    <a:pt x="806" y="4028"/>
                    <a:pt x="827" y="4026"/>
                    <a:pt x="848" y="4022"/>
                  </a:cubicBezTo>
                  <a:cubicBezTo>
                    <a:pt x="1036" y="3979"/>
                    <a:pt x="1502" y="3636"/>
                    <a:pt x="1502" y="3636"/>
                  </a:cubicBezTo>
                  <a:lnTo>
                    <a:pt x="1502" y="3636"/>
                  </a:lnTo>
                  <a:cubicBezTo>
                    <a:pt x="1502" y="3636"/>
                    <a:pt x="1298" y="3872"/>
                    <a:pt x="1384" y="3974"/>
                  </a:cubicBezTo>
                  <a:cubicBezTo>
                    <a:pt x="1413" y="4008"/>
                    <a:pt x="1449" y="4030"/>
                    <a:pt x="1496" y="4030"/>
                  </a:cubicBezTo>
                  <a:cubicBezTo>
                    <a:pt x="1586" y="4030"/>
                    <a:pt x="1717" y="3949"/>
                    <a:pt x="1926" y="3727"/>
                  </a:cubicBezTo>
                  <a:cubicBezTo>
                    <a:pt x="2242" y="3384"/>
                    <a:pt x="3132" y="2815"/>
                    <a:pt x="3282" y="2757"/>
                  </a:cubicBezTo>
                  <a:cubicBezTo>
                    <a:pt x="3432" y="2692"/>
                    <a:pt x="4258" y="2354"/>
                    <a:pt x="4489" y="1968"/>
                  </a:cubicBezTo>
                  <a:cubicBezTo>
                    <a:pt x="4634" y="1732"/>
                    <a:pt x="4794" y="1507"/>
                    <a:pt x="4971" y="1287"/>
                  </a:cubicBezTo>
                  <a:lnTo>
                    <a:pt x="4414" y="0"/>
                  </a:lnTo>
                  <a:close/>
                </a:path>
              </a:pathLst>
            </a:custGeom>
            <a:solidFill>
              <a:srgbClr val="d88c9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85" name="CustomShape 66"/>
            <p:cNvSpPr/>
            <p:nvPr/>
          </p:nvSpPr>
          <p:spPr>
            <a:xfrm flipH="1">
              <a:off x="8419320" y="3239280"/>
              <a:ext cx="69480" cy="70200"/>
            </a:xfrm>
            <a:custGeom>
              <a:avLst/>
              <a:gdLst/>
              <a:ahLst/>
              <a:rect l="l" t="t" r="r" b="b"/>
              <a:pathLst>
                <a:path w="1277" h="1288">
                  <a:moveTo>
                    <a:pt x="0" y="1288"/>
                  </a:moveTo>
                  <a:cubicBezTo>
                    <a:pt x="0" y="1288"/>
                    <a:pt x="773" y="323"/>
                    <a:pt x="1277" y="1"/>
                  </a:cubicBezTo>
                </a:path>
              </a:pathLst>
            </a:custGeom>
            <a:noFill/>
            <a:ln cap="rnd">
              <a:solidFill>
                <a:schemeClr val="dk1"/>
              </a:solidFill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86" name="CustomShape 67"/>
            <p:cNvSpPr/>
            <p:nvPr/>
          </p:nvSpPr>
          <p:spPr>
            <a:xfrm flipH="1">
              <a:off x="8404560" y="3264120"/>
              <a:ext cx="91800" cy="84960"/>
            </a:xfrm>
            <a:custGeom>
              <a:avLst/>
              <a:gdLst/>
              <a:ahLst/>
              <a:rect l="l" t="t" r="r" b="b"/>
              <a:pathLst>
                <a:path w="1684" h="1561">
                  <a:moveTo>
                    <a:pt x="0" y="1561"/>
                  </a:moveTo>
                  <a:cubicBezTo>
                    <a:pt x="0" y="1561"/>
                    <a:pt x="1094" y="354"/>
                    <a:pt x="1684" y="1"/>
                  </a:cubicBezTo>
                </a:path>
              </a:pathLst>
            </a:custGeom>
            <a:noFill/>
            <a:ln cap="rnd">
              <a:solidFill>
                <a:schemeClr val="dk1"/>
              </a:solidFill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87" name="CustomShape 68"/>
            <p:cNvSpPr/>
            <p:nvPr/>
          </p:nvSpPr>
          <p:spPr>
            <a:xfrm flipH="1">
              <a:off x="8397360" y="3294360"/>
              <a:ext cx="47160" cy="42480"/>
            </a:xfrm>
            <a:custGeom>
              <a:avLst/>
              <a:gdLst/>
              <a:ahLst/>
              <a:rect l="l" t="t" r="r" b="b"/>
              <a:pathLst>
                <a:path w="870" h="784">
                  <a:moveTo>
                    <a:pt x="1" y="784"/>
                  </a:moveTo>
                  <a:cubicBezTo>
                    <a:pt x="1" y="784"/>
                    <a:pt x="440" y="215"/>
                    <a:pt x="869" y="1"/>
                  </a:cubicBezTo>
                </a:path>
              </a:pathLst>
            </a:custGeom>
            <a:noFill/>
            <a:ln cap="rnd">
              <a:solidFill>
                <a:schemeClr val="dk1"/>
              </a:solidFill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88" name="CustomShape 69"/>
            <p:cNvSpPr/>
            <p:nvPr/>
          </p:nvSpPr>
          <p:spPr>
            <a:xfrm flipH="1">
              <a:off x="7816320" y="3007080"/>
              <a:ext cx="96120" cy="151200"/>
            </a:xfrm>
            <a:custGeom>
              <a:avLst/>
              <a:gdLst/>
              <a:ahLst/>
              <a:rect l="l" t="t" r="r" b="b"/>
              <a:pathLst>
                <a:path w="1765" h="2768">
                  <a:moveTo>
                    <a:pt x="1732" y="1"/>
                  </a:moveTo>
                  <a:cubicBezTo>
                    <a:pt x="697" y="467"/>
                    <a:pt x="0" y="1620"/>
                    <a:pt x="81" y="2746"/>
                  </a:cubicBezTo>
                  <a:cubicBezTo>
                    <a:pt x="81" y="2757"/>
                    <a:pt x="86" y="2767"/>
                    <a:pt x="102" y="2767"/>
                  </a:cubicBezTo>
                  <a:cubicBezTo>
                    <a:pt x="113" y="2767"/>
                    <a:pt x="124" y="2757"/>
                    <a:pt x="124" y="2746"/>
                  </a:cubicBezTo>
                  <a:cubicBezTo>
                    <a:pt x="43" y="1631"/>
                    <a:pt x="730" y="494"/>
                    <a:pt x="1748" y="44"/>
                  </a:cubicBezTo>
                  <a:cubicBezTo>
                    <a:pt x="1759" y="38"/>
                    <a:pt x="1765" y="22"/>
                    <a:pt x="1759" y="11"/>
                  </a:cubicBezTo>
                  <a:cubicBezTo>
                    <a:pt x="1754" y="1"/>
                    <a:pt x="1743" y="1"/>
                    <a:pt x="1732" y="1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89" name="CustomShape 70"/>
            <p:cNvSpPr/>
            <p:nvPr/>
          </p:nvSpPr>
          <p:spPr>
            <a:xfrm flipH="1">
              <a:off x="7890480" y="2647440"/>
              <a:ext cx="403200" cy="632880"/>
            </a:xfrm>
            <a:custGeom>
              <a:avLst/>
              <a:gdLst/>
              <a:ahLst/>
              <a:rect l="l" t="t" r="r" b="b"/>
              <a:pathLst>
                <a:path w="7379" h="11578">
                  <a:moveTo>
                    <a:pt x="4859" y="1"/>
                  </a:moveTo>
                  <a:cubicBezTo>
                    <a:pt x="4848" y="1"/>
                    <a:pt x="4837" y="6"/>
                    <a:pt x="4837" y="22"/>
                  </a:cubicBezTo>
                  <a:lnTo>
                    <a:pt x="4987" y="6322"/>
                  </a:lnTo>
                  <a:lnTo>
                    <a:pt x="17" y="8612"/>
                  </a:lnTo>
                  <a:cubicBezTo>
                    <a:pt x="6" y="8617"/>
                    <a:pt x="1" y="8628"/>
                    <a:pt x="6" y="8639"/>
                  </a:cubicBezTo>
                  <a:lnTo>
                    <a:pt x="1320" y="11561"/>
                  </a:lnTo>
                  <a:cubicBezTo>
                    <a:pt x="1320" y="11572"/>
                    <a:pt x="1330" y="11577"/>
                    <a:pt x="1336" y="11577"/>
                  </a:cubicBezTo>
                  <a:lnTo>
                    <a:pt x="1341" y="11577"/>
                  </a:lnTo>
                  <a:cubicBezTo>
                    <a:pt x="1384" y="11561"/>
                    <a:pt x="5599" y="10253"/>
                    <a:pt x="7363" y="9143"/>
                  </a:cubicBezTo>
                  <a:cubicBezTo>
                    <a:pt x="7373" y="9138"/>
                    <a:pt x="7379" y="9127"/>
                    <a:pt x="7368" y="9116"/>
                  </a:cubicBezTo>
                  <a:cubicBezTo>
                    <a:pt x="7365" y="9110"/>
                    <a:pt x="7360" y="9107"/>
                    <a:pt x="7354" y="9107"/>
                  </a:cubicBezTo>
                  <a:cubicBezTo>
                    <a:pt x="7350" y="9107"/>
                    <a:pt x="7346" y="9108"/>
                    <a:pt x="7341" y="9111"/>
                  </a:cubicBezTo>
                  <a:cubicBezTo>
                    <a:pt x="5636" y="10178"/>
                    <a:pt x="1652" y="11438"/>
                    <a:pt x="1346" y="11529"/>
                  </a:cubicBezTo>
                  <a:lnTo>
                    <a:pt x="54" y="8644"/>
                  </a:lnTo>
                  <a:lnTo>
                    <a:pt x="5019" y="6355"/>
                  </a:lnTo>
                  <a:cubicBezTo>
                    <a:pt x="5025" y="6349"/>
                    <a:pt x="5030" y="6344"/>
                    <a:pt x="5030" y="6333"/>
                  </a:cubicBezTo>
                  <a:lnTo>
                    <a:pt x="4880" y="22"/>
                  </a:lnTo>
                  <a:cubicBezTo>
                    <a:pt x="4880" y="6"/>
                    <a:pt x="4869" y="1"/>
                    <a:pt x="4859" y="1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90" name="CustomShape 71"/>
            <p:cNvSpPr/>
            <p:nvPr/>
          </p:nvSpPr>
          <p:spPr>
            <a:xfrm flipH="1">
              <a:off x="8025120" y="2684880"/>
              <a:ext cx="21240" cy="58320"/>
            </a:xfrm>
            <a:custGeom>
              <a:avLst/>
              <a:gdLst/>
              <a:ahLst/>
              <a:rect l="l" t="t" r="r" b="b"/>
              <a:pathLst>
                <a:path w="392" h="1075">
                  <a:moveTo>
                    <a:pt x="25" y="0"/>
                  </a:moveTo>
                  <a:cubicBezTo>
                    <a:pt x="22" y="0"/>
                    <a:pt x="19" y="1"/>
                    <a:pt x="16" y="2"/>
                  </a:cubicBezTo>
                  <a:cubicBezTo>
                    <a:pt x="5" y="8"/>
                    <a:pt x="0" y="18"/>
                    <a:pt x="5" y="29"/>
                  </a:cubicBezTo>
                  <a:lnTo>
                    <a:pt x="349" y="1059"/>
                  </a:lnTo>
                  <a:cubicBezTo>
                    <a:pt x="354" y="1069"/>
                    <a:pt x="359" y="1075"/>
                    <a:pt x="370" y="1075"/>
                  </a:cubicBezTo>
                  <a:lnTo>
                    <a:pt x="375" y="1075"/>
                  </a:lnTo>
                  <a:cubicBezTo>
                    <a:pt x="386" y="1069"/>
                    <a:pt x="391" y="1059"/>
                    <a:pt x="391" y="1048"/>
                  </a:cubicBezTo>
                  <a:lnTo>
                    <a:pt x="43" y="13"/>
                  </a:lnTo>
                  <a:cubicBezTo>
                    <a:pt x="43" y="5"/>
                    <a:pt x="34" y="0"/>
                    <a:pt x="25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91" name="CustomShape 72"/>
            <p:cNvSpPr/>
            <p:nvPr/>
          </p:nvSpPr>
          <p:spPr>
            <a:xfrm flipH="1">
              <a:off x="7916400" y="2428920"/>
              <a:ext cx="105840" cy="140040"/>
            </a:xfrm>
            <a:custGeom>
              <a:avLst/>
              <a:gdLst/>
              <a:ahLst/>
              <a:rect l="l" t="t" r="r" b="b"/>
              <a:pathLst>
                <a:path w="1942" h="2566">
                  <a:moveTo>
                    <a:pt x="1918" y="0"/>
                  </a:moveTo>
                  <a:cubicBezTo>
                    <a:pt x="1915" y="0"/>
                    <a:pt x="1913" y="1"/>
                    <a:pt x="1910" y="2"/>
                  </a:cubicBezTo>
                  <a:cubicBezTo>
                    <a:pt x="1186" y="404"/>
                    <a:pt x="274" y="1429"/>
                    <a:pt x="6" y="2544"/>
                  </a:cubicBezTo>
                  <a:cubicBezTo>
                    <a:pt x="1" y="2555"/>
                    <a:pt x="12" y="2565"/>
                    <a:pt x="22" y="2565"/>
                  </a:cubicBezTo>
                  <a:lnTo>
                    <a:pt x="28" y="2565"/>
                  </a:lnTo>
                  <a:cubicBezTo>
                    <a:pt x="33" y="2565"/>
                    <a:pt x="44" y="2560"/>
                    <a:pt x="49" y="2549"/>
                  </a:cubicBezTo>
                  <a:cubicBezTo>
                    <a:pt x="317" y="1450"/>
                    <a:pt x="1218" y="437"/>
                    <a:pt x="1931" y="40"/>
                  </a:cubicBezTo>
                  <a:cubicBezTo>
                    <a:pt x="1936" y="34"/>
                    <a:pt x="1942" y="24"/>
                    <a:pt x="1936" y="13"/>
                  </a:cubicBezTo>
                  <a:cubicBezTo>
                    <a:pt x="1933" y="5"/>
                    <a:pt x="1926" y="0"/>
                    <a:pt x="1918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2" name="TextShape 1"/>
          <p:cNvSpPr txBox="1"/>
          <p:nvPr/>
        </p:nvSpPr>
        <p:spPr>
          <a:xfrm>
            <a:off x="2843640" y="1419480"/>
            <a:ext cx="5557320" cy="3554280"/>
          </a:xfrm>
          <a:prstGeom prst="rect">
            <a:avLst/>
          </a:prstGeom>
          <a:noFill/>
          <a:ln w="0">
            <a:noFill/>
          </a:ln>
        </p:spPr>
        <p:txBody>
          <a:bodyPr tIns="91440" bIns="91440">
            <a:noAutofit/>
          </a:bodyPr>
          <a:p>
            <a:pPr>
              <a:lnSpc>
                <a:spcPct val="100000"/>
              </a:lnSpc>
              <a:buClr>
                <a:srgbClr val="372549"/>
              </a:buClr>
              <a:buFont typeface="Arial"/>
              <a:buChar char="•"/>
            </a:pPr>
            <a:r>
              <a:rPr b="0" lang="hr-HR" sz="1600" spc="-1" strike="noStrike">
                <a:solidFill>
                  <a:srgbClr val="372549"/>
                </a:solidFill>
                <a:latin typeface="Catamaran"/>
                <a:ea typeface="Catamaran"/>
              </a:rPr>
              <a:t> </a:t>
            </a:r>
            <a:r>
              <a:rPr b="0" lang="hr-HR" sz="1600" spc="-1" strike="noStrike">
                <a:solidFill>
                  <a:srgbClr val="372549"/>
                </a:solidFill>
                <a:latin typeface="Catamaran"/>
                <a:ea typeface="Catamaran"/>
              </a:rPr>
              <a:t>Možemo koristiti standardna ili nestandardna pitanja, ili bihevioralni eksperiment</a:t>
            </a:r>
            <a:endParaRPr b="0" lang="hr-HR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hr-HR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buClr>
                <a:srgbClr val="372549"/>
              </a:buClr>
              <a:buFont typeface="Arial"/>
              <a:buChar char="•"/>
              <a:tabLst>
                <a:tab algn="l" pos="0"/>
              </a:tabLst>
            </a:pPr>
            <a:r>
              <a:rPr b="0" lang="hr-HR" sz="1600" spc="-1" strike="noStrike">
                <a:solidFill>
                  <a:srgbClr val="372549"/>
                </a:solidFill>
                <a:latin typeface="Catamaran"/>
                <a:ea typeface="Catamaran"/>
              </a:rPr>
              <a:t> </a:t>
            </a:r>
            <a:r>
              <a:rPr b="0" lang="hr-HR" sz="1600" spc="-1" strike="noStrike">
                <a:solidFill>
                  <a:srgbClr val="372549"/>
                </a:solidFill>
                <a:latin typeface="Catamaran"/>
                <a:ea typeface="Catamaran"/>
              </a:rPr>
              <a:t>Ako klijent više </a:t>
            </a:r>
            <a:r>
              <a:rPr b="1" lang="hr-HR" sz="1600" spc="-1" strike="noStrike">
                <a:solidFill>
                  <a:srgbClr val="372549"/>
                </a:solidFill>
                <a:latin typeface="Catamaran"/>
                <a:ea typeface="Catamaran"/>
              </a:rPr>
              <a:t>ne vjeruje </a:t>
            </a:r>
            <a:r>
              <a:rPr b="0" lang="hr-HR" sz="1600" spc="-1" strike="noStrike">
                <a:solidFill>
                  <a:srgbClr val="372549"/>
                </a:solidFill>
                <a:latin typeface="Catamaran"/>
                <a:ea typeface="Catamaran"/>
              </a:rPr>
              <a:t>jako u AM i ako je njegova </a:t>
            </a:r>
            <a:r>
              <a:rPr b="1" lang="hr-HR" sz="1600" spc="-1" strike="noStrike">
                <a:solidFill>
                  <a:srgbClr val="372549"/>
                </a:solidFill>
                <a:latin typeface="Catamaran"/>
                <a:ea typeface="Catamaran"/>
              </a:rPr>
              <a:t>emocionalna reakcija značajno snižena</a:t>
            </a:r>
            <a:r>
              <a:rPr b="0" lang="hr-HR" sz="1600" spc="-1" strike="noStrike">
                <a:solidFill>
                  <a:srgbClr val="372549"/>
                </a:solidFill>
                <a:latin typeface="Catamaran"/>
                <a:ea typeface="Catamaran"/>
              </a:rPr>
              <a:t> → prelazimo na nešto drugo.</a:t>
            </a:r>
            <a:endParaRPr b="0" lang="hr-HR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hr-HR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buClr>
                <a:srgbClr val="372549"/>
              </a:buClr>
              <a:buFont typeface="Arial"/>
              <a:buChar char="•"/>
              <a:tabLst>
                <a:tab algn="l" pos="0"/>
              </a:tabLst>
            </a:pPr>
            <a:r>
              <a:rPr b="0" lang="hr-HR" sz="1600" spc="-1" strike="noStrike">
                <a:solidFill>
                  <a:srgbClr val="372549"/>
                </a:solidFill>
                <a:latin typeface="Catamaran"/>
                <a:ea typeface="Catamaran"/>
              </a:rPr>
              <a:t> </a:t>
            </a:r>
            <a:r>
              <a:rPr b="0" lang="hr-HR" sz="1600" spc="-1" strike="noStrike">
                <a:solidFill>
                  <a:srgbClr val="372549"/>
                </a:solidFill>
                <a:latin typeface="Catamaran"/>
                <a:ea typeface="Catamaran"/>
              </a:rPr>
              <a:t>Ako klijent i dalje </a:t>
            </a:r>
            <a:r>
              <a:rPr b="1" lang="hr-HR" sz="1600" spc="-1" strike="noStrike">
                <a:solidFill>
                  <a:srgbClr val="372549"/>
                </a:solidFill>
                <a:latin typeface="Catamaran"/>
                <a:ea typeface="Catamaran"/>
              </a:rPr>
              <a:t>vjeruje</a:t>
            </a:r>
            <a:r>
              <a:rPr b="0" lang="hr-HR" sz="1600" spc="-1" strike="noStrike">
                <a:solidFill>
                  <a:srgbClr val="372549"/>
                </a:solidFill>
                <a:latin typeface="Catamaran"/>
                <a:ea typeface="Catamaran"/>
              </a:rPr>
              <a:t> u AM i ima </a:t>
            </a:r>
            <a:r>
              <a:rPr b="1" lang="hr-HR" sz="1600" spc="-1" strike="noStrike">
                <a:solidFill>
                  <a:srgbClr val="372549"/>
                </a:solidFill>
                <a:latin typeface="Catamaran"/>
                <a:ea typeface="Catamaran"/>
              </a:rPr>
              <a:t>jaku emocionalnu reakciju </a:t>
            </a:r>
            <a:r>
              <a:rPr b="0" lang="hr-HR" sz="1600" spc="-1" strike="noStrike">
                <a:solidFill>
                  <a:srgbClr val="372549"/>
                </a:solidFill>
                <a:latin typeface="Catamaran"/>
                <a:ea typeface="Catamaran"/>
              </a:rPr>
              <a:t>→ nastojimo razumjeti zbog čega kognitivna restrukturacija nije bila uspješna.</a:t>
            </a:r>
            <a:endParaRPr b="0" lang="hr-HR" sz="1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93" name="TextShape 2"/>
          <p:cNvSpPr txBox="1"/>
          <p:nvPr/>
        </p:nvSpPr>
        <p:spPr>
          <a:xfrm>
            <a:off x="683640" y="555480"/>
            <a:ext cx="8208720" cy="752040"/>
          </a:xfrm>
          <a:prstGeom prst="rect">
            <a:avLst/>
          </a:prstGeom>
          <a:noFill/>
          <a:ln w="0">
            <a:noFill/>
          </a:ln>
        </p:spPr>
        <p:txBody>
          <a:bodyPr tIns="91440" bIns="91440">
            <a:noAutofit/>
          </a:bodyPr>
          <a:p>
            <a:pPr algn="ctr">
              <a:lnSpc>
                <a:spcPct val="100000"/>
              </a:lnSpc>
            </a:pPr>
            <a:r>
              <a:rPr b="0" lang="hr-HR" sz="3200" spc="-1" strike="noStrike">
                <a:solidFill>
                  <a:srgbClr val="372549"/>
                </a:solidFill>
                <a:latin typeface="Palanquin Dark SemiBold"/>
                <a:ea typeface="Palanquin Dark SemiBold"/>
              </a:rPr>
              <a:t>Procjena djelotvornosti vrednovanja AM</a:t>
            </a:r>
            <a:endParaRPr b="0" lang="hr-HR" sz="32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1194" name="Group 3"/>
          <p:cNvGrpSpPr/>
          <p:nvPr/>
        </p:nvGrpSpPr>
        <p:grpSpPr>
          <a:xfrm>
            <a:off x="899640" y="1779840"/>
            <a:ext cx="1799640" cy="2520360"/>
            <a:chOff x="899640" y="1779840"/>
            <a:chExt cx="1799640" cy="2520360"/>
          </a:xfrm>
        </p:grpSpPr>
        <p:sp>
          <p:nvSpPr>
            <p:cNvPr id="1195" name="CustomShape 4"/>
            <p:cNvSpPr/>
            <p:nvPr/>
          </p:nvSpPr>
          <p:spPr>
            <a:xfrm>
              <a:off x="1186200" y="3566880"/>
              <a:ext cx="677160" cy="455760"/>
            </a:xfrm>
            <a:custGeom>
              <a:avLst/>
              <a:gdLst/>
              <a:ahLst/>
              <a:rect l="l" t="t" r="r" b="b"/>
              <a:pathLst>
                <a:path w="11399" h="7935">
                  <a:moveTo>
                    <a:pt x="3702" y="129"/>
                  </a:moveTo>
                  <a:cubicBezTo>
                    <a:pt x="4341" y="129"/>
                    <a:pt x="4984" y="288"/>
                    <a:pt x="5607" y="440"/>
                  </a:cubicBezTo>
                  <a:cubicBezTo>
                    <a:pt x="5897" y="512"/>
                    <a:pt x="6186" y="585"/>
                    <a:pt x="6475" y="641"/>
                  </a:cubicBezTo>
                  <a:cubicBezTo>
                    <a:pt x="6772" y="705"/>
                    <a:pt x="7077" y="745"/>
                    <a:pt x="7367" y="794"/>
                  </a:cubicBezTo>
                  <a:cubicBezTo>
                    <a:pt x="8210" y="914"/>
                    <a:pt x="9077" y="1051"/>
                    <a:pt x="9792" y="1500"/>
                  </a:cubicBezTo>
                  <a:cubicBezTo>
                    <a:pt x="10716" y="2095"/>
                    <a:pt x="11278" y="3211"/>
                    <a:pt x="11222" y="4344"/>
                  </a:cubicBezTo>
                  <a:cubicBezTo>
                    <a:pt x="11142" y="5468"/>
                    <a:pt x="10539" y="6497"/>
                    <a:pt x="9600" y="7123"/>
                  </a:cubicBezTo>
                  <a:cubicBezTo>
                    <a:pt x="8907" y="7582"/>
                    <a:pt x="8043" y="7814"/>
                    <a:pt x="7108" y="7814"/>
                  </a:cubicBezTo>
                  <a:cubicBezTo>
                    <a:pt x="6569" y="7814"/>
                    <a:pt x="6006" y="7737"/>
                    <a:pt x="5439" y="7581"/>
                  </a:cubicBezTo>
                  <a:cubicBezTo>
                    <a:pt x="4603" y="7348"/>
                    <a:pt x="3744" y="6954"/>
                    <a:pt x="2732" y="6336"/>
                  </a:cubicBezTo>
                  <a:lnTo>
                    <a:pt x="2708" y="6328"/>
                  </a:lnTo>
                  <a:cubicBezTo>
                    <a:pt x="2081" y="5950"/>
                    <a:pt x="1447" y="5557"/>
                    <a:pt x="909" y="5059"/>
                  </a:cubicBezTo>
                  <a:cubicBezTo>
                    <a:pt x="587" y="4762"/>
                    <a:pt x="362" y="4368"/>
                    <a:pt x="266" y="3934"/>
                  </a:cubicBezTo>
                  <a:lnTo>
                    <a:pt x="266" y="3942"/>
                  </a:lnTo>
                  <a:cubicBezTo>
                    <a:pt x="137" y="3284"/>
                    <a:pt x="242" y="2601"/>
                    <a:pt x="571" y="2007"/>
                  </a:cubicBezTo>
                  <a:cubicBezTo>
                    <a:pt x="1158" y="922"/>
                    <a:pt x="2258" y="215"/>
                    <a:pt x="3495" y="135"/>
                  </a:cubicBezTo>
                  <a:cubicBezTo>
                    <a:pt x="3564" y="131"/>
                    <a:pt x="3633" y="129"/>
                    <a:pt x="3702" y="129"/>
                  </a:cubicBezTo>
                  <a:close/>
                  <a:moveTo>
                    <a:pt x="3692" y="1"/>
                  </a:moveTo>
                  <a:cubicBezTo>
                    <a:pt x="3621" y="1"/>
                    <a:pt x="3550" y="3"/>
                    <a:pt x="3479" y="6"/>
                  </a:cubicBezTo>
                  <a:cubicBezTo>
                    <a:pt x="2202" y="87"/>
                    <a:pt x="1061" y="818"/>
                    <a:pt x="459" y="1950"/>
                  </a:cubicBezTo>
                  <a:cubicBezTo>
                    <a:pt x="113" y="2561"/>
                    <a:pt x="1" y="3276"/>
                    <a:pt x="146" y="3966"/>
                  </a:cubicBezTo>
                  <a:cubicBezTo>
                    <a:pt x="242" y="4416"/>
                    <a:pt x="483" y="4834"/>
                    <a:pt x="820" y="5147"/>
                  </a:cubicBezTo>
                  <a:cubicBezTo>
                    <a:pt x="1366" y="5661"/>
                    <a:pt x="2017" y="6047"/>
                    <a:pt x="2644" y="6432"/>
                  </a:cubicBezTo>
                  <a:lnTo>
                    <a:pt x="2668" y="6440"/>
                  </a:lnTo>
                  <a:cubicBezTo>
                    <a:pt x="3198" y="6778"/>
                    <a:pt x="3760" y="7067"/>
                    <a:pt x="4338" y="7324"/>
                  </a:cubicBezTo>
                  <a:cubicBezTo>
                    <a:pt x="4684" y="7468"/>
                    <a:pt x="5037" y="7597"/>
                    <a:pt x="5399" y="7693"/>
                  </a:cubicBezTo>
                  <a:cubicBezTo>
                    <a:pt x="5977" y="7855"/>
                    <a:pt x="6552" y="7935"/>
                    <a:pt x="7103" y="7935"/>
                  </a:cubicBezTo>
                  <a:cubicBezTo>
                    <a:pt x="8062" y="7935"/>
                    <a:pt x="8950" y="7694"/>
                    <a:pt x="9664" y="7219"/>
                  </a:cubicBezTo>
                  <a:cubicBezTo>
                    <a:pt x="10636" y="6577"/>
                    <a:pt x="11286" y="5476"/>
                    <a:pt x="11343" y="4344"/>
                  </a:cubicBezTo>
                  <a:cubicBezTo>
                    <a:pt x="11399" y="3171"/>
                    <a:pt x="10820" y="2007"/>
                    <a:pt x="9857" y="1396"/>
                  </a:cubicBezTo>
                  <a:cubicBezTo>
                    <a:pt x="9118" y="922"/>
                    <a:pt x="8234" y="794"/>
                    <a:pt x="7383" y="665"/>
                  </a:cubicBezTo>
                  <a:cubicBezTo>
                    <a:pt x="7085" y="617"/>
                    <a:pt x="6780" y="577"/>
                    <a:pt x="6499" y="521"/>
                  </a:cubicBezTo>
                  <a:cubicBezTo>
                    <a:pt x="6210" y="464"/>
                    <a:pt x="5913" y="392"/>
                    <a:pt x="5632" y="320"/>
                  </a:cubicBezTo>
                  <a:cubicBezTo>
                    <a:pt x="5001" y="160"/>
                    <a:pt x="4350" y="1"/>
                    <a:pt x="3692" y="1"/>
                  </a:cubicBezTo>
                  <a:close/>
                </a:path>
              </a:pathLst>
            </a:custGeom>
            <a:solidFill>
              <a:srgbClr val="e5c3d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96" name="CustomShape 5"/>
            <p:cNvSpPr/>
            <p:nvPr/>
          </p:nvSpPr>
          <p:spPr>
            <a:xfrm>
              <a:off x="1660320" y="4037040"/>
              <a:ext cx="216000" cy="160920"/>
            </a:xfrm>
            <a:custGeom>
              <a:avLst/>
              <a:gdLst/>
              <a:ahLst/>
              <a:rect l="l" t="t" r="r" b="b"/>
              <a:pathLst>
                <a:path w="3639" h="2804">
                  <a:moveTo>
                    <a:pt x="2096" y="0"/>
                  </a:moveTo>
                  <a:lnTo>
                    <a:pt x="0" y="860"/>
                  </a:lnTo>
                  <a:lnTo>
                    <a:pt x="386" y="2804"/>
                  </a:lnTo>
                  <a:lnTo>
                    <a:pt x="3639" y="2105"/>
                  </a:lnTo>
                  <a:cubicBezTo>
                    <a:pt x="3502" y="1591"/>
                    <a:pt x="2096" y="0"/>
                    <a:pt x="2096" y="0"/>
                  </a:cubicBezTo>
                  <a:close/>
                </a:path>
              </a:pathLst>
            </a:custGeom>
            <a:solidFill>
              <a:srgbClr val="f7939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97" name="CustomShape 6"/>
            <p:cNvSpPr/>
            <p:nvPr/>
          </p:nvSpPr>
          <p:spPr>
            <a:xfrm>
              <a:off x="1125000" y="4017240"/>
              <a:ext cx="579240" cy="249480"/>
            </a:xfrm>
            <a:custGeom>
              <a:avLst/>
              <a:gdLst/>
              <a:ahLst/>
              <a:rect l="l" t="t" r="r" b="b"/>
              <a:pathLst>
                <a:path w="9753" h="4348">
                  <a:moveTo>
                    <a:pt x="3497" y="0"/>
                  </a:moveTo>
                  <a:cubicBezTo>
                    <a:pt x="3187" y="0"/>
                    <a:pt x="2854" y="22"/>
                    <a:pt x="2523" y="73"/>
                  </a:cubicBezTo>
                  <a:cubicBezTo>
                    <a:pt x="1238" y="282"/>
                    <a:pt x="1" y="941"/>
                    <a:pt x="129" y="2595"/>
                  </a:cubicBezTo>
                  <a:cubicBezTo>
                    <a:pt x="218" y="3712"/>
                    <a:pt x="1190" y="4162"/>
                    <a:pt x="2354" y="4298"/>
                  </a:cubicBezTo>
                  <a:cubicBezTo>
                    <a:pt x="2645" y="4333"/>
                    <a:pt x="2949" y="4348"/>
                    <a:pt x="3254" y="4348"/>
                  </a:cubicBezTo>
                  <a:cubicBezTo>
                    <a:pt x="4908" y="4348"/>
                    <a:pt x="6603" y="3913"/>
                    <a:pt x="6603" y="3913"/>
                  </a:cubicBezTo>
                  <a:cubicBezTo>
                    <a:pt x="6603" y="3913"/>
                    <a:pt x="7399" y="3985"/>
                    <a:pt x="7768" y="4033"/>
                  </a:cubicBezTo>
                  <a:cubicBezTo>
                    <a:pt x="7803" y="4038"/>
                    <a:pt x="7843" y="4041"/>
                    <a:pt x="7888" y="4041"/>
                  </a:cubicBezTo>
                  <a:cubicBezTo>
                    <a:pt x="8332" y="4041"/>
                    <a:pt x="9219" y="3770"/>
                    <a:pt x="9511" y="2844"/>
                  </a:cubicBezTo>
                  <a:cubicBezTo>
                    <a:pt x="9752" y="2081"/>
                    <a:pt x="9511" y="1158"/>
                    <a:pt x="8901" y="676"/>
                  </a:cubicBezTo>
                  <a:cubicBezTo>
                    <a:pt x="8740" y="547"/>
                    <a:pt x="8547" y="451"/>
                    <a:pt x="8354" y="395"/>
                  </a:cubicBezTo>
                  <a:cubicBezTo>
                    <a:pt x="8231" y="362"/>
                    <a:pt x="8098" y="349"/>
                    <a:pt x="7959" y="349"/>
                  </a:cubicBezTo>
                  <a:cubicBezTo>
                    <a:pt x="7519" y="349"/>
                    <a:pt x="7025" y="475"/>
                    <a:pt x="6627" y="475"/>
                  </a:cubicBezTo>
                  <a:cubicBezTo>
                    <a:pt x="6041" y="475"/>
                    <a:pt x="5455" y="370"/>
                    <a:pt x="4909" y="178"/>
                  </a:cubicBezTo>
                  <a:cubicBezTo>
                    <a:pt x="4632" y="82"/>
                    <a:pt x="4106" y="0"/>
                    <a:pt x="349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98" name="CustomShape 7"/>
            <p:cNvSpPr/>
            <p:nvPr/>
          </p:nvSpPr>
          <p:spPr>
            <a:xfrm>
              <a:off x="1125000" y="4021920"/>
              <a:ext cx="149760" cy="241920"/>
            </a:xfrm>
            <a:custGeom>
              <a:avLst/>
              <a:gdLst/>
              <a:ahLst/>
              <a:rect l="l" t="t" r="r" b="b"/>
              <a:pathLst>
                <a:path w="2523" h="4218">
                  <a:moveTo>
                    <a:pt x="2523" y="0"/>
                  </a:moveTo>
                  <a:lnTo>
                    <a:pt x="2523" y="0"/>
                  </a:lnTo>
                  <a:cubicBezTo>
                    <a:pt x="1238" y="201"/>
                    <a:pt x="1" y="860"/>
                    <a:pt x="129" y="2514"/>
                  </a:cubicBezTo>
                  <a:cubicBezTo>
                    <a:pt x="218" y="3631"/>
                    <a:pt x="1190" y="4081"/>
                    <a:pt x="2354" y="4217"/>
                  </a:cubicBezTo>
                  <a:cubicBezTo>
                    <a:pt x="1985" y="3944"/>
                    <a:pt x="1663" y="3623"/>
                    <a:pt x="1382" y="3253"/>
                  </a:cubicBezTo>
                  <a:cubicBezTo>
                    <a:pt x="1037" y="2771"/>
                    <a:pt x="828" y="2153"/>
                    <a:pt x="941" y="1567"/>
                  </a:cubicBezTo>
                  <a:cubicBezTo>
                    <a:pt x="1061" y="1053"/>
                    <a:pt x="1382" y="603"/>
                    <a:pt x="1832" y="322"/>
                  </a:cubicBezTo>
                  <a:cubicBezTo>
                    <a:pt x="2049" y="177"/>
                    <a:pt x="2282" y="73"/>
                    <a:pt x="2523" y="0"/>
                  </a:cubicBezTo>
                  <a:close/>
                </a:path>
              </a:pathLst>
            </a:custGeom>
            <a:solidFill>
              <a:schemeClr val="accent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99" name="CustomShape 8"/>
            <p:cNvSpPr/>
            <p:nvPr/>
          </p:nvSpPr>
          <p:spPr>
            <a:xfrm>
              <a:off x="1503000" y="4078800"/>
              <a:ext cx="25200" cy="124560"/>
            </a:xfrm>
            <a:custGeom>
              <a:avLst/>
              <a:gdLst/>
              <a:ahLst/>
              <a:rect l="l" t="t" r="r" b="b"/>
              <a:pathLst>
                <a:path w="427" h="2173">
                  <a:moveTo>
                    <a:pt x="59" y="0"/>
                  </a:moveTo>
                  <a:cubicBezTo>
                    <a:pt x="53" y="0"/>
                    <a:pt x="47" y="1"/>
                    <a:pt x="41" y="3"/>
                  </a:cubicBezTo>
                  <a:cubicBezTo>
                    <a:pt x="16" y="19"/>
                    <a:pt x="0" y="43"/>
                    <a:pt x="16" y="68"/>
                  </a:cubicBezTo>
                  <a:cubicBezTo>
                    <a:pt x="306" y="710"/>
                    <a:pt x="322" y="1449"/>
                    <a:pt x="65" y="2108"/>
                  </a:cubicBezTo>
                  <a:cubicBezTo>
                    <a:pt x="49" y="2140"/>
                    <a:pt x="73" y="2172"/>
                    <a:pt x="105" y="2172"/>
                  </a:cubicBezTo>
                  <a:cubicBezTo>
                    <a:pt x="129" y="2172"/>
                    <a:pt x="145" y="2164"/>
                    <a:pt x="153" y="2148"/>
                  </a:cubicBezTo>
                  <a:cubicBezTo>
                    <a:pt x="426" y="1465"/>
                    <a:pt x="410" y="694"/>
                    <a:pt x="105" y="27"/>
                  </a:cubicBezTo>
                  <a:cubicBezTo>
                    <a:pt x="93" y="9"/>
                    <a:pt x="76" y="0"/>
                    <a:pt x="59" y="0"/>
                  </a:cubicBezTo>
                  <a:close/>
                </a:path>
              </a:pathLst>
            </a:custGeom>
            <a:solidFill>
              <a:schemeClr val="accent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00" name="CustomShape 9"/>
            <p:cNvSpPr/>
            <p:nvPr/>
          </p:nvSpPr>
          <p:spPr>
            <a:xfrm>
              <a:off x="1456920" y="4078800"/>
              <a:ext cx="24480" cy="124560"/>
            </a:xfrm>
            <a:custGeom>
              <a:avLst/>
              <a:gdLst/>
              <a:ahLst/>
              <a:rect l="l" t="t" r="r" b="b"/>
              <a:pathLst>
                <a:path w="418" h="2173">
                  <a:moveTo>
                    <a:pt x="51" y="0"/>
                  </a:moveTo>
                  <a:cubicBezTo>
                    <a:pt x="45" y="0"/>
                    <a:pt x="38" y="1"/>
                    <a:pt x="32" y="3"/>
                  </a:cubicBezTo>
                  <a:cubicBezTo>
                    <a:pt x="8" y="19"/>
                    <a:pt x="0" y="43"/>
                    <a:pt x="8" y="68"/>
                  </a:cubicBezTo>
                  <a:cubicBezTo>
                    <a:pt x="305" y="710"/>
                    <a:pt x="322" y="1449"/>
                    <a:pt x="56" y="2108"/>
                  </a:cubicBezTo>
                  <a:cubicBezTo>
                    <a:pt x="40" y="2140"/>
                    <a:pt x="65" y="2172"/>
                    <a:pt x="105" y="2172"/>
                  </a:cubicBezTo>
                  <a:cubicBezTo>
                    <a:pt x="121" y="2172"/>
                    <a:pt x="137" y="2164"/>
                    <a:pt x="145" y="2148"/>
                  </a:cubicBezTo>
                  <a:cubicBezTo>
                    <a:pt x="418" y="1465"/>
                    <a:pt x="402" y="694"/>
                    <a:pt x="97" y="27"/>
                  </a:cubicBezTo>
                  <a:cubicBezTo>
                    <a:pt x="91" y="9"/>
                    <a:pt x="71" y="0"/>
                    <a:pt x="51" y="0"/>
                  </a:cubicBezTo>
                  <a:close/>
                </a:path>
              </a:pathLst>
            </a:custGeom>
            <a:solidFill>
              <a:schemeClr val="accent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01" name="CustomShape 10"/>
            <p:cNvSpPr/>
            <p:nvPr/>
          </p:nvSpPr>
          <p:spPr>
            <a:xfrm>
              <a:off x="1410120" y="4079160"/>
              <a:ext cx="24840" cy="124200"/>
            </a:xfrm>
            <a:custGeom>
              <a:avLst/>
              <a:gdLst/>
              <a:ahLst/>
              <a:rect l="l" t="t" r="r" b="b"/>
              <a:pathLst>
                <a:path w="426" h="2169">
                  <a:moveTo>
                    <a:pt x="54" y="1"/>
                  </a:moveTo>
                  <a:cubicBezTo>
                    <a:pt x="46" y="1"/>
                    <a:pt x="39" y="3"/>
                    <a:pt x="32" y="7"/>
                  </a:cubicBezTo>
                  <a:cubicBezTo>
                    <a:pt x="8" y="15"/>
                    <a:pt x="0" y="47"/>
                    <a:pt x="16" y="72"/>
                  </a:cubicBezTo>
                  <a:cubicBezTo>
                    <a:pt x="305" y="714"/>
                    <a:pt x="321" y="1453"/>
                    <a:pt x="56" y="2104"/>
                  </a:cubicBezTo>
                  <a:cubicBezTo>
                    <a:pt x="48" y="2128"/>
                    <a:pt x="64" y="2160"/>
                    <a:pt x="88" y="2168"/>
                  </a:cubicBezTo>
                  <a:lnTo>
                    <a:pt x="105" y="2168"/>
                  </a:lnTo>
                  <a:cubicBezTo>
                    <a:pt x="121" y="2168"/>
                    <a:pt x="145" y="2160"/>
                    <a:pt x="153" y="2144"/>
                  </a:cubicBezTo>
                  <a:cubicBezTo>
                    <a:pt x="426" y="1461"/>
                    <a:pt x="402" y="698"/>
                    <a:pt x="96" y="31"/>
                  </a:cubicBezTo>
                  <a:cubicBezTo>
                    <a:pt x="91" y="14"/>
                    <a:pt x="72" y="1"/>
                    <a:pt x="54" y="1"/>
                  </a:cubicBezTo>
                  <a:close/>
                </a:path>
              </a:pathLst>
            </a:custGeom>
            <a:solidFill>
              <a:schemeClr val="accent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02" name="CustomShape 11"/>
            <p:cNvSpPr/>
            <p:nvPr/>
          </p:nvSpPr>
          <p:spPr>
            <a:xfrm>
              <a:off x="1271160" y="4019400"/>
              <a:ext cx="56880" cy="251640"/>
            </a:xfrm>
            <a:custGeom>
              <a:avLst/>
              <a:gdLst/>
              <a:ahLst/>
              <a:rect l="l" t="t" r="r" b="b"/>
              <a:pathLst>
                <a:path w="965" h="4387">
                  <a:moveTo>
                    <a:pt x="135" y="1"/>
                  </a:moveTo>
                  <a:cubicBezTo>
                    <a:pt x="127" y="1"/>
                    <a:pt x="119" y="3"/>
                    <a:pt x="113" y="9"/>
                  </a:cubicBezTo>
                  <a:cubicBezTo>
                    <a:pt x="89" y="25"/>
                    <a:pt x="81" y="57"/>
                    <a:pt x="89" y="73"/>
                  </a:cubicBezTo>
                  <a:cubicBezTo>
                    <a:pt x="868" y="1351"/>
                    <a:pt x="836" y="3005"/>
                    <a:pt x="17" y="4314"/>
                  </a:cubicBezTo>
                  <a:cubicBezTo>
                    <a:pt x="1" y="4331"/>
                    <a:pt x="9" y="4363"/>
                    <a:pt x="25" y="4379"/>
                  </a:cubicBezTo>
                  <a:cubicBezTo>
                    <a:pt x="33" y="4387"/>
                    <a:pt x="41" y="4387"/>
                    <a:pt x="57" y="4387"/>
                  </a:cubicBezTo>
                  <a:cubicBezTo>
                    <a:pt x="73" y="4387"/>
                    <a:pt x="89" y="4379"/>
                    <a:pt x="97" y="4363"/>
                  </a:cubicBezTo>
                  <a:cubicBezTo>
                    <a:pt x="932" y="3029"/>
                    <a:pt x="965" y="1334"/>
                    <a:pt x="177" y="25"/>
                  </a:cubicBezTo>
                  <a:cubicBezTo>
                    <a:pt x="167" y="10"/>
                    <a:pt x="150" y="1"/>
                    <a:pt x="135" y="1"/>
                  </a:cubicBezTo>
                  <a:close/>
                </a:path>
              </a:pathLst>
            </a:custGeom>
            <a:solidFill>
              <a:schemeClr val="dk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03" name="CustomShape 12"/>
            <p:cNvSpPr/>
            <p:nvPr/>
          </p:nvSpPr>
          <p:spPr>
            <a:xfrm>
              <a:off x="992520" y="3596040"/>
              <a:ext cx="1658520" cy="547560"/>
            </a:xfrm>
            <a:custGeom>
              <a:avLst/>
              <a:gdLst/>
              <a:ahLst/>
              <a:rect l="l" t="t" r="r" b="b"/>
              <a:pathLst>
                <a:path w="27906" h="9532">
                  <a:moveTo>
                    <a:pt x="4087" y="1"/>
                  </a:moveTo>
                  <a:cubicBezTo>
                    <a:pt x="3262" y="1"/>
                    <a:pt x="1" y="228"/>
                    <a:pt x="57" y="3821"/>
                  </a:cubicBezTo>
                  <a:cubicBezTo>
                    <a:pt x="121" y="7933"/>
                    <a:pt x="10146" y="9532"/>
                    <a:pt x="10146" y="9532"/>
                  </a:cubicBezTo>
                  <a:cubicBezTo>
                    <a:pt x="10146" y="9532"/>
                    <a:pt x="20732" y="9130"/>
                    <a:pt x="23287" y="8166"/>
                  </a:cubicBezTo>
                  <a:cubicBezTo>
                    <a:pt x="25849" y="7210"/>
                    <a:pt x="26508" y="5877"/>
                    <a:pt x="27206" y="4415"/>
                  </a:cubicBezTo>
                  <a:cubicBezTo>
                    <a:pt x="27905" y="2961"/>
                    <a:pt x="27343" y="664"/>
                    <a:pt x="25150" y="166"/>
                  </a:cubicBezTo>
                  <a:cubicBezTo>
                    <a:pt x="24677" y="61"/>
                    <a:pt x="24182" y="19"/>
                    <a:pt x="23695" y="19"/>
                  </a:cubicBezTo>
                  <a:cubicBezTo>
                    <a:pt x="21922" y="19"/>
                    <a:pt x="20266" y="568"/>
                    <a:pt x="20266" y="568"/>
                  </a:cubicBezTo>
                  <a:cubicBezTo>
                    <a:pt x="18724" y="1268"/>
                    <a:pt x="16739" y="1517"/>
                    <a:pt x="14696" y="1517"/>
                  </a:cubicBezTo>
                  <a:cubicBezTo>
                    <a:pt x="9663" y="1517"/>
                    <a:pt x="4274" y="5"/>
                    <a:pt x="4274" y="5"/>
                  </a:cubicBezTo>
                  <a:cubicBezTo>
                    <a:pt x="4274" y="5"/>
                    <a:pt x="4206" y="1"/>
                    <a:pt x="4087" y="1"/>
                  </a:cubicBezTo>
                  <a:close/>
                </a:path>
              </a:pathLst>
            </a:custGeom>
            <a:solidFill>
              <a:schemeClr val="accent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04" name="CustomShape 13"/>
            <p:cNvSpPr/>
            <p:nvPr/>
          </p:nvSpPr>
          <p:spPr>
            <a:xfrm>
              <a:off x="1027440" y="3693600"/>
              <a:ext cx="980280" cy="503280"/>
            </a:xfrm>
            <a:custGeom>
              <a:avLst/>
              <a:gdLst/>
              <a:ahLst/>
              <a:rect l="l" t="t" r="r" b="b"/>
              <a:pathLst>
                <a:path w="16499" h="8764">
                  <a:moveTo>
                    <a:pt x="4715" y="0"/>
                  </a:moveTo>
                  <a:cubicBezTo>
                    <a:pt x="4715" y="0"/>
                    <a:pt x="0" y="3422"/>
                    <a:pt x="2426" y="5607"/>
                  </a:cubicBezTo>
                  <a:cubicBezTo>
                    <a:pt x="4852" y="7800"/>
                    <a:pt x="14844" y="8764"/>
                    <a:pt x="14844" y="8764"/>
                  </a:cubicBezTo>
                  <a:lnTo>
                    <a:pt x="16499" y="6474"/>
                  </a:lnTo>
                  <a:cubicBezTo>
                    <a:pt x="16499" y="6474"/>
                    <a:pt x="15800" y="6177"/>
                    <a:pt x="11880" y="3253"/>
                  </a:cubicBezTo>
                  <a:cubicBezTo>
                    <a:pt x="7968" y="330"/>
                    <a:pt x="4715" y="0"/>
                    <a:pt x="4715" y="0"/>
                  </a:cubicBezTo>
                  <a:close/>
                </a:path>
              </a:pathLst>
            </a:custGeom>
            <a:solidFill>
              <a:schemeClr val="accent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05" name="CustomShape 14"/>
            <p:cNvSpPr/>
            <p:nvPr/>
          </p:nvSpPr>
          <p:spPr>
            <a:xfrm>
              <a:off x="1333440" y="3711240"/>
              <a:ext cx="676080" cy="355680"/>
            </a:xfrm>
            <a:custGeom>
              <a:avLst/>
              <a:gdLst/>
              <a:ahLst/>
              <a:rect l="l" t="t" r="r" b="b"/>
              <a:pathLst>
                <a:path w="11380" h="6195">
                  <a:moveTo>
                    <a:pt x="31" y="1"/>
                  </a:moveTo>
                  <a:cubicBezTo>
                    <a:pt x="5" y="1"/>
                    <a:pt x="0" y="42"/>
                    <a:pt x="30" y="50"/>
                  </a:cubicBezTo>
                  <a:cubicBezTo>
                    <a:pt x="70" y="58"/>
                    <a:pt x="4175" y="1134"/>
                    <a:pt x="7090" y="3263"/>
                  </a:cubicBezTo>
                  <a:cubicBezTo>
                    <a:pt x="9910" y="5319"/>
                    <a:pt x="11235" y="6122"/>
                    <a:pt x="11331" y="6178"/>
                  </a:cubicBezTo>
                  <a:cubicBezTo>
                    <a:pt x="11340" y="6186"/>
                    <a:pt x="11348" y="6194"/>
                    <a:pt x="11356" y="6194"/>
                  </a:cubicBezTo>
                  <a:cubicBezTo>
                    <a:pt x="11356" y="6194"/>
                    <a:pt x="11364" y="6194"/>
                    <a:pt x="11364" y="6186"/>
                  </a:cubicBezTo>
                  <a:cubicBezTo>
                    <a:pt x="11380" y="6186"/>
                    <a:pt x="11380" y="6170"/>
                    <a:pt x="11380" y="6154"/>
                  </a:cubicBezTo>
                  <a:cubicBezTo>
                    <a:pt x="11372" y="6154"/>
                    <a:pt x="11372" y="6146"/>
                    <a:pt x="11364" y="6146"/>
                  </a:cubicBezTo>
                  <a:cubicBezTo>
                    <a:pt x="11356" y="6138"/>
                    <a:pt x="10038" y="5359"/>
                    <a:pt x="7115" y="3222"/>
                  </a:cubicBezTo>
                  <a:cubicBezTo>
                    <a:pt x="4199" y="1086"/>
                    <a:pt x="78" y="10"/>
                    <a:pt x="38" y="2"/>
                  </a:cubicBezTo>
                  <a:cubicBezTo>
                    <a:pt x="36" y="1"/>
                    <a:pt x="33" y="1"/>
                    <a:pt x="31" y="1"/>
                  </a:cubicBezTo>
                  <a:close/>
                </a:path>
              </a:pathLst>
            </a:custGeom>
            <a:solidFill>
              <a:schemeClr val="accent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06" name="CustomShape 15"/>
            <p:cNvSpPr/>
            <p:nvPr/>
          </p:nvSpPr>
          <p:spPr>
            <a:xfrm>
              <a:off x="1810800" y="3697560"/>
              <a:ext cx="640440" cy="236880"/>
            </a:xfrm>
            <a:custGeom>
              <a:avLst/>
              <a:gdLst/>
              <a:ahLst/>
              <a:rect l="l" t="t" r="r" b="b"/>
              <a:pathLst>
                <a:path w="10780" h="4130">
                  <a:moveTo>
                    <a:pt x="10756" y="1"/>
                  </a:moveTo>
                  <a:cubicBezTo>
                    <a:pt x="9004" y="105"/>
                    <a:pt x="7358" y="772"/>
                    <a:pt x="5679" y="1503"/>
                  </a:cubicBezTo>
                  <a:cubicBezTo>
                    <a:pt x="3775" y="2338"/>
                    <a:pt x="1872" y="3222"/>
                    <a:pt x="24" y="4081"/>
                  </a:cubicBezTo>
                  <a:cubicBezTo>
                    <a:pt x="0" y="4089"/>
                    <a:pt x="8" y="4129"/>
                    <a:pt x="32" y="4129"/>
                  </a:cubicBezTo>
                  <a:lnTo>
                    <a:pt x="40" y="4121"/>
                  </a:lnTo>
                  <a:cubicBezTo>
                    <a:pt x="1888" y="3262"/>
                    <a:pt x="3800" y="2378"/>
                    <a:pt x="5695" y="1543"/>
                  </a:cubicBezTo>
                  <a:cubicBezTo>
                    <a:pt x="7374" y="812"/>
                    <a:pt x="9012" y="145"/>
                    <a:pt x="10756" y="49"/>
                  </a:cubicBezTo>
                  <a:cubicBezTo>
                    <a:pt x="10772" y="49"/>
                    <a:pt x="10780" y="33"/>
                    <a:pt x="10780" y="25"/>
                  </a:cubicBezTo>
                  <a:cubicBezTo>
                    <a:pt x="10780" y="9"/>
                    <a:pt x="10772" y="1"/>
                    <a:pt x="10756" y="1"/>
                  </a:cubicBezTo>
                  <a:close/>
                </a:path>
              </a:pathLst>
            </a:custGeom>
            <a:solidFill>
              <a:schemeClr val="accent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07" name="CustomShape 16"/>
            <p:cNvSpPr/>
            <p:nvPr/>
          </p:nvSpPr>
          <p:spPr>
            <a:xfrm>
              <a:off x="2269080" y="3687480"/>
              <a:ext cx="85680" cy="51480"/>
            </a:xfrm>
            <a:custGeom>
              <a:avLst/>
              <a:gdLst/>
              <a:ahLst/>
              <a:rect l="l" t="t" r="r" b="b"/>
              <a:pathLst>
                <a:path w="1447" h="904">
                  <a:moveTo>
                    <a:pt x="1422" y="1"/>
                  </a:moveTo>
                  <a:cubicBezTo>
                    <a:pt x="1419" y="1"/>
                    <a:pt x="1416" y="2"/>
                    <a:pt x="1414" y="4"/>
                  </a:cubicBezTo>
                  <a:cubicBezTo>
                    <a:pt x="884" y="173"/>
                    <a:pt x="402" y="470"/>
                    <a:pt x="8" y="863"/>
                  </a:cubicBezTo>
                  <a:cubicBezTo>
                    <a:pt x="0" y="871"/>
                    <a:pt x="0" y="887"/>
                    <a:pt x="8" y="895"/>
                  </a:cubicBezTo>
                  <a:cubicBezTo>
                    <a:pt x="8" y="895"/>
                    <a:pt x="16" y="904"/>
                    <a:pt x="24" y="904"/>
                  </a:cubicBezTo>
                  <a:cubicBezTo>
                    <a:pt x="32" y="904"/>
                    <a:pt x="40" y="895"/>
                    <a:pt x="48" y="895"/>
                  </a:cubicBezTo>
                  <a:cubicBezTo>
                    <a:pt x="434" y="510"/>
                    <a:pt x="908" y="221"/>
                    <a:pt x="1430" y="44"/>
                  </a:cubicBezTo>
                  <a:cubicBezTo>
                    <a:pt x="1438" y="44"/>
                    <a:pt x="1446" y="28"/>
                    <a:pt x="1446" y="20"/>
                  </a:cubicBezTo>
                  <a:cubicBezTo>
                    <a:pt x="1440" y="8"/>
                    <a:pt x="1430" y="1"/>
                    <a:pt x="1422" y="1"/>
                  </a:cubicBezTo>
                  <a:close/>
                </a:path>
              </a:pathLst>
            </a:custGeom>
            <a:solidFill>
              <a:schemeClr val="accent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08" name="CustomShape 17"/>
            <p:cNvSpPr/>
            <p:nvPr/>
          </p:nvSpPr>
          <p:spPr>
            <a:xfrm>
              <a:off x="1419120" y="3700800"/>
              <a:ext cx="88200" cy="69120"/>
            </a:xfrm>
            <a:custGeom>
              <a:avLst/>
              <a:gdLst/>
              <a:ahLst/>
              <a:rect l="l" t="t" r="r" b="b"/>
              <a:pathLst>
                <a:path w="1487" h="1210">
                  <a:moveTo>
                    <a:pt x="41" y="1"/>
                  </a:moveTo>
                  <a:cubicBezTo>
                    <a:pt x="25" y="1"/>
                    <a:pt x="9" y="1"/>
                    <a:pt x="1" y="17"/>
                  </a:cubicBezTo>
                  <a:cubicBezTo>
                    <a:pt x="1" y="25"/>
                    <a:pt x="1" y="41"/>
                    <a:pt x="17" y="49"/>
                  </a:cubicBezTo>
                  <a:cubicBezTo>
                    <a:pt x="555" y="338"/>
                    <a:pt x="1045" y="732"/>
                    <a:pt x="1438" y="1206"/>
                  </a:cubicBezTo>
                  <a:cubicBezTo>
                    <a:pt x="1444" y="1206"/>
                    <a:pt x="1449" y="1209"/>
                    <a:pt x="1455" y="1209"/>
                  </a:cubicBezTo>
                  <a:cubicBezTo>
                    <a:pt x="1457" y="1209"/>
                    <a:pt x="1460" y="1208"/>
                    <a:pt x="1463" y="1206"/>
                  </a:cubicBezTo>
                  <a:cubicBezTo>
                    <a:pt x="1463" y="1208"/>
                    <a:pt x="1463" y="1209"/>
                    <a:pt x="1465" y="1209"/>
                  </a:cubicBezTo>
                  <a:cubicBezTo>
                    <a:pt x="1468" y="1209"/>
                    <a:pt x="1473" y="1206"/>
                    <a:pt x="1479" y="1206"/>
                  </a:cubicBezTo>
                  <a:cubicBezTo>
                    <a:pt x="1487" y="1198"/>
                    <a:pt x="1487" y="1182"/>
                    <a:pt x="1479" y="1166"/>
                  </a:cubicBezTo>
                  <a:cubicBezTo>
                    <a:pt x="1077" y="692"/>
                    <a:pt x="587" y="298"/>
                    <a:pt x="41" y="1"/>
                  </a:cubicBezTo>
                  <a:close/>
                </a:path>
              </a:pathLst>
            </a:custGeom>
            <a:solidFill>
              <a:schemeClr val="accent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09" name="CustomShape 18"/>
            <p:cNvSpPr/>
            <p:nvPr/>
          </p:nvSpPr>
          <p:spPr>
            <a:xfrm>
              <a:off x="1802520" y="3702240"/>
              <a:ext cx="61920" cy="160200"/>
            </a:xfrm>
            <a:custGeom>
              <a:avLst/>
              <a:gdLst/>
              <a:ahLst/>
              <a:rect l="l" t="t" r="r" b="b"/>
              <a:pathLst>
                <a:path w="1045" h="2792">
                  <a:moveTo>
                    <a:pt x="860" y="1"/>
                  </a:moveTo>
                  <a:cubicBezTo>
                    <a:pt x="848" y="1"/>
                    <a:pt x="836" y="9"/>
                    <a:pt x="836" y="25"/>
                  </a:cubicBezTo>
                  <a:lnTo>
                    <a:pt x="844" y="162"/>
                  </a:lnTo>
                  <a:lnTo>
                    <a:pt x="981" y="2033"/>
                  </a:lnTo>
                  <a:cubicBezTo>
                    <a:pt x="997" y="2170"/>
                    <a:pt x="997" y="2306"/>
                    <a:pt x="965" y="2443"/>
                  </a:cubicBezTo>
                  <a:cubicBezTo>
                    <a:pt x="932" y="2579"/>
                    <a:pt x="844" y="2684"/>
                    <a:pt x="716" y="2732"/>
                  </a:cubicBezTo>
                  <a:cubicBezTo>
                    <a:pt x="689" y="2739"/>
                    <a:pt x="662" y="2743"/>
                    <a:pt x="635" y="2743"/>
                  </a:cubicBezTo>
                  <a:cubicBezTo>
                    <a:pt x="487" y="2743"/>
                    <a:pt x="350" y="2638"/>
                    <a:pt x="282" y="2515"/>
                  </a:cubicBezTo>
                  <a:cubicBezTo>
                    <a:pt x="201" y="2346"/>
                    <a:pt x="169" y="2170"/>
                    <a:pt x="169" y="1985"/>
                  </a:cubicBezTo>
                  <a:lnTo>
                    <a:pt x="49" y="178"/>
                  </a:lnTo>
                  <a:cubicBezTo>
                    <a:pt x="49" y="162"/>
                    <a:pt x="33" y="154"/>
                    <a:pt x="25" y="154"/>
                  </a:cubicBezTo>
                  <a:cubicBezTo>
                    <a:pt x="9" y="154"/>
                    <a:pt x="1" y="170"/>
                    <a:pt x="1" y="178"/>
                  </a:cubicBezTo>
                  <a:lnTo>
                    <a:pt x="121" y="1985"/>
                  </a:lnTo>
                  <a:cubicBezTo>
                    <a:pt x="121" y="2178"/>
                    <a:pt x="161" y="2362"/>
                    <a:pt x="242" y="2539"/>
                  </a:cubicBezTo>
                  <a:cubicBezTo>
                    <a:pt x="322" y="2684"/>
                    <a:pt x="475" y="2780"/>
                    <a:pt x="643" y="2788"/>
                  </a:cubicBezTo>
                  <a:cubicBezTo>
                    <a:pt x="651" y="2791"/>
                    <a:pt x="660" y="2792"/>
                    <a:pt x="670" y="2792"/>
                  </a:cubicBezTo>
                  <a:cubicBezTo>
                    <a:pt x="689" y="2792"/>
                    <a:pt x="710" y="2788"/>
                    <a:pt x="732" y="2788"/>
                  </a:cubicBezTo>
                  <a:cubicBezTo>
                    <a:pt x="876" y="2732"/>
                    <a:pt x="981" y="2611"/>
                    <a:pt x="1013" y="2459"/>
                  </a:cubicBezTo>
                  <a:cubicBezTo>
                    <a:pt x="1045" y="2322"/>
                    <a:pt x="1045" y="2178"/>
                    <a:pt x="1029" y="2033"/>
                  </a:cubicBezTo>
                  <a:lnTo>
                    <a:pt x="892" y="162"/>
                  </a:lnTo>
                  <a:lnTo>
                    <a:pt x="884" y="25"/>
                  </a:lnTo>
                  <a:cubicBezTo>
                    <a:pt x="884" y="9"/>
                    <a:pt x="872" y="1"/>
                    <a:pt x="860" y="1"/>
                  </a:cubicBezTo>
                  <a:close/>
                </a:path>
              </a:pathLst>
            </a:custGeom>
            <a:solidFill>
              <a:schemeClr val="accent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10" name="CustomShape 19"/>
            <p:cNvSpPr/>
            <p:nvPr/>
          </p:nvSpPr>
          <p:spPr>
            <a:xfrm>
              <a:off x="1917000" y="4065840"/>
              <a:ext cx="214920" cy="160920"/>
            </a:xfrm>
            <a:custGeom>
              <a:avLst/>
              <a:gdLst/>
              <a:ahLst/>
              <a:rect l="l" t="t" r="r" b="b"/>
              <a:pathLst>
                <a:path w="3623" h="2804">
                  <a:moveTo>
                    <a:pt x="1535" y="0"/>
                  </a:moveTo>
                  <a:cubicBezTo>
                    <a:pt x="1535" y="0"/>
                    <a:pt x="338" y="1454"/>
                    <a:pt x="0" y="2105"/>
                  </a:cubicBezTo>
                  <a:lnTo>
                    <a:pt x="3237" y="2804"/>
                  </a:lnTo>
                  <a:lnTo>
                    <a:pt x="3623" y="860"/>
                  </a:lnTo>
                  <a:lnTo>
                    <a:pt x="1535" y="0"/>
                  </a:lnTo>
                  <a:close/>
                </a:path>
              </a:pathLst>
            </a:custGeom>
            <a:solidFill>
              <a:srgbClr val="f7939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11" name="CustomShape 20"/>
            <p:cNvSpPr/>
            <p:nvPr/>
          </p:nvSpPr>
          <p:spPr>
            <a:xfrm>
              <a:off x="2088000" y="4045680"/>
              <a:ext cx="579240" cy="249480"/>
            </a:xfrm>
            <a:custGeom>
              <a:avLst/>
              <a:gdLst/>
              <a:ahLst/>
              <a:rect l="l" t="t" r="r" b="b"/>
              <a:pathLst>
                <a:path w="9752" h="4348">
                  <a:moveTo>
                    <a:pt x="6257" y="0"/>
                  </a:moveTo>
                  <a:cubicBezTo>
                    <a:pt x="5650" y="0"/>
                    <a:pt x="5125" y="82"/>
                    <a:pt x="4843" y="178"/>
                  </a:cubicBezTo>
                  <a:cubicBezTo>
                    <a:pt x="4297" y="370"/>
                    <a:pt x="3711" y="475"/>
                    <a:pt x="3125" y="475"/>
                  </a:cubicBezTo>
                  <a:cubicBezTo>
                    <a:pt x="2734" y="475"/>
                    <a:pt x="2231" y="349"/>
                    <a:pt x="1794" y="349"/>
                  </a:cubicBezTo>
                  <a:cubicBezTo>
                    <a:pt x="1656" y="349"/>
                    <a:pt x="1525" y="362"/>
                    <a:pt x="1406" y="395"/>
                  </a:cubicBezTo>
                  <a:cubicBezTo>
                    <a:pt x="1205" y="451"/>
                    <a:pt x="1012" y="547"/>
                    <a:pt x="851" y="676"/>
                  </a:cubicBezTo>
                  <a:cubicBezTo>
                    <a:pt x="241" y="1158"/>
                    <a:pt x="0" y="2081"/>
                    <a:pt x="241" y="2844"/>
                  </a:cubicBezTo>
                  <a:cubicBezTo>
                    <a:pt x="536" y="3781"/>
                    <a:pt x="1440" y="4047"/>
                    <a:pt x="1879" y="4047"/>
                  </a:cubicBezTo>
                  <a:cubicBezTo>
                    <a:pt x="1918" y="4047"/>
                    <a:pt x="1953" y="4045"/>
                    <a:pt x="1984" y="4041"/>
                  </a:cubicBezTo>
                  <a:cubicBezTo>
                    <a:pt x="2353" y="3985"/>
                    <a:pt x="3157" y="3913"/>
                    <a:pt x="3157" y="3913"/>
                  </a:cubicBezTo>
                  <a:cubicBezTo>
                    <a:pt x="3157" y="3913"/>
                    <a:pt x="4846" y="4348"/>
                    <a:pt x="6504" y="4348"/>
                  </a:cubicBezTo>
                  <a:cubicBezTo>
                    <a:pt x="6809" y="4348"/>
                    <a:pt x="7113" y="4333"/>
                    <a:pt x="7406" y="4298"/>
                  </a:cubicBezTo>
                  <a:cubicBezTo>
                    <a:pt x="8562" y="4162"/>
                    <a:pt x="9542" y="3712"/>
                    <a:pt x="9623" y="2595"/>
                  </a:cubicBezTo>
                  <a:cubicBezTo>
                    <a:pt x="9751" y="941"/>
                    <a:pt x="8506" y="282"/>
                    <a:pt x="7229" y="73"/>
                  </a:cubicBezTo>
                  <a:cubicBezTo>
                    <a:pt x="6898" y="22"/>
                    <a:pt x="6566" y="0"/>
                    <a:pt x="62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12" name="CustomShape 21"/>
            <p:cNvSpPr/>
            <p:nvPr/>
          </p:nvSpPr>
          <p:spPr>
            <a:xfrm>
              <a:off x="2517840" y="4050360"/>
              <a:ext cx="149760" cy="241920"/>
            </a:xfrm>
            <a:custGeom>
              <a:avLst/>
              <a:gdLst/>
              <a:ahLst/>
              <a:rect l="l" t="t" r="r" b="b"/>
              <a:pathLst>
                <a:path w="2523" h="4218">
                  <a:moveTo>
                    <a:pt x="0" y="0"/>
                  </a:moveTo>
                  <a:lnTo>
                    <a:pt x="0" y="0"/>
                  </a:lnTo>
                  <a:cubicBezTo>
                    <a:pt x="249" y="73"/>
                    <a:pt x="482" y="177"/>
                    <a:pt x="691" y="322"/>
                  </a:cubicBezTo>
                  <a:cubicBezTo>
                    <a:pt x="1141" y="603"/>
                    <a:pt x="1462" y="1053"/>
                    <a:pt x="1582" y="1567"/>
                  </a:cubicBezTo>
                  <a:cubicBezTo>
                    <a:pt x="1703" y="2153"/>
                    <a:pt x="1486" y="2771"/>
                    <a:pt x="1141" y="3253"/>
                  </a:cubicBezTo>
                  <a:cubicBezTo>
                    <a:pt x="868" y="3623"/>
                    <a:pt x="538" y="3944"/>
                    <a:pt x="177" y="4217"/>
                  </a:cubicBezTo>
                  <a:cubicBezTo>
                    <a:pt x="1333" y="4081"/>
                    <a:pt x="2313" y="3631"/>
                    <a:pt x="2394" y="2514"/>
                  </a:cubicBezTo>
                  <a:cubicBezTo>
                    <a:pt x="2522" y="860"/>
                    <a:pt x="1277" y="201"/>
                    <a:pt x="0" y="0"/>
                  </a:cubicBezTo>
                  <a:close/>
                </a:path>
              </a:pathLst>
            </a:custGeom>
            <a:solidFill>
              <a:schemeClr val="accent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13" name="CustomShape 22"/>
            <p:cNvSpPr/>
            <p:nvPr/>
          </p:nvSpPr>
          <p:spPr>
            <a:xfrm>
              <a:off x="2264400" y="4107600"/>
              <a:ext cx="25560" cy="124560"/>
            </a:xfrm>
            <a:custGeom>
              <a:avLst/>
              <a:gdLst/>
              <a:ahLst/>
              <a:rect l="l" t="t" r="r" b="b"/>
              <a:pathLst>
                <a:path w="435" h="2173">
                  <a:moveTo>
                    <a:pt x="370" y="0"/>
                  </a:moveTo>
                  <a:cubicBezTo>
                    <a:pt x="354" y="0"/>
                    <a:pt x="338" y="8"/>
                    <a:pt x="330" y="27"/>
                  </a:cubicBezTo>
                  <a:cubicBezTo>
                    <a:pt x="25" y="694"/>
                    <a:pt x="1" y="1465"/>
                    <a:pt x="274" y="2148"/>
                  </a:cubicBezTo>
                  <a:cubicBezTo>
                    <a:pt x="282" y="2164"/>
                    <a:pt x="298" y="2172"/>
                    <a:pt x="322" y="2172"/>
                  </a:cubicBezTo>
                  <a:lnTo>
                    <a:pt x="338" y="2172"/>
                  </a:lnTo>
                  <a:cubicBezTo>
                    <a:pt x="362" y="2164"/>
                    <a:pt x="378" y="2132"/>
                    <a:pt x="370" y="2108"/>
                  </a:cubicBezTo>
                  <a:cubicBezTo>
                    <a:pt x="105" y="1449"/>
                    <a:pt x="121" y="710"/>
                    <a:pt x="419" y="68"/>
                  </a:cubicBezTo>
                  <a:cubicBezTo>
                    <a:pt x="435" y="30"/>
                    <a:pt x="401" y="0"/>
                    <a:pt x="370" y="0"/>
                  </a:cubicBezTo>
                  <a:close/>
                </a:path>
              </a:pathLst>
            </a:custGeom>
            <a:solidFill>
              <a:schemeClr val="accent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14" name="CustomShape 23"/>
            <p:cNvSpPr/>
            <p:nvPr/>
          </p:nvSpPr>
          <p:spPr>
            <a:xfrm>
              <a:off x="2311200" y="4107600"/>
              <a:ext cx="25200" cy="124560"/>
            </a:xfrm>
            <a:custGeom>
              <a:avLst/>
              <a:gdLst/>
              <a:ahLst/>
              <a:rect l="l" t="t" r="r" b="b"/>
              <a:pathLst>
                <a:path w="431" h="2173">
                  <a:moveTo>
                    <a:pt x="367" y="0"/>
                  </a:moveTo>
                  <a:cubicBezTo>
                    <a:pt x="350" y="0"/>
                    <a:pt x="332" y="8"/>
                    <a:pt x="321" y="27"/>
                  </a:cubicBezTo>
                  <a:cubicBezTo>
                    <a:pt x="16" y="694"/>
                    <a:pt x="0" y="1465"/>
                    <a:pt x="273" y="2148"/>
                  </a:cubicBezTo>
                  <a:cubicBezTo>
                    <a:pt x="281" y="2164"/>
                    <a:pt x="297" y="2172"/>
                    <a:pt x="321" y="2172"/>
                  </a:cubicBezTo>
                  <a:cubicBezTo>
                    <a:pt x="321" y="2172"/>
                    <a:pt x="329" y="2172"/>
                    <a:pt x="337" y="2164"/>
                  </a:cubicBezTo>
                  <a:cubicBezTo>
                    <a:pt x="362" y="2156"/>
                    <a:pt x="378" y="2132"/>
                    <a:pt x="362" y="2108"/>
                  </a:cubicBezTo>
                  <a:cubicBezTo>
                    <a:pt x="105" y="1449"/>
                    <a:pt x="121" y="710"/>
                    <a:pt x="410" y="68"/>
                  </a:cubicBezTo>
                  <a:cubicBezTo>
                    <a:pt x="431" y="30"/>
                    <a:pt x="400" y="0"/>
                    <a:pt x="367" y="0"/>
                  </a:cubicBezTo>
                  <a:close/>
                </a:path>
              </a:pathLst>
            </a:custGeom>
            <a:solidFill>
              <a:schemeClr val="accent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15" name="CustomShape 24"/>
            <p:cNvSpPr/>
            <p:nvPr/>
          </p:nvSpPr>
          <p:spPr>
            <a:xfrm>
              <a:off x="2358000" y="4107600"/>
              <a:ext cx="24840" cy="124560"/>
            </a:xfrm>
            <a:custGeom>
              <a:avLst/>
              <a:gdLst/>
              <a:ahLst/>
              <a:rect l="l" t="t" r="r" b="b"/>
              <a:pathLst>
                <a:path w="426" h="2173">
                  <a:moveTo>
                    <a:pt x="361" y="0"/>
                  </a:moveTo>
                  <a:cubicBezTo>
                    <a:pt x="345" y="0"/>
                    <a:pt x="330" y="8"/>
                    <a:pt x="322" y="27"/>
                  </a:cubicBezTo>
                  <a:cubicBezTo>
                    <a:pt x="16" y="694"/>
                    <a:pt x="0" y="1465"/>
                    <a:pt x="273" y="2148"/>
                  </a:cubicBezTo>
                  <a:cubicBezTo>
                    <a:pt x="273" y="2164"/>
                    <a:pt x="297" y="2172"/>
                    <a:pt x="314" y="2172"/>
                  </a:cubicBezTo>
                  <a:cubicBezTo>
                    <a:pt x="346" y="2172"/>
                    <a:pt x="370" y="2140"/>
                    <a:pt x="362" y="2108"/>
                  </a:cubicBezTo>
                  <a:cubicBezTo>
                    <a:pt x="97" y="1449"/>
                    <a:pt x="113" y="710"/>
                    <a:pt x="410" y="68"/>
                  </a:cubicBezTo>
                  <a:cubicBezTo>
                    <a:pt x="426" y="30"/>
                    <a:pt x="393" y="0"/>
                    <a:pt x="361" y="0"/>
                  </a:cubicBezTo>
                  <a:close/>
                </a:path>
              </a:pathLst>
            </a:custGeom>
            <a:solidFill>
              <a:schemeClr val="accent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16" name="CustomShape 25"/>
            <p:cNvSpPr/>
            <p:nvPr/>
          </p:nvSpPr>
          <p:spPr>
            <a:xfrm>
              <a:off x="2464200" y="4048560"/>
              <a:ext cx="56880" cy="251640"/>
            </a:xfrm>
            <a:custGeom>
              <a:avLst/>
              <a:gdLst/>
              <a:ahLst/>
              <a:rect l="l" t="t" r="r" b="b"/>
              <a:pathLst>
                <a:path w="965" h="4381">
                  <a:moveTo>
                    <a:pt x="820" y="1"/>
                  </a:moveTo>
                  <a:cubicBezTo>
                    <a:pt x="806" y="1"/>
                    <a:pt x="794" y="6"/>
                    <a:pt x="788" y="19"/>
                  </a:cubicBezTo>
                  <a:cubicBezTo>
                    <a:pt x="0" y="1320"/>
                    <a:pt x="33" y="3023"/>
                    <a:pt x="868" y="4357"/>
                  </a:cubicBezTo>
                  <a:cubicBezTo>
                    <a:pt x="876" y="4373"/>
                    <a:pt x="892" y="4381"/>
                    <a:pt x="908" y="4381"/>
                  </a:cubicBezTo>
                  <a:cubicBezTo>
                    <a:pt x="924" y="4381"/>
                    <a:pt x="932" y="4381"/>
                    <a:pt x="940" y="4373"/>
                  </a:cubicBezTo>
                  <a:cubicBezTo>
                    <a:pt x="964" y="4357"/>
                    <a:pt x="964" y="4325"/>
                    <a:pt x="956" y="4308"/>
                  </a:cubicBezTo>
                  <a:cubicBezTo>
                    <a:pt x="137" y="2999"/>
                    <a:pt x="97" y="1337"/>
                    <a:pt x="876" y="67"/>
                  </a:cubicBezTo>
                  <a:cubicBezTo>
                    <a:pt x="899" y="38"/>
                    <a:pt x="855" y="1"/>
                    <a:pt x="820" y="1"/>
                  </a:cubicBezTo>
                  <a:close/>
                </a:path>
              </a:pathLst>
            </a:custGeom>
            <a:solidFill>
              <a:schemeClr val="accent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17" name="CustomShape 26"/>
            <p:cNvSpPr/>
            <p:nvPr/>
          </p:nvSpPr>
          <p:spPr>
            <a:xfrm>
              <a:off x="1808640" y="2228760"/>
              <a:ext cx="455040" cy="553320"/>
            </a:xfrm>
            <a:custGeom>
              <a:avLst/>
              <a:gdLst/>
              <a:ahLst/>
              <a:rect l="l" t="t" r="r" b="b"/>
              <a:pathLst>
                <a:path w="7663" h="9632">
                  <a:moveTo>
                    <a:pt x="4747" y="1"/>
                  </a:moveTo>
                  <a:cubicBezTo>
                    <a:pt x="4370" y="145"/>
                    <a:pt x="4040" y="378"/>
                    <a:pt x="3791" y="684"/>
                  </a:cubicBezTo>
                  <a:cubicBezTo>
                    <a:pt x="2667" y="2113"/>
                    <a:pt x="2000" y="3848"/>
                    <a:pt x="1382" y="5559"/>
                  </a:cubicBezTo>
                  <a:cubicBezTo>
                    <a:pt x="884" y="6909"/>
                    <a:pt x="466" y="8266"/>
                    <a:pt x="0" y="9632"/>
                  </a:cubicBezTo>
                  <a:lnTo>
                    <a:pt x="5767" y="9632"/>
                  </a:lnTo>
                  <a:cubicBezTo>
                    <a:pt x="5920" y="9061"/>
                    <a:pt x="6016" y="8483"/>
                    <a:pt x="6064" y="7905"/>
                  </a:cubicBezTo>
                  <a:cubicBezTo>
                    <a:pt x="6249" y="8459"/>
                    <a:pt x="6338" y="9045"/>
                    <a:pt x="6322" y="9632"/>
                  </a:cubicBezTo>
                  <a:lnTo>
                    <a:pt x="7534" y="9632"/>
                  </a:lnTo>
                  <a:cubicBezTo>
                    <a:pt x="7550" y="9632"/>
                    <a:pt x="7575" y="9551"/>
                    <a:pt x="7591" y="9543"/>
                  </a:cubicBezTo>
                  <a:cubicBezTo>
                    <a:pt x="7663" y="8925"/>
                    <a:pt x="7663" y="8290"/>
                    <a:pt x="7583" y="7672"/>
                  </a:cubicBezTo>
                  <a:cubicBezTo>
                    <a:pt x="7502" y="7045"/>
                    <a:pt x="7253" y="6451"/>
                    <a:pt x="6876" y="5953"/>
                  </a:cubicBezTo>
                  <a:cubicBezTo>
                    <a:pt x="6330" y="5270"/>
                    <a:pt x="5462" y="4820"/>
                    <a:pt x="5189" y="3993"/>
                  </a:cubicBezTo>
                  <a:cubicBezTo>
                    <a:pt x="5036" y="3527"/>
                    <a:pt x="5093" y="3029"/>
                    <a:pt x="5109" y="2547"/>
                  </a:cubicBezTo>
                  <a:cubicBezTo>
                    <a:pt x="5141" y="1680"/>
                    <a:pt x="5012" y="820"/>
                    <a:pt x="4747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18" name="CustomShape 27"/>
            <p:cNvSpPr/>
            <p:nvPr/>
          </p:nvSpPr>
          <p:spPr>
            <a:xfrm>
              <a:off x="1343520" y="2160720"/>
              <a:ext cx="481680" cy="645120"/>
            </a:xfrm>
            <a:custGeom>
              <a:avLst/>
              <a:gdLst/>
              <a:ahLst/>
              <a:rect l="l" t="t" r="r" b="b"/>
              <a:pathLst>
                <a:path w="8106" h="11231">
                  <a:moveTo>
                    <a:pt x="3779" y="0"/>
                  </a:moveTo>
                  <a:cubicBezTo>
                    <a:pt x="3639" y="0"/>
                    <a:pt x="2562" y="2428"/>
                    <a:pt x="2515" y="2555"/>
                  </a:cubicBezTo>
                  <a:cubicBezTo>
                    <a:pt x="2001" y="3921"/>
                    <a:pt x="2659" y="5889"/>
                    <a:pt x="1695" y="7078"/>
                  </a:cubicBezTo>
                  <a:cubicBezTo>
                    <a:pt x="1270" y="7600"/>
                    <a:pt x="715" y="8074"/>
                    <a:pt x="434" y="8708"/>
                  </a:cubicBezTo>
                  <a:cubicBezTo>
                    <a:pt x="73" y="9503"/>
                    <a:pt x="1" y="10451"/>
                    <a:pt x="442" y="11230"/>
                  </a:cubicBezTo>
                  <a:lnTo>
                    <a:pt x="1679" y="11230"/>
                  </a:lnTo>
                  <a:cubicBezTo>
                    <a:pt x="1647" y="10837"/>
                    <a:pt x="1599" y="9921"/>
                    <a:pt x="1832" y="9503"/>
                  </a:cubicBezTo>
                  <a:cubicBezTo>
                    <a:pt x="1832" y="9503"/>
                    <a:pt x="1944" y="10708"/>
                    <a:pt x="2129" y="11230"/>
                  </a:cubicBezTo>
                  <a:lnTo>
                    <a:pt x="7559" y="11230"/>
                  </a:lnTo>
                  <a:lnTo>
                    <a:pt x="8105" y="3688"/>
                  </a:lnTo>
                  <a:cubicBezTo>
                    <a:pt x="8105" y="3688"/>
                    <a:pt x="3784" y="1"/>
                    <a:pt x="3784" y="1"/>
                  </a:cubicBezTo>
                  <a:cubicBezTo>
                    <a:pt x="3782" y="0"/>
                    <a:pt x="3781" y="0"/>
                    <a:pt x="3779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19" name="CustomShape 28"/>
            <p:cNvSpPr/>
            <p:nvPr/>
          </p:nvSpPr>
          <p:spPr>
            <a:xfrm>
              <a:off x="1692360" y="2619000"/>
              <a:ext cx="277920" cy="247320"/>
            </a:xfrm>
            <a:custGeom>
              <a:avLst/>
              <a:gdLst/>
              <a:ahLst/>
              <a:rect l="l" t="t" r="r" b="b"/>
              <a:pathLst>
                <a:path w="4684" h="4312">
                  <a:moveTo>
                    <a:pt x="3912" y="0"/>
                  </a:moveTo>
                  <a:lnTo>
                    <a:pt x="587" y="105"/>
                  </a:lnTo>
                  <a:lnTo>
                    <a:pt x="587" y="121"/>
                  </a:lnTo>
                  <a:cubicBezTo>
                    <a:pt x="587" y="185"/>
                    <a:pt x="570" y="394"/>
                    <a:pt x="538" y="699"/>
                  </a:cubicBezTo>
                  <a:cubicBezTo>
                    <a:pt x="474" y="1350"/>
                    <a:pt x="386" y="2265"/>
                    <a:pt x="0" y="3165"/>
                  </a:cubicBezTo>
                  <a:cubicBezTo>
                    <a:pt x="0" y="3165"/>
                    <a:pt x="506" y="4312"/>
                    <a:pt x="2068" y="4312"/>
                  </a:cubicBezTo>
                  <a:cubicBezTo>
                    <a:pt x="2211" y="4312"/>
                    <a:pt x="2362" y="4302"/>
                    <a:pt x="2522" y="4281"/>
                  </a:cubicBezTo>
                  <a:cubicBezTo>
                    <a:pt x="4482" y="4032"/>
                    <a:pt x="4683" y="2988"/>
                    <a:pt x="4683" y="2988"/>
                  </a:cubicBezTo>
                  <a:lnTo>
                    <a:pt x="4177" y="474"/>
                  </a:lnTo>
                  <a:lnTo>
                    <a:pt x="4081" y="0"/>
                  </a:lnTo>
                  <a:close/>
                </a:path>
              </a:pathLst>
            </a:custGeom>
            <a:solidFill>
              <a:srgbClr val="f7939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20" name="CustomShape 29"/>
            <p:cNvSpPr/>
            <p:nvPr/>
          </p:nvSpPr>
          <p:spPr>
            <a:xfrm>
              <a:off x="1724400" y="2618280"/>
              <a:ext cx="216000" cy="102600"/>
            </a:xfrm>
            <a:custGeom>
              <a:avLst/>
              <a:gdLst/>
              <a:ahLst/>
              <a:rect l="l" t="t" r="r" b="b"/>
              <a:pathLst>
                <a:path w="3639" h="1792">
                  <a:moveTo>
                    <a:pt x="3543" y="0"/>
                  </a:moveTo>
                  <a:lnTo>
                    <a:pt x="3374" y="8"/>
                  </a:lnTo>
                  <a:cubicBezTo>
                    <a:pt x="2777" y="228"/>
                    <a:pt x="2150" y="340"/>
                    <a:pt x="1522" y="340"/>
                  </a:cubicBezTo>
                  <a:cubicBezTo>
                    <a:pt x="1026" y="340"/>
                    <a:pt x="530" y="270"/>
                    <a:pt x="49" y="129"/>
                  </a:cubicBezTo>
                  <a:cubicBezTo>
                    <a:pt x="49" y="193"/>
                    <a:pt x="32" y="402"/>
                    <a:pt x="0" y="699"/>
                  </a:cubicBezTo>
                  <a:cubicBezTo>
                    <a:pt x="142" y="959"/>
                    <a:pt x="848" y="1792"/>
                    <a:pt x="1820" y="1792"/>
                  </a:cubicBezTo>
                  <a:cubicBezTo>
                    <a:pt x="1897" y="1792"/>
                    <a:pt x="1976" y="1786"/>
                    <a:pt x="2057" y="1775"/>
                  </a:cubicBezTo>
                  <a:cubicBezTo>
                    <a:pt x="3462" y="1582"/>
                    <a:pt x="3567" y="594"/>
                    <a:pt x="3639" y="482"/>
                  </a:cubicBezTo>
                  <a:lnTo>
                    <a:pt x="3543" y="0"/>
                  </a:lnTo>
                  <a:close/>
                </a:path>
              </a:pathLst>
            </a:custGeom>
            <a:solidFill>
              <a:srgbClr val="372549">
                <a:alpha val="11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21" name="CustomShape 30"/>
            <p:cNvSpPr/>
            <p:nvPr/>
          </p:nvSpPr>
          <p:spPr>
            <a:xfrm>
              <a:off x="1486800" y="2357280"/>
              <a:ext cx="126000" cy="150120"/>
            </a:xfrm>
            <a:custGeom>
              <a:avLst/>
              <a:gdLst/>
              <a:ahLst/>
              <a:rect l="l" t="t" r="r" b="b"/>
              <a:pathLst>
                <a:path w="2125" h="2615">
                  <a:moveTo>
                    <a:pt x="1069" y="0"/>
                  </a:moveTo>
                  <a:cubicBezTo>
                    <a:pt x="876" y="0"/>
                    <a:pt x="667" y="97"/>
                    <a:pt x="470" y="383"/>
                  </a:cubicBezTo>
                  <a:cubicBezTo>
                    <a:pt x="1" y="1055"/>
                    <a:pt x="602" y="2615"/>
                    <a:pt x="1726" y="2615"/>
                  </a:cubicBezTo>
                  <a:cubicBezTo>
                    <a:pt x="1853" y="2615"/>
                    <a:pt x="1986" y="2595"/>
                    <a:pt x="2125" y="2552"/>
                  </a:cubicBezTo>
                  <a:lnTo>
                    <a:pt x="2125" y="2544"/>
                  </a:lnTo>
                  <a:lnTo>
                    <a:pt x="1948" y="1363"/>
                  </a:lnTo>
                  <a:lnTo>
                    <a:pt x="1804" y="432"/>
                  </a:lnTo>
                  <a:cubicBezTo>
                    <a:pt x="1747" y="359"/>
                    <a:pt x="1691" y="303"/>
                    <a:pt x="1627" y="247"/>
                  </a:cubicBezTo>
                  <a:cubicBezTo>
                    <a:pt x="1493" y="130"/>
                    <a:pt x="1292" y="0"/>
                    <a:pt x="1069" y="0"/>
                  </a:cubicBezTo>
                  <a:close/>
                </a:path>
              </a:pathLst>
            </a:custGeom>
            <a:solidFill>
              <a:srgbClr val="f7939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22" name="CustomShape 31"/>
            <p:cNvSpPr/>
            <p:nvPr/>
          </p:nvSpPr>
          <p:spPr>
            <a:xfrm>
              <a:off x="1533960" y="2405520"/>
              <a:ext cx="54360" cy="59400"/>
            </a:xfrm>
            <a:custGeom>
              <a:avLst/>
              <a:gdLst/>
              <a:ahLst/>
              <a:rect l="l" t="t" r="r" b="b"/>
              <a:pathLst>
                <a:path w="921" h="1040">
                  <a:moveTo>
                    <a:pt x="59" y="1"/>
                  </a:moveTo>
                  <a:cubicBezTo>
                    <a:pt x="29" y="1"/>
                    <a:pt x="0" y="61"/>
                    <a:pt x="37" y="75"/>
                  </a:cubicBezTo>
                  <a:cubicBezTo>
                    <a:pt x="430" y="252"/>
                    <a:pt x="727" y="598"/>
                    <a:pt x="840" y="1015"/>
                  </a:cubicBezTo>
                  <a:cubicBezTo>
                    <a:pt x="848" y="1031"/>
                    <a:pt x="864" y="1039"/>
                    <a:pt x="880" y="1039"/>
                  </a:cubicBezTo>
                  <a:lnTo>
                    <a:pt x="888" y="1039"/>
                  </a:lnTo>
                  <a:cubicBezTo>
                    <a:pt x="912" y="1031"/>
                    <a:pt x="920" y="1015"/>
                    <a:pt x="920" y="991"/>
                  </a:cubicBezTo>
                  <a:cubicBezTo>
                    <a:pt x="792" y="557"/>
                    <a:pt x="486" y="196"/>
                    <a:pt x="69" y="3"/>
                  </a:cubicBezTo>
                  <a:cubicBezTo>
                    <a:pt x="66" y="2"/>
                    <a:pt x="62" y="1"/>
                    <a:pt x="59" y="1"/>
                  </a:cubicBezTo>
                  <a:close/>
                </a:path>
              </a:pathLst>
            </a:custGeom>
            <a:solidFill>
              <a:srgbClr val="4a305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23" name="CustomShape 32"/>
            <p:cNvSpPr/>
            <p:nvPr/>
          </p:nvSpPr>
          <p:spPr>
            <a:xfrm>
              <a:off x="1541160" y="2419920"/>
              <a:ext cx="20520" cy="43920"/>
            </a:xfrm>
            <a:custGeom>
              <a:avLst/>
              <a:gdLst/>
              <a:ahLst/>
              <a:rect l="l" t="t" r="r" b="b"/>
              <a:pathLst>
                <a:path w="354" h="769">
                  <a:moveTo>
                    <a:pt x="294" y="0"/>
                  </a:moveTo>
                  <a:cubicBezTo>
                    <a:pt x="285" y="0"/>
                    <a:pt x="275" y="4"/>
                    <a:pt x="266" y="13"/>
                  </a:cubicBezTo>
                  <a:cubicBezTo>
                    <a:pt x="65" y="198"/>
                    <a:pt x="1" y="495"/>
                    <a:pt x="121" y="752"/>
                  </a:cubicBezTo>
                  <a:cubicBezTo>
                    <a:pt x="121" y="760"/>
                    <a:pt x="138" y="768"/>
                    <a:pt x="154" y="768"/>
                  </a:cubicBezTo>
                  <a:lnTo>
                    <a:pt x="170" y="768"/>
                  </a:lnTo>
                  <a:cubicBezTo>
                    <a:pt x="186" y="760"/>
                    <a:pt x="194" y="736"/>
                    <a:pt x="186" y="720"/>
                  </a:cubicBezTo>
                  <a:cubicBezTo>
                    <a:pt x="81" y="495"/>
                    <a:pt x="138" y="230"/>
                    <a:pt x="322" y="69"/>
                  </a:cubicBezTo>
                  <a:cubicBezTo>
                    <a:pt x="353" y="45"/>
                    <a:pt x="327" y="0"/>
                    <a:pt x="294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24" name="CustomShape 33"/>
            <p:cNvSpPr/>
            <p:nvPr/>
          </p:nvSpPr>
          <p:spPr>
            <a:xfrm>
              <a:off x="2000880" y="2353680"/>
              <a:ext cx="132480" cy="146880"/>
            </a:xfrm>
            <a:custGeom>
              <a:avLst/>
              <a:gdLst/>
              <a:ahLst/>
              <a:rect l="l" t="t" r="r" b="b"/>
              <a:pathLst>
                <a:path w="2234" h="2560">
                  <a:moveTo>
                    <a:pt x="1136" y="1"/>
                  </a:moveTo>
                  <a:cubicBezTo>
                    <a:pt x="1033" y="1"/>
                    <a:pt x="930" y="21"/>
                    <a:pt x="835" y="62"/>
                  </a:cubicBezTo>
                  <a:cubicBezTo>
                    <a:pt x="603" y="142"/>
                    <a:pt x="386" y="279"/>
                    <a:pt x="209" y="447"/>
                  </a:cubicBezTo>
                  <a:lnTo>
                    <a:pt x="161" y="889"/>
                  </a:lnTo>
                  <a:lnTo>
                    <a:pt x="0" y="2496"/>
                  </a:lnTo>
                  <a:cubicBezTo>
                    <a:pt x="137" y="2544"/>
                    <a:pt x="281" y="2560"/>
                    <a:pt x="418" y="2560"/>
                  </a:cubicBezTo>
                  <a:cubicBezTo>
                    <a:pt x="490" y="2560"/>
                    <a:pt x="562" y="2560"/>
                    <a:pt x="627" y="2544"/>
                  </a:cubicBezTo>
                  <a:lnTo>
                    <a:pt x="651" y="2544"/>
                  </a:lnTo>
                  <a:cubicBezTo>
                    <a:pt x="1647" y="2359"/>
                    <a:pt x="2233" y="1010"/>
                    <a:pt x="1799" y="375"/>
                  </a:cubicBezTo>
                  <a:cubicBezTo>
                    <a:pt x="1703" y="214"/>
                    <a:pt x="1550" y="94"/>
                    <a:pt x="1374" y="38"/>
                  </a:cubicBezTo>
                  <a:cubicBezTo>
                    <a:pt x="1296" y="13"/>
                    <a:pt x="1216" y="1"/>
                    <a:pt x="1136" y="1"/>
                  </a:cubicBezTo>
                  <a:close/>
                </a:path>
              </a:pathLst>
            </a:custGeom>
            <a:solidFill>
              <a:srgbClr val="f7939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25" name="CustomShape 34"/>
            <p:cNvSpPr/>
            <p:nvPr/>
          </p:nvSpPr>
          <p:spPr>
            <a:xfrm>
              <a:off x="2046240" y="2386440"/>
              <a:ext cx="33120" cy="73080"/>
            </a:xfrm>
            <a:custGeom>
              <a:avLst/>
              <a:gdLst/>
              <a:ahLst/>
              <a:rect l="l" t="t" r="r" b="b"/>
              <a:pathLst>
                <a:path w="561" h="1279">
                  <a:moveTo>
                    <a:pt x="503" y="1"/>
                  </a:moveTo>
                  <a:cubicBezTo>
                    <a:pt x="493" y="1"/>
                    <a:pt x="482" y="6"/>
                    <a:pt x="474" y="18"/>
                  </a:cubicBezTo>
                  <a:cubicBezTo>
                    <a:pt x="153" y="339"/>
                    <a:pt x="0" y="789"/>
                    <a:pt x="40" y="1247"/>
                  </a:cubicBezTo>
                  <a:cubicBezTo>
                    <a:pt x="40" y="1263"/>
                    <a:pt x="56" y="1279"/>
                    <a:pt x="80" y="1279"/>
                  </a:cubicBezTo>
                  <a:lnTo>
                    <a:pt x="80" y="1271"/>
                  </a:lnTo>
                  <a:cubicBezTo>
                    <a:pt x="105" y="1271"/>
                    <a:pt x="113" y="1255"/>
                    <a:pt x="113" y="1239"/>
                  </a:cubicBezTo>
                  <a:cubicBezTo>
                    <a:pt x="72" y="805"/>
                    <a:pt x="225" y="379"/>
                    <a:pt x="530" y="66"/>
                  </a:cubicBezTo>
                  <a:cubicBezTo>
                    <a:pt x="560" y="42"/>
                    <a:pt x="532" y="1"/>
                    <a:pt x="503" y="1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26" name="CustomShape 35"/>
            <p:cNvSpPr/>
            <p:nvPr/>
          </p:nvSpPr>
          <p:spPr>
            <a:xfrm>
              <a:off x="2058120" y="2408400"/>
              <a:ext cx="28800" cy="38160"/>
            </a:xfrm>
            <a:custGeom>
              <a:avLst/>
              <a:gdLst/>
              <a:ahLst/>
              <a:rect l="l" t="t" r="r" b="b"/>
              <a:pathLst>
                <a:path w="488" h="669">
                  <a:moveTo>
                    <a:pt x="55" y="1"/>
                  </a:moveTo>
                  <a:cubicBezTo>
                    <a:pt x="19" y="1"/>
                    <a:pt x="1" y="51"/>
                    <a:pt x="38" y="74"/>
                  </a:cubicBezTo>
                  <a:cubicBezTo>
                    <a:pt x="271" y="154"/>
                    <a:pt x="416" y="379"/>
                    <a:pt x="400" y="628"/>
                  </a:cubicBezTo>
                  <a:cubicBezTo>
                    <a:pt x="400" y="644"/>
                    <a:pt x="416" y="668"/>
                    <a:pt x="432" y="668"/>
                  </a:cubicBezTo>
                  <a:cubicBezTo>
                    <a:pt x="456" y="668"/>
                    <a:pt x="472" y="652"/>
                    <a:pt x="472" y="636"/>
                  </a:cubicBezTo>
                  <a:cubicBezTo>
                    <a:pt x="488" y="355"/>
                    <a:pt x="327" y="98"/>
                    <a:pt x="62" y="1"/>
                  </a:cubicBezTo>
                  <a:cubicBezTo>
                    <a:pt x="60" y="1"/>
                    <a:pt x="57" y="1"/>
                    <a:pt x="55" y="1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27" name="CustomShape 36"/>
            <p:cNvSpPr/>
            <p:nvPr/>
          </p:nvSpPr>
          <p:spPr>
            <a:xfrm>
              <a:off x="1571760" y="2085840"/>
              <a:ext cx="479160" cy="578880"/>
            </a:xfrm>
            <a:custGeom>
              <a:avLst/>
              <a:gdLst/>
              <a:ahLst/>
              <a:rect l="l" t="t" r="r" b="b"/>
              <a:pathLst>
                <a:path w="8065" h="10075">
                  <a:moveTo>
                    <a:pt x="4033" y="0"/>
                  </a:moveTo>
                  <a:cubicBezTo>
                    <a:pt x="3738" y="0"/>
                    <a:pt x="3442" y="33"/>
                    <a:pt x="3149" y="98"/>
                  </a:cubicBezTo>
                  <a:cubicBezTo>
                    <a:pt x="2868" y="162"/>
                    <a:pt x="2603" y="259"/>
                    <a:pt x="2345" y="387"/>
                  </a:cubicBezTo>
                  <a:cubicBezTo>
                    <a:pt x="635" y="1263"/>
                    <a:pt x="0" y="3159"/>
                    <a:pt x="72" y="4982"/>
                  </a:cubicBezTo>
                  <a:lnTo>
                    <a:pt x="72" y="4990"/>
                  </a:lnTo>
                  <a:cubicBezTo>
                    <a:pt x="96" y="5424"/>
                    <a:pt x="153" y="5857"/>
                    <a:pt x="249" y="6275"/>
                  </a:cubicBezTo>
                  <a:cubicBezTo>
                    <a:pt x="249" y="6283"/>
                    <a:pt x="249" y="6283"/>
                    <a:pt x="249" y="6291"/>
                  </a:cubicBezTo>
                  <a:cubicBezTo>
                    <a:pt x="305" y="6532"/>
                    <a:pt x="378" y="6773"/>
                    <a:pt x="466" y="7006"/>
                  </a:cubicBezTo>
                  <a:cubicBezTo>
                    <a:pt x="490" y="7094"/>
                    <a:pt x="530" y="7183"/>
                    <a:pt x="562" y="7271"/>
                  </a:cubicBezTo>
                  <a:lnTo>
                    <a:pt x="570" y="7287"/>
                  </a:lnTo>
                  <a:cubicBezTo>
                    <a:pt x="715" y="7633"/>
                    <a:pt x="884" y="7962"/>
                    <a:pt x="1092" y="8267"/>
                  </a:cubicBezTo>
                  <a:cubicBezTo>
                    <a:pt x="1229" y="8492"/>
                    <a:pt x="1398" y="8701"/>
                    <a:pt x="1574" y="8886"/>
                  </a:cubicBezTo>
                  <a:lnTo>
                    <a:pt x="1582" y="8894"/>
                  </a:lnTo>
                  <a:cubicBezTo>
                    <a:pt x="1984" y="9319"/>
                    <a:pt x="2474" y="9649"/>
                    <a:pt x="3020" y="9849"/>
                  </a:cubicBezTo>
                  <a:cubicBezTo>
                    <a:pt x="3390" y="9986"/>
                    <a:pt x="3775" y="10058"/>
                    <a:pt x="4161" y="10074"/>
                  </a:cubicBezTo>
                  <a:lnTo>
                    <a:pt x="4522" y="10074"/>
                  </a:lnTo>
                  <a:cubicBezTo>
                    <a:pt x="5526" y="10018"/>
                    <a:pt x="6273" y="9528"/>
                    <a:pt x="6811" y="8821"/>
                  </a:cubicBezTo>
                  <a:cubicBezTo>
                    <a:pt x="7060" y="8492"/>
                    <a:pt x="7261" y="8139"/>
                    <a:pt x="7422" y="7753"/>
                  </a:cubicBezTo>
                  <a:cubicBezTo>
                    <a:pt x="7502" y="7576"/>
                    <a:pt x="7575" y="7384"/>
                    <a:pt x="7631" y="7199"/>
                  </a:cubicBezTo>
                  <a:cubicBezTo>
                    <a:pt x="7631" y="7191"/>
                    <a:pt x="7631" y="7191"/>
                    <a:pt x="7631" y="7191"/>
                  </a:cubicBezTo>
                  <a:cubicBezTo>
                    <a:pt x="7719" y="6926"/>
                    <a:pt x="7791" y="6653"/>
                    <a:pt x="7848" y="6388"/>
                  </a:cubicBezTo>
                  <a:cubicBezTo>
                    <a:pt x="7864" y="6315"/>
                    <a:pt x="7872" y="6251"/>
                    <a:pt x="7888" y="6187"/>
                  </a:cubicBezTo>
                  <a:cubicBezTo>
                    <a:pt x="7896" y="6114"/>
                    <a:pt x="7912" y="6050"/>
                    <a:pt x="7920" y="5986"/>
                  </a:cubicBezTo>
                  <a:cubicBezTo>
                    <a:pt x="7936" y="5914"/>
                    <a:pt x="7944" y="5849"/>
                    <a:pt x="7952" y="5785"/>
                  </a:cubicBezTo>
                  <a:lnTo>
                    <a:pt x="7952" y="5769"/>
                  </a:lnTo>
                  <a:cubicBezTo>
                    <a:pt x="7992" y="5488"/>
                    <a:pt x="8024" y="5199"/>
                    <a:pt x="8032" y="4910"/>
                  </a:cubicBezTo>
                  <a:cubicBezTo>
                    <a:pt x="8040" y="4845"/>
                    <a:pt x="8040" y="4773"/>
                    <a:pt x="8040" y="4701"/>
                  </a:cubicBezTo>
                  <a:cubicBezTo>
                    <a:pt x="8040" y="4693"/>
                    <a:pt x="8040" y="4693"/>
                    <a:pt x="8040" y="4685"/>
                  </a:cubicBezTo>
                  <a:cubicBezTo>
                    <a:pt x="8065" y="3303"/>
                    <a:pt x="7703" y="1889"/>
                    <a:pt x="6603" y="934"/>
                  </a:cubicBezTo>
                  <a:cubicBezTo>
                    <a:pt x="5876" y="323"/>
                    <a:pt x="4964" y="0"/>
                    <a:pt x="4033" y="0"/>
                  </a:cubicBezTo>
                  <a:close/>
                </a:path>
              </a:pathLst>
            </a:custGeom>
            <a:solidFill>
              <a:srgbClr val="f7939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28" name="CustomShape 37"/>
            <p:cNvSpPr/>
            <p:nvPr/>
          </p:nvSpPr>
          <p:spPr>
            <a:xfrm>
              <a:off x="1873080" y="2403000"/>
              <a:ext cx="171720" cy="191880"/>
            </a:xfrm>
            <a:custGeom>
              <a:avLst/>
              <a:gdLst/>
              <a:ahLst/>
              <a:rect l="l" t="t" r="r" b="b"/>
              <a:pathLst>
                <a:path w="2893" h="3346">
                  <a:moveTo>
                    <a:pt x="1960" y="0"/>
                  </a:moveTo>
                  <a:cubicBezTo>
                    <a:pt x="1289" y="0"/>
                    <a:pt x="642" y="402"/>
                    <a:pt x="386" y="1088"/>
                  </a:cubicBezTo>
                  <a:cubicBezTo>
                    <a:pt x="0" y="2092"/>
                    <a:pt x="659" y="3201"/>
                    <a:pt x="1727" y="3345"/>
                  </a:cubicBezTo>
                  <a:cubicBezTo>
                    <a:pt x="2378" y="2494"/>
                    <a:pt x="2739" y="1353"/>
                    <a:pt x="2892" y="285"/>
                  </a:cubicBezTo>
                  <a:cubicBezTo>
                    <a:pt x="2602" y="91"/>
                    <a:pt x="2278" y="0"/>
                    <a:pt x="1960" y="0"/>
                  </a:cubicBezTo>
                  <a:close/>
                </a:path>
              </a:pathLst>
            </a:custGeom>
            <a:solidFill>
              <a:srgbClr val="774c60">
                <a:alpha val="1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29" name="CustomShape 38"/>
            <p:cNvSpPr/>
            <p:nvPr/>
          </p:nvSpPr>
          <p:spPr>
            <a:xfrm>
              <a:off x="1586880" y="2405160"/>
              <a:ext cx="182520" cy="192600"/>
            </a:xfrm>
            <a:custGeom>
              <a:avLst/>
              <a:gdLst/>
              <a:ahLst/>
              <a:rect l="l" t="t" r="r" b="b"/>
              <a:pathLst>
                <a:path w="3077" h="3354">
                  <a:moveTo>
                    <a:pt x="1400" y="0"/>
                  </a:moveTo>
                  <a:cubicBezTo>
                    <a:pt x="930" y="0"/>
                    <a:pt x="468" y="199"/>
                    <a:pt x="145" y="566"/>
                  </a:cubicBezTo>
                  <a:cubicBezTo>
                    <a:pt x="88" y="623"/>
                    <a:pt x="48" y="679"/>
                    <a:pt x="0" y="743"/>
                  </a:cubicBezTo>
                  <a:cubicBezTo>
                    <a:pt x="56" y="984"/>
                    <a:pt x="129" y="1225"/>
                    <a:pt x="209" y="1458"/>
                  </a:cubicBezTo>
                  <a:cubicBezTo>
                    <a:pt x="249" y="1554"/>
                    <a:pt x="281" y="1651"/>
                    <a:pt x="321" y="1747"/>
                  </a:cubicBezTo>
                  <a:cubicBezTo>
                    <a:pt x="466" y="2085"/>
                    <a:pt x="635" y="2414"/>
                    <a:pt x="835" y="2727"/>
                  </a:cubicBezTo>
                  <a:cubicBezTo>
                    <a:pt x="980" y="2952"/>
                    <a:pt x="1149" y="3161"/>
                    <a:pt x="1333" y="3354"/>
                  </a:cubicBezTo>
                  <a:lnTo>
                    <a:pt x="1398" y="3354"/>
                  </a:lnTo>
                  <a:cubicBezTo>
                    <a:pt x="1403" y="3354"/>
                    <a:pt x="1407" y="3354"/>
                    <a:pt x="1412" y="3354"/>
                  </a:cubicBezTo>
                  <a:cubicBezTo>
                    <a:pt x="2329" y="3354"/>
                    <a:pt x="3076" y="2602"/>
                    <a:pt x="3076" y="1683"/>
                  </a:cubicBezTo>
                  <a:cubicBezTo>
                    <a:pt x="3076" y="1081"/>
                    <a:pt x="2755" y="534"/>
                    <a:pt x="2241" y="229"/>
                  </a:cubicBezTo>
                  <a:cubicBezTo>
                    <a:pt x="2185" y="197"/>
                    <a:pt x="2121" y="157"/>
                    <a:pt x="2048" y="133"/>
                  </a:cubicBezTo>
                  <a:cubicBezTo>
                    <a:pt x="1839" y="43"/>
                    <a:pt x="1619" y="0"/>
                    <a:pt x="1400" y="0"/>
                  </a:cubicBezTo>
                  <a:close/>
                </a:path>
              </a:pathLst>
            </a:custGeom>
            <a:solidFill>
              <a:srgbClr val="774c60">
                <a:alpha val="1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30" name="CustomShape 39"/>
            <p:cNvSpPr/>
            <p:nvPr/>
          </p:nvSpPr>
          <p:spPr>
            <a:xfrm>
              <a:off x="1710000" y="2383560"/>
              <a:ext cx="39240" cy="36000"/>
            </a:xfrm>
            <a:custGeom>
              <a:avLst/>
              <a:gdLst/>
              <a:ahLst/>
              <a:rect l="l" t="t" r="r" b="b"/>
              <a:pathLst>
                <a:path w="668" h="632">
                  <a:moveTo>
                    <a:pt x="327" y="1"/>
                  </a:moveTo>
                  <a:cubicBezTo>
                    <a:pt x="169" y="1"/>
                    <a:pt x="39" y="122"/>
                    <a:pt x="16" y="277"/>
                  </a:cubicBezTo>
                  <a:cubicBezTo>
                    <a:pt x="0" y="453"/>
                    <a:pt x="121" y="606"/>
                    <a:pt x="298" y="630"/>
                  </a:cubicBezTo>
                  <a:cubicBezTo>
                    <a:pt x="308" y="631"/>
                    <a:pt x="318" y="632"/>
                    <a:pt x="328" y="632"/>
                  </a:cubicBezTo>
                  <a:cubicBezTo>
                    <a:pt x="485" y="632"/>
                    <a:pt x="628" y="515"/>
                    <a:pt x="643" y="349"/>
                  </a:cubicBezTo>
                  <a:cubicBezTo>
                    <a:pt x="667" y="180"/>
                    <a:pt x="539" y="20"/>
                    <a:pt x="370" y="4"/>
                  </a:cubicBezTo>
                  <a:cubicBezTo>
                    <a:pt x="355" y="2"/>
                    <a:pt x="341" y="1"/>
                    <a:pt x="327" y="1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31" name="CustomShape 40"/>
            <p:cNvSpPr/>
            <p:nvPr/>
          </p:nvSpPr>
          <p:spPr>
            <a:xfrm>
              <a:off x="1897200" y="2383200"/>
              <a:ext cx="36360" cy="35280"/>
            </a:xfrm>
            <a:custGeom>
              <a:avLst/>
              <a:gdLst/>
              <a:ahLst/>
              <a:rect l="l" t="t" r="r" b="b"/>
              <a:pathLst>
                <a:path w="619" h="620">
                  <a:moveTo>
                    <a:pt x="313" y="1"/>
                  </a:moveTo>
                  <a:cubicBezTo>
                    <a:pt x="137" y="1"/>
                    <a:pt x="0" y="137"/>
                    <a:pt x="0" y="314"/>
                  </a:cubicBezTo>
                  <a:cubicBezTo>
                    <a:pt x="0" y="483"/>
                    <a:pt x="137" y="619"/>
                    <a:pt x="313" y="619"/>
                  </a:cubicBezTo>
                  <a:cubicBezTo>
                    <a:pt x="482" y="619"/>
                    <a:pt x="619" y="483"/>
                    <a:pt x="619" y="314"/>
                  </a:cubicBezTo>
                  <a:cubicBezTo>
                    <a:pt x="619" y="137"/>
                    <a:pt x="482" y="1"/>
                    <a:pt x="313" y="1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32" name="CustomShape 41"/>
            <p:cNvSpPr/>
            <p:nvPr/>
          </p:nvSpPr>
          <p:spPr>
            <a:xfrm>
              <a:off x="1793880" y="2478240"/>
              <a:ext cx="24480" cy="24480"/>
            </a:xfrm>
            <a:custGeom>
              <a:avLst/>
              <a:gdLst/>
              <a:ahLst/>
              <a:rect l="l" t="t" r="r" b="b"/>
              <a:pathLst>
                <a:path w="418" h="432">
                  <a:moveTo>
                    <a:pt x="150" y="1"/>
                  </a:moveTo>
                  <a:cubicBezTo>
                    <a:pt x="146" y="1"/>
                    <a:pt x="141" y="2"/>
                    <a:pt x="137" y="4"/>
                  </a:cubicBezTo>
                  <a:cubicBezTo>
                    <a:pt x="113" y="52"/>
                    <a:pt x="72" y="109"/>
                    <a:pt x="56" y="157"/>
                  </a:cubicBezTo>
                  <a:cubicBezTo>
                    <a:pt x="40" y="205"/>
                    <a:pt x="0" y="277"/>
                    <a:pt x="56" y="342"/>
                  </a:cubicBezTo>
                  <a:cubicBezTo>
                    <a:pt x="72" y="350"/>
                    <a:pt x="90" y="354"/>
                    <a:pt x="109" y="354"/>
                  </a:cubicBezTo>
                  <a:cubicBezTo>
                    <a:pt x="127" y="354"/>
                    <a:pt x="145" y="350"/>
                    <a:pt x="161" y="342"/>
                  </a:cubicBezTo>
                  <a:lnTo>
                    <a:pt x="241" y="310"/>
                  </a:lnTo>
                  <a:lnTo>
                    <a:pt x="348" y="272"/>
                  </a:lnTo>
                  <a:lnTo>
                    <a:pt x="348" y="272"/>
                  </a:lnTo>
                  <a:lnTo>
                    <a:pt x="313" y="398"/>
                  </a:lnTo>
                  <a:cubicBezTo>
                    <a:pt x="303" y="418"/>
                    <a:pt x="321" y="431"/>
                    <a:pt x="340" y="431"/>
                  </a:cubicBezTo>
                  <a:cubicBezTo>
                    <a:pt x="351" y="431"/>
                    <a:pt x="363" y="426"/>
                    <a:pt x="370" y="414"/>
                  </a:cubicBezTo>
                  <a:lnTo>
                    <a:pt x="418" y="237"/>
                  </a:lnTo>
                  <a:cubicBezTo>
                    <a:pt x="418" y="229"/>
                    <a:pt x="418" y="221"/>
                    <a:pt x="418" y="221"/>
                  </a:cubicBezTo>
                  <a:cubicBezTo>
                    <a:pt x="412" y="209"/>
                    <a:pt x="402" y="202"/>
                    <a:pt x="390" y="202"/>
                  </a:cubicBezTo>
                  <a:cubicBezTo>
                    <a:pt x="386" y="202"/>
                    <a:pt x="382" y="203"/>
                    <a:pt x="378" y="205"/>
                  </a:cubicBezTo>
                  <a:lnTo>
                    <a:pt x="217" y="269"/>
                  </a:lnTo>
                  <a:cubicBezTo>
                    <a:pt x="178" y="282"/>
                    <a:pt x="129" y="316"/>
                    <a:pt x="99" y="316"/>
                  </a:cubicBezTo>
                  <a:cubicBezTo>
                    <a:pt x="91" y="316"/>
                    <a:pt x="85" y="314"/>
                    <a:pt x="80" y="310"/>
                  </a:cubicBezTo>
                  <a:cubicBezTo>
                    <a:pt x="56" y="285"/>
                    <a:pt x="64" y="229"/>
                    <a:pt x="88" y="173"/>
                  </a:cubicBezTo>
                  <a:cubicBezTo>
                    <a:pt x="113" y="125"/>
                    <a:pt x="137" y="69"/>
                    <a:pt x="161" y="20"/>
                  </a:cubicBezTo>
                  <a:lnTo>
                    <a:pt x="161" y="12"/>
                  </a:lnTo>
                  <a:cubicBezTo>
                    <a:pt x="166" y="7"/>
                    <a:pt x="160" y="1"/>
                    <a:pt x="150" y="1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33" name="CustomShape 42"/>
            <p:cNvSpPr/>
            <p:nvPr/>
          </p:nvSpPr>
          <p:spPr>
            <a:xfrm>
              <a:off x="1841040" y="2371320"/>
              <a:ext cx="37800" cy="135720"/>
            </a:xfrm>
            <a:custGeom>
              <a:avLst/>
              <a:gdLst/>
              <a:ahLst/>
              <a:rect l="l" t="t" r="r" b="b"/>
              <a:pathLst>
                <a:path w="643" h="2370">
                  <a:moveTo>
                    <a:pt x="409" y="1"/>
                  </a:moveTo>
                  <a:cubicBezTo>
                    <a:pt x="400" y="1"/>
                    <a:pt x="391" y="5"/>
                    <a:pt x="386" y="16"/>
                  </a:cubicBezTo>
                  <a:cubicBezTo>
                    <a:pt x="281" y="217"/>
                    <a:pt x="193" y="442"/>
                    <a:pt x="145" y="666"/>
                  </a:cubicBezTo>
                  <a:cubicBezTo>
                    <a:pt x="105" y="899"/>
                    <a:pt x="145" y="1140"/>
                    <a:pt x="257" y="1357"/>
                  </a:cubicBezTo>
                  <a:cubicBezTo>
                    <a:pt x="322" y="1462"/>
                    <a:pt x="402" y="1550"/>
                    <a:pt x="450" y="1638"/>
                  </a:cubicBezTo>
                  <a:cubicBezTo>
                    <a:pt x="506" y="1719"/>
                    <a:pt x="530" y="1823"/>
                    <a:pt x="506" y="1920"/>
                  </a:cubicBezTo>
                  <a:cubicBezTo>
                    <a:pt x="442" y="2112"/>
                    <a:pt x="225" y="2233"/>
                    <a:pt x="24" y="2313"/>
                  </a:cubicBezTo>
                  <a:cubicBezTo>
                    <a:pt x="8" y="2313"/>
                    <a:pt x="0" y="2329"/>
                    <a:pt x="8" y="2345"/>
                  </a:cubicBezTo>
                  <a:cubicBezTo>
                    <a:pt x="8" y="2361"/>
                    <a:pt x="24" y="2369"/>
                    <a:pt x="40" y="2369"/>
                  </a:cubicBezTo>
                  <a:cubicBezTo>
                    <a:pt x="153" y="2337"/>
                    <a:pt x="265" y="2297"/>
                    <a:pt x="370" y="2233"/>
                  </a:cubicBezTo>
                  <a:cubicBezTo>
                    <a:pt x="474" y="2169"/>
                    <a:pt x="563" y="2072"/>
                    <a:pt x="603" y="1952"/>
                  </a:cubicBezTo>
                  <a:cubicBezTo>
                    <a:pt x="643" y="1823"/>
                    <a:pt x="619" y="1695"/>
                    <a:pt x="546" y="1582"/>
                  </a:cubicBezTo>
                  <a:cubicBezTo>
                    <a:pt x="474" y="1478"/>
                    <a:pt x="394" y="1397"/>
                    <a:pt x="346" y="1309"/>
                  </a:cubicBezTo>
                  <a:cubicBezTo>
                    <a:pt x="233" y="1116"/>
                    <a:pt x="193" y="891"/>
                    <a:pt x="225" y="675"/>
                  </a:cubicBezTo>
                  <a:cubicBezTo>
                    <a:pt x="273" y="458"/>
                    <a:pt x="346" y="241"/>
                    <a:pt x="434" y="40"/>
                  </a:cubicBezTo>
                  <a:lnTo>
                    <a:pt x="442" y="40"/>
                  </a:lnTo>
                  <a:cubicBezTo>
                    <a:pt x="447" y="19"/>
                    <a:pt x="428" y="1"/>
                    <a:pt x="409" y="1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34" name="CustomShape 43"/>
            <p:cNvSpPr/>
            <p:nvPr/>
          </p:nvSpPr>
          <p:spPr>
            <a:xfrm>
              <a:off x="1667880" y="2309400"/>
              <a:ext cx="93240" cy="59400"/>
            </a:xfrm>
            <a:custGeom>
              <a:avLst/>
              <a:gdLst/>
              <a:ahLst/>
              <a:rect l="l" t="t" r="r" b="b"/>
              <a:pathLst>
                <a:path w="1575" h="1040">
                  <a:moveTo>
                    <a:pt x="1098" y="1"/>
                  </a:moveTo>
                  <a:cubicBezTo>
                    <a:pt x="659" y="1"/>
                    <a:pt x="147" y="493"/>
                    <a:pt x="33" y="801"/>
                  </a:cubicBezTo>
                  <a:cubicBezTo>
                    <a:pt x="1" y="857"/>
                    <a:pt x="1" y="937"/>
                    <a:pt x="33" y="993"/>
                  </a:cubicBezTo>
                  <a:cubicBezTo>
                    <a:pt x="62" y="1023"/>
                    <a:pt x="106" y="1040"/>
                    <a:pt x="149" y="1040"/>
                  </a:cubicBezTo>
                  <a:cubicBezTo>
                    <a:pt x="164" y="1040"/>
                    <a:pt x="179" y="1038"/>
                    <a:pt x="193" y="1034"/>
                  </a:cubicBezTo>
                  <a:cubicBezTo>
                    <a:pt x="250" y="1018"/>
                    <a:pt x="298" y="985"/>
                    <a:pt x="346" y="953"/>
                  </a:cubicBezTo>
                  <a:cubicBezTo>
                    <a:pt x="611" y="785"/>
                    <a:pt x="908" y="672"/>
                    <a:pt x="1213" y="616"/>
                  </a:cubicBezTo>
                  <a:cubicBezTo>
                    <a:pt x="1318" y="616"/>
                    <a:pt x="1414" y="576"/>
                    <a:pt x="1495" y="520"/>
                  </a:cubicBezTo>
                  <a:cubicBezTo>
                    <a:pt x="1575" y="423"/>
                    <a:pt x="1575" y="279"/>
                    <a:pt x="1495" y="190"/>
                  </a:cubicBezTo>
                  <a:cubicBezTo>
                    <a:pt x="1382" y="56"/>
                    <a:pt x="1244" y="1"/>
                    <a:pt x="1098" y="1"/>
                  </a:cubicBezTo>
                  <a:close/>
                </a:path>
              </a:pathLst>
            </a:custGeom>
            <a:solidFill>
              <a:srgbClr val="ef737e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35" name="CustomShape 44"/>
            <p:cNvSpPr/>
            <p:nvPr/>
          </p:nvSpPr>
          <p:spPr>
            <a:xfrm>
              <a:off x="1875240" y="2301480"/>
              <a:ext cx="96120" cy="55800"/>
            </a:xfrm>
            <a:custGeom>
              <a:avLst/>
              <a:gdLst/>
              <a:ahLst/>
              <a:rect l="l" t="t" r="r" b="b"/>
              <a:pathLst>
                <a:path w="1624" h="979">
                  <a:moveTo>
                    <a:pt x="503" y="1"/>
                  </a:moveTo>
                  <a:cubicBezTo>
                    <a:pt x="342" y="1"/>
                    <a:pt x="193" y="63"/>
                    <a:pt x="81" y="219"/>
                  </a:cubicBezTo>
                  <a:cubicBezTo>
                    <a:pt x="1" y="323"/>
                    <a:pt x="17" y="460"/>
                    <a:pt x="105" y="548"/>
                  </a:cubicBezTo>
                  <a:cubicBezTo>
                    <a:pt x="185" y="604"/>
                    <a:pt x="290" y="636"/>
                    <a:pt x="386" y="636"/>
                  </a:cubicBezTo>
                  <a:cubicBezTo>
                    <a:pt x="699" y="669"/>
                    <a:pt x="997" y="757"/>
                    <a:pt x="1278" y="910"/>
                  </a:cubicBezTo>
                  <a:cubicBezTo>
                    <a:pt x="1326" y="934"/>
                    <a:pt x="1382" y="958"/>
                    <a:pt x="1438" y="974"/>
                  </a:cubicBezTo>
                  <a:cubicBezTo>
                    <a:pt x="1450" y="977"/>
                    <a:pt x="1462" y="979"/>
                    <a:pt x="1474" y="979"/>
                  </a:cubicBezTo>
                  <a:cubicBezTo>
                    <a:pt x="1518" y="979"/>
                    <a:pt x="1559" y="957"/>
                    <a:pt x="1591" y="926"/>
                  </a:cubicBezTo>
                  <a:cubicBezTo>
                    <a:pt x="1623" y="861"/>
                    <a:pt x="1623" y="789"/>
                    <a:pt x="1583" y="733"/>
                  </a:cubicBezTo>
                  <a:cubicBezTo>
                    <a:pt x="1449" y="441"/>
                    <a:pt x="933" y="1"/>
                    <a:pt x="503" y="1"/>
                  </a:cubicBezTo>
                  <a:close/>
                </a:path>
              </a:pathLst>
            </a:custGeom>
            <a:solidFill>
              <a:srgbClr val="ef737e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36" name="CustomShape 45"/>
            <p:cNvSpPr/>
            <p:nvPr/>
          </p:nvSpPr>
          <p:spPr>
            <a:xfrm>
              <a:off x="1760400" y="2524680"/>
              <a:ext cx="138960" cy="24120"/>
            </a:xfrm>
            <a:custGeom>
              <a:avLst/>
              <a:gdLst/>
              <a:ahLst/>
              <a:rect l="l" t="t" r="r" b="b"/>
              <a:pathLst>
                <a:path w="2342" h="425">
                  <a:moveTo>
                    <a:pt x="2293" y="0"/>
                  </a:moveTo>
                  <a:cubicBezTo>
                    <a:pt x="2287" y="0"/>
                    <a:pt x="2281" y="2"/>
                    <a:pt x="2275" y="7"/>
                  </a:cubicBezTo>
                  <a:cubicBezTo>
                    <a:pt x="1943" y="267"/>
                    <a:pt x="1555" y="349"/>
                    <a:pt x="1198" y="349"/>
                  </a:cubicBezTo>
                  <a:cubicBezTo>
                    <a:pt x="597" y="349"/>
                    <a:pt x="84" y="116"/>
                    <a:pt x="74" y="111"/>
                  </a:cubicBezTo>
                  <a:cubicBezTo>
                    <a:pt x="67" y="108"/>
                    <a:pt x="61" y="106"/>
                    <a:pt x="55" y="106"/>
                  </a:cubicBezTo>
                  <a:cubicBezTo>
                    <a:pt x="19" y="106"/>
                    <a:pt x="1" y="163"/>
                    <a:pt x="42" y="183"/>
                  </a:cubicBezTo>
                  <a:cubicBezTo>
                    <a:pt x="411" y="336"/>
                    <a:pt x="797" y="416"/>
                    <a:pt x="1191" y="424"/>
                  </a:cubicBezTo>
                  <a:cubicBezTo>
                    <a:pt x="1203" y="424"/>
                    <a:pt x="1215" y="425"/>
                    <a:pt x="1227" y="425"/>
                  </a:cubicBezTo>
                  <a:cubicBezTo>
                    <a:pt x="1623" y="425"/>
                    <a:pt x="2003" y="297"/>
                    <a:pt x="2315" y="63"/>
                  </a:cubicBezTo>
                  <a:cubicBezTo>
                    <a:pt x="2341" y="37"/>
                    <a:pt x="2320" y="0"/>
                    <a:pt x="2293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37" name="CustomShape 46"/>
            <p:cNvSpPr/>
            <p:nvPr/>
          </p:nvSpPr>
          <p:spPr>
            <a:xfrm>
              <a:off x="1802520" y="2565720"/>
              <a:ext cx="57600" cy="9720"/>
            </a:xfrm>
            <a:custGeom>
              <a:avLst/>
              <a:gdLst/>
              <a:ahLst/>
              <a:rect l="l" t="t" r="r" b="b"/>
              <a:pathLst>
                <a:path w="976" h="173">
                  <a:moveTo>
                    <a:pt x="923" y="1"/>
                  </a:moveTo>
                  <a:cubicBezTo>
                    <a:pt x="918" y="1"/>
                    <a:pt x="913" y="1"/>
                    <a:pt x="908" y="3"/>
                  </a:cubicBezTo>
                  <a:cubicBezTo>
                    <a:pt x="780" y="74"/>
                    <a:pt x="631" y="96"/>
                    <a:pt x="494" y="96"/>
                  </a:cubicBezTo>
                  <a:cubicBezTo>
                    <a:pt x="254" y="96"/>
                    <a:pt x="49" y="28"/>
                    <a:pt x="49" y="28"/>
                  </a:cubicBezTo>
                  <a:cubicBezTo>
                    <a:pt x="45" y="25"/>
                    <a:pt x="40" y="24"/>
                    <a:pt x="36" y="24"/>
                  </a:cubicBezTo>
                  <a:cubicBezTo>
                    <a:pt x="22" y="24"/>
                    <a:pt x="7" y="34"/>
                    <a:pt x="1" y="52"/>
                  </a:cubicBezTo>
                  <a:cubicBezTo>
                    <a:pt x="1" y="68"/>
                    <a:pt x="9" y="92"/>
                    <a:pt x="25" y="100"/>
                  </a:cubicBezTo>
                  <a:cubicBezTo>
                    <a:pt x="177" y="148"/>
                    <a:pt x="338" y="172"/>
                    <a:pt x="491" y="172"/>
                  </a:cubicBezTo>
                  <a:cubicBezTo>
                    <a:pt x="651" y="172"/>
                    <a:pt x="804" y="140"/>
                    <a:pt x="940" y="68"/>
                  </a:cubicBezTo>
                  <a:cubicBezTo>
                    <a:pt x="976" y="47"/>
                    <a:pt x="955" y="1"/>
                    <a:pt x="923" y="1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38" name="CustomShape 47"/>
            <p:cNvSpPr/>
            <p:nvPr/>
          </p:nvSpPr>
          <p:spPr>
            <a:xfrm>
              <a:off x="1856880" y="2591640"/>
              <a:ext cx="360" cy="360"/>
            </a:xfrm>
            <a:custGeom>
              <a:avLst/>
              <a:gdLst/>
              <a:ahLst/>
              <a:rect l="l" t="t" r="r" b="b"/>
              <a:pathLst>
                <a:path w="1" h="1">
                  <a:moveTo>
                    <a:pt x="0" y="0"/>
                  </a:moveTo>
                </a:path>
              </a:pathLst>
            </a:custGeom>
            <a:noFill/>
            <a:ln cap="rnd" w="800">
              <a:solidFill>
                <a:srgbClr val="4a30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39" name="CustomShape 48"/>
            <p:cNvSpPr/>
            <p:nvPr/>
          </p:nvSpPr>
          <p:spPr>
            <a:xfrm>
              <a:off x="1815840" y="2594880"/>
              <a:ext cx="360" cy="360"/>
            </a:xfrm>
            <a:custGeom>
              <a:avLst/>
              <a:gdLst/>
              <a:ahLst/>
              <a:rect l="l" t="t" r="r" b="b"/>
              <a:pathLst>
                <a:path w="1" h="1">
                  <a:moveTo>
                    <a:pt x="1" y="0"/>
                  </a:moveTo>
                </a:path>
              </a:pathLst>
            </a:custGeom>
            <a:noFill/>
            <a:ln cap="rnd" w="800">
              <a:solidFill>
                <a:srgbClr val="4a305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40" name="CustomShape 49"/>
            <p:cNvSpPr/>
            <p:nvPr/>
          </p:nvSpPr>
          <p:spPr>
            <a:xfrm>
              <a:off x="1511280" y="2022840"/>
              <a:ext cx="588960" cy="410040"/>
            </a:xfrm>
            <a:custGeom>
              <a:avLst/>
              <a:gdLst/>
              <a:ahLst/>
              <a:rect l="l" t="t" r="r" b="b"/>
              <a:pathLst>
                <a:path w="9913" h="7140">
                  <a:moveTo>
                    <a:pt x="5138" y="1"/>
                  </a:moveTo>
                  <a:cubicBezTo>
                    <a:pt x="4671" y="1"/>
                    <a:pt x="4209" y="105"/>
                    <a:pt x="3784" y="304"/>
                  </a:cubicBezTo>
                  <a:cubicBezTo>
                    <a:pt x="3583" y="408"/>
                    <a:pt x="3391" y="529"/>
                    <a:pt x="3222" y="681"/>
                  </a:cubicBezTo>
                  <a:cubicBezTo>
                    <a:pt x="3158" y="745"/>
                    <a:pt x="2804" y="1123"/>
                    <a:pt x="2756" y="1284"/>
                  </a:cubicBezTo>
                  <a:cubicBezTo>
                    <a:pt x="2702" y="1276"/>
                    <a:pt x="2649" y="1273"/>
                    <a:pt x="2597" y="1273"/>
                  </a:cubicBezTo>
                  <a:cubicBezTo>
                    <a:pt x="2248" y="1273"/>
                    <a:pt x="1927" y="1427"/>
                    <a:pt x="1648" y="1629"/>
                  </a:cubicBezTo>
                  <a:cubicBezTo>
                    <a:pt x="1278" y="1886"/>
                    <a:pt x="997" y="2247"/>
                    <a:pt x="844" y="2665"/>
                  </a:cubicBezTo>
                  <a:cubicBezTo>
                    <a:pt x="724" y="3035"/>
                    <a:pt x="668" y="3428"/>
                    <a:pt x="555" y="3806"/>
                  </a:cubicBezTo>
                  <a:cubicBezTo>
                    <a:pt x="443" y="4143"/>
                    <a:pt x="178" y="4432"/>
                    <a:pt x="81" y="4778"/>
                  </a:cubicBezTo>
                  <a:cubicBezTo>
                    <a:pt x="1" y="5147"/>
                    <a:pt x="154" y="5533"/>
                    <a:pt x="475" y="5742"/>
                  </a:cubicBezTo>
                  <a:cubicBezTo>
                    <a:pt x="603" y="5814"/>
                    <a:pt x="756" y="5838"/>
                    <a:pt x="884" y="5902"/>
                  </a:cubicBezTo>
                  <a:cubicBezTo>
                    <a:pt x="1029" y="5966"/>
                    <a:pt x="1158" y="6055"/>
                    <a:pt x="1278" y="6151"/>
                  </a:cubicBezTo>
                  <a:cubicBezTo>
                    <a:pt x="1286" y="6167"/>
                    <a:pt x="1302" y="6175"/>
                    <a:pt x="1326" y="6183"/>
                  </a:cubicBezTo>
                  <a:cubicBezTo>
                    <a:pt x="1326" y="6223"/>
                    <a:pt x="1334" y="6264"/>
                    <a:pt x="1342" y="6304"/>
                  </a:cubicBezTo>
                  <a:lnTo>
                    <a:pt x="1487" y="6882"/>
                  </a:lnTo>
                  <a:cubicBezTo>
                    <a:pt x="1495" y="6938"/>
                    <a:pt x="1519" y="6995"/>
                    <a:pt x="1543" y="7051"/>
                  </a:cubicBezTo>
                  <a:cubicBezTo>
                    <a:pt x="1575" y="7099"/>
                    <a:pt x="1623" y="7131"/>
                    <a:pt x="1680" y="7139"/>
                  </a:cubicBezTo>
                  <a:cubicBezTo>
                    <a:pt x="1760" y="7131"/>
                    <a:pt x="1832" y="7083"/>
                    <a:pt x="1872" y="7011"/>
                  </a:cubicBezTo>
                  <a:cubicBezTo>
                    <a:pt x="2025" y="6754"/>
                    <a:pt x="2121" y="6464"/>
                    <a:pt x="2138" y="6167"/>
                  </a:cubicBezTo>
                  <a:cubicBezTo>
                    <a:pt x="2146" y="5878"/>
                    <a:pt x="2186" y="5581"/>
                    <a:pt x="2234" y="5292"/>
                  </a:cubicBezTo>
                  <a:cubicBezTo>
                    <a:pt x="2266" y="5195"/>
                    <a:pt x="2282" y="5091"/>
                    <a:pt x="2298" y="4994"/>
                  </a:cubicBezTo>
                  <a:cubicBezTo>
                    <a:pt x="2467" y="4834"/>
                    <a:pt x="2660" y="4689"/>
                    <a:pt x="2828" y="4521"/>
                  </a:cubicBezTo>
                  <a:cubicBezTo>
                    <a:pt x="3230" y="4111"/>
                    <a:pt x="3471" y="3581"/>
                    <a:pt x="3519" y="3011"/>
                  </a:cubicBezTo>
                  <a:cubicBezTo>
                    <a:pt x="3519" y="2930"/>
                    <a:pt x="3519" y="2850"/>
                    <a:pt x="3519" y="2762"/>
                  </a:cubicBezTo>
                  <a:cubicBezTo>
                    <a:pt x="3840" y="3227"/>
                    <a:pt x="4314" y="3621"/>
                    <a:pt x="4869" y="3741"/>
                  </a:cubicBezTo>
                  <a:cubicBezTo>
                    <a:pt x="5069" y="3790"/>
                    <a:pt x="5286" y="3806"/>
                    <a:pt x="5463" y="3918"/>
                  </a:cubicBezTo>
                  <a:cubicBezTo>
                    <a:pt x="5712" y="4095"/>
                    <a:pt x="5776" y="4424"/>
                    <a:pt x="5897" y="4705"/>
                  </a:cubicBezTo>
                  <a:cubicBezTo>
                    <a:pt x="6097" y="5131"/>
                    <a:pt x="6459" y="5460"/>
                    <a:pt x="6901" y="5621"/>
                  </a:cubicBezTo>
                  <a:cubicBezTo>
                    <a:pt x="7318" y="5758"/>
                    <a:pt x="7784" y="5742"/>
                    <a:pt x="8218" y="5798"/>
                  </a:cubicBezTo>
                  <a:cubicBezTo>
                    <a:pt x="8234" y="6127"/>
                    <a:pt x="8363" y="6489"/>
                    <a:pt x="8419" y="6778"/>
                  </a:cubicBezTo>
                  <a:cubicBezTo>
                    <a:pt x="8434" y="6871"/>
                    <a:pt x="8480" y="6987"/>
                    <a:pt x="8570" y="6987"/>
                  </a:cubicBezTo>
                  <a:cubicBezTo>
                    <a:pt x="8573" y="6987"/>
                    <a:pt x="8576" y="6987"/>
                    <a:pt x="8579" y="6987"/>
                  </a:cubicBezTo>
                  <a:cubicBezTo>
                    <a:pt x="8652" y="6987"/>
                    <a:pt x="8692" y="6914"/>
                    <a:pt x="8732" y="6850"/>
                  </a:cubicBezTo>
                  <a:cubicBezTo>
                    <a:pt x="8877" y="6545"/>
                    <a:pt x="9005" y="6240"/>
                    <a:pt x="9118" y="5926"/>
                  </a:cubicBezTo>
                  <a:cubicBezTo>
                    <a:pt x="9134" y="5886"/>
                    <a:pt x="9150" y="5846"/>
                    <a:pt x="9166" y="5806"/>
                  </a:cubicBezTo>
                  <a:cubicBezTo>
                    <a:pt x="9584" y="5396"/>
                    <a:pt x="9913" y="4858"/>
                    <a:pt x="9905" y="4280"/>
                  </a:cubicBezTo>
                  <a:cubicBezTo>
                    <a:pt x="9897" y="3629"/>
                    <a:pt x="9527" y="3075"/>
                    <a:pt x="9110" y="2601"/>
                  </a:cubicBezTo>
                  <a:cubicBezTo>
                    <a:pt x="8700" y="2127"/>
                    <a:pt x="8411" y="1484"/>
                    <a:pt x="7929" y="1075"/>
                  </a:cubicBezTo>
                  <a:cubicBezTo>
                    <a:pt x="7198" y="448"/>
                    <a:pt x="6290" y="79"/>
                    <a:pt x="5326" y="6"/>
                  </a:cubicBezTo>
                  <a:cubicBezTo>
                    <a:pt x="5264" y="3"/>
                    <a:pt x="5201" y="1"/>
                    <a:pt x="5138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41" name="CustomShape 50"/>
            <p:cNvSpPr/>
            <p:nvPr/>
          </p:nvSpPr>
          <p:spPr>
            <a:xfrm>
              <a:off x="1643040" y="2671920"/>
              <a:ext cx="395640" cy="220680"/>
            </a:xfrm>
            <a:custGeom>
              <a:avLst/>
              <a:gdLst/>
              <a:ahLst/>
              <a:rect l="l" t="t" r="r" b="b"/>
              <a:pathLst>
                <a:path w="6660" h="3845">
                  <a:moveTo>
                    <a:pt x="5117" y="0"/>
                  </a:moveTo>
                  <a:cubicBezTo>
                    <a:pt x="5102" y="0"/>
                    <a:pt x="5093" y="1"/>
                    <a:pt x="5093" y="1"/>
                  </a:cubicBezTo>
                  <a:lnTo>
                    <a:pt x="5190" y="507"/>
                  </a:lnTo>
                  <a:cubicBezTo>
                    <a:pt x="5190" y="507"/>
                    <a:pt x="5029" y="1704"/>
                    <a:pt x="3535" y="1953"/>
                  </a:cubicBezTo>
                  <a:cubicBezTo>
                    <a:pt x="3406" y="1974"/>
                    <a:pt x="3282" y="1984"/>
                    <a:pt x="3163" y="1984"/>
                  </a:cubicBezTo>
                  <a:cubicBezTo>
                    <a:pt x="1907" y="1984"/>
                    <a:pt x="1230" y="884"/>
                    <a:pt x="1230" y="884"/>
                  </a:cubicBezTo>
                  <a:lnTo>
                    <a:pt x="1310" y="330"/>
                  </a:lnTo>
                  <a:lnTo>
                    <a:pt x="1310" y="330"/>
                  </a:lnTo>
                  <a:cubicBezTo>
                    <a:pt x="1" y="772"/>
                    <a:pt x="33" y="3101"/>
                    <a:pt x="33" y="3101"/>
                  </a:cubicBezTo>
                  <a:cubicBezTo>
                    <a:pt x="1088" y="3593"/>
                    <a:pt x="2237" y="3844"/>
                    <a:pt x="3397" y="3844"/>
                  </a:cubicBezTo>
                  <a:cubicBezTo>
                    <a:pt x="3545" y="3844"/>
                    <a:pt x="3693" y="3840"/>
                    <a:pt x="3840" y="3832"/>
                  </a:cubicBezTo>
                  <a:cubicBezTo>
                    <a:pt x="6025" y="3712"/>
                    <a:pt x="6660" y="2089"/>
                    <a:pt x="6660" y="2089"/>
                  </a:cubicBezTo>
                  <a:cubicBezTo>
                    <a:pt x="6515" y="1599"/>
                    <a:pt x="6330" y="1133"/>
                    <a:pt x="6097" y="684"/>
                  </a:cubicBezTo>
                  <a:cubicBezTo>
                    <a:pt x="5757" y="38"/>
                    <a:pt x="5234" y="0"/>
                    <a:pt x="5117" y="0"/>
                  </a:cubicBez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42" name="CustomShape 51"/>
            <p:cNvSpPr/>
            <p:nvPr/>
          </p:nvSpPr>
          <p:spPr>
            <a:xfrm>
              <a:off x="1357200" y="2790000"/>
              <a:ext cx="937080" cy="963720"/>
            </a:xfrm>
            <a:custGeom>
              <a:avLst/>
              <a:gdLst/>
              <a:ahLst/>
              <a:rect l="l" t="t" r="r" b="b"/>
              <a:pathLst>
                <a:path w="15768" h="16763">
                  <a:moveTo>
                    <a:pt x="10418" y="1"/>
                  </a:moveTo>
                  <a:cubicBezTo>
                    <a:pt x="8311" y="1"/>
                    <a:pt x="5141" y="211"/>
                    <a:pt x="5141" y="211"/>
                  </a:cubicBezTo>
                  <a:cubicBezTo>
                    <a:pt x="5141" y="211"/>
                    <a:pt x="3181" y="380"/>
                    <a:pt x="1888" y="1705"/>
                  </a:cubicBezTo>
                  <a:cubicBezTo>
                    <a:pt x="1760" y="1809"/>
                    <a:pt x="1760" y="2797"/>
                    <a:pt x="1760" y="2966"/>
                  </a:cubicBezTo>
                  <a:cubicBezTo>
                    <a:pt x="1671" y="4942"/>
                    <a:pt x="1735" y="6324"/>
                    <a:pt x="2145" y="8259"/>
                  </a:cubicBezTo>
                  <a:cubicBezTo>
                    <a:pt x="2258" y="8822"/>
                    <a:pt x="2418" y="9376"/>
                    <a:pt x="2466" y="9938"/>
                  </a:cubicBezTo>
                  <a:cubicBezTo>
                    <a:pt x="2466" y="10195"/>
                    <a:pt x="2466" y="10428"/>
                    <a:pt x="2450" y="10629"/>
                  </a:cubicBezTo>
                  <a:cubicBezTo>
                    <a:pt x="2370" y="11279"/>
                    <a:pt x="2073" y="11866"/>
                    <a:pt x="1784" y="12444"/>
                  </a:cubicBezTo>
                  <a:cubicBezTo>
                    <a:pt x="1478" y="13047"/>
                    <a:pt x="1" y="14942"/>
                    <a:pt x="1342" y="15199"/>
                  </a:cubicBezTo>
                  <a:cubicBezTo>
                    <a:pt x="2312" y="15645"/>
                    <a:pt x="4978" y="16763"/>
                    <a:pt x="7452" y="16763"/>
                  </a:cubicBezTo>
                  <a:cubicBezTo>
                    <a:pt x="8052" y="16763"/>
                    <a:pt x="8640" y="16697"/>
                    <a:pt x="9189" y="16541"/>
                  </a:cubicBezTo>
                  <a:cubicBezTo>
                    <a:pt x="12579" y="15577"/>
                    <a:pt x="12708" y="15215"/>
                    <a:pt x="13840" y="14886"/>
                  </a:cubicBezTo>
                  <a:cubicBezTo>
                    <a:pt x="14973" y="14549"/>
                    <a:pt x="15768" y="14251"/>
                    <a:pt x="15334" y="12661"/>
                  </a:cubicBezTo>
                  <a:cubicBezTo>
                    <a:pt x="14900" y="11063"/>
                    <a:pt x="13904" y="10203"/>
                    <a:pt x="14009" y="9577"/>
                  </a:cubicBezTo>
                  <a:cubicBezTo>
                    <a:pt x="14105" y="8942"/>
                    <a:pt x="14772" y="1874"/>
                    <a:pt x="14772" y="1874"/>
                  </a:cubicBezTo>
                  <a:cubicBezTo>
                    <a:pt x="14772" y="1874"/>
                    <a:pt x="13310" y="147"/>
                    <a:pt x="11471" y="26"/>
                  </a:cubicBezTo>
                  <a:cubicBezTo>
                    <a:pt x="11177" y="8"/>
                    <a:pt x="10816" y="1"/>
                    <a:pt x="10418" y="1"/>
                  </a:cubicBez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43" name="CustomShape 52"/>
            <p:cNvSpPr/>
            <p:nvPr/>
          </p:nvSpPr>
          <p:spPr>
            <a:xfrm>
              <a:off x="2132640" y="2885400"/>
              <a:ext cx="348120" cy="655920"/>
            </a:xfrm>
            <a:custGeom>
              <a:avLst/>
              <a:gdLst/>
              <a:ahLst/>
              <a:rect l="l" t="t" r="r" b="b"/>
              <a:pathLst>
                <a:path w="5864" h="11413">
                  <a:moveTo>
                    <a:pt x="1526" y="1"/>
                  </a:moveTo>
                  <a:cubicBezTo>
                    <a:pt x="1468" y="1"/>
                    <a:pt x="0" y="6025"/>
                    <a:pt x="0" y="6025"/>
                  </a:cubicBezTo>
                  <a:cubicBezTo>
                    <a:pt x="0" y="6025"/>
                    <a:pt x="827" y="9712"/>
                    <a:pt x="1462" y="10708"/>
                  </a:cubicBezTo>
                  <a:cubicBezTo>
                    <a:pt x="1782" y="11216"/>
                    <a:pt x="2294" y="11413"/>
                    <a:pt x="2869" y="11413"/>
                  </a:cubicBezTo>
                  <a:cubicBezTo>
                    <a:pt x="3420" y="11413"/>
                    <a:pt x="4028" y="11232"/>
                    <a:pt x="4578" y="10973"/>
                  </a:cubicBezTo>
                  <a:cubicBezTo>
                    <a:pt x="5864" y="10370"/>
                    <a:pt x="5446" y="8547"/>
                    <a:pt x="5213" y="7455"/>
                  </a:cubicBezTo>
                  <a:cubicBezTo>
                    <a:pt x="4900" y="6057"/>
                    <a:pt x="4394" y="4716"/>
                    <a:pt x="3711" y="3463"/>
                  </a:cubicBezTo>
                  <a:cubicBezTo>
                    <a:pt x="3285" y="2667"/>
                    <a:pt x="2819" y="1896"/>
                    <a:pt x="2337" y="1141"/>
                  </a:cubicBezTo>
                  <a:cubicBezTo>
                    <a:pt x="2265" y="1029"/>
                    <a:pt x="1799" y="194"/>
                    <a:pt x="1526" y="1"/>
                  </a:cubicBezTo>
                  <a:cubicBezTo>
                    <a:pt x="1526" y="1"/>
                    <a:pt x="1526" y="1"/>
                    <a:pt x="1526" y="1"/>
                  </a:cubicBez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44" name="CustomShape 53"/>
            <p:cNvSpPr/>
            <p:nvPr/>
          </p:nvSpPr>
          <p:spPr>
            <a:xfrm>
              <a:off x="1304640" y="2887920"/>
              <a:ext cx="350640" cy="705600"/>
            </a:xfrm>
            <a:custGeom>
              <a:avLst/>
              <a:gdLst/>
              <a:ahLst/>
              <a:rect l="l" t="t" r="r" b="b"/>
              <a:pathLst>
                <a:path w="5905" h="12275">
                  <a:moveTo>
                    <a:pt x="2772" y="1"/>
                  </a:moveTo>
                  <a:cubicBezTo>
                    <a:pt x="2772" y="1"/>
                    <a:pt x="154" y="2467"/>
                    <a:pt x="81" y="6073"/>
                  </a:cubicBezTo>
                  <a:cubicBezTo>
                    <a:pt x="1" y="9688"/>
                    <a:pt x="1897" y="12274"/>
                    <a:pt x="1897" y="12274"/>
                  </a:cubicBezTo>
                  <a:lnTo>
                    <a:pt x="5905" y="11230"/>
                  </a:lnTo>
                  <a:lnTo>
                    <a:pt x="2772" y="1"/>
                  </a:ln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45" name="CustomShape 54"/>
            <p:cNvSpPr/>
            <p:nvPr/>
          </p:nvSpPr>
          <p:spPr>
            <a:xfrm>
              <a:off x="1202400" y="3107160"/>
              <a:ext cx="318240" cy="548640"/>
            </a:xfrm>
            <a:custGeom>
              <a:avLst/>
              <a:gdLst/>
              <a:ahLst/>
              <a:rect l="l" t="t" r="r" b="b"/>
              <a:pathLst>
                <a:path w="5358" h="9552">
                  <a:moveTo>
                    <a:pt x="1446" y="0"/>
                  </a:moveTo>
                  <a:cubicBezTo>
                    <a:pt x="1446" y="0"/>
                    <a:pt x="56" y="3663"/>
                    <a:pt x="32" y="5478"/>
                  </a:cubicBezTo>
                  <a:cubicBezTo>
                    <a:pt x="0" y="7294"/>
                    <a:pt x="699" y="9037"/>
                    <a:pt x="2297" y="9462"/>
                  </a:cubicBezTo>
                  <a:cubicBezTo>
                    <a:pt x="2520" y="9522"/>
                    <a:pt x="2733" y="9551"/>
                    <a:pt x="2937" y="9551"/>
                  </a:cubicBezTo>
                  <a:cubicBezTo>
                    <a:pt x="4193" y="9551"/>
                    <a:pt x="5074" y="8444"/>
                    <a:pt x="5205" y="6474"/>
                  </a:cubicBezTo>
                  <a:cubicBezTo>
                    <a:pt x="5358" y="4185"/>
                    <a:pt x="3783" y="546"/>
                    <a:pt x="3783" y="546"/>
                  </a:cubicBezTo>
                  <a:cubicBezTo>
                    <a:pt x="3639" y="580"/>
                    <a:pt x="3490" y="595"/>
                    <a:pt x="3342" y="595"/>
                  </a:cubicBezTo>
                  <a:cubicBezTo>
                    <a:pt x="2395" y="595"/>
                    <a:pt x="1446" y="0"/>
                    <a:pt x="1446" y="0"/>
                  </a:cubicBez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46" name="CustomShape 55"/>
            <p:cNvSpPr/>
            <p:nvPr/>
          </p:nvSpPr>
          <p:spPr>
            <a:xfrm>
              <a:off x="2301840" y="2165760"/>
              <a:ext cx="122040" cy="751320"/>
            </a:xfrm>
            <a:custGeom>
              <a:avLst/>
              <a:gdLst/>
              <a:ahLst/>
              <a:rect l="l" t="t" r="r" b="b"/>
              <a:pathLst>
                <a:path w="2057" h="13078">
                  <a:moveTo>
                    <a:pt x="1864" y="0"/>
                  </a:moveTo>
                  <a:lnTo>
                    <a:pt x="0" y="13045"/>
                  </a:lnTo>
                  <a:lnTo>
                    <a:pt x="193" y="13077"/>
                  </a:lnTo>
                  <a:lnTo>
                    <a:pt x="2057" y="33"/>
                  </a:lnTo>
                  <a:lnTo>
                    <a:pt x="1864" y="0"/>
                  </a:ln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47" name="CustomShape 56"/>
            <p:cNvSpPr/>
            <p:nvPr/>
          </p:nvSpPr>
          <p:spPr>
            <a:xfrm>
              <a:off x="2144880" y="1978200"/>
              <a:ext cx="554400" cy="503280"/>
            </a:xfrm>
            <a:custGeom>
              <a:avLst/>
              <a:gdLst/>
              <a:ahLst/>
              <a:rect l="l" t="t" r="r" b="b"/>
              <a:pathLst>
                <a:path w="9335" h="8761">
                  <a:moveTo>
                    <a:pt x="4701" y="1"/>
                  </a:moveTo>
                  <a:cubicBezTo>
                    <a:pt x="2596" y="1"/>
                    <a:pt x="746" y="1524"/>
                    <a:pt x="394" y="3660"/>
                  </a:cubicBezTo>
                  <a:cubicBezTo>
                    <a:pt x="1" y="6005"/>
                    <a:pt x="1543" y="8230"/>
                    <a:pt x="3880" y="8680"/>
                  </a:cubicBezTo>
                  <a:cubicBezTo>
                    <a:pt x="4160" y="8734"/>
                    <a:pt x="4438" y="8760"/>
                    <a:pt x="4712" y="8760"/>
                  </a:cubicBezTo>
                  <a:cubicBezTo>
                    <a:pt x="6727" y="8760"/>
                    <a:pt x="8536" y="7358"/>
                    <a:pt x="8981" y="5315"/>
                  </a:cubicBezTo>
                  <a:cubicBezTo>
                    <a:pt x="9013" y="5178"/>
                    <a:pt x="9037" y="5034"/>
                    <a:pt x="9053" y="4889"/>
                  </a:cubicBezTo>
                  <a:cubicBezTo>
                    <a:pt x="9334" y="2527"/>
                    <a:pt x="7672" y="383"/>
                    <a:pt x="5326" y="45"/>
                  </a:cubicBezTo>
                  <a:cubicBezTo>
                    <a:pt x="5116" y="15"/>
                    <a:pt x="4907" y="1"/>
                    <a:pt x="4701" y="1"/>
                  </a:cubicBezTo>
                  <a:close/>
                </a:path>
              </a:pathLst>
            </a:custGeom>
            <a:solidFill>
              <a:schemeClr val="accent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48" name="CustomShape 57"/>
            <p:cNvSpPr/>
            <p:nvPr/>
          </p:nvSpPr>
          <p:spPr>
            <a:xfrm>
              <a:off x="2163960" y="2206440"/>
              <a:ext cx="190440" cy="207000"/>
            </a:xfrm>
            <a:custGeom>
              <a:avLst/>
              <a:gdLst/>
              <a:ahLst/>
              <a:rect l="l" t="t" r="r" b="b"/>
              <a:pathLst>
                <a:path w="3211" h="3610">
                  <a:moveTo>
                    <a:pt x="1263" y="1"/>
                  </a:moveTo>
                  <a:cubicBezTo>
                    <a:pt x="822" y="1"/>
                    <a:pt x="372" y="164"/>
                    <a:pt x="0" y="533"/>
                  </a:cubicBezTo>
                  <a:cubicBezTo>
                    <a:pt x="32" y="1706"/>
                    <a:pt x="538" y="2815"/>
                    <a:pt x="1390" y="3610"/>
                  </a:cubicBezTo>
                  <a:cubicBezTo>
                    <a:pt x="2265" y="3554"/>
                    <a:pt x="2972" y="2887"/>
                    <a:pt x="3077" y="2019"/>
                  </a:cubicBezTo>
                  <a:cubicBezTo>
                    <a:pt x="3210" y="838"/>
                    <a:pt x="2262" y="1"/>
                    <a:pt x="1263" y="1"/>
                  </a:cubicBezTo>
                  <a:close/>
                </a:path>
              </a:pathLst>
            </a:custGeom>
            <a:solidFill>
              <a:srgbClr val="774c60">
                <a:alpha val="1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49" name="CustomShape 58"/>
            <p:cNvSpPr/>
            <p:nvPr/>
          </p:nvSpPr>
          <p:spPr>
            <a:xfrm>
              <a:off x="2468520" y="2246760"/>
              <a:ext cx="210240" cy="199440"/>
            </a:xfrm>
            <a:custGeom>
              <a:avLst/>
              <a:gdLst/>
              <a:ahLst/>
              <a:rect l="l" t="t" r="r" b="b"/>
              <a:pathLst>
                <a:path w="3543" h="3479">
                  <a:moveTo>
                    <a:pt x="2159" y="1"/>
                  </a:moveTo>
                  <a:cubicBezTo>
                    <a:pt x="1605" y="1"/>
                    <a:pt x="1052" y="253"/>
                    <a:pt x="692" y="747"/>
                  </a:cubicBezTo>
                  <a:cubicBezTo>
                    <a:pt x="1" y="1695"/>
                    <a:pt x="386" y="3044"/>
                    <a:pt x="1479" y="3478"/>
                  </a:cubicBezTo>
                  <a:cubicBezTo>
                    <a:pt x="2531" y="2868"/>
                    <a:pt x="3278" y="1839"/>
                    <a:pt x="3543" y="643"/>
                  </a:cubicBezTo>
                  <a:cubicBezTo>
                    <a:pt x="3178" y="212"/>
                    <a:pt x="2668" y="1"/>
                    <a:pt x="2159" y="1"/>
                  </a:cubicBezTo>
                  <a:close/>
                </a:path>
              </a:pathLst>
            </a:custGeom>
            <a:solidFill>
              <a:srgbClr val="774c60">
                <a:alpha val="1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50" name="CustomShape 59"/>
            <p:cNvSpPr/>
            <p:nvPr/>
          </p:nvSpPr>
          <p:spPr>
            <a:xfrm rot="207600">
              <a:off x="2273760" y="2213280"/>
              <a:ext cx="96120" cy="51480"/>
            </a:xfrm>
            <a:custGeom>
              <a:avLst/>
              <a:gdLst/>
              <a:ahLst/>
              <a:rect l="l" t="t" r="r" b="b"/>
              <a:pathLst>
                <a:path w="1623" h="899">
                  <a:moveTo>
                    <a:pt x="575" y="0"/>
                  </a:moveTo>
                  <a:cubicBezTo>
                    <a:pt x="442" y="0"/>
                    <a:pt x="312" y="26"/>
                    <a:pt x="193" y="86"/>
                  </a:cubicBezTo>
                  <a:cubicBezTo>
                    <a:pt x="81" y="142"/>
                    <a:pt x="0" y="254"/>
                    <a:pt x="0" y="383"/>
                  </a:cubicBezTo>
                  <a:cubicBezTo>
                    <a:pt x="9" y="495"/>
                    <a:pt x="81" y="600"/>
                    <a:pt x="185" y="656"/>
                  </a:cubicBezTo>
                  <a:cubicBezTo>
                    <a:pt x="290" y="712"/>
                    <a:pt x="402" y="744"/>
                    <a:pt x="523" y="760"/>
                  </a:cubicBezTo>
                  <a:lnTo>
                    <a:pt x="1181" y="881"/>
                  </a:lnTo>
                  <a:cubicBezTo>
                    <a:pt x="1232" y="890"/>
                    <a:pt x="1290" y="899"/>
                    <a:pt x="1345" y="899"/>
                  </a:cubicBezTo>
                  <a:cubicBezTo>
                    <a:pt x="1430" y="899"/>
                    <a:pt x="1510" y="879"/>
                    <a:pt x="1559" y="816"/>
                  </a:cubicBezTo>
                  <a:cubicBezTo>
                    <a:pt x="1607" y="752"/>
                    <a:pt x="1623" y="672"/>
                    <a:pt x="1599" y="600"/>
                  </a:cubicBezTo>
                  <a:cubicBezTo>
                    <a:pt x="1567" y="519"/>
                    <a:pt x="1527" y="455"/>
                    <a:pt x="1470" y="399"/>
                  </a:cubicBezTo>
                  <a:cubicBezTo>
                    <a:pt x="1263" y="168"/>
                    <a:pt x="911" y="0"/>
                    <a:pt x="575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51" name="CustomShape 60"/>
            <p:cNvSpPr/>
            <p:nvPr/>
          </p:nvSpPr>
          <p:spPr>
            <a:xfrm rot="207600">
              <a:off x="2466000" y="2259720"/>
              <a:ext cx="99360" cy="45720"/>
            </a:xfrm>
            <a:custGeom>
              <a:avLst/>
              <a:gdLst/>
              <a:ahLst/>
              <a:rect l="l" t="t" r="r" b="b"/>
              <a:pathLst>
                <a:path w="1680" h="802">
                  <a:moveTo>
                    <a:pt x="888" y="1"/>
                  </a:moveTo>
                  <a:cubicBezTo>
                    <a:pt x="650" y="1"/>
                    <a:pt x="409" y="69"/>
                    <a:pt x="226" y="188"/>
                  </a:cubicBezTo>
                  <a:cubicBezTo>
                    <a:pt x="153" y="220"/>
                    <a:pt x="97" y="277"/>
                    <a:pt x="57" y="341"/>
                  </a:cubicBezTo>
                  <a:cubicBezTo>
                    <a:pt x="9" y="405"/>
                    <a:pt x="1" y="486"/>
                    <a:pt x="25" y="558"/>
                  </a:cubicBezTo>
                  <a:cubicBezTo>
                    <a:pt x="81" y="686"/>
                    <a:pt x="242" y="718"/>
                    <a:pt x="378" y="726"/>
                  </a:cubicBezTo>
                  <a:lnTo>
                    <a:pt x="1045" y="791"/>
                  </a:lnTo>
                  <a:cubicBezTo>
                    <a:pt x="1095" y="798"/>
                    <a:pt x="1148" y="802"/>
                    <a:pt x="1200" y="802"/>
                  </a:cubicBezTo>
                  <a:cubicBezTo>
                    <a:pt x="1264" y="802"/>
                    <a:pt x="1328" y="796"/>
                    <a:pt x="1390" y="783"/>
                  </a:cubicBezTo>
                  <a:cubicBezTo>
                    <a:pt x="1511" y="759"/>
                    <a:pt x="1607" y="678"/>
                    <a:pt x="1647" y="566"/>
                  </a:cubicBezTo>
                  <a:cubicBezTo>
                    <a:pt x="1679" y="437"/>
                    <a:pt x="1639" y="309"/>
                    <a:pt x="1543" y="228"/>
                  </a:cubicBezTo>
                  <a:cubicBezTo>
                    <a:pt x="1369" y="71"/>
                    <a:pt x="1130" y="1"/>
                    <a:pt x="888" y="1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52" name="CustomShape 61"/>
            <p:cNvSpPr/>
            <p:nvPr/>
          </p:nvSpPr>
          <p:spPr>
            <a:xfrm rot="11075400">
              <a:off x="2306880" y="2149200"/>
              <a:ext cx="76680" cy="35640"/>
            </a:xfrm>
            <a:custGeom>
              <a:avLst/>
              <a:gdLst/>
              <a:ahLst/>
              <a:rect l="l" t="t" r="r" b="b"/>
              <a:pathLst>
                <a:path w="1294" h="626">
                  <a:moveTo>
                    <a:pt x="945" y="0"/>
                  </a:moveTo>
                  <a:cubicBezTo>
                    <a:pt x="655" y="0"/>
                    <a:pt x="376" y="96"/>
                    <a:pt x="145" y="267"/>
                  </a:cubicBezTo>
                  <a:cubicBezTo>
                    <a:pt x="72" y="323"/>
                    <a:pt x="0" y="404"/>
                    <a:pt x="24" y="492"/>
                  </a:cubicBezTo>
                  <a:cubicBezTo>
                    <a:pt x="48" y="580"/>
                    <a:pt x="153" y="612"/>
                    <a:pt x="249" y="620"/>
                  </a:cubicBezTo>
                  <a:cubicBezTo>
                    <a:pt x="292" y="624"/>
                    <a:pt x="334" y="626"/>
                    <a:pt x="377" y="626"/>
                  </a:cubicBezTo>
                  <a:cubicBezTo>
                    <a:pt x="617" y="626"/>
                    <a:pt x="858" y="569"/>
                    <a:pt x="1076" y="460"/>
                  </a:cubicBezTo>
                  <a:cubicBezTo>
                    <a:pt x="1133" y="428"/>
                    <a:pt x="1189" y="387"/>
                    <a:pt x="1229" y="339"/>
                  </a:cubicBezTo>
                  <a:cubicBezTo>
                    <a:pt x="1293" y="235"/>
                    <a:pt x="1261" y="98"/>
                    <a:pt x="1157" y="34"/>
                  </a:cubicBezTo>
                  <a:cubicBezTo>
                    <a:pt x="1117" y="10"/>
                    <a:pt x="1068" y="2"/>
                    <a:pt x="1012" y="2"/>
                  </a:cubicBezTo>
                  <a:cubicBezTo>
                    <a:pt x="990" y="1"/>
                    <a:pt x="967" y="0"/>
                    <a:pt x="945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53" name="CustomShape 62"/>
            <p:cNvSpPr/>
            <p:nvPr/>
          </p:nvSpPr>
          <p:spPr>
            <a:xfrm rot="11075400">
              <a:off x="2491200" y="2185560"/>
              <a:ext cx="72360" cy="45360"/>
            </a:xfrm>
            <a:custGeom>
              <a:avLst/>
              <a:gdLst/>
              <a:ahLst/>
              <a:rect l="l" t="t" r="r" b="b"/>
              <a:pathLst>
                <a:path w="1222" h="793">
                  <a:moveTo>
                    <a:pt x="254" y="1"/>
                  </a:moveTo>
                  <a:cubicBezTo>
                    <a:pt x="228" y="1"/>
                    <a:pt x="202" y="3"/>
                    <a:pt x="177" y="7"/>
                  </a:cubicBezTo>
                  <a:cubicBezTo>
                    <a:pt x="65" y="47"/>
                    <a:pt x="1" y="175"/>
                    <a:pt x="41" y="288"/>
                  </a:cubicBezTo>
                  <a:cubicBezTo>
                    <a:pt x="73" y="352"/>
                    <a:pt x="113" y="400"/>
                    <a:pt x="161" y="441"/>
                  </a:cubicBezTo>
                  <a:cubicBezTo>
                    <a:pt x="386" y="625"/>
                    <a:pt x="651" y="746"/>
                    <a:pt x="932" y="786"/>
                  </a:cubicBezTo>
                  <a:cubicBezTo>
                    <a:pt x="956" y="790"/>
                    <a:pt x="982" y="793"/>
                    <a:pt x="1008" y="793"/>
                  </a:cubicBezTo>
                  <a:cubicBezTo>
                    <a:pt x="1077" y="793"/>
                    <a:pt x="1146" y="774"/>
                    <a:pt x="1181" y="722"/>
                  </a:cubicBezTo>
                  <a:cubicBezTo>
                    <a:pt x="1222" y="641"/>
                    <a:pt x="1173" y="545"/>
                    <a:pt x="1117" y="473"/>
                  </a:cubicBezTo>
                  <a:cubicBezTo>
                    <a:pt x="916" y="232"/>
                    <a:pt x="635" y="63"/>
                    <a:pt x="330" y="7"/>
                  </a:cubicBezTo>
                  <a:cubicBezTo>
                    <a:pt x="306" y="3"/>
                    <a:pt x="280" y="1"/>
                    <a:pt x="254" y="1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54" name="CustomShape 63"/>
            <p:cNvSpPr/>
            <p:nvPr/>
          </p:nvSpPr>
          <p:spPr>
            <a:xfrm rot="11671200">
              <a:off x="2353320" y="2333880"/>
              <a:ext cx="103680" cy="40320"/>
            </a:xfrm>
            <a:custGeom>
              <a:avLst/>
              <a:gdLst/>
              <a:ahLst/>
              <a:rect l="l" t="t" r="r" b="b"/>
              <a:pathLst>
                <a:path w="1753" h="708">
                  <a:moveTo>
                    <a:pt x="779" y="1"/>
                  </a:moveTo>
                  <a:cubicBezTo>
                    <a:pt x="523" y="1"/>
                    <a:pt x="265" y="92"/>
                    <a:pt x="56" y="282"/>
                  </a:cubicBezTo>
                  <a:lnTo>
                    <a:pt x="56" y="273"/>
                  </a:lnTo>
                  <a:lnTo>
                    <a:pt x="56" y="273"/>
                  </a:lnTo>
                  <a:cubicBezTo>
                    <a:pt x="0" y="343"/>
                    <a:pt x="59" y="442"/>
                    <a:pt x="138" y="442"/>
                  </a:cubicBezTo>
                  <a:cubicBezTo>
                    <a:pt x="150" y="442"/>
                    <a:pt x="163" y="440"/>
                    <a:pt x="176" y="434"/>
                  </a:cubicBezTo>
                  <a:cubicBezTo>
                    <a:pt x="351" y="318"/>
                    <a:pt x="547" y="262"/>
                    <a:pt x="741" y="262"/>
                  </a:cubicBezTo>
                  <a:cubicBezTo>
                    <a:pt x="1057" y="262"/>
                    <a:pt x="1367" y="410"/>
                    <a:pt x="1566" y="683"/>
                  </a:cubicBezTo>
                  <a:cubicBezTo>
                    <a:pt x="1587" y="700"/>
                    <a:pt x="1611" y="708"/>
                    <a:pt x="1633" y="708"/>
                  </a:cubicBezTo>
                  <a:cubicBezTo>
                    <a:pt x="1696" y="708"/>
                    <a:pt x="1752" y="650"/>
                    <a:pt x="1735" y="579"/>
                  </a:cubicBezTo>
                  <a:cubicBezTo>
                    <a:pt x="1537" y="203"/>
                    <a:pt x="1161" y="1"/>
                    <a:pt x="779" y="1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55" name="CustomShape 64"/>
            <p:cNvSpPr/>
            <p:nvPr/>
          </p:nvSpPr>
          <p:spPr>
            <a:xfrm>
              <a:off x="2197800" y="2810160"/>
              <a:ext cx="70920" cy="132840"/>
            </a:xfrm>
            <a:custGeom>
              <a:avLst/>
              <a:gdLst/>
              <a:ahLst/>
              <a:rect l="l" t="t" r="r" b="b"/>
              <a:pathLst>
                <a:path w="1198" h="2316">
                  <a:moveTo>
                    <a:pt x="804" y="0"/>
                  </a:moveTo>
                  <a:cubicBezTo>
                    <a:pt x="804" y="0"/>
                    <a:pt x="161" y="258"/>
                    <a:pt x="89" y="868"/>
                  </a:cubicBezTo>
                  <a:cubicBezTo>
                    <a:pt x="16" y="1478"/>
                    <a:pt x="0" y="2274"/>
                    <a:pt x="266" y="2314"/>
                  </a:cubicBezTo>
                  <a:cubicBezTo>
                    <a:pt x="271" y="2315"/>
                    <a:pt x="277" y="2315"/>
                    <a:pt x="283" y="2315"/>
                  </a:cubicBezTo>
                  <a:cubicBezTo>
                    <a:pt x="559" y="2315"/>
                    <a:pt x="1197" y="1430"/>
                    <a:pt x="1197" y="1430"/>
                  </a:cubicBezTo>
                  <a:lnTo>
                    <a:pt x="812" y="57"/>
                  </a:lnTo>
                  <a:lnTo>
                    <a:pt x="804" y="0"/>
                  </a:lnTo>
                  <a:close/>
                </a:path>
              </a:pathLst>
            </a:custGeom>
            <a:solidFill>
              <a:srgbClr val="f7939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56" name="CustomShape 65"/>
            <p:cNvSpPr/>
            <p:nvPr/>
          </p:nvSpPr>
          <p:spPr>
            <a:xfrm>
              <a:off x="2269080" y="2945160"/>
              <a:ext cx="360" cy="360"/>
            </a:xfrm>
            <a:custGeom>
              <a:avLst/>
              <a:gdLst/>
              <a:ahLst/>
              <a:rect l="l" t="t" r="r" b="b"/>
              <a:pathLst>
                <a:path w="1" h="1">
                  <a:moveTo>
                    <a:pt x="0" y="1"/>
                  </a:moveTo>
                </a:path>
              </a:pathLst>
            </a:custGeom>
            <a:solidFill>
              <a:srgbClr val="ef737e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57" name="CustomShape 66"/>
            <p:cNvSpPr/>
            <p:nvPr/>
          </p:nvSpPr>
          <p:spPr>
            <a:xfrm>
              <a:off x="2228040" y="2779200"/>
              <a:ext cx="183960" cy="342000"/>
            </a:xfrm>
            <a:custGeom>
              <a:avLst/>
              <a:gdLst/>
              <a:ahLst/>
              <a:rect l="l" t="t" r="r" b="b"/>
              <a:pathLst>
                <a:path w="3101" h="5950">
                  <a:moveTo>
                    <a:pt x="1214" y="1"/>
                  </a:moveTo>
                  <a:cubicBezTo>
                    <a:pt x="782" y="1"/>
                    <a:pt x="363" y="49"/>
                    <a:pt x="249" y="223"/>
                  </a:cubicBezTo>
                  <a:cubicBezTo>
                    <a:pt x="0" y="625"/>
                    <a:pt x="402" y="970"/>
                    <a:pt x="402" y="970"/>
                  </a:cubicBezTo>
                  <a:cubicBezTo>
                    <a:pt x="338" y="1123"/>
                    <a:pt x="290" y="1275"/>
                    <a:pt x="266" y="1436"/>
                  </a:cubicBezTo>
                  <a:cubicBezTo>
                    <a:pt x="185" y="1814"/>
                    <a:pt x="635" y="2119"/>
                    <a:pt x="635" y="2119"/>
                  </a:cubicBezTo>
                  <a:cubicBezTo>
                    <a:pt x="587" y="2296"/>
                    <a:pt x="571" y="2480"/>
                    <a:pt x="603" y="2665"/>
                  </a:cubicBezTo>
                  <a:cubicBezTo>
                    <a:pt x="646" y="2933"/>
                    <a:pt x="1004" y="2946"/>
                    <a:pt x="1073" y="2946"/>
                  </a:cubicBezTo>
                  <a:cubicBezTo>
                    <a:pt x="1081" y="2946"/>
                    <a:pt x="1085" y="2946"/>
                    <a:pt x="1085" y="2946"/>
                  </a:cubicBezTo>
                  <a:lnTo>
                    <a:pt x="1085" y="2946"/>
                  </a:lnTo>
                  <a:cubicBezTo>
                    <a:pt x="1085" y="2946"/>
                    <a:pt x="852" y="3974"/>
                    <a:pt x="868" y="4553"/>
                  </a:cubicBezTo>
                  <a:cubicBezTo>
                    <a:pt x="884" y="5131"/>
                    <a:pt x="1912" y="5934"/>
                    <a:pt x="1912" y="5934"/>
                  </a:cubicBezTo>
                  <a:cubicBezTo>
                    <a:pt x="1953" y="5945"/>
                    <a:pt x="1994" y="5950"/>
                    <a:pt x="2035" y="5950"/>
                  </a:cubicBezTo>
                  <a:cubicBezTo>
                    <a:pt x="2562" y="5950"/>
                    <a:pt x="3101" y="5155"/>
                    <a:pt x="3101" y="5155"/>
                  </a:cubicBezTo>
                  <a:lnTo>
                    <a:pt x="2627" y="4392"/>
                  </a:lnTo>
                  <a:cubicBezTo>
                    <a:pt x="2627" y="4392"/>
                    <a:pt x="2876" y="1629"/>
                    <a:pt x="2844" y="1155"/>
                  </a:cubicBezTo>
                  <a:cubicBezTo>
                    <a:pt x="2804" y="681"/>
                    <a:pt x="2330" y="79"/>
                    <a:pt x="2330" y="79"/>
                  </a:cubicBezTo>
                  <a:cubicBezTo>
                    <a:pt x="2330" y="79"/>
                    <a:pt x="1761" y="1"/>
                    <a:pt x="1214" y="1"/>
                  </a:cubicBezTo>
                  <a:close/>
                </a:path>
              </a:pathLst>
            </a:custGeom>
            <a:solidFill>
              <a:srgbClr val="f7939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58" name="CustomShape 67"/>
            <p:cNvSpPr/>
            <p:nvPr/>
          </p:nvSpPr>
          <p:spPr>
            <a:xfrm>
              <a:off x="2248920" y="2819160"/>
              <a:ext cx="90360" cy="17280"/>
            </a:xfrm>
            <a:custGeom>
              <a:avLst/>
              <a:gdLst/>
              <a:ahLst/>
              <a:rect l="l" t="t" r="r" b="b"/>
              <a:pathLst>
                <a:path w="1528" h="306">
                  <a:moveTo>
                    <a:pt x="1495" y="0"/>
                  </a:moveTo>
                  <a:cubicBezTo>
                    <a:pt x="997" y="16"/>
                    <a:pt x="515" y="97"/>
                    <a:pt x="41" y="233"/>
                  </a:cubicBezTo>
                  <a:cubicBezTo>
                    <a:pt x="1" y="249"/>
                    <a:pt x="9" y="305"/>
                    <a:pt x="49" y="305"/>
                  </a:cubicBezTo>
                  <a:lnTo>
                    <a:pt x="57" y="305"/>
                  </a:lnTo>
                  <a:cubicBezTo>
                    <a:pt x="523" y="169"/>
                    <a:pt x="1005" y="97"/>
                    <a:pt x="1495" y="72"/>
                  </a:cubicBezTo>
                  <a:cubicBezTo>
                    <a:pt x="1511" y="72"/>
                    <a:pt x="1527" y="56"/>
                    <a:pt x="1527" y="32"/>
                  </a:cubicBezTo>
                  <a:cubicBezTo>
                    <a:pt x="1527" y="16"/>
                    <a:pt x="1511" y="0"/>
                    <a:pt x="1495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59" name="CustomShape 68"/>
            <p:cNvSpPr/>
            <p:nvPr/>
          </p:nvSpPr>
          <p:spPr>
            <a:xfrm>
              <a:off x="2262240" y="2878920"/>
              <a:ext cx="83880" cy="23760"/>
            </a:xfrm>
            <a:custGeom>
              <a:avLst/>
              <a:gdLst/>
              <a:ahLst/>
              <a:rect l="l" t="t" r="r" b="b"/>
              <a:pathLst>
                <a:path w="1415" h="418">
                  <a:moveTo>
                    <a:pt x="1366" y="0"/>
                  </a:moveTo>
                  <a:cubicBezTo>
                    <a:pt x="515" y="0"/>
                    <a:pt x="57" y="330"/>
                    <a:pt x="33" y="346"/>
                  </a:cubicBezTo>
                  <a:cubicBezTo>
                    <a:pt x="1" y="370"/>
                    <a:pt x="17" y="418"/>
                    <a:pt x="57" y="418"/>
                  </a:cubicBezTo>
                  <a:cubicBezTo>
                    <a:pt x="65" y="418"/>
                    <a:pt x="73" y="410"/>
                    <a:pt x="81" y="410"/>
                  </a:cubicBezTo>
                  <a:cubicBezTo>
                    <a:pt x="81" y="402"/>
                    <a:pt x="547" y="73"/>
                    <a:pt x="1366" y="73"/>
                  </a:cubicBezTo>
                  <a:cubicBezTo>
                    <a:pt x="1414" y="73"/>
                    <a:pt x="1414" y="0"/>
                    <a:pt x="1366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60" name="CustomShape 69"/>
            <p:cNvSpPr/>
            <p:nvPr/>
          </p:nvSpPr>
          <p:spPr>
            <a:xfrm>
              <a:off x="2289960" y="2936520"/>
              <a:ext cx="35640" cy="17640"/>
            </a:xfrm>
            <a:custGeom>
              <a:avLst/>
              <a:gdLst/>
              <a:ahLst/>
              <a:rect l="l" t="t" r="r" b="b"/>
              <a:pathLst>
                <a:path w="604" h="315">
                  <a:moveTo>
                    <a:pt x="563" y="1"/>
                  </a:moveTo>
                  <a:cubicBezTo>
                    <a:pt x="556" y="1"/>
                    <a:pt x="548" y="3"/>
                    <a:pt x="539" y="9"/>
                  </a:cubicBezTo>
                  <a:cubicBezTo>
                    <a:pt x="378" y="82"/>
                    <a:pt x="210" y="138"/>
                    <a:pt x="33" y="170"/>
                  </a:cubicBezTo>
                  <a:cubicBezTo>
                    <a:pt x="17" y="170"/>
                    <a:pt x="1" y="186"/>
                    <a:pt x="1" y="202"/>
                  </a:cubicBezTo>
                  <a:cubicBezTo>
                    <a:pt x="1" y="210"/>
                    <a:pt x="9" y="226"/>
                    <a:pt x="17" y="234"/>
                  </a:cubicBezTo>
                  <a:cubicBezTo>
                    <a:pt x="113" y="291"/>
                    <a:pt x="218" y="315"/>
                    <a:pt x="330" y="315"/>
                  </a:cubicBezTo>
                  <a:cubicBezTo>
                    <a:pt x="370" y="315"/>
                    <a:pt x="418" y="307"/>
                    <a:pt x="459" y="299"/>
                  </a:cubicBezTo>
                  <a:cubicBezTo>
                    <a:pt x="510" y="291"/>
                    <a:pt x="501" y="224"/>
                    <a:pt x="457" y="224"/>
                  </a:cubicBezTo>
                  <a:cubicBezTo>
                    <a:pt x="452" y="224"/>
                    <a:pt x="448" y="225"/>
                    <a:pt x="442" y="226"/>
                  </a:cubicBezTo>
                  <a:cubicBezTo>
                    <a:pt x="403" y="233"/>
                    <a:pt x="361" y="237"/>
                    <a:pt x="319" y="237"/>
                  </a:cubicBezTo>
                  <a:cubicBezTo>
                    <a:pt x="267" y="237"/>
                    <a:pt x="214" y="231"/>
                    <a:pt x="161" y="218"/>
                  </a:cubicBezTo>
                  <a:cubicBezTo>
                    <a:pt x="306" y="186"/>
                    <a:pt x="450" y="138"/>
                    <a:pt x="579" y="74"/>
                  </a:cubicBezTo>
                  <a:cubicBezTo>
                    <a:pt x="595" y="58"/>
                    <a:pt x="603" y="42"/>
                    <a:pt x="595" y="17"/>
                  </a:cubicBezTo>
                  <a:cubicBezTo>
                    <a:pt x="585" y="7"/>
                    <a:pt x="575" y="1"/>
                    <a:pt x="563" y="1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61" name="CustomShape 70"/>
            <p:cNvSpPr/>
            <p:nvPr/>
          </p:nvSpPr>
          <p:spPr>
            <a:xfrm>
              <a:off x="2225160" y="3063600"/>
              <a:ext cx="360720" cy="477000"/>
            </a:xfrm>
            <a:custGeom>
              <a:avLst/>
              <a:gdLst/>
              <a:ahLst/>
              <a:rect l="l" t="t" r="r" b="b"/>
              <a:pathLst>
                <a:path w="6073" h="8298">
                  <a:moveTo>
                    <a:pt x="3454" y="0"/>
                  </a:moveTo>
                  <a:cubicBezTo>
                    <a:pt x="2175" y="823"/>
                    <a:pt x="1560" y="905"/>
                    <a:pt x="1365" y="905"/>
                  </a:cubicBezTo>
                  <a:cubicBezTo>
                    <a:pt x="1316" y="905"/>
                    <a:pt x="1294" y="900"/>
                    <a:pt x="1293" y="900"/>
                  </a:cubicBezTo>
                  <a:lnTo>
                    <a:pt x="1293" y="900"/>
                  </a:lnTo>
                  <a:cubicBezTo>
                    <a:pt x="1293" y="900"/>
                    <a:pt x="0" y="8033"/>
                    <a:pt x="1559" y="8265"/>
                  </a:cubicBezTo>
                  <a:cubicBezTo>
                    <a:pt x="1703" y="8287"/>
                    <a:pt x="1849" y="8297"/>
                    <a:pt x="1997" y="8297"/>
                  </a:cubicBezTo>
                  <a:cubicBezTo>
                    <a:pt x="3450" y="8297"/>
                    <a:pt x="5000" y="7279"/>
                    <a:pt x="5510" y="5711"/>
                  </a:cubicBezTo>
                  <a:cubicBezTo>
                    <a:pt x="6073" y="3984"/>
                    <a:pt x="3454" y="0"/>
                    <a:pt x="3454" y="0"/>
                  </a:cubicBez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62" name="CustomShape 71"/>
            <p:cNvSpPr/>
            <p:nvPr/>
          </p:nvSpPr>
          <p:spPr>
            <a:xfrm>
              <a:off x="2229480" y="3061440"/>
              <a:ext cx="203040" cy="378360"/>
            </a:xfrm>
            <a:custGeom>
              <a:avLst/>
              <a:gdLst/>
              <a:ahLst/>
              <a:rect l="l" t="t" r="r" b="b"/>
              <a:pathLst>
                <a:path w="3423" h="6584">
                  <a:moveTo>
                    <a:pt x="3378" y="0"/>
                  </a:moveTo>
                  <a:cubicBezTo>
                    <a:pt x="3371" y="0"/>
                    <a:pt x="3364" y="2"/>
                    <a:pt x="3358" y="5"/>
                  </a:cubicBezTo>
                  <a:cubicBezTo>
                    <a:pt x="3350" y="21"/>
                    <a:pt x="2001" y="929"/>
                    <a:pt x="1173" y="1009"/>
                  </a:cubicBezTo>
                  <a:cubicBezTo>
                    <a:pt x="1157" y="1009"/>
                    <a:pt x="1141" y="1017"/>
                    <a:pt x="1141" y="1033"/>
                  </a:cubicBezTo>
                  <a:cubicBezTo>
                    <a:pt x="1125" y="1057"/>
                    <a:pt x="1" y="4086"/>
                    <a:pt x="916" y="6559"/>
                  </a:cubicBezTo>
                  <a:cubicBezTo>
                    <a:pt x="924" y="6576"/>
                    <a:pt x="932" y="6584"/>
                    <a:pt x="948" y="6584"/>
                  </a:cubicBezTo>
                  <a:lnTo>
                    <a:pt x="964" y="6576"/>
                  </a:lnTo>
                  <a:cubicBezTo>
                    <a:pt x="981" y="6568"/>
                    <a:pt x="989" y="6543"/>
                    <a:pt x="989" y="6527"/>
                  </a:cubicBezTo>
                  <a:cubicBezTo>
                    <a:pt x="121" y="4182"/>
                    <a:pt x="1101" y="1347"/>
                    <a:pt x="1197" y="1073"/>
                  </a:cubicBezTo>
                  <a:cubicBezTo>
                    <a:pt x="2049" y="985"/>
                    <a:pt x="3350" y="110"/>
                    <a:pt x="3406" y="69"/>
                  </a:cubicBezTo>
                  <a:cubicBezTo>
                    <a:pt x="3422" y="53"/>
                    <a:pt x="3422" y="37"/>
                    <a:pt x="3414" y="21"/>
                  </a:cubicBezTo>
                  <a:cubicBezTo>
                    <a:pt x="3404" y="6"/>
                    <a:pt x="3391" y="0"/>
                    <a:pt x="3378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63" name="CustomShape 72"/>
            <p:cNvSpPr/>
            <p:nvPr/>
          </p:nvSpPr>
          <p:spPr>
            <a:xfrm>
              <a:off x="2362680" y="3350880"/>
              <a:ext cx="195840" cy="187920"/>
            </a:xfrm>
            <a:custGeom>
              <a:avLst/>
              <a:gdLst/>
              <a:ahLst/>
              <a:rect l="l" t="t" r="r" b="b"/>
              <a:pathLst>
                <a:path w="3302" h="3278">
                  <a:moveTo>
                    <a:pt x="3254" y="0"/>
                  </a:moveTo>
                  <a:cubicBezTo>
                    <a:pt x="1599" y="410"/>
                    <a:pt x="362" y="1647"/>
                    <a:pt x="9" y="3229"/>
                  </a:cubicBezTo>
                  <a:cubicBezTo>
                    <a:pt x="1" y="3253"/>
                    <a:pt x="17" y="3269"/>
                    <a:pt x="41" y="3278"/>
                  </a:cubicBezTo>
                  <a:lnTo>
                    <a:pt x="49" y="3278"/>
                  </a:lnTo>
                  <a:cubicBezTo>
                    <a:pt x="65" y="3278"/>
                    <a:pt x="81" y="3261"/>
                    <a:pt x="81" y="3245"/>
                  </a:cubicBezTo>
                  <a:cubicBezTo>
                    <a:pt x="426" y="1695"/>
                    <a:pt x="1647" y="474"/>
                    <a:pt x="3270" y="73"/>
                  </a:cubicBezTo>
                  <a:cubicBezTo>
                    <a:pt x="3294" y="73"/>
                    <a:pt x="3302" y="49"/>
                    <a:pt x="3302" y="32"/>
                  </a:cubicBezTo>
                  <a:cubicBezTo>
                    <a:pt x="3294" y="8"/>
                    <a:pt x="3270" y="0"/>
                    <a:pt x="3254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64" name="CustomShape 73"/>
            <p:cNvSpPr/>
            <p:nvPr/>
          </p:nvSpPr>
          <p:spPr>
            <a:xfrm>
              <a:off x="1149840" y="2239200"/>
              <a:ext cx="265320" cy="720000"/>
            </a:xfrm>
            <a:custGeom>
              <a:avLst/>
              <a:gdLst/>
              <a:ahLst/>
              <a:rect l="l" t="t" r="r" b="b"/>
              <a:pathLst>
                <a:path w="4467" h="12531">
                  <a:moveTo>
                    <a:pt x="185" y="1"/>
                  </a:moveTo>
                  <a:lnTo>
                    <a:pt x="0" y="65"/>
                  </a:lnTo>
                  <a:lnTo>
                    <a:pt x="4282" y="12531"/>
                  </a:lnTo>
                  <a:lnTo>
                    <a:pt x="4466" y="12467"/>
                  </a:lnTo>
                  <a:lnTo>
                    <a:pt x="185" y="1"/>
                  </a:ln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65" name="CustomShape 74"/>
            <p:cNvSpPr/>
            <p:nvPr/>
          </p:nvSpPr>
          <p:spPr>
            <a:xfrm>
              <a:off x="899640" y="2043000"/>
              <a:ext cx="577800" cy="503280"/>
            </a:xfrm>
            <a:custGeom>
              <a:avLst/>
              <a:gdLst/>
              <a:ahLst/>
              <a:rect l="l" t="t" r="r" b="b"/>
              <a:pathLst>
                <a:path w="9728" h="8760">
                  <a:moveTo>
                    <a:pt x="4881" y="0"/>
                  </a:moveTo>
                  <a:cubicBezTo>
                    <a:pt x="4413" y="0"/>
                    <a:pt x="3937" y="75"/>
                    <a:pt x="3470" y="234"/>
                  </a:cubicBezTo>
                  <a:cubicBezTo>
                    <a:pt x="1221" y="1005"/>
                    <a:pt x="1" y="3423"/>
                    <a:pt x="715" y="5696"/>
                  </a:cubicBezTo>
                  <a:cubicBezTo>
                    <a:pt x="1304" y="7559"/>
                    <a:pt x="3023" y="8760"/>
                    <a:pt x="4884" y="8760"/>
                  </a:cubicBezTo>
                  <a:cubicBezTo>
                    <a:pt x="5285" y="8760"/>
                    <a:pt x="5693" y="8704"/>
                    <a:pt x="6097" y="8587"/>
                  </a:cubicBezTo>
                  <a:cubicBezTo>
                    <a:pt x="8386" y="7929"/>
                    <a:pt x="9728" y="5575"/>
                    <a:pt x="9125" y="3270"/>
                  </a:cubicBezTo>
                  <a:cubicBezTo>
                    <a:pt x="9093" y="3133"/>
                    <a:pt x="9045" y="2997"/>
                    <a:pt x="8997" y="2860"/>
                  </a:cubicBezTo>
                  <a:cubicBezTo>
                    <a:pt x="8341" y="1097"/>
                    <a:pt x="6667" y="0"/>
                    <a:pt x="4881" y="0"/>
                  </a:cubicBezTo>
                  <a:close/>
                </a:path>
              </a:pathLst>
            </a:custGeom>
            <a:solidFill>
              <a:schemeClr val="accent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66" name="CustomShape 75"/>
            <p:cNvSpPr/>
            <p:nvPr/>
          </p:nvSpPr>
          <p:spPr>
            <a:xfrm>
              <a:off x="961560" y="2343960"/>
              <a:ext cx="220320" cy="192600"/>
            </a:xfrm>
            <a:custGeom>
              <a:avLst/>
              <a:gdLst/>
              <a:ahLst/>
              <a:rect l="l" t="t" r="r" b="b"/>
              <a:pathLst>
                <a:path w="3712" h="3360">
                  <a:moveTo>
                    <a:pt x="1729" y="0"/>
                  </a:moveTo>
                  <a:cubicBezTo>
                    <a:pt x="1001" y="0"/>
                    <a:pt x="271" y="422"/>
                    <a:pt x="1" y="1255"/>
                  </a:cubicBezTo>
                  <a:cubicBezTo>
                    <a:pt x="563" y="2283"/>
                    <a:pt x="1511" y="3038"/>
                    <a:pt x="2643" y="3359"/>
                  </a:cubicBezTo>
                  <a:cubicBezTo>
                    <a:pt x="3390" y="2918"/>
                    <a:pt x="3712" y="2002"/>
                    <a:pt x="3414" y="1183"/>
                  </a:cubicBezTo>
                  <a:lnTo>
                    <a:pt x="3414" y="1175"/>
                  </a:lnTo>
                  <a:cubicBezTo>
                    <a:pt x="3124" y="388"/>
                    <a:pt x="2427" y="0"/>
                    <a:pt x="1729" y="0"/>
                  </a:cubicBezTo>
                  <a:close/>
                </a:path>
              </a:pathLst>
            </a:custGeom>
            <a:solidFill>
              <a:srgbClr val="774c60">
                <a:alpha val="1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67" name="CustomShape 76"/>
            <p:cNvSpPr/>
            <p:nvPr/>
          </p:nvSpPr>
          <p:spPr>
            <a:xfrm>
              <a:off x="1284120" y="2223360"/>
              <a:ext cx="176400" cy="207360"/>
            </a:xfrm>
            <a:custGeom>
              <a:avLst/>
              <a:gdLst/>
              <a:ahLst/>
              <a:rect l="l" t="t" r="r" b="b"/>
              <a:pathLst>
                <a:path w="2972" h="3615">
                  <a:moveTo>
                    <a:pt x="1954" y="0"/>
                  </a:moveTo>
                  <a:cubicBezTo>
                    <a:pt x="1102" y="0"/>
                    <a:pt x="315" y="613"/>
                    <a:pt x="176" y="1527"/>
                  </a:cubicBezTo>
                  <a:cubicBezTo>
                    <a:pt x="0" y="2629"/>
                    <a:pt x="860" y="3614"/>
                    <a:pt x="1949" y="3614"/>
                  </a:cubicBezTo>
                  <a:cubicBezTo>
                    <a:pt x="2003" y="3614"/>
                    <a:pt x="2057" y="3612"/>
                    <a:pt x="2112" y="3607"/>
                  </a:cubicBezTo>
                  <a:cubicBezTo>
                    <a:pt x="2771" y="2579"/>
                    <a:pt x="2972" y="1318"/>
                    <a:pt x="2658" y="145"/>
                  </a:cubicBezTo>
                  <a:cubicBezTo>
                    <a:pt x="2427" y="46"/>
                    <a:pt x="2188" y="0"/>
                    <a:pt x="1954" y="0"/>
                  </a:cubicBezTo>
                  <a:close/>
                </a:path>
              </a:pathLst>
            </a:custGeom>
            <a:solidFill>
              <a:srgbClr val="774c60">
                <a:alpha val="1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68" name="CustomShape 77"/>
            <p:cNvSpPr/>
            <p:nvPr/>
          </p:nvSpPr>
          <p:spPr>
            <a:xfrm>
              <a:off x="1057320" y="2331000"/>
              <a:ext cx="97920" cy="50760"/>
            </a:xfrm>
            <a:custGeom>
              <a:avLst/>
              <a:gdLst/>
              <a:ahLst/>
              <a:rect l="l" t="t" r="r" b="b"/>
              <a:pathLst>
                <a:path w="1655" h="891">
                  <a:moveTo>
                    <a:pt x="938" y="1"/>
                  </a:moveTo>
                  <a:cubicBezTo>
                    <a:pt x="614" y="1"/>
                    <a:pt x="279" y="120"/>
                    <a:pt x="89" y="376"/>
                  </a:cubicBezTo>
                  <a:cubicBezTo>
                    <a:pt x="16" y="473"/>
                    <a:pt x="0" y="609"/>
                    <a:pt x="48" y="722"/>
                  </a:cubicBezTo>
                  <a:cubicBezTo>
                    <a:pt x="113" y="826"/>
                    <a:pt x="225" y="891"/>
                    <a:pt x="346" y="891"/>
                  </a:cubicBezTo>
                  <a:cubicBezTo>
                    <a:pt x="458" y="891"/>
                    <a:pt x="579" y="866"/>
                    <a:pt x="691" y="826"/>
                  </a:cubicBezTo>
                  <a:lnTo>
                    <a:pt x="1326" y="642"/>
                  </a:lnTo>
                  <a:cubicBezTo>
                    <a:pt x="1462" y="601"/>
                    <a:pt x="1615" y="537"/>
                    <a:pt x="1639" y="409"/>
                  </a:cubicBezTo>
                  <a:cubicBezTo>
                    <a:pt x="1655" y="328"/>
                    <a:pt x="1631" y="248"/>
                    <a:pt x="1575" y="192"/>
                  </a:cubicBezTo>
                  <a:cubicBezTo>
                    <a:pt x="1518" y="144"/>
                    <a:pt x="1446" y="95"/>
                    <a:pt x="1374" y="79"/>
                  </a:cubicBezTo>
                  <a:cubicBezTo>
                    <a:pt x="1242" y="28"/>
                    <a:pt x="1091" y="1"/>
                    <a:pt x="938" y="1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69" name="CustomShape 78"/>
            <p:cNvSpPr/>
            <p:nvPr/>
          </p:nvSpPr>
          <p:spPr>
            <a:xfrm>
              <a:off x="1251000" y="2267640"/>
              <a:ext cx="91440" cy="60480"/>
            </a:xfrm>
            <a:custGeom>
              <a:avLst/>
              <a:gdLst/>
              <a:ahLst/>
              <a:rect l="l" t="t" r="r" b="b"/>
              <a:pathLst>
                <a:path w="1543" h="1060">
                  <a:moveTo>
                    <a:pt x="1067" y="1"/>
                  </a:moveTo>
                  <a:cubicBezTo>
                    <a:pt x="678" y="1"/>
                    <a:pt x="278" y="267"/>
                    <a:pt x="89" y="585"/>
                  </a:cubicBezTo>
                  <a:cubicBezTo>
                    <a:pt x="49" y="649"/>
                    <a:pt x="16" y="721"/>
                    <a:pt x="8" y="802"/>
                  </a:cubicBezTo>
                  <a:cubicBezTo>
                    <a:pt x="0" y="882"/>
                    <a:pt x="24" y="954"/>
                    <a:pt x="89" y="1011"/>
                  </a:cubicBezTo>
                  <a:cubicBezTo>
                    <a:pt x="131" y="1046"/>
                    <a:pt x="181" y="1060"/>
                    <a:pt x="235" y="1060"/>
                  </a:cubicBezTo>
                  <a:cubicBezTo>
                    <a:pt x="313" y="1060"/>
                    <a:pt x="398" y="1031"/>
                    <a:pt x="474" y="1003"/>
                  </a:cubicBezTo>
                  <a:lnTo>
                    <a:pt x="1093" y="754"/>
                  </a:lnTo>
                  <a:cubicBezTo>
                    <a:pt x="1205" y="713"/>
                    <a:pt x="1310" y="657"/>
                    <a:pt x="1398" y="585"/>
                  </a:cubicBezTo>
                  <a:cubicBezTo>
                    <a:pt x="1494" y="513"/>
                    <a:pt x="1543" y="400"/>
                    <a:pt x="1526" y="280"/>
                  </a:cubicBezTo>
                  <a:cubicBezTo>
                    <a:pt x="1502" y="151"/>
                    <a:pt x="1406" y="55"/>
                    <a:pt x="1285" y="31"/>
                  </a:cubicBezTo>
                  <a:cubicBezTo>
                    <a:pt x="1214" y="10"/>
                    <a:pt x="1141" y="1"/>
                    <a:pt x="1067" y="1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70" name="CustomShape 79"/>
            <p:cNvSpPr/>
            <p:nvPr/>
          </p:nvSpPr>
          <p:spPr>
            <a:xfrm>
              <a:off x="1231560" y="2211480"/>
              <a:ext cx="77040" cy="32760"/>
            </a:xfrm>
            <a:custGeom>
              <a:avLst/>
              <a:gdLst/>
              <a:ahLst/>
              <a:rect l="l" t="t" r="r" b="b"/>
              <a:pathLst>
                <a:path w="1303" h="578">
                  <a:moveTo>
                    <a:pt x="840" y="1"/>
                  </a:moveTo>
                  <a:cubicBezTo>
                    <a:pt x="603" y="1"/>
                    <a:pt x="366" y="63"/>
                    <a:pt x="162" y="186"/>
                  </a:cubicBezTo>
                  <a:cubicBezTo>
                    <a:pt x="81" y="235"/>
                    <a:pt x="1" y="307"/>
                    <a:pt x="17" y="395"/>
                  </a:cubicBezTo>
                  <a:cubicBezTo>
                    <a:pt x="33" y="492"/>
                    <a:pt x="130" y="532"/>
                    <a:pt x="226" y="548"/>
                  </a:cubicBezTo>
                  <a:cubicBezTo>
                    <a:pt x="323" y="568"/>
                    <a:pt x="424" y="578"/>
                    <a:pt x="524" y="578"/>
                  </a:cubicBezTo>
                  <a:cubicBezTo>
                    <a:pt x="707" y="578"/>
                    <a:pt x="891" y="546"/>
                    <a:pt x="1061" y="484"/>
                  </a:cubicBezTo>
                  <a:cubicBezTo>
                    <a:pt x="1126" y="459"/>
                    <a:pt x="1182" y="427"/>
                    <a:pt x="1230" y="379"/>
                  </a:cubicBezTo>
                  <a:cubicBezTo>
                    <a:pt x="1302" y="283"/>
                    <a:pt x="1294" y="146"/>
                    <a:pt x="1198" y="66"/>
                  </a:cubicBezTo>
                  <a:cubicBezTo>
                    <a:pt x="1150" y="42"/>
                    <a:pt x="1109" y="26"/>
                    <a:pt x="1053" y="18"/>
                  </a:cubicBezTo>
                  <a:cubicBezTo>
                    <a:pt x="983" y="7"/>
                    <a:pt x="912" y="1"/>
                    <a:pt x="840" y="1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71" name="CustomShape 80"/>
            <p:cNvSpPr/>
            <p:nvPr/>
          </p:nvSpPr>
          <p:spPr>
            <a:xfrm>
              <a:off x="1058760" y="2261520"/>
              <a:ext cx="68040" cy="51480"/>
            </a:xfrm>
            <a:custGeom>
              <a:avLst/>
              <a:gdLst/>
              <a:ahLst/>
              <a:rect l="l" t="t" r="r" b="b"/>
              <a:pathLst>
                <a:path w="1149" h="899">
                  <a:moveTo>
                    <a:pt x="950" y="1"/>
                  </a:moveTo>
                  <a:cubicBezTo>
                    <a:pt x="915" y="1"/>
                    <a:pt x="879" y="6"/>
                    <a:pt x="844" y="15"/>
                  </a:cubicBezTo>
                  <a:cubicBezTo>
                    <a:pt x="546" y="87"/>
                    <a:pt x="273" y="264"/>
                    <a:pt x="89" y="521"/>
                  </a:cubicBezTo>
                  <a:cubicBezTo>
                    <a:pt x="57" y="553"/>
                    <a:pt x="32" y="602"/>
                    <a:pt x="16" y="650"/>
                  </a:cubicBezTo>
                  <a:cubicBezTo>
                    <a:pt x="0" y="770"/>
                    <a:pt x="89" y="883"/>
                    <a:pt x="217" y="899"/>
                  </a:cubicBezTo>
                  <a:cubicBezTo>
                    <a:pt x="281" y="899"/>
                    <a:pt x="346" y="883"/>
                    <a:pt x="402" y="851"/>
                  </a:cubicBezTo>
                  <a:cubicBezTo>
                    <a:pt x="659" y="738"/>
                    <a:pt x="892" y="553"/>
                    <a:pt x="1053" y="320"/>
                  </a:cubicBezTo>
                  <a:cubicBezTo>
                    <a:pt x="1101" y="248"/>
                    <a:pt x="1149" y="144"/>
                    <a:pt x="1101" y="63"/>
                  </a:cubicBezTo>
                  <a:cubicBezTo>
                    <a:pt x="1065" y="18"/>
                    <a:pt x="1010" y="1"/>
                    <a:pt x="950" y="1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72" name="CustomShape 81"/>
            <p:cNvSpPr/>
            <p:nvPr/>
          </p:nvSpPr>
          <p:spPr>
            <a:xfrm rot="10800000">
              <a:off x="1188360" y="2378160"/>
              <a:ext cx="101520" cy="46440"/>
            </a:xfrm>
            <a:custGeom>
              <a:avLst/>
              <a:gdLst/>
              <a:ahLst/>
              <a:rect l="l" t="t" r="r" b="b"/>
              <a:pathLst>
                <a:path w="1714" h="817">
                  <a:moveTo>
                    <a:pt x="1020" y="1"/>
                  </a:moveTo>
                  <a:cubicBezTo>
                    <a:pt x="594" y="1"/>
                    <a:pt x="183" y="254"/>
                    <a:pt x="17" y="692"/>
                  </a:cubicBezTo>
                  <a:cubicBezTo>
                    <a:pt x="1" y="764"/>
                    <a:pt x="56" y="817"/>
                    <a:pt x="116" y="817"/>
                  </a:cubicBezTo>
                  <a:cubicBezTo>
                    <a:pt x="143" y="817"/>
                    <a:pt x="171" y="806"/>
                    <a:pt x="194" y="780"/>
                  </a:cubicBezTo>
                  <a:cubicBezTo>
                    <a:pt x="378" y="446"/>
                    <a:pt x="721" y="258"/>
                    <a:pt x="1077" y="258"/>
                  </a:cubicBezTo>
                  <a:cubicBezTo>
                    <a:pt x="1234" y="258"/>
                    <a:pt x="1393" y="295"/>
                    <a:pt x="1543" y="371"/>
                  </a:cubicBezTo>
                  <a:cubicBezTo>
                    <a:pt x="1553" y="373"/>
                    <a:pt x="1562" y="374"/>
                    <a:pt x="1570" y="374"/>
                  </a:cubicBezTo>
                  <a:cubicBezTo>
                    <a:pt x="1659" y="374"/>
                    <a:pt x="1714" y="268"/>
                    <a:pt x="1648" y="202"/>
                  </a:cubicBezTo>
                  <a:cubicBezTo>
                    <a:pt x="1454" y="65"/>
                    <a:pt x="1235" y="1"/>
                    <a:pt x="1020" y="1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73" name="CustomShape 82"/>
            <p:cNvSpPr/>
            <p:nvPr/>
          </p:nvSpPr>
          <p:spPr>
            <a:xfrm>
              <a:off x="1299240" y="2792880"/>
              <a:ext cx="212040" cy="353520"/>
            </a:xfrm>
            <a:custGeom>
              <a:avLst/>
              <a:gdLst/>
              <a:ahLst/>
              <a:rect l="l" t="t" r="r" b="b"/>
              <a:pathLst>
                <a:path w="3575" h="6148">
                  <a:moveTo>
                    <a:pt x="1443" y="0"/>
                  </a:moveTo>
                  <a:cubicBezTo>
                    <a:pt x="1435" y="0"/>
                    <a:pt x="1428" y="1"/>
                    <a:pt x="1422" y="2"/>
                  </a:cubicBezTo>
                  <a:cubicBezTo>
                    <a:pt x="1149" y="59"/>
                    <a:pt x="362" y="733"/>
                    <a:pt x="185" y="1111"/>
                  </a:cubicBezTo>
                  <a:cubicBezTo>
                    <a:pt x="1" y="1496"/>
                    <a:pt x="217" y="5199"/>
                    <a:pt x="217" y="5199"/>
                  </a:cubicBezTo>
                  <a:lnTo>
                    <a:pt x="121" y="5657"/>
                  </a:lnTo>
                  <a:lnTo>
                    <a:pt x="1398" y="6147"/>
                  </a:lnTo>
                  <a:cubicBezTo>
                    <a:pt x="1398" y="6147"/>
                    <a:pt x="1928" y="5504"/>
                    <a:pt x="2185" y="4942"/>
                  </a:cubicBezTo>
                  <a:cubicBezTo>
                    <a:pt x="2442" y="4380"/>
                    <a:pt x="2314" y="3794"/>
                    <a:pt x="2354" y="3794"/>
                  </a:cubicBezTo>
                  <a:cubicBezTo>
                    <a:pt x="2683" y="3745"/>
                    <a:pt x="2989" y="3577"/>
                    <a:pt x="3205" y="3320"/>
                  </a:cubicBezTo>
                  <a:cubicBezTo>
                    <a:pt x="3575" y="2902"/>
                    <a:pt x="3535" y="1842"/>
                    <a:pt x="3519" y="1512"/>
                  </a:cubicBezTo>
                  <a:cubicBezTo>
                    <a:pt x="3503" y="1190"/>
                    <a:pt x="1775" y="0"/>
                    <a:pt x="1443" y="0"/>
                  </a:cubicBezTo>
                  <a:close/>
                </a:path>
              </a:pathLst>
            </a:custGeom>
            <a:solidFill>
              <a:srgbClr val="f7939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74" name="CustomShape 83"/>
            <p:cNvSpPr/>
            <p:nvPr/>
          </p:nvSpPr>
          <p:spPr>
            <a:xfrm>
              <a:off x="1395720" y="2839320"/>
              <a:ext cx="117000" cy="70560"/>
            </a:xfrm>
            <a:custGeom>
              <a:avLst/>
              <a:gdLst/>
              <a:ahLst/>
              <a:rect l="l" t="t" r="r" b="b"/>
              <a:pathLst>
                <a:path w="1972" h="1235">
                  <a:moveTo>
                    <a:pt x="51" y="1"/>
                  </a:moveTo>
                  <a:cubicBezTo>
                    <a:pt x="20" y="1"/>
                    <a:pt x="1" y="56"/>
                    <a:pt x="35" y="70"/>
                  </a:cubicBezTo>
                  <a:cubicBezTo>
                    <a:pt x="43" y="78"/>
                    <a:pt x="1457" y="817"/>
                    <a:pt x="1899" y="1226"/>
                  </a:cubicBezTo>
                  <a:cubicBezTo>
                    <a:pt x="1907" y="1235"/>
                    <a:pt x="1915" y="1235"/>
                    <a:pt x="1923" y="1235"/>
                  </a:cubicBezTo>
                  <a:cubicBezTo>
                    <a:pt x="1955" y="1235"/>
                    <a:pt x="1971" y="1194"/>
                    <a:pt x="1947" y="1170"/>
                  </a:cubicBezTo>
                  <a:cubicBezTo>
                    <a:pt x="1505" y="761"/>
                    <a:pt x="124" y="30"/>
                    <a:pt x="67" y="6"/>
                  </a:cubicBezTo>
                  <a:cubicBezTo>
                    <a:pt x="62" y="2"/>
                    <a:pt x="56" y="1"/>
                    <a:pt x="51" y="1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75" name="CustomShape 84"/>
            <p:cNvSpPr/>
            <p:nvPr/>
          </p:nvSpPr>
          <p:spPr>
            <a:xfrm>
              <a:off x="1380600" y="2885760"/>
              <a:ext cx="126360" cy="65160"/>
            </a:xfrm>
            <a:custGeom>
              <a:avLst/>
              <a:gdLst/>
              <a:ahLst/>
              <a:rect l="l" t="t" r="r" b="b"/>
              <a:pathLst>
                <a:path w="2132" h="1138">
                  <a:moveTo>
                    <a:pt x="52" y="0"/>
                  </a:moveTo>
                  <a:cubicBezTo>
                    <a:pt x="20" y="0"/>
                    <a:pt x="0" y="62"/>
                    <a:pt x="35" y="69"/>
                  </a:cubicBezTo>
                  <a:cubicBezTo>
                    <a:pt x="51" y="77"/>
                    <a:pt x="1585" y="832"/>
                    <a:pt x="2059" y="1129"/>
                  </a:cubicBezTo>
                  <a:lnTo>
                    <a:pt x="2083" y="1129"/>
                  </a:lnTo>
                  <a:lnTo>
                    <a:pt x="2083" y="1137"/>
                  </a:lnTo>
                  <a:cubicBezTo>
                    <a:pt x="2116" y="1129"/>
                    <a:pt x="2132" y="1081"/>
                    <a:pt x="2100" y="1065"/>
                  </a:cubicBezTo>
                  <a:cubicBezTo>
                    <a:pt x="1618" y="768"/>
                    <a:pt x="83" y="13"/>
                    <a:pt x="67" y="5"/>
                  </a:cubicBezTo>
                  <a:cubicBezTo>
                    <a:pt x="62" y="2"/>
                    <a:pt x="57" y="0"/>
                    <a:pt x="52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76" name="CustomShape 85"/>
            <p:cNvSpPr/>
            <p:nvPr/>
          </p:nvSpPr>
          <p:spPr>
            <a:xfrm>
              <a:off x="1372320" y="2943720"/>
              <a:ext cx="115560" cy="43920"/>
            </a:xfrm>
            <a:custGeom>
              <a:avLst/>
              <a:gdLst/>
              <a:ahLst/>
              <a:rect l="l" t="t" r="r" b="b"/>
              <a:pathLst>
                <a:path w="1953" h="772">
                  <a:moveTo>
                    <a:pt x="57" y="1"/>
                  </a:moveTo>
                  <a:cubicBezTo>
                    <a:pt x="41" y="1"/>
                    <a:pt x="17" y="9"/>
                    <a:pt x="9" y="25"/>
                  </a:cubicBezTo>
                  <a:cubicBezTo>
                    <a:pt x="1" y="49"/>
                    <a:pt x="17" y="65"/>
                    <a:pt x="33" y="73"/>
                  </a:cubicBezTo>
                  <a:lnTo>
                    <a:pt x="1888" y="772"/>
                  </a:lnTo>
                  <a:lnTo>
                    <a:pt x="1896" y="772"/>
                  </a:lnTo>
                  <a:cubicBezTo>
                    <a:pt x="1944" y="772"/>
                    <a:pt x="1952" y="716"/>
                    <a:pt x="1912" y="700"/>
                  </a:cubicBezTo>
                  <a:lnTo>
                    <a:pt x="57" y="1"/>
                  </a:ln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77" name="CustomShape 86"/>
            <p:cNvSpPr/>
            <p:nvPr/>
          </p:nvSpPr>
          <p:spPr>
            <a:xfrm>
              <a:off x="1399680" y="3008880"/>
              <a:ext cx="42120" cy="17280"/>
            </a:xfrm>
            <a:custGeom>
              <a:avLst/>
              <a:gdLst/>
              <a:ahLst/>
              <a:rect l="l" t="t" r="r" b="b"/>
              <a:pathLst>
                <a:path w="712" h="309">
                  <a:moveTo>
                    <a:pt x="665" y="1"/>
                  </a:moveTo>
                  <a:cubicBezTo>
                    <a:pt x="661" y="1"/>
                    <a:pt x="656" y="1"/>
                    <a:pt x="651" y="3"/>
                  </a:cubicBezTo>
                  <a:cubicBezTo>
                    <a:pt x="476" y="45"/>
                    <a:pt x="300" y="69"/>
                    <a:pt x="125" y="69"/>
                  </a:cubicBezTo>
                  <a:cubicBezTo>
                    <a:pt x="100" y="69"/>
                    <a:pt x="74" y="69"/>
                    <a:pt x="49" y="68"/>
                  </a:cubicBezTo>
                  <a:cubicBezTo>
                    <a:pt x="0" y="68"/>
                    <a:pt x="0" y="140"/>
                    <a:pt x="49" y="140"/>
                  </a:cubicBezTo>
                  <a:cubicBezTo>
                    <a:pt x="83" y="142"/>
                    <a:pt x="117" y="143"/>
                    <a:pt x="151" y="143"/>
                  </a:cubicBezTo>
                  <a:cubicBezTo>
                    <a:pt x="262" y="143"/>
                    <a:pt x="374" y="132"/>
                    <a:pt x="490" y="108"/>
                  </a:cubicBezTo>
                  <a:lnTo>
                    <a:pt x="490" y="108"/>
                  </a:lnTo>
                  <a:cubicBezTo>
                    <a:pt x="418" y="156"/>
                    <a:pt x="346" y="196"/>
                    <a:pt x="265" y="236"/>
                  </a:cubicBezTo>
                  <a:cubicBezTo>
                    <a:pt x="233" y="252"/>
                    <a:pt x="241" y="309"/>
                    <a:pt x="282" y="309"/>
                  </a:cubicBezTo>
                  <a:cubicBezTo>
                    <a:pt x="290" y="309"/>
                    <a:pt x="298" y="309"/>
                    <a:pt x="306" y="301"/>
                  </a:cubicBezTo>
                  <a:cubicBezTo>
                    <a:pt x="434" y="236"/>
                    <a:pt x="563" y="156"/>
                    <a:pt x="683" y="68"/>
                  </a:cubicBezTo>
                  <a:cubicBezTo>
                    <a:pt x="711" y="47"/>
                    <a:pt x="696" y="1"/>
                    <a:pt x="665" y="1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78" name="CustomShape 87"/>
            <p:cNvSpPr/>
            <p:nvPr/>
          </p:nvSpPr>
          <p:spPr>
            <a:xfrm>
              <a:off x="1645560" y="2800440"/>
              <a:ext cx="177480" cy="83880"/>
            </a:xfrm>
            <a:custGeom>
              <a:avLst/>
              <a:gdLst/>
              <a:ahLst/>
              <a:rect l="l" t="t" r="r" b="b"/>
              <a:pathLst>
                <a:path w="2989" h="1466">
                  <a:moveTo>
                    <a:pt x="42" y="1"/>
                  </a:moveTo>
                  <a:cubicBezTo>
                    <a:pt x="36" y="1"/>
                    <a:pt x="31" y="2"/>
                    <a:pt x="24" y="4"/>
                  </a:cubicBezTo>
                  <a:cubicBezTo>
                    <a:pt x="8" y="12"/>
                    <a:pt x="0" y="36"/>
                    <a:pt x="8" y="52"/>
                  </a:cubicBezTo>
                  <a:cubicBezTo>
                    <a:pt x="249" y="526"/>
                    <a:pt x="707" y="920"/>
                    <a:pt x="1277" y="1152"/>
                  </a:cubicBezTo>
                  <a:cubicBezTo>
                    <a:pt x="1847" y="1377"/>
                    <a:pt x="2458" y="1442"/>
                    <a:pt x="2932" y="1466"/>
                  </a:cubicBezTo>
                  <a:lnTo>
                    <a:pt x="2940" y="1466"/>
                  </a:lnTo>
                  <a:cubicBezTo>
                    <a:pt x="2988" y="1466"/>
                    <a:pt x="2988" y="1393"/>
                    <a:pt x="2940" y="1393"/>
                  </a:cubicBezTo>
                  <a:cubicBezTo>
                    <a:pt x="2474" y="1369"/>
                    <a:pt x="1864" y="1313"/>
                    <a:pt x="1301" y="1080"/>
                  </a:cubicBezTo>
                  <a:cubicBezTo>
                    <a:pt x="739" y="855"/>
                    <a:pt x="305" y="470"/>
                    <a:pt x="80" y="20"/>
                  </a:cubicBezTo>
                  <a:cubicBezTo>
                    <a:pt x="69" y="8"/>
                    <a:pt x="57" y="1"/>
                    <a:pt x="42" y="1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79" name="CustomShape 88"/>
            <p:cNvSpPr/>
            <p:nvPr/>
          </p:nvSpPr>
          <p:spPr>
            <a:xfrm>
              <a:off x="1957320" y="2791080"/>
              <a:ext cx="82800" cy="63720"/>
            </a:xfrm>
            <a:custGeom>
              <a:avLst/>
              <a:gdLst/>
              <a:ahLst/>
              <a:rect l="l" t="t" r="r" b="b"/>
              <a:pathLst>
                <a:path w="1398" h="1116">
                  <a:moveTo>
                    <a:pt x="1336" y="0"/>
                  </a:moveTo>
                  <a:cubicBezTo>
                    <a:pt x="1326" y="0"/>
                    <a:pt x="1316" y="5"/>
                    <a:pt x="1309" y="15"/>
                  </a:cubicBezTo>
                  <a:cubicBezTo>
                    <a:pt x="988" y="465"/>
                    <a:pt x="546" y="818"/>
                    <a:pt x="40" y="1043"/>
                  </a:cubicBezTo>
                  <a:cubicBezTo>
                    <a:pt x="0" y="1059"/>
                    <a:pt x="16" y="1116"/>
                    <a:pt x="56" y="1116"/>
                  </a:cubicBezTo>
                  <a:lnTo>
                    <a:pt x="72" y="1108"/>
                  </a:lnTo>
                  <a:cubicBezTo>
                    <a:pt x="586" y="883"/>
                    <a:pt x="1036" y="521"/>
                    <a:pt x="1374" y="63"/>
                  </a:cubicBezTo>
                  <a:cubicBezTo>
                    <a:pt x="1397" y="34"/>
                    <a:pt x="1365" y="0"/>
                    <a:pt x="1336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80" name="CustomShape 89"/>
            <p:cNvSpPr/>
            <p:nvPr/>
          </p:nvSpPr>
          <p:spPr>
            <a:xfrm>
              <a:off x="2148840" y="3017520"/>
              <a:ext cx="134280" cy="518400"/>
            </a:xfrm>
            <a:custGeom>
              <a:avLst/>
              <a:gdLst/>
              <a:ahLst/>
              <a:rect l="l" t="t" r="r" b="b"/>
              <a:pathLst>
                <a:path w="2263" h="9016">
                  <a:moveTo>
                    <a:pt x="55" y="1"/>
                  </a:moveTo>
                  <a:cubicBezTo>
                    <a:pt x="26" y="1"/>
                    <a:pt x="0" y="38"/>
                    <a:pt x="29" y="67"/>
                  </a:cubicBezTo>
                  <a:cubicBezTo>
                    <a:pt x="423" y="533"/>
                    <a:pt x="1025" y="1585"/>
                    <a:pt x="1106" y="2252"/>
                  </a:cubicBezTo>
                  <a:cubicBezTo>
                    <a:pt x="1178" y="2927"/>
                    <a:pt x="1106" y="3610"/>
                    <a:pt x="1033" y="4196"/>
                  </a:cubicBezTo>
                  <a:lnTo>
                    <a:pt x="1017" y="4340"/>
                  </a:lnTo>
                  <a:cubicBezTo>
                    <a:pt x="945" y="4798"/>
                    <a:pt x="913" y="5256"/>
                    <a:pt x="929" y="5714"/>
                  </a:cubicBezTo>
                  <a:cubicBezTo>
                    <a:pt x="993" y="6927"/>
                    <a:pt x="1628" y="8027"/>
                    <a:pt x="2190" y="8991"/>
                  </a:cubicBezTo>
                  <a:cubicBezTo>
                    <a:pt x="2198" y="9007"/>
                    <a:pt x="2206" y="9015"/>
                    <a:pt x="2222" y="9015"/>
                  </a:cubicBezTo>
                  <a:cubicBezTo>
                    <a:pt x="2230" y="9007"/>
                    <a:pt x="2230" y="9007"/>
                    <a:pt x="2238" y="9007"/>
                  </a:cubicBezTo>
                  <a:cubicBezTo>
                    <a:pt x="2254" y="8999"/>
                    <a:pt x="2262" y="8975"/>
                    <a:pt x="2254" y="8959"/>
                  </a:cubicBezTo>
                  <a:cubicBezTo>
                    <a:pt x="1692" y="7995"/>
                    <a:pt x="1065" y="6903"/>
                    <a:pt x="1001" y="5714"/>
                  </a:cubicBezTo>
                  <a:cubicBezTo>
                    <a:pt x="985" y="5256"/>
                    <a:pt x="1017" y="4798"/>
                    <a:pt x="1090" y="4349"/>
                  </a:cubicBezTo>
                  <a:lnTo>
                    <a:pt x="1106" y="4212"/>
                  </a:lnTo>
                  <a:cubicBezTo>
                    <a:pt x="1178" y="3610"/>
                    <a:pt x="1250" y="2927"/>
                    <a:pt x="1178" y="2244"/>
                  </a:cubicBezTo>
                  <a:cubicBezTo>
                    <a:pt x="1098" y="1569"/>
                    <a:pt x="487" y="485"/>
                    <a:pt x="85" y="19"/>
                  </a:cubicBezTo>
                  <a:cubicBezTo>
                    <a:pt x="77" y="6"/>
                    <a:pt x="65" y="1"/>
                    <a:pt x="55" y="1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81" name="CustomShape 90"/>
            <p:cNvSpPr/>
            <p:nvPr/>
          </p:nvSpPr>
          <p:spPr>
            <a:xfrm>
              <a:off x="2190240" y="3021840"/>
              <a:ext cx="18720" cy="90360"/>
            </a:xfrm>
            <a:custGeom>
              <a:avLst/>
              <a:gdLst/>
              <a:ahLst/>
              <a:rect l="l" t="t" r="r" b="b"/>
              <a:pathLst>
                <a:path w="323" h="1570">
                  <a:moveTo>
                    <a:pt x="46" y="0"/>
                  </a:moveTo>
                  <a:cubicBezTo>
                    <a:pt x="42" y="0"/>
                    <a:pt x="37" y="1"/>
                    <a:pt x="33" y="3"/>
                  </a:cubicBezTo>
                  <a:cubicBezTo>
                    <a:pt x="17" y="11"/>
                    <a:pt x="1" y="27"/>
                    <a:pt x="9" y="52"/>
                  </a:cubicBezTo>
                  <a:cubicBezTo>
                    <a:pt x="145" y="533"/>
                    <a:pt x="226" y="1031"/>
                    <a:pt x="250" y="1538"/>
                  </a:cubicBezTo>
                  <a:cubicBezTo>
                    <a:pt x="250" y="1554"/>
                    <a:pt x="266" y="1570"/>
                    <a:pt x="282" y="1570"/>
                  </a:cubicBezTo>
                  <a:cubicBezTo>
                    <a:pt x="306" y="1570"/>
                    <a:pt x="322" y="1554"/>
                    <a:pt x="322" y="1538"/>
                  </a:cubicBezTo>
                  <a:cubicBezTo>
                    <a:pt x="298" y="1023"/>
                    <a:pt x="218" y="517"/>
                    <a:pt x="81" y="27"/>
                  </a:cubicBezTo>
                  <a:cubicBezTo>
                    <a:pt x="75" y="9"/>
                    <a:pt x="60" y="0"/>
                    <a:pt x="46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82" name="CustomShape 91"/>
            <p:cNvSpPr/>
            <p:nvPr/>
          </p:nvSpPr>
          <p:spPr>
            <a:xfrm>
              <a:off x="1491120" y="3020040"/>
              <a:ext cx="53640" cy="396720"/>
            </a:xfrm>
            <a:custGeom>
              <a:avLst/>
              <a:gdLst/>
              <a:ahLst/>
              <a:rect l="l" t="t" r="r" b="b"/>
              <a:pathLst>
                <a:path w="911" h="6900">
                  <a:moveTo>
                    <a:pt x="863" y="0"/>
                  </a:moveTo>
                  <a:cubicBezTo>
                    <a:pt x="850" y="0"/>
                    <a:pt x="836" y="7"/>
                    <a:pt x="828" y="24"/>
                  </a:cubicBezTo>
                  <a:cubicBezTo>
                    <a:pt x="378" y="972"/>
                    <a:pt x="113" y="2121"/>
                    <a:pt x="65" y="3430"/>
                  </a:cubicBezTo>
                  <a:cubicBezTo>
                    <a:pt x="1" y="4571"/>
                    <a:pt x="17" y="5727"/>
                    <a:pt x="113" y="6868"/>
                  </a:cubicBezTo>
                  <a:cubicBezTo>
                    <a:pt x="113" y="6884"/>
                    <a:pt x="129" y="6900"/>
                    <a:pt x="153" y="6900"/>
                  </a:cubicBezTo>
                  <a:cubicBezTo>
                    <a:pt x="177" y="6900"/>
                    <a:pt x="185" y="6884"/>
                    <a:pt x="185" y="6860"/>
                  </a:cubicBezTo>
                  <a:cubicBezTo>
                    <a:pt x="89" y="5719"/>
                    <a:pt x="73" y="4571"/>
                    <a:pt x="137" y="3430"/>
                  </a:cubicBezTo>
                  <a:cubicBezTo>
                    <a:pt x="193" y="2129"/>
                    <a:pt x="442" y="996"/>
                    <a:pt x="900" y="56"/>
                  </a:cubicBezTo>
                  <a:cubicBezTo>
                    <a:pt x="911" y="25"/>
                    <a:pt x="887" y="0"/>
                    <a:pt x="863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83" name="CustomShape 92"/>
            <p:cNvSpPr/>
            <p:nvPr/>
          </p:nvSpPr>
          <p:spPr>
            <a:xfrm>
              <a:off x="1491120" y="3036240"/>
              <a:ext cx="18360" cy="97920"/>
            </a:xfrm>
            <a:custGeom>
              <a:avLst/>
              <a:gdLst/>
              <a:ahLst/>
              <a:rect l="l" t="t" r="r" b="b"/>
              <a:pathLst>
                <a:path w="314" h="1704">
                  <a:moveTo>
                    <a:pt x="113" y="0"/>
                  </a:moveTo>
                  <a:cubicBezTo>
                    <a:pt x="89" y="0"/>
                    <a:pt x="73" y="8"/>
                    <a:pt x="73" y="32"/>
                  </a:cubicBezTo>
                  <a:cubicBezTo>
                    <a:pt x="1" y="587"/>
                    <a:pt x="57" y="1149"/>
                    <a:pt x="234" y="1679"/>
                  </a:cubicBezTo>
                  <a:cubicBezTo>
                    <a:pt x="242" y="1687"/>
                    <a:pt x="258" y="1703"/>
                    <a:pt x="274" y="1703"/>
                  </a:cubicBezTo>
                  <a:lnTo>
                    <a:pt x="282" y="1695"/>
                  </a:lnTo>
                  <a:cubicBezTo>
                    <a:pt x="306" y="1687"/>
                    <a:pt x="314" y="1671"/>
                    <a:pt x="306" y="1647"/>
                  </a:cubicBezTo>
                  <a:cubicBezTo>
                    <a:pt x="129" y="1133"/>
                    <a:pt x="73" y="579"/>
                    <a:pt x="145" y="40"/>
                  </a:cubicBezTo>
                  <a:cubicBezTo>
                    <a:pt x="145" y="24"/>
                    <a:pt x="129" y="0"/>
                    <a:pt x="113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84" name="CustomShape 93"/>
            <p:cNvSpPr/>
            <p:nvPr/>
          </p:nvSpPr>
          <p:spPr>
            <a:xfrm>
              <a:off x="1284840" y="3105360"/>
              <a:ext cx="220320" cy="489240"/>
            </a:xfrm>
            <a:custGeom>
              <a:avLst/>
              <a:gdLst/>
              <a:ahLst/>
              <a:rect l="l" t="t" r="r" b="b"/>
              <a:pathLst>
                <a:path w="3711" h="8516">
                  <a:moveTo>
                    <a:pt x="57" y="0"/>
                  </a:moveTo>
                  <a:cubicBezTo>
                    <a:pt x="25" y="0"/>
                    <a:pt x="1" y="47"/>
                    <a:pt x="40" y="73"/>
                  </a:cubicBezTo>
                  <a:cubicBezTo>
                    <a:pt x="787" y="555"/>
                    <a:pt x="1654" y="837"/>
                    <a:pt x="2546" y="885"/>
                  </a:cubicBezTo>
                  <a:cubicBezTo>
                    <a:pt x="2658" y="1086"/>
                    <a:pt x="3622" y="2989"/>
                    <a:pt x="3566" y="5656"/>
                  </a:cubicBezTo>
                  <a:cubicBezTo>
                    <a:pt x="3566" y="5672"/>
                    <a:pt x="3574" y="7262"/>
                    <a:pt x="2939" y="8459"/>
                  </a:cubicBezTo>
                  <a:cubicBezTo>
                    <a:pt x="2923" y="8475"/>
                    <a:pt x="2931" y="8499"/>
                    <a:pt x="2947" y="8515"/>
                  </a:cubicBezTo>
                  <a:lnTo>
                    <a:pt x="2964" y="8515"/>
                  </a:lnTo>
                  <a:cubicBezTo>
                    <a:pt x="2980" y="8515"/>
                    <a:pt x="2996" y="8507"/>
                    <a:pt x="3004" y="8499"/>
                  </a:cubicBezTo>
                  <a:cubicBezTo>
                    <a:pt x="3646" y="7286"/>
                    <a:pt x="3638" y="5680"/>
                    <a:pt x="3638" y="5664"/>
                  </a:cubicBezTo>
                  <a:cubicBezTo>
                    <a:pt x="3711" y="2829"/>
                    <a:pt x="2618" y="853"/>
                    <a:pt x="2602" y="828"/>
                  </a:cubicBezTo>
                  <a:cubicBezTo>
                    <a:pt x="2602" y="820"/>
                    <a:pt x="2586" y="812"/>
                    <a:pt x="2570" y="812"/>
                  </a:cubicBezTo>
                  <a:cubicBezTo>
                    <a:pt x="1686" y="772"/>
                    <a:pt x="827" y="491"/>
                    <a:pt x="80" y="9"/>
                  </a:cubicBezTo>
                  <a:cubicBezTo>
                    <a:pt x="72" y="3"/>
                    <a:pt x="64" y="0"/>
                    <a:pt x="57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85" name="CustomShape 94"/>
            <p:cNvSpPr/>
            <p:nvPr/>
          </p:nvSpPr>
          <p:spPr>
            <a:xfrm>
              <a:off x="1205640" y="3468240"/>
              <a:ext cx="185400" cy="189720"/>
            </a:xfrm>
            <a:custGeom>
              <a:avLst/>
              <a:gdLst/>
              <a:ahLst/>
              <a:rect l="l" t="t" r="r" b="b"/>
              <a:pathLst>
                <a:path w="3125" h="3304">
                  <a:moveTo>
                    <a:pt x="31" y="0"/>
                  </a:moveTo>
                  <a:cubicBezTo>
                    <a:pt x="17" y="0"/>
                    <a:pt x="0" y="15"/>
                    <a:pt x="0" y="35"/>
                  </a:cubicBezTo>
                  <a:cubicBezTo>
                    <a:pt x="0" y="51"/>
                    <a:pt x="8" y="67"/>
                    <a:pt x="32" y="75"/>
                  </a:cubicBezTo>
                  <a:cubicBezTo>
                    <a:pt x="1607" y="396"/>
                    <a:pt x="2820" y="1673"/>
                    <a:pt x="3045" y="3264"/>
                  </a:cubicBezTo>
                  <a:cubicBezTo>
                    <a:pt x="3053" y="3288"/>
                    <a:pt x="3069" y="3296"/>
                    <a:pt x="3085" y="3296"/>
                  </a:cubicBezTo>
                  <a:lnTo>
                    <a:pt x="3093" y="3304"/>
                  </a:lnTo>
                  <a:cubicBezTo>
                    <a:pt x="3109" y="3296"/>
                    <a:pt x="3125" y="3280"/>
                    <a:pt x="3125" y="3264"/>
                  </a:cubicBezTo>
                  <a:cubicBezTo>
                    <a:pt x="2892" y="1633"/>
                    <a:pt x="1655" y="324"/>
                    <a:pt x="40" y="3"/>
                  </a:cubicBezTo>
                  <a:cubicBezTo>
                    <a:pt x="38" y="1"/>
                    <a:pt x="34" y="0"/>
                    <a:pt x="31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86" name="CustomShape 95"/>
            <p:cNvSpPr/>
            <p:nvPr/>
          </p:nvSpPr>
          <p:spPr>
            <a:xfrm>
              <a:off x="1557720" y="1844280"/>
              <a:ext cx="119160" cy="172440"/>
            </a:xfrm>
            <a:custGeom>
              <a:avLst/>
              <a:gdLst/>
              <a:ahLst/>
              <a:rect l="l" t="t" r="r" b="b"/>
              <a:pathLst>
                <a:path w="2009" h="3004">
                  <a:moveTo>
                    <a:pt x="377" y="1"/>
                  </a:moveTo>
                  <a:cubicBezTo>
                    <a:pt x="312" y="1"/>
                    <a:pt x="247" y="29"/>
                    <a:pt x="185" y="99"/>
                  </a:cubicBezTo>
                  <a:cubicBezTo>
                    <a:pt x="0" y="300"/>
                    <a:pt x="233" y="886"/>
                    <a:pt x="305" y="1103"/>
                  </a:cubicBezTo>
                  <a:cubicBezTo>
                    <a:pt x="538" y="1818"/>
                    <a:pt x="988" y="2445"/>
                    <a:pt x="1590" y="2911"/>
                  </a:cubicBezTo>
                  <a:cubicBezTo>
                    <a:pt x="1660" y="2955"/>
                    <a:pt x="1739" y="3003"/>
                    <a:pt x="1816" y="3003"/>
                  </a:cubicBezTo>
                  <a:cubicBezTo>
                    <a:pt x="1837" y="3003"/>
                    <a:pt x="1859" y="3000"/>
                    <a:pt x="1880" y="2991"/>
                  </a:cubicBezTo>
                  <a:cubicBezTo>
                    <a:pt x="1952" y="2959"/>
                    <a:pt x="2008" y="2878"/>
                    <a:pt x="2000" y="2790"/>
                  </a:cubicBezTo>
                  <a:cubicBezTo>
                    <a:pt x="2000" y="2710"/>
                    <a:pt x="1984" y="2621"/>
                    <a:pt x="1944" y="2549"/>
                  </a:cubicBezTo>
                  <a:cubicBezTo>
                    <a:pt x="1647" y="1794"/>
                    <a:pt x="1285" y="1071"/>
                    <a:pt x="852" y="388"/>
                  </a:cubicBezTo>
                  <a:cubicBezTo>
                    <a:pt x="756" y="239"/>
                    <a:pt x="567" y="1"/>
                    <a:pt x="377" y="1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87" name="CustomShape 96"/>
            <p:cNvSpPr/>
            <p:nvPr/>
          </p:nvSpPr>
          <p:spPr>
            <a:xfrm>
              <a:off x="1901520" y="1834200"/>
              <a:ext cx="129600" cy="165960"/>
            </a:xfrm>
            <a:custGeom>
              <a:avLst/>
              <a:gdLst/>
              <a:ahLst/>
              <a:rect l="l" t="t" r="r" b="b"/>
              <a:pathLst>
                <a:path w="2186" h="2892">
                  <a:moveTo>
                    <a:pt x="1818" y="1"/>
                  </a:moveTo>
                  <a:cubicBezTo>
                    <a:pt x="1635" y="1"/>
                    <a:pt x="1438" y="211"/>
                    <a:pt x="1334" y="351"/>
                  </a:cubicBezTo>
                  <a:cubicBezTo>
                    <a:pt x="852" y="1001"/>
                    <a:pt x="434" y="1692"/>
                    <a:pt x="89" y="2423"/>
                  </a:cubicBezTo>
                  <a:cubicBezTo>
                    <a:pt x="41" y="2495"/>
                    <a:pt x="16" y="2576"/>
                    <a:pt x="8" y="2664"/>
                  </a:cubicBezTo>
                  <a:cubicBezTo>
                    <a:pt x="0" y="2744"/>
                    <a:pt x="41" y="2833"/>
                    <a:pt x="121" y="2873"/>
                  </a:cubicBezTo>
                  <a:cubicBezTo>
                    <a:pt x="144" y="2886"/>
                    <a:pt x="170" y="2891"/>
                    <a:pt x="196" y="2891"/>
                  </a:cubicBezTo>
                  <a:cubicBezTo>
                    <a:pt x="267" y="2891"/>
                    <a:pt x="345" y="2850"/>
                    <a:pt x="410" y="2808"/>
                  </a:cubicBezTo>
                  <a:cubicBezTo>
                    <a:pt x="1045" y="2399"/>
                    <a:pt x="1535" y="1804"/>
                    <a:pt x="1824" y="1106"/>
                  </a:cubicBezTo>
                  <a:cubicBezTo>
                    <a:pt x="1920" y="889"/>
                    <a:pt x="2185" y="335"/>
                    <a:pt x="2016" y="110"/>
                  </a:cubicBezTo>
                  <a:cubicBezTo>
                    <a:pt x="1956" y="32"/>
                    <a:pt x="1888" y="1"/>
                    <a:pt x="1818" y="1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88" name="CustomShape 97"/>
            <p:cNvSpPr/>
            <p:nvPr/>
          </p:nvSpPr>
          <p:spPr>
            <a:xfrm>
              <a:off x="1760040" y="1779840"/>
              <a:ext cx="63360" cy="188280"/>
            </a:xfrm>
            <a:custGeom>
              <a:avLst/>
              <a:gdLst/>
              <a:ahLst/>
              <a:rect l="l" t="t" r="r" b="b"/>
              <a:pathLst>
                <a:path w="1070" h="3280">
                  <a:moveTo>
                    <a:pt x="386" y="1"/>
                  </a:moveTo>
                  <a:cubicBezTo>
                    <a:pt x="234" y="1"/>
                    <a:pt x="94" y="130"/>
                    <a:pt x="49" y="270"/>
                  </a:cubicBezTo>
                  <a:cubicBezTo>
                    <a:pt x="25" y="319"/>
                    <a:pt x="17" y="375"/>
                    <a:pt x="9" y="431"/>
                  </a:cubicBezTo>
                  <a:cubicBezTo>
                    <a:pt x="1" y="511"/>
                    <a:pt x="1" y="600"/>
                    <a:pt x="9" y="688"/>
                  </a:cubicBezTo>
                  <a:cubicBezTo>
                    <a:pt x="25" y="1170"/>
                    <a:pt x="97" y="1644"/>
                    <a:pt x="210" y="2118"/>
                  </a:cubicBezTo>
                  <a:cubicBezTo>
                    <a:pt x="298" y="2487"/>
                    <a:pt x="370" y="2945"/>
                    <a:pt x="643" y="3234"/>
                  </a:cubicBezTo>
                  <a:cubicBezTo>
                    <a:pt x="671" y="3265"/>
                    <a:pt x="708" y="3279"/>
                    <a:pt x="745" y="3279"/>
                  </a:cubicBezTo>
                  <a:cubicBezTo>
                    <a:pt x="805" y="3279"/>
                    <a:pt x="865" y="3243"/>
                    <a:pt x="884" y="3178"/>
                  </a:cubicBezTo>
                  <a:cubicBezTo>
                    <a:pt x="1029" y="2616"/>
                    <a:pt x="1069" y="2030"/>
                    <a:pt x="1005" y="1459"/>
                  </a:cubicBezTo>
                  <a:cubicBezTo>
                    <a:pt x="965" y="1170"/>
                    <a:pt x="908" y="889"/>
                    <a:pt x="828" y="608"/>
                  </a:cubicBezTo>
                  <a:cubicBezTo>
                    <a:pt x="772" y="407"/>
                    <a:pt x="716" y="126"/>
                    <a:pt x="507" y="30"/>
                  </a:cubicBezTo>
                  <a:cubicBezTo>
                    <a:pt x="467" y="9"/>
                    <a:pt x="426" y="1"/>
                    <a:pt x="386" y="1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9" name="TextShape 1"/>
          <p:cNvSpPr txBox="1"/>
          <p:nvPr/>
        </p:nvSpPr>
        <p:spPr>
          <a:xfrm>
            <a:off x="251640" y="1275480"/>
            <a:ext cx="5040360" cy="360036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hr-HR" sz="1800" spc="-1" strike="noStrike">
                <a:solidFill>
                  <a:srgbClr val="434343"/>
                </a:solidFill>
                <a:latin typeface="Catamaran"/>
                <a:ea typeface="Catamaran"/>
              </a:rPr>
              <a:t>NAJČEŠĆI RAZLOZI: </a:t>
            </a:r>
            <a:endParaRPr b="0" lang="hr-HR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buClr>
                <a:srgbClr val="434343"/>
              </a:buClr>
              <a:buFont typeface="Arial"/>
              <a:buChar char="•"/>
              <a:tabLst>
                <a:tab algn="l" pos="0"/>
              </a:tabLst>
            </a:pPr>
            <a:r>
              <a:rPr b="1" lang="hr-HR" sz="1800" spc="-1" strike="noStrike">
                <a:solidFill>
                  <a:srgbClr val="434343"/>
                </a:solidFill>
                <a:latin typeface="Catamaran"/>
                <a:ea typeface="Catamaran"/>
              </a:rPr>
              <a:t> </a:t>
            </a:r>
            <a:r>
              <a:rPr b="0" lang="hr-HR" sz="1800" spc="-1" strike="noStrike">
                <a:solidFill>
                  <a:srgbClr val="434343"/>
                </a:solidFill>
                <a:latin typeface="Catamaran"/>
                <a:ea typeface="Catamaran"/>
              </a:rPr>
              <a:t>Postoje druge, </a:t>
            </a:r>
            <a:r>
              <a:rPr b="1" lang="hr-HR" sz="1800" spc="-1" strike="noStrike">
                <a:solidFill>
                  <a:srgbClr val="434343"/>
                </a:solidFill>
                <a:latin typeface="Catamaran"/>
                <a:ea typeface="Catamaran"/>
              </a:rPr>
              <a:t>važnije misli </a:t>
            </a:r>
            <a:r>
              <a:rPr b="0" lang="hr-HR" sz="1800" spc="-1" strike="noStrike">
                <a:solidFill>
                  <a:srgbClr val="434343"/>
                </a:solidFill>
                <a:latin typeface="Catamaran"/>
                <a:ea typeface="Catamaran"/>
              </a:rPr>
              <a:t>koje nisu identificirane</a:t>
            </a:r>
            <a:endParaRPr b="0" lang="hr-HR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buClr>
                <a:srgbClr val="434343"/>
              </a:buClr>
              <a:buFont typeface="Arial"/>
              <a:buChar char="•"/>
              <a:tabLst>
                <a:tab algn="l" pos="0"/>
              </a:tabLst>
            </a:pPr>
            <a:r>
              <a:rPr b="0" lang="hr-HR" sz="1800" spc="-1" strike="noStrike">
                <a:solidFill>
                  <a:srgbClr val="434343"/>
                </a:solidFill>
                <a:latin typeface="Catamaran"/>
                <a:ea typeface="Catamaran"/>
              </a:rPr>
              <a:t> </a:t>
            </a:r>
            <a:r>
              <a:rPr b="0" lang="hr-HR" sz="1800" spc="-1" strike="noStrike">
                <a:solidFill>
                  <a:srgbClr val="434343"/>
                </a:solidFill>
                <a:latin typeface="Catamaran"/>
                <a:ea typeface="Catamaran"/>
              </a:rPr>
              <a:t>Vrednovanje AM je </a:t>
            </a:r>
            <a:r>
              <a:rPr b="1" lang="hr-HR" sz="1800" spc="-1" strike="noStrike">
                <a:solidFill>
                  <a:srgbClr val="434343"/>
                </a:solidFill>
                <a:latin typeface="Catamaran"/>
                <a:ea typeface="Catamaran"/>
              </a:rPr>
              <a:t>površno</a:t>
            </a:r>
            <a:r>
              <a:rPr b="0" lang="hr-HR" sz="1800" spc="-1" strike="noStrike">
                <a:solidFill>
                  <a:srgbClr val="434343"/>
                </a:solidFill>
                <a:latin typeface="Catamaran"/>
                <a:ea typeface="Catamaran"/>
              </a:rPr>
              <a:t> ili neadekvatno</a:t>
            </a:r>
            <a:endParaRPr b="0" lang="hr-HR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buClr>
                <a:srgbClr val="434343"/>
              </a:buClr>
              <a:buFont typeface="Arial"/>
              <a:buChar char="•"/>
              <a:tabLst>
                <a:tab algn="l" pos="0"/>
              </a:tabLst>
            </a:pPr>
            <a:r>
              <a:rPr b="0" lang="hr-HR" sz="1800" spc="-1" strike="noStrike">
                <a:solidFill>
                  <a:srgbClr val="434343"/>
                </a:solidFill>
                <a:latin typeface="Catamaran"/>
                <a:ea typeface="Catamaran"/>
              </a:rPr>
              <a:t> </a:t>
            </a:r>
            <a:r>
              <a:rPr b="0" lang="hr-HR" sz="1800" spc="-1" strike="noStrike">
                <a:solidFill>
                  <a:srgbClr val="434343"/>
                </a:solidFill>
                <a:latin typeface="Catamaran"/>
                <a:ea typeface="Catamaran"/>
              </a:rPr>
              <a:t>Klijent </a:t>
            </a:r>
            <a:r>
              <a:rPr b="1" lang="hr-HR" sz="1800" spc="-1" strike="noStrike">
                <a:solidFill>
                  <a:srgbClr val="434343"/>
                </a:solidFill>
                <a:latin typeface="Catamaran"/>
                <a:ea typeface="Catamaran"/>
              </a:rPr>
              <a:t>nije iznio dovoljno dokaza </a:t>
            </a:r>
            <a:r>
              <a:rPr b="0" lang="hr-HR" sz="1800" spc="-1" strike="noStrike">
                <a:solidFill>
                  <a:srgbClr val="434343"/>
                </a:solidFill>
                <a:latin typeface="Catamaran"/>
                <a:ea typeface="Catamaran"/>
              </a:rPr>
              <a:t>za koje vjeruje da podržavaju AM</a:t>
            </a:r>
            <a:endParaRPr b="0" lang="hr-HR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buClr>
                <a:srgbClr val="434343"/>
              </a:buClr>
              <a:buFont typeface="Arial"/>
              <a:buChar char="•"/>
              <a:tabLst>
                <a:tab algn="l" pos="0"/>
              </a:tabLst>
            </a:pPr>
            <a:r>
              <a:rPr b="0" lang="hr-HR" sz="1800" spc="-1" strike="noStrike">
                <a:solidFill>
                  <a:srgbClr val="434343"/>
                </a:solidFill>
                <a:latin typeface="Catamaran"/>
                <a:ea typeface="Catamaran"/>
              </a:rPr>
              <a:t> </a:t>
            </a:r>
            <a:r>
              <a:rPr b="0" lang="hr-HR" sz="1800" spc="-1" strike="noStrike">
                <a:solidFill>
                  <a:srgbClr val="434343"/>
                </a:solidFill>
                <a:latin typeface="Catamaran"/>
                <a:ea typeface="Catamaran"/>
              </a:rPr>
              <a:t>AM je ujedno i </a:t>
            </a:r>
            <a:r>
              <a:rPr b="1" lang="hr-HR" sz="1800" spc="-1" strike="noStrike">
                <a:solidFill>
                  <a:srgbClr val="434343"/>
                </a:solidFill>
                <a:latin typeface="Catamaran"/>
                <a:ea typeface="Catamaran"/>
              </a:rPr>
              <a:t>bazično vjerovanje</a:t>
            </a:r>
            <a:endParaRPr b="0" lang="hr-HR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buClr>
                <a:srgbClr val="434343"/>
              </a:buClr>
              <a:buFont typeface="Arial"/>
              <a:buChar char="•"/>
              <a:tabLst>
                <a:tab algn="l" pos="0"/>
              </a:tabLst>
            </a:pPr>
            <a:r>
              <a:rPr b="0" lang="hr-HR" sz="1800" spc="-1" strike="noStrike">
                <a:solidFill>
                  <a:srgbClr val="434343"/>
                </a:solidFill>
                <a:latin typeface="Catamaran"/>
                <a:ea typeface="Catamaran"/>
              </a:rPr>
              <a:t> </a:t>
            </a:r>
            <a:r>
              <a:rPr b="0" lang="hr-HR" sz="1800" spc="-1" strike="noStrike">
                <a:solidFill>
                  <a:srgbClr val="434343"/>
                </a:solidFill>
                <a:latin typeface="Catamaran"/>
                <a:ea typeface="Catamaran"/>
              </a:rPr>
              <a:t>Klijent je racionalno shvatio da je AM iskrivljena, ali to </a:t>
            </a:r>
            <a:r>
              <a:rPr b="1" lang="hr-HR" sz="1800" spc="-1" strike="noStrike">
                <a:solidFill>
                  <a:srgbClr val="434343"/>
                </a:solidFill>
                <a:latin typeface="Catamaran"/>
                <a:ea typeface="Catamaran"/>
              </a:rPr>
              <a:t>ne prihvaća emocionalno</a:t>
            </a:r>
            <a:endParaRPr b="0" lang="hr-HR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buClr>
                <a:srgbClr val="434343"/>
              </a:buClr>
              <a:buFont typeface="Arial"/>
              <a:buChar char="•"/>
              <a:tabLst>
                <a:tab algn="l" pos="0"/>
              </a:tabLst>
            </a:pPr>
            <a:r>
              <a:rPr b="0" lang="hr-HR" sz="1800" spc="-1" strike="noStrike">
                <a:solidFill>
                  <a:srgbClr val="434343"/>
                </a:solidFill>
                <a:latin typeface="Catamaran"/>
                <a:ea typeface="Catamaran"/>
              </a:rPr>
              <a:t> </a:t>
            </a:r>
            <a:r>
              <a:rPr b="0" lang="hr-HR" sz="1800" spc="-1" strike="noStrike">
                <a:solidFill>
                  <a:srgbClr val="434343"/>
                </a:solidFill>
                <a:latin typeface="Catamaran"/>
                <a:ea typeface="Catamaran"/>
              </a:rPr>
              <a:t>Klijent je vrednovanje </a:t>
            </a:r>
            <a:r>
              <a:rPr b="1" lang="hr-HR" sz="1800" spc="-1" strike="noStrike">
                <a:solidFill>
                  <a:srgbClr val="434343"/>
                </a:solidFill>
                <a:latin typeface="Catamaran"/>
                <a:ea typeface="Catamaran"/>
              </a:rPr>
              <a:t>primio s rezervom </a:t>
            </a:r>
            <a:r>
              <a:rPr b="0" lang="hr-HR" sz="1800" spc="-1" strike="noStrike">
                <a:solidFill>
                  <a:srgbClr val="434343"/>
                </a:solidFill>
                <a:latin typeface="Catamaran"/>
                <a:ea typeface="Catamaran"/>
              </a:rPr>
              <a:t>(</a:t>
            </a:r>
            <a:r>
              <a:rPr b="0" i="1" lang="hr-HR" sz="1800" spc="-1" strike="noStrike">
                <a:solidFill>
                  <a:srgbClr val="434343"/>
                </a:solidFill>
                <a:latin typeface="Catamaran"/>
                <a:ea typeface="Catamaran"/>
              </a:rPr>
              <a:t>„Da, ali...”</a:t>
            </a:r>
            <a:r>
              <a:rPr b="0" lang="hr-HR" sz="1800" spc="-1" strike="noStrike">
                <a:solidFill>
                  <a:srgbClr val="434343"/>
                </a:solidFill>
                <a:latin typeface="Catamaran"/>
                <a:ea typeface="Catamaran"/>
              </a:rPr>
              <a:t>)</a:t>
            </a:r>
            <a:endParaRPr b="0" lang="hr-H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90" name="TextShape 2"/>
          <p:cNvSpPr txBox="1"/>
          <p:nvPr/>
        </p:nvSpPr>
        <p:spPr>
          <a:xfrm>
            <a:off x="713160" y="195480"/>
            <a:ext cx="8106840" cy="115164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ctr">
            <a:noAutofit/>
          </a:bodyPr>
          <a:p>
            <a:pPr algn="ctr">
              <a:lnSpc>
                <a:spcPct val="100000"/>
              </a:lnSpc>
            </a:pPr>
            <a:r>
              <a:rPr b="0" lang="hr-HR" sz="3200" spc="-1" strike="noStrike">
                <a:solidFill>
                  <a:srgbClr val="372549"/>
                </a:solidFill>
                <a:latin typeface="Palanquin Dark SemiBold"/>
                <a:ea typeface="Palanquin Dark SemiBold"/>
              </a:rPr>
              <a:t>Konceptualizacija uzroka nedjelotvornog vrednovanja automatske misli</a:t>
            </a:r>
            <a:endParaRPr b="0" lang="hr-HR" sz="32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1291" name="Group 3"/>
          <p:cNvGrpSpPr/>
          <p:nvPr/>
        </p:nvGrpSpPr>
        <p:grpSpPr>
          <a:xfrm>
            <a:off x="5580000" y="2860200"/>
            <a:ext cx="3667680" cy="1793520"/>
            <a:chOff x="5580000" y="2860200"/>
            <a:chExt cx="3667680" cy="1793520"/>
          </a:xfrm>
        </p:grpSpPr>
        <p:sp>
          <p:nvSpPr>
            <p:cNvPr id="1292" name="CustomShape 4"/>
            <p:cNvSpPr/>
            <p:nvPr/>
          </p:nvSpPr>
          <p:spPr>
            <a:xfrm>
              <a:off x="8928360" y="3447000"/>
              <a:ext cx="234360" cy="526680"/>
            </a:xfrm>
            <a:custGeom>
              <a:avLst/>
              <a:gdLst/>
              <a:ahLst/>
              <a:rect l="l" t="t" r="r" b="b"/>
              <a:pathLst>
                <a:path w="5534" h="12427">
                  <a:moveTo>
                    <a:pt x="140" y="0"/>
                  </a:moveTo>
                  <a:cubicBezTo>
                    <a:pt x="94" y="47"/>
                    <a:pt x="47" y="97"/>
                    <a:pt x="1" y="147"/>
                  </a:cubicBezTo>
                  <a:cubicBezTo>
                    <a:pt x="1856" y="4176"/>
                    <a:pt x="3650" y="8290"/>
                    <a:pt x="5340" y="12387"/>
                  </a:cubicBezTo>
                  <a:cubicBezTo>
                    <a:pt x="5343" y="12401"/>
                    <a:pt x="5351" y="12412"/>
                    <a:pt x="5358" y="12426"/>
                  </a:cubicBezTo>
                  <a:lnTo>
                    <a:pt x="5533" y="12355"/>
                  </a:lnTo>
                  <a:cubicBezTo>
                    <a:pt x="5505" y="12287"/>
                    <a:pt x="5476" y="12222"/>
                    <a:pt x="5451" y="12158"/>
                  </a:cubicBezTo>
                  <a:cubicBezTo>
                    <a:pt x="3768" y="8090"/>
                    <a:pt x="1984" y="4004"/>
                    <a:pt x="140" y="0"/>
                  </a:cubicBezTo>
                  <a:close/>
                </a:path>
              </a:pathLst>
            </a:custGeom>
            <a:solidFill>
              <a:srgbClr val="f0e6e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93" name="CustomShape 5"/>
            <p:cNvSpPr/>
            <p:nvPr/>
          </p:nvSpPr>
          <p:spPr>
            <a:xfrm>
              <a:off x="8821440" y="3858840"/>
              <a:ext cx="248400" cy="305640"/>
            </a:xfrm>
            <a:custGeom>
              <a:avLst/>
              <a:gdLst/>
              <a:ahLst/>
              <a:rect l="l" t="t" r="r" b="b"/>
              <a:pathLst>
                <a:path w="5867" h="7202">
                  <a:moveTo>
                    <a:pt x="151" y="0"/>
                  </a:moveTo>
                  <a:lnTo>
                    <a:pt x="1" y="122"/>
                  </a:lnTo>
                  <a:cubicBezTo>
                    <a:pt x="2189" y="2210"/>
                    <a:pt x="4098" y="4577"/>
                    <a:pt x="5677" y="7159"/>
                  </a:cubicBezTo>
                  <a:cubicBezTo>
                    <a:pt x="5688" y="7169"/>
                    <a:pt x="5695" y="7184"/>
                    <a:pt x="5706" y="7202"/>
                  </a:cubicBezTo>
                  <a:lnTo>
                    <a:pt x="5867" y="7101"/>
                  </a:lnTo>
                  <a:cubicBezTo>
                    <a:pt x="5838" y="7055"/>
                    <a:pt x="5809" y="7001"/>
                    <a:pt x="5777" y="6954"/>
                  </a:cubicBezTo>
                  <a:cubicBezTo>
                    <a:pt x="4205" y="4408"/>
                    <a:pt x="2314" y="2070"/>
                    <a:pt x="151" y="0"/>
                  </a:cubicBezTo>
                  <a:close/>
                </a:path>
              </a:pathLst>
            </a:custGeom>
            <a:solidFill>
              <a:srgbClr val="f0e6e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94" name="CustomShape 6"/>
            <p:cNvSpPr/>
            <p:nvPr/>
          </p:nvSpPr>
          <p:spPr>
            <a:xfrm>
              <a:off x="8675640" y="4008600"/>
              <a:ext cx="317520" cy="302040"/>
            </a:xfrm>
            <a:custGeom>
              <a:avLst/>
              <a:gdLst/>
              <a:ahLst/>
              <a:rect l="l" t="t" r="r" b="b"/>
              <a:pathLst>
                <a:path w="7496" h="7124">
                  <a:moveTo>
                    <a:pt x="40" y="1"/>
                  </a:moveTo>
                  <a:cubicBezTo>
                    <a:pt x="25" y="76"/>
                    <a:pt x="11" y="151"/>
                    <a:pt x="0" y="226"/>
                  </a:cubicBezTo>
                  <a:cubicBezTo>
                    <a:pt x="960" y="1125"/>
                    <a:pt x="1927" y="2027"/>
                    <a:pt x="2872" y="2912"/>
                  </a:cubicBezTo>
                  <a:cubicBezTo>
                    <a:pt x="4348" y="4291"/>
                    <a:pt x="5877" y="5716"/>
                    <a:pt x="7345" y="7105"/>
                  </a:cubicBezTo>
                  <a:lnTo>
                    <a:pt x="7366" y="7123"/>
                  </a:lnTo>
                  <a:lnTo>
                    <a:pt x="7495" y="6984"/>
                  </a:lnTo>
                  <a:lnTo>
                    <a:pt x="7434" y="6930"/>
                  </a:lnTo>
                  <a:cubicBezTo>
                    <a:pt x="5977" y="5551"/>
                    <a:pt x="4466" y="4140"/>
                    <a:pt x="3001" y="2769"/>
                  </a:cubicBezTo>
                  <a:cubicBezTo>
                    <a:pt x="2027" y="1859"/>
                    <a:pt x="1032" y="928"/>
                    <a:pt x="40" y="1"/>
                  </a:cubicBezTo>
                  <a:close/>
                </a:path>
              </a:pathLst>
            </a:custGeom>
            <a:solidFill>
              <a:srgbClr val="f0e6e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95" name="CustomShape 7"/>
            <p:cNvSpPr/>
            <p:nvPr/>
          </p:nvSpPr>
          <p:spPr>
            <a:xfrm>
              <a:off x="5745240" y="3320280"/>
              <a:ext cx="116640" cy="392040"/>
            </a:xfrm>
            <a:custGeom>
              <a:avLst/>
              <a:gdLst/>
              <a:ahLst/>
              <a:rect l="l" t="t" r="r" b="b"/>
              <a:pathLst>
                <a:path w="2754" h="9254">
                  <a:moveTo>
                    <a:pt x="2539" y="1"/>
                  </a:moveTo>
                  <a:cubicBezTo>
                    <a:pt x="1472" y="2898"/>
                    <a:pt x="645" y="5877"/>
                    <a:pt x="57" y="8910"/>
                  </a:cubicBezTo>
                  <a:cubicBezTo>
                    <a:pt x="36" y="9010"/>
                    <a:pt x="18" y="9111"/>
                    <a:pt x="0" y="9211"/>
                  </a:cubicBezTo>
                  <a:lnTo>
                    <a:pt x="233" y="9254"/>
                  </a:lnTo>
                  <a:lnTo>
                    <a:pt x="244" y="9200"/>
                  </a:lnTo>
                  <a:cubicBezTo>
                    <a:pt x="831" y="6103"/>
                    <a:pt x="1669" y="3062"/>
                    <a:pt x="2754" y="101"/>
                  </a:cubicBezTo>
                  <a:cubicBezTo>
                    <a:pt x="2682" y="69"/>
                    <a:pt x="2611" y="33"/>
                    <a:pt x="2539" y="1"/>
                  </a:cubicBezTo>
                  <a:close/>
                </a:path>
              </a:pathLst>
            </a:custGeom>
            <a:solidFill>
              <a:srgbClr val="f0e6e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96" name="CustomShape 8"/>
            <p:cNvSpPr/>
            <p:nvPr/>
          </p:nvSpPr>
          <p:spPr>
            <a:xfrm>
              <a:off x="5893920" y="3489480"/>
              <a:ext cx="158040" cy="461160"/>
            </a:xfrm>
            <a:custGeom>
              <a:avLst/>
              <a:gdLst/>
              <a:ahLst/>
              <a:rect l="l" t="t" r="r" b="b"/>
              <a:pathLst>
                <a:path w="3736" h="10880">
                  <a:moveTo>
                    <a:pt x="3592" y="0"/>
                  </a:moveTo>
                  <a:cubicBezTo>
                    <a:pt x="2153" y="3392"/>
                    <a:pt x="978" y="6894"/>
                    <a:pt x="86" y="10471"/>
                  </a:cubicBezTo>
                  <a:cubicBezTo>
                    <a:pt x="61" y="10579"/>
                    <a:pt x="33" y="10686"/>
                    <a:pt x="8" y="10797"/>
                  </a:cubicBezTo>
                  <a:cubicBezTo>
                    <a:pt x="4" y="10804"/>
                    <a:pt x="4" y="10819"/>
                    <a:pt x="0" y="10826"/>
                  </a:cubicBezTo>
                  <a:lnTo>
                    <a:pt x="29" y="10833"/>
                  </a:lnTo>
                  <a:lnTo>
                    <a:pt x="233" y="10879"/>
                  </a:lnTo>
                  <a:cubicBezTo>
                    <a:pt x="240" y="10836"/>
                    <a:pt x="255" y="10797"/>
                    <a:pt x="262" y="10751"/>
                  </a:cubicBezTo>
                  <a:cubicBezTo>
                    <a:pt x="1143" y="7173"/>
                    <a:pt x="2303" y="3675"/>
                    <a:pt x="3735" y="280"/>
                  </a:cubicBezTo>
                  <a:cubicBezTo>
                    <a:pt x="3689" y="183"/>
                    <a:pt x="3642" y="94"/>
                    <a:pt x="3592" y="0"/>
                  </a:cubicBezTo>
                  <a:close/>
                </a:path>
              </a:pathLst>
            </a:custGeom>
            <a:solidFill>
              <a:srgbClr val="f0e6e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97" name="CustomShape 9"/>
            <p:cNvSpPr/>
            <p:nvPr/>
          </p:nvSpPr>
          <p:spPr>
            <a:xfrm>
              <a:off x="5905440" y="4203720"/>
              <a:ext cx="182160" cy="450000"/>
            </a:xfrm>
            <a:custGeom>
              <a:avLst/>
              <a:gdLst/>
              <a:ahLst/>
              <a:rect l="l" t="t" r="r" b="b"/>
              <a:pathLst>
                <a:path w="4306" h="10615">
                  <a:moveTo>
                    <a:pt x="44" y="0"/>
                  </a:moveTo>
                  <a:cubicBezTo>
                    <a:pt x="16" y="0"/>
                    <a:pt x="1" y="1"/>
                    <a:pt x="1" y="4"/>
                  </a:cubicBezTo>
                  <a:lnTo>
                    <a:pt x="30" y="9852"/>
                  </a:lnTo>
                  <a:cubicBezTo>
                    <a:pt x="30" y="10336"/>
                    <a:pt x="339" y="10614"/>
                    <a:pt x="649" y="10614"/>
                  </a:cubicBezTo>
                  <a:cubicBezTo>
                    <a:pt x="878" y="10614"/>
                    <a:pt x="1106" y="10463"/>
                    <a:pt x="1211" y="10131"/>
                  </a:cubicBezTo>
                  <a:lnTo>
                    <a:pt x="4305" y="355"/>
                  </a:lnTo>
                  <a:cubicBezTo>
                    <a:pt x="4305" y="355"/>
                    <a:pt x="492" y="0"/>
                    <a:pt x="44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98" name="CustomShape 10"/>
            <p:cNvSpPr/>
            <p:nvPr/>
          </p:nvSpPr>
          <p:spPr>
            <a:xfrm>
              <a:off x="8678880" y="4203720"/>
              <a:ext cx="182520" cy="450000"/>
            </a:xfrm>
            <a:custGeom>
              <a:avLst/>
              <a:gdLst/>
              <a:ahLst/>
              <a:rect l="l" t="t" r="r" b="b"/>
              <a:pathLst>
                <a:path w="4309" h="10615">
                  <a:moveTo>
                    <a:pt x="4266" y="0"/>
                  </a:moveTo>
                  <a:cubicBezTo>
                    <a:pt x="3817" y="0"/>
                    <a:pt x="1" y="355"/>
                    <a:pt x="1" y="355"/>
                  </a:cubicBezTo>
                  <a:lnTo>
                    <a:pt x="3099" y="10131"/>
                  </a:lnTo>
                  <a:cubicBezTo>
                    <a:pt x="3203" y="10463"/>
                    <a:pt x="3432" y="10614"/>
                    <a:pt x="3660" y="10614"/>
                  </a:cubicBezTo>
                  <a:cubicBezTo>
                    <a:pt x="3969" y="10614"/>
                    <a:pt x="4278" y="10336"/>
                    <a:pt x="4280" y="9852"/>
                  </a:cubicBezTo>
                  <a:lnTo>
                    <a:pt x="4309" y="4"/>
                  </a:lnTo>
                  <a:cubicBezTo>
                    <a:pt x="4309" y="1"/>
                    <a:pt x="4294" y="0"/>
                    <a:pt x="4266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99" name="CustomShape 11"/>
            <p:cNvSpPr/>
            <p:nvPr/>
          </p:nvSpPr>
          <p:spPr>
            <a:xfrm>
              <a:off x="5862960" y="2860200"/>
              <a:ext cx="3100680" cy="860760"/>
            </a:xfrm>
            <a:custGeom>
              <a:avLst/>
              <a:gdLst/>
              <a:ahLst/>
              <a:rect l="l" t="t" r="r" b="b"/>
              <a:pathLst>
                <a:path w="73107" h="20298">
                  <a:moveTo>
                    <a:pt x="1150" y="1"/>
                  </a:moveTo>
                  <a:cubicBezTo>
                    <a:pt x="516" y="1"/>
                    <a:pt x="0" y="517"/>
                    <a:pt x="4" y="1150"/>
                  </a:cubicBezTo>
                  <a:lnTo>
                    <a:pt x="4" y="20298"/>
                  </a:lnTo>
                  <a:lnTo>
                    <a:pt x="73107" y="20298"/>
                  </a:lnTo>
                  <a:lnTo>
                    <a:pt x="73107" y="868"/>
                  </a:lnTo>
                  <a:cubicBezTo>
                    <a:pt x="73107" y="388"/>
                    <a:pt x="72720" y="1"/>
                    <a:pt x="72244" y="1"/>
                  </a:cubicBez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00" name="CustomShape 12"/>
            <p:cNvSpPr/>
            <p:nvPr/>
          </p:nvSpPr>
          <p:spPr>
            <a:xfrm>
              <a:off x="5903640" y="3800160"/>
              <a:ext cx="2948040" cy="307080"/>
            </a:xfrm>
            <a:custGeom>
              <a:avLst/>
              <a:gdLst/>
              <a:ahLst/>
              <a:rect l="l" t="t" r="r" b="b"/>
              <a:pathLst>
                <a:path w="69509" h="7249">
                  <a:moveTo>
                    <a:pt x="1" y="1"/>
                  </a:moveTo>
                  <a:lnTo>
                    <a:pt x="1" y="6647"/>
                  </a:lnTo>
                  <a:cubicBezTo>
                    <a:pt x="1" y="6980"/>
                    <a:pt x="273" y="7249"/>
                    <a:pt x="606" y="7249"/>
                  </a:cubicBezTo>
                  <a:lnTo>
                    <a:pt x="68903" y="7249"/>
                  </a:lnTo>
                  <a:cubicBezTo>
                    <a:pt x="69240" y="7249"/>
                    <a:pt x="69508" y="6980"/>
                    <a:pt x="69508" y="6647"/>
                  </a:cubicBezTo>
                  <a:lnTo>
                    <a:pt x="69508" y="1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solidFill>
                <a:schemeClr val="accent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01" name="CustomShape 13"/>
            <p:cNvSpPr/>
            <p:nvPr/>
          </p:nvSpPr>
          <p:spPr>
            <a:xfrm>
              <a:off x="5924160" y="4037760"/>
              <a:ext cx="2890440" cy="307080"/>
            </a:xfrm>
            <a:custGeom>
              <a:avLst/>
              <a:gdLst/>
              <a:ahLst/>
              <a:rect l="l" t="t" r="r" b="b"/>
              <a:pathLst>
                <a:path w="68147" h="7241">
                  <a:moveTo>
                    <a:pt x="297" y="0"/>
                  </a:moveTo>
                  <a:cubicBezTo>
                    <a:pt x="133" y="0"/>
                    <a:pt x="0" y="133"/>
                    <a:pt x="0" y="297"/>
                  </a:cubicBezTo>
                  <a:lnTo>
                    <a:pt x="0" y="6943"/>
                  </a:lnTo>
                  <a:cubicBezTo>
                    <a:pt x="0" y="7108"/>
                    <a:pt x="133" y="7241"/>
                    <a:pt x="297" y="7241"/>
                  </a:cubicBezTo>
                  <a:lnTo>
                    <a:pt x="67853" y="7241"/>
                  </a:lnTo>
                  <a:cubicBezTo>
                    <a:pt x="68014" y="7241"/>
                    <a:pt x="68147" y="7108"/>
                    <a:pt x="68147" y="6943"/>
                  </a:cubicBezTo>
                  <a:lnTo>
                    <a:pt x="68147" y="297"/>
                  </a:lnTo>
                  <a:cubicBezTo>
                    <a:pt x="68147" y="133"/>
                    <a:pt x="68014" y="0"/>
                    <a:pt x="67853" y="0"/>
                  </a:cubicBezTo>
                  <a:close/>
                </a:path>
              </a:pathLst>
            </a:custGeom>
            <a:solidFill>
              <a:srgbClr val="b8be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02" name="CustomShape 14"/>
            <p:cNvSpPr/>
            <p:nvPr/>
          </p:nvSpPr>
          <p:spPr>
            <a:xfrm>
              <a:off x="5924160" y="4037760"/>
              <a:ext cx="2890440" cy="307080"/>
            </a:xfrm>
            <a:custGeom>
              <a:avLst/>
              <a:gdLst/>
              <a:ahLst/>
              <a:rect l="l" t="t" r="r" b="b"/>
              <a:pathLst>
                <a:path w="68147" h="7241">
                  <a:moveTo>
                    <a:pt x="297" y="0"/>
                  </a:moveTo>
                  <a:cubicBezTo>
                    <a:pt x="133" y="0"/>
                    <a:pt x="0" y="133"/>
                    <a:pt x="0" y="297"/>
                  </a:cubicBezTo>
                  <a:lnTo>
                    <a:pt x="0" y="6943"/>
                  </a:lnTo>
                  <a:cubicBezTo>
                    <a:pt x="0" y="7108"/>
                    <a:pt x="133" y="7241"/>
                    <a:pt x="297" y="7241"/>
                  </a:cubicBezTo>
                  <a:lnTo>
                    <a:pt x="67853" y="7241"/>
                  </a:lnTo>
                  <a:cubicBezTo>
                    <a:pt x="68014" y="7241"/>
                    <a:pt x="68147" y="7108"/>
                    <a:pt x="68147" y="6943"/>
                  </a:cubicBezTo>
                  <a:lnTo>
                    <a:pt x="68147" y="297"/>
                  </a:lnTo>
                  <a:cubicBezTo>
                    <a:pt x="68147" y="133"/>
                    <a:pt x="68014" y="0"/>
                    <a:pt x="67853" y="0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accent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03" name="CustomShape 15"/>
            <p:cNvSpPr/>
            <p:nvPr/>
          </p:nvSpPr>
          <p:spPr>
            <a:xfrm>
              <a:off x="5885280" y="3685320"/>
              <a:ext cx="2988000" cy="176040"/>
            </a:xfrm>
            <a:custGeom>
              <a:avLst/>
              <a:gdLst/>
              <a:ahLst/>
              <a:rect l="l" t="t" r="r" b="b"/>
              <a:pathLst>
                <a:path w="70443" h="4159">
                  <a:moveTo>
                    <a:pt x="2138" y="1"/>
                  </a:moveTo>
                  <a:lnTo>
                    <a:pt x="781" y="1709"/>
                  </a:lnTo>
                  <a:cubicBezTo>
                    <a:pt x="0" y="2694"/>
                    <a:pt x="695" y="4158"/>
                    <a:pt x="1941" y="4158"/>
                  </a:cubicBezTo>
                  <a:lnTo>
                    <a:pt x="68584" y="4158"/>
                  </a:lnTo>
                  <a:cubicBezTo>
                    <a:pt x="69726" y="4158"/>
                    <a:pt x="70442" y="2916"/>
                    <a:pt x="69884" y="1913"/>
                  </a:cubicBezTo>
                  <a:lnTo>
                    <a:pt x="68985" y="294"/>
                  </a:lnTo>
                  <a:lnTo>
                    <a:pt x="2138" y="1"/>
                  </a:lnTo>
                  <a:close/>
                </a:path>
              </a:pathLst>
            </a:custGeom>
            <a:solidFill>
              <a:srgbClr val="b8be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04" name="CustomShape 16"/>
            <p:cNvSpPr/>
            <p:nvPr/>
          </p:nvSpPr>
          <p:spPr>
            <a:xfrm>
              <a:off x="5885280" y="3685320"/>
              <a:ext cx="2988000" cy="176040"/>
            </a:xfrm>
            <a:custGeom>
              <a:avLst/>
              <a:gdLst/>
              <a:ahLst/>
              <a:rect l="l" t="t" r="r" b="b"/>
              <a:pathLst>
                <a:path w="70443" h="4159">
                  <a:moveTo>
                    <a:pt x="2138" y="1"/>
                  </a:moveTo>
                  <a:lnTo>
                    <a:pt x="781" y="1709"/>
                  </a:lnTo>
                  <a:cubicBezTo>
                    <a:pt x="0" y="2694"/>
                    <a:pt x="695" y="4158"/>
                    <a:pt x="1941" y="4158"/>
                  </a:cubicBezTo>
                  <a:lnTo>
                    <a:pt x="68584" y="4158"/>
                  </a:lnTo>
                  <a:cubicBezTo>
                    <a:pt x="69726" y="4158"/>
                    <a:pt x="70442" y="2916"/>
                    <a:pt x="69884" y="1913"/>
                  </a:cubicBezTo>
                  <a:lnTo>
                    <a:pt x="68985" y="294"/>
                  </a:lnTo>
                  <a:lnTo>
                    <a:pt x="2138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05" name="CustomShape 17"/>
            <p:cNvSpPr/>
            <p:nvPr/>
          </p:nvSpPr>
          <p:spPr>
            <a:xfrm>
              <a:off x="8639280" y="3286440"/>
              <a:ext cx="576720" cy="477000"/>
            </a:xfrm>
            <a:custGeom>
              <a:avLst/>
              <a:gdLst/>
              <a:ahLst/>
              <a:rect l="l" t="t" r="r" b="b"/>
              <a:pathLst>
                <a:path w="13606" h="11252">
                  <a:moveTo>
                    <a:pt x="6528" y="0"/>
                  </a:moveTo>
                  <a:cubicBezTo>
                    <a:pt x="5562" y="0"/>
                    <a:pt x="3816" y="283"/>
                    <a:pt x="2275" y="2037"/>
                  </a:cubicBezTo>
                  <a:cubicBezTo>
                    <a:pt x="1" y="4630"/>
                    <a:pt x="488" y="9686"/>
                    <a:pt x="488" y="9686"/>
                  </a:cubicBezTo>
                  <a:cubicBezTo>
                    <a:pt x="2153" y="10345"/>
                    <a:pt x="4305" y="11251"/>
                    <a:pt x="4305" y="11251"/>
                  </a:cubicBezTo>
                  <a:lnTo>
                    <a:pt x="13605" y="4752"/>
                  </a:lnTo>
                  <a:cubicBezTo>
                    <a:pt x="11979" y="967"/>
                    <a:pt x="7270" y="64"/>
                    <a:pt x="7270" y="64"/>
                  </a:cubicBezTo>
                  <a:cubicBezTo>
                    <a:pt x="7270" y="64"/>
                    <a:pt x="6987" y="0"/>
                    <a:pt x="6528" y="0"/>
                  </a:cubicBezTo>
                  <a:close/>
                </a:path>
              </a:pathLst>
            </a:custGeom>
            <a:solidFill>
              <a:srgbClr val="b8be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06" name="CustomShape 18"/>
            <p:cNvSpPr/>
            <p:nvPr/>
          </p:nvSpPr>
          <p:spPr>
            <a:xfrm>
              <a:off x="8639280" y="3285360"/>
              <a:ext cx="576720" cy="478080"/>
            </a:xfrm>
            <a:custGeom>
              <a:avLst/>
              <a:gdLst/>
              <a:ahLst/>
              <a:rect l="l" t="t" r="r" b="b"/>
              <a:pathLst>
                <a:path w="13606" h="11282">
                  <a:moveTo>
                    <a:pt x="6682" y="0"/>
                  </a:moveTo>
                  <a:cubicBezTo>
                    <a:pt x="5694" y="0"/>
                    <a:pt x="3848" y="276"/>
                    <a:pt x="2275" y="2067"/>
                  </a:cubicBezTo>
                  <a:cubicBezTo>
                    <a:pt x="1" y="4660"/>
                    <a:pt x="488" y="9716"/>
                    <a:pt x="488" y="9716"/>
                  </a:cubicBezTo>
                  <a:cubicBezTo>
                    <a:pt x="2153" y="10375"/>
                    <a:pt x="4305" y="11281"/>
                    <a:pt x="4305" y="11281"/>
                  </a:cubicBezTo>
                  <a:lnTo>
                    <a:pt x="13605" y="4782"/>
                  </a:lnTo>
                  <a:cubicBezTo>
                    <a:pt x="11979" y="997"/>
                    <a:pt x="7392" y="55"/>
                    <a:pt x="7392" y="55"/>
                  </a:cubicBezTo>
                  <a:cubicBezTo>
                    <a:pt x="7392" y="55"/>
                    <a:pt x="7122" y="0"/>
                    <a:pt x="6682" y="0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accent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07" name="CustomShape 19"/>
            <p:cNvSpPr/>
            <p:nvPr/>
          </p:nvSpPr>
          <p:spPr>
            <a:xfrm>
              <a:off x="8757360" y="3438360"/>
              <a:ext cx="490320" cy="918360"/>
            </a:xfrm>
            <a:custGeom>
              <a:avLst/>
              <a:gdLst/>
              <a:ahLst/>
              <a:rect l="l" t="t" r="r" b="b"/>
              <a:pathLst>
                <a:path w="11564" h="21652">
                  <a:moveTo>
                    <a:pt x="8571" y="0"/>
                  </a:moveTo>
                  <a:cubicBezTo>
                    <a:pt x="7037" y="0"/>
                    <a:pt x="5280" y="889"/>
                    <a:pt x="4359" y="1797"/>
                  </a:cubicBezTo>
                  <a:cubicBezTo>
                    <a:pt x="2056" y="4071"/>
                    <a:pt x="1387" y="7663"/>
                    <a:pt x="892" y="10775"/>
                  </a:cubicBezTo>
                  <a:cubicBezTo>
                    <a:pt x="337" y="14277"/>
                    <a:pt x="151" y="17826"/>
                    <a:pt x="1" y="21367"/>
                  </a:cubicBezTo>
                  <a:lnTo>
                    <a:pt x="5211" y="21647"/>
                  </a:lnTo>
                  <a:cubicBezTo>
                    <a:pt x="5250" y="21650"/>
                    <a:pt x="5289" y="21652"/>
                    <a:pt x="5327" y="21652"/>
                  </a:cubicBezTo>
                  <a:cubicBezTo>
                    <a:pt x="7021" y="21652"/>
                    <a:pt x="8005" y="18377"/>
                    <a:pt x="8531" y="16776"/>
                  </a:cubicBezTo>
                  <a:cubicBezTo>
                    <a:pt x="9963" y="12397"/>
                    <a:pt x="11564" y="7899"/>
                    <a:pt x="11417" y="3391"/>
                  </a:cubicBezTo>
                  <a:cubicBezTo>
                    <a:pt x="11396" y="2732"/>
                    <a:pt x="11317" y="2059"/>
                    <a:pt x="11037" y="1468"/>
                  </a:cubicBezTo>
                  <a:cubicBezTo>
                    <a:pt x="10531" y="402"/>
                    <a:pt x="9602" y="0"/>
                    <a:pt x="8571" y="0"/>
                  </a:cubicBezTo>
                  <a:close/>
                </a:path>
              </a:pathLst>
            </a:custGeom>
            <a:solidFill>
              <a:srgbClr val="b8be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08" name="CustomShape 20"/>
            <p:cNvSpPr/>
            <p:nvPr/>
          </p:nvSpPr>
          <p:spPr>
            <a:xfrm>
              <a:off x="8757360" y="3438360"/>
              <a:ext cx="490320" cy="918360"/>
            </a:xfrm>
            <a:custGeom>
              <a:avLst/>
              <a:gdLst/>
              <a:ahLst/>
              <a:rect l="l" t="t" r="r" b="b"/>
              <a:pathLst>
                <a:path w="11564" h="21652">
                  <a:moveTo>
                    <a:pt x="8571" y="0"/>
                  </a:moveTo>
                  <a:cubicBezTo>
                    <a:pt x="7037" y="0"/>
                    <a:pt x="5280" y="889"/>
                    <a:pt x="4359" y="1797"/>
                  </a:cubicBezTo>
                  <a:cubicBezTo>
                    <a:pt x="2056" y="4071"/>
                    <a:pt x="1387" y="7663"/>
                    <a:pt x="892" y="10775"/>
                  </a:cubicBezTo>
                  <a:cubicBezTo>
                    <a:pt x="337" y="14277"/>
                    <a:pt x="151" y="17826"/>
                    <a:pt x="1" y="21367"/>
                  </a:cubicBezTo>
                  <a:lnTo>
                    <a:pt x="5211" y="21647"/>
                  </a:lnTo>
                  <a:cubicBezTo>
                    <a:pt x="5250" y="21650"/>
                    <a:pt x="5289" y="21652"/>
                    <a:pt x="5327" y="21652"/>
                  </a:cubicBezTo>
                  <a:cubicBezTo>
                    <a:pt x="7021" y="21652"/>
                    <a:pt x="8005" y="18377"/>
                    <a:pt x="8531" y="16776"/>
                  </a:cubicBezTo>
                  <a:cubicBezTo>
                    <a:pt x="9963" y="12397"/>
                    <a:pt x="11564" y="7899"/>
                    <a:pt x="11417" y="3391"/>
                  </a:cubicBezTo>
                  <a:cubicBezTo>
                    <a:pt x="11396" y="2732"/>
                    <a:pt x="11317" y="2059"/>
                    <a:pt x="11037" y="1468"/>
                  </a:cubicBezTo>
                  <a:cubicBezTo>
                    <a:pt x="10531" y="402"/>
                    <a:pt x="9602" y="0"/>
                    <a:pt x="8571" y="0"/>
                  </a:cubicBezTo>
                  <a:close/>
                </a:path>
              </a:pathLst>
            </a:custGeom>
            <a:solidFill>
              <a:schemeClr val="lt2"/>
            </a:solidFill>
            <a:ln w="9525">
              <a:solidFill>
                <a:schemeClr val="lt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09" name="CustomShape 21"/>
            <p:cNvSpPr/>
            <p:nvPr/>
          </p:nvSpPr>
          <p:spPr>
            <a:xfrm>
              <a:off x="5611320" y="3276000"/>
              <a:ext cx="576720" cy="477000"/>
            </a:xfrm>
            <a:custGeom>
              <a:avLst/>
              <a:gdLst/>
              <a:ahLst/>
              <a:rect l="l" t="t" r="r" b="b"/>
              <a:pathLst>
                <a:path w="13605" h="11252">
                  <a:moveTo>
                    <a:pt x="7078" y="0"/>
                  </a:moveTo>
                  <a:cubicBezTo>
                    <a:pt x="6618" y="0"/>
                    <a:pt x="6336" y="64"/>
                    <a:pt x="6336" y="64"/>
                  </a:cubicBezTo>
                  <a:cubicBezTo>
                    <a:pt x="6336" y="64"/>
                    <a:pt x="1626" y="970"/>
                    <a:pt x="1" y="4752"/>
                  </a:cubicBezTo>
                  <a:lnTo>
                    <a:pt x="9301" y="11251"/>
                  </a:lnTo>
                  <a:cubicBezTo>
                    <a:pt x="9301" y="11251"/>
                    <a:pt x="11453" y="10345"/>
                    <a:pt x="13118" y="9686"/>
                  </a:cubicBezTo>
                  <a:cubicBezTo>
                    <a:pt x="13118" y="9686"/>
                    <a:pt x="13605" y="4630"/>
                    <a:pt x="11331" y="2037"/>
                  </a:cubicBezTo>
                  <a:cubicBezTo>
                    <a:pt x="9790" y="283"/>
                    <a:pt x="8044" y="0"/>
                    <a:pt x="7078" y="0"/>
                  </a:cubicBezTo>
                  <a:close/>
                </a:path>
              </a:pathLst>
            </a:custGeom>
            <a:solidFill>
              <a:srgbClr val="b8be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10" name="CustomShape 22"/>
            <p:cNvSpPr/>
            <p:nvPr/>
          </p:nvSpPr>
          <p:spPr>
            <a:xfrm>
              <a:off x="5611320" y="3274920"/>
              <a:ext cx="576720" cy="478440"/>
            </a:xfrm>
            <a:custGeom>
              <a:avLst/>
              <a:gdLst/>
              <a:ahLst/>
              <a:rect l="l" t="t" r="r" b="b"/>
              <a:pathLst>
                <a:path w="13605" h="11283">
                  <a:moveTo>
                    <a:pt x="6924" y="1"/>
                  </a:moveTo>
                  <a:cubicBezTo>
                    <a:pt x="6484" y="1"/>
                    <a:pt x="6214" y="56"/>
                    <a:pt x="6214" y="56"/>
                  </a:cubicBezTo>
                  <a:cubicBezTo>
                    <a:pt x="6214" y="56"/>
                    <a:pt x="1626" y="1001"/>
                    <a:pt x="1" y="4783"/>
                  </a:cubicBezTo>
                  <a:lnTo>
                    <a:pt x="9301" y="11282"/>
                  </a:lnTo>
                  <a:cubicBezTo>
                    <a:pt x="9301" y="11282"/>
                    <a:pt x="11453" y="10376"/>
                    <a:pt x="13118" y="9717"/>
                  </a:cubicBezTo>
                  <a:cubicBezTo>
                    <a:pt x="13118" y="9717"/>
                    <a:pt x="13605" y="4661"/>
                    <a:pt x="11331" y="2068"/>
                  </a:cubicBezTo>
                  <a:cubicBezTo>
                    <a:pt x="9758" y="277"/>
                    <a:pt x="7912" y="1"/>
                    <a:pt x="6924" y="1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accent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11" name="CustomShape 23"/>
            <p:cNvSpPr/>
            <p:nvPr/>
          </p:nvSpPr>
          <p:spPr>
            <a:xfrm>
              <a:off x="5580000" y="3427920"/>
              <a:ext cx="491040" cy="918360"/>
            </a:xfrm>
            <a:custGeom>
              <a:avLst/>
              <a:gdLst/>
              <a:ahLst/>
              <a:rect l="l" t="t" r="r" b="b"/>
              <a:pathLst>
                <a:path w="11585" h="21652">
                  <a:moveTo>
                    <a:pt x="2993" y="0"/>
                  </a:moveTo>
                  <a:cubicBezTo>
                    <a:pt x="1962" y="0"/>
                    <a:pt x="1033" y="401"/>
                    <a:pt x="526" y="1468"/>
                  </a:cubicBezTo>
                  <a:cubicBezTo>
                    <a:pt x="247" y="2059"/>
                    <a:pt x="168" y="2732"/>
                    <a:pt x="147" y="3391"/>
                  </a:cubicBezTo>
                  <a:cubicBezTo>
                    <a:pt x="0" y="7899"/>
                    <a:pt x="1601" y="12397"/>
                    <a:pt x="3033" y="16776"/>
                  </a:cubicBezTo>
                  <a:cubicBezTo>
                    <a:pt x="3558" y="18376"/>
                    <a:pt x="4542" y="21652"/>
                    <a:pt x="6234" y="21652"/>
                  </a:cubicBezTo>
                  <a:cubicBezTo>
                    <a:pt x="6273" y="21652"/>
                    <a:pt x="6313" y="21650"/>
                    <a:pt x="6353" y="21647"/>
                  </a:cubicBezTo>
                  <a:lnTo>
                    <a:pt x="11585" y="21589"/>
                  </a:lnTo>
                  <a:cubicBezTo>
                    <a:pt x="11438" y="18048"/>
                    <a:pt x="11226" y="14277"/>
                    <a:pt x="10671" y="10775"/>
                  </a:cubicBezTo>
                  <a:cubicBezTo>
                    <a:pt x="10177" y="7663"/>
                    <a:pt x="9508" y="4071"/>
                    <a:pt x="7205" y="1797"/>
                  </a:cubicBezTo>
                  <a:cubicBezTo>
                    <a:pt x="6284" y="889"/>
                    <a:pt x="4526" y="0"/>
                    <a:pt x="2993" y="0"/>
                  </a:cubicBezTo>
                  <a:close/>
                </a:path>
              </a:pathLst>
            </a:custGeom>
            <a:solidFill>
              <a:srgbClr val="b8be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12" name="CustomShape 24"/>
            <p:cNvSpPr/>
            <p:nvPr/>
          </p:nvSpPr>
          <p:spPr>
            <a:xfrm>
              <a:off x="5580000" y="3427920"/>
              <a:ext cx="491040" cy="918720"/>
            </a:xfrm>
            <a:custGeom>
              <a:avLst/>
              <a:gdLst/>
              <a:ahLst/>
              <a:rect l="l" t="t" r="r" b="b"/>
              <a:pathLst>
                <a:path w="11585" h="21656">
                  <a:moveTo>
                    <a:pt x="2993" y="0"/>
                  </a:moveTo>
                  <a:cubicBezTo>
                    <a:pt x="1962" y="0"/>
                    <a:pt x="1033" y="401"/>
                    <a:pt x="526" y="1468"/>
                  </a:cubicBezTo>
                  <a:cubicBezTo>
                    <a:pt x="247" y="2059"/>
                    <a:pt x="168" y="2735"/>
                    <a:pt x="147" y="3391"/>
                  </a:cubicBezTo>
                  <a:cubicBezTo>
                    <a:pt x="0" y="7899"/>
                    <a:pt x="1601" y="12397"/>
                    <a:pt x="3033" y="16776"/>
                  </a:cubicBezTo>
                  <a:cubicBezTo>
                    <a:pt x="3558" y="18377"/>
                    <a:pt x="4543" y="21655"/>
                    <a:pt x="6237" y="21655"/>
                  </a:cubicBezTo>
                  <a:cubicBezTo>
                    <a:pt x="6275" y="21655"/>
                    <a:pt x="6314" y="21654"/>
                    <a:pt x="6353" y="21650"/>
                  </a:cubicBezTo>
                  <a:lnTo>
                    <a:pt x="11585" y="21632"/>
                  </a:lnTo>
                  <a:cubicBezTo>
                    <a:pt x="11438" y="18091"/>
                    <a:pt x="11226" y="14277"/>
                    <a:pt x="10671" y="10778"/>
                  </a:cubicBezTo>
                  <a:cubicBezTo>
                    <a:pt x="10177" y="7666"/>
                    <a:pt x="9508" y="4071"/>
                    <a:pt x="7205" y="1797"/>
                  </a:cubicBezTo>
                  <a:cubicBezTo>
                    <a:pt x="6284" y="889"/>
                    <a:pt x="4526" y="0"/>
                    <a:pt x="2993" y="0"/>
                  </a:cubicBezTo>
                  <a:close/>
                </a:path>
              </a:pathLst>
            </a:custGeom>
            <a:solidFill>
              <a:schemeClr val="lt2"/>
            </a:solidFill>
            <a:ln w="9525">
              <a:solidFill>
                <a:schemeClr val="lt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13" name="CustomShape 25"/>
            <p:cNvSpPr/>
            <p:nvPr/>
          </p:nvSpPr>
          <p:spPr>
            <a:xfrm>
              <a:off x="6366960" y="3088440"/>
              <a:ext cx="58320" cy="59040"/>
            </a:xfrm>
            <a:custGeom>
              <a:avLst/>
              <a:gdLst/>
              <a:ahLst/>
              <a:rect l="l" t="t" r="r" b="b"/>
              <a:pathLst>
                <a:path w="1383" h="1401">
                  <a:moveTo>
                    <a:pt x="692" y="1"/>
                  </a:moveTo>
                  <a:cubicBezTo>
                    <a:pt x="309" y="1"/>
                    <a:pt x="1" y="312"/>
                    <a:pt x="1" y="699"/>
                  </a:cubicBezTo>
                  <a:cubicBezTo>
                    <a:pt x="1" y="1086"/>
                    <a:pt x="309" y="1401"/>
                    <a:pt x="692" y="1401"/>
                  </a:cubicBezTo>
                  <a:cubicBezTo>
                    <a:pt x="1071" y="1401"/>
                    <a:pt x="1383" y="1086"/>
                    <a:pt x="1383" y="699"/>
                  </a:cubicBezTo>
                  <a:cubicBezTo>
                    <a:pt x="1383" y="312"/>
                    <a:pt x="1071" y="1"/>
                    <a:pt x="692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14" name="CustomShape 26"/>
            <p:cNvSpPr/>
            <p:nvPr/>
          </p:nvSpPr>
          <p:spPr>
            <a:xfrm>
              <a:off x="6637680" y="3285720"/>
              <a:ext cx="58320" cy="59040"/>
            </a:xfrm>
            <a:custGeom>
              <a:avLst/>
              <a:gdLst/>
              <a:ahLst/>
              <a:rect l="l" t="t" r="r" b="b"/>
              <a:pathLst>
                <a:path w="1380" h="1398">
                  <a:moveTo>
                    <a:pt x="688" y="1"/>
                  </a:moveTo>
                  <a:cubicBezTo>
                    <a:pt x="308" y="1"/>
                    <a:pt x="0" y="312"/>
                    <a:pt x="0" y="699"/>
                  </a:cubicBezTo>
                  <a:cubicBezTo>
                    <a:pt x="0" y="1086"/>
                    <a:pt x="308" y="1397"/>
                    <a:pt x="688" y="1397"/>
                  </a:cubicBezTo>
                  <a:cubicBezTo>
                    <a:pt x="1071" y="1397"/>
                    <a:pt x="1379" y="1086"/>
                    <a:pt x="1379" y="699"/>
                  </a:cubicBezTo>
                  <a:cubicBezTo>
                    <a:pt x="1379" y="312"/>
                    <a:pt x="1071" y="1"/>
                    <a:pt x="688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15" name="CustomShape 27"/>
            <p:cNvSpPr/>
            <p:nvPr/>
          </p:nvSpPr>
          <p:spPr>
            <a:xfrm>
              <a:off x="7167960" y="3285720"/>
              <a:ext cx="58320" cy="59040"/>
            </a:xfrm>
            <a:custGeom>
              <a:avLst/>
              <a:gdLst/>
              <a:ahLst/>
              <a:rect l="l" t="t" r="r" b="b"/>
              <a:pathLst>
                <a:path w="1380" h="1398">
                  <a:moveTo>
                    <a:pt x="688" y="1"/>
                  </a:moveTo>
                  <a:cubicBezTo>
                    <a:pt x="309" y="1"/>
                    <a:pt x="1" y="312"/>
                    <a:pt x="1" y="699"/>
                  </a:cubicBezTo>
                  <a:cubicBezTo>
                    <a:pt x="1" y="1086"/>
                    <a:pt x="309" y="1397"/>
                    <a:pt x="688" y="1397"/>
                  </a:cubicBezTo>
                  <a:cubicBezTo>
                    <a:pt x="1072" y="1397"/>
                    <a:pt x="1380" y="1086"/>
                    <a:pt x="1380" y="699"/>
                  </a:cubicBezTo>
                  <a:cubicBezTo>
                    <a:pt x="1380" y="312"/>
                    <a:pt x="1072" y="1"/>
                    <a:pt x="688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16" name="CustomShape 28"/>
            <p:cNvSpPr/>
            <p:nvPr/>
          </p:nvSpPr>
          <p:spPr>
            <a:xfrm>
              <a:off x="6870240" y="3074760"/>
              <a:ext cx="58320" cy="59040"/>
            </a:xfrm>
            <a:custGeom>
              <a:avLst/>
              <a:gdLst/>
              <a:ahLst/>
              <a:rect l="l" t="t" r="r" b="b"/>
              <a:pathLst>
                <a:path w="1380" h="1401">
                  <a:moveTo>
                    <a:pt x="688" y="0"/>
                  </a:moveTo>
                  <a:cubicBezTo>
                    <a:pt x="309" y="0"/>
                    <a:pt x="1" y="315"/>
                    <a:pt x="1" y="699"/>
                  </a:cubicBezTo>
                  <a:cubicBezTo>
                    <a:pt x="1" y="1085"/>
                    <a:pt x="309" y="1400"/>
                    <a:pt x="688" y="1400"/>
                  </a:cubicBezTo>
                  <a:cubicBezTo>
                    <a:pt x="1072" y="1400"/>
                    <a:pt x="1380" y="1085"/>
                    <a:pt x="1380" y="699"/>
                  </a:cubicBezTo>
                  <a:cubicBezTo>
                    <a:pt x="1380" y="315"/>
                    <a:pt x="1072" y="0"/>
                    <a:pt x="688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17" name="CustomShape 29"/>
            <p:cNvSpPr/>
            <p:nvPr/>
          </p:nvSpPr>
          <p:spPr>
            <a:xfrm>
              <a:off x="7395480" y="3088440"/>
              <a:ext cx="58320" cy="59040"/>
            </a:xfrm>
            <a:custGeom>
              <a:avLst/>
              <a:gdLst/>
              <a:ahLst/>
              <a:rect l="l" t="t" r="r" b="b"/>
              <a:pathLst>
                <a:path w="1380" h="1401">
                  <a:moveTo>
                    <a:pt x="688" y="1"/>
                  </a:moveTo>
                  <a:cubicBezTo>
                    <a:pt x="309" y="1"/>
                    <a:pt x="1" y="312"/>
                    <a:pt x="1" y="699"/>
                  </a:cubicBezTo>
                  <a:cubicBezTo>
                    <a:pt x="1" y="1086"/>
                    <a:pt x="309" y="1401"/>
                    <a:pt x="688" y="1401"/>
                  </a:cubicBezTo>
                  <a:cubicBezTo>
                    <a:pt x="1071" y="1401"/>
                    <a:pt x="1379" y="1086"/>
                    <a:pt x="1379" y="699"/>
                  </a:cubicBezTo>
                  <a:cubicBezTo>
                    <a:pt x="1379" y="312"/>
                    <a:pt x="1071" y="1"/>
                    <a:pt x="688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18" name="CustomShape 30"/>
            <p:cNvSpPr/>
            <p:nvPr/>
          </p:nvSpPr>
          <p:spPr>
            <a:xfrm>
              <a:off x="7665840" y="3285720"/>
              <a:ext cx="58320" cy="59040"/>
            </a:xfrm>
            <a:custGeom>
              <a:avLst/>
              <a:gdLst/>
              <a:ahLst/>
              <a:rect l="l" t="t" r="r" b="b"/>
              <a:pathLst>
                <a:path w="1384" h="1398">
                  <a:moveTo>
                    <a:pt x="692" y="1"/>
                  </a:moveTo>
                  <a:cubicBezTo>
                    <a:pt x="309" y="1"/>
                    <a:pt x="1" y="312"/>
                    <a:pt x="1" y="699"/>
                  </a:cubicBezTo>
                  <a:cubicBezTo>
                    <a:pt x="1" y="1086"/>
                    <a:pt x="309" y="1397"/>
                    <a:pt x="692" y="1397"/>
                  </a:cubicBezTo>
                  <a:cubicBezTo>
                    <a:pt x="1072" y="1397"/>
                    <a:pt x="1383" y="1086"/>
                    <a:pt x="1383" y="699"/>
                  </a:cubicBezTo>
                  <a:cubicBezTo>
                    <a:pt x="1383" y="312"/>
                    <a:pt x="1072" y="1"/>
                    <a:pt x="692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19" name="CustomShape 31"/>
            <p:cNvSpPr/>
            <p:nvPr/>
          </p:nvSpPr>
          <p:spPr>
            <a:xfrm>
              <a:off x="7898400" y="3074760"/>
              <a:ext cx="58320" cy="59040"/>
            </a:xfrm>
            <a:custGeom>
              <a:avLst/>
              <a:gdLst/>
              <a:ahLst/>
              <a:rect l="l" t="t" r="r" b="b"/>
              <a:pathLst>
                <a:path w="1383" h="1401">
                  <a:moveTo>
                    <a:pt x="691" y="0"/>
                  </a:moveTo>
                  <a:cubicBezTo>
                    <a:pt x="308" y="0"/>
                    <a:pt x="0" y="315"/>
                    <a:pt x="0" y="699"/>
                  </a:cubicBezTo>
                  <a:cubicBezTo>
                    <a:pt x="0" y="1085"/>
                    <a:pt x="308" y="1400"/>
                    <a:pt x="691" y="1400"/>
                  </a:cubicBezTo>
                  <a:cubicBezTo>
                    <a:pt x="1071" y="1400"/>
                    <a:pt x="1383" y="1085"/>
                    <a:pt x="1383" y="699"/>
                  </a:cubicBezTo>
                  <a:cubicBezTo>
                    <a:pt x="1383" y="315"/>
                    <a:pt x="1071" y="0"/>
                    <a:pt x="691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20" name="CustomShape 32"/>
            <p:cNvSpPr/>
            <p:nvPr/>
          </p:nvSpPr>
          <p:spPr>
            <a:xfrm>
              <a:off x="8145000" y="3285720"/>
              <a:ext cx="58320" cy="59040"/>
            </a:xfrm>
            <a:custGeom>
              <a:avLst/>
              <a:gdLst/>
              <a:ahLst/>
              <a:rect l="l" t="t" r="r" b="b"/>
              <a:pathLst>
                <a:path w="1380" h="1398">
                  <a:moveTo>
                    <a:pt x="692" y="1"/>
                  </a:moveTo>
                  <a:cubicBezTo>
                    <a:pt x="309" y="1"/>
                    <a:pt x="1" y="312"/>
                    <a:pt x="1" y="699"/>
                  </a:cubicBezTo>
                  <a:cubicBezTo>
                    <a:pt x="1" y="1086"/>
                    <a:pt x="309" y="1397"/>
                    <a:pt x="692" y="1397"/>
                  </a:cubicBezTo>
                  <a:cubicBezTo>
                    <a:pt x="1071" y="1397"/>
                    <a:pt x="1379" y="1086"/>
                    <a:pt x="1379" y="699"/>
                  </a:cubicBezTo>
                  <a:cubicBezTo>
                    <a:pt x="1379" y="312"/>
                    <a:pt x="1071" y="1"/>
                    <a:pt x="692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21" name="CustomShape 33"/>
            <p:cNvSpPr/>
            <p:nvPr/>
          </p:nvSpPr>
          <p:spPr>
            <a:xfrm>
              <a:off x="8377560" y="3074760"/>
              <a:ext cx="57960" cy="59040"/>
            </a:xfrm>
            <a:custGeom>
              <a:avLst/>
              <a:gdLst/>
              <a:ahLst/>
              <a:rect l="l" t="t" r="r" b="b"/>
              <a:pathLst>
                <a:path w="1379" h="1401">
                  <a:moveTo>
                    <a:pt x="691" y="0"/>
                  </a:moveTo>
                  <a:cubicBezTo>
                    <a:pt x="308" y="0"/>
                    <a:pt x="0" y="315"/>
                    <a:pt x="0" y="699"/>
                  </a:cubicBezTo>
                  <a:cubicBezTo>
                    <a:pt x="0" y="1085"/>
                    <a:pt x="308" y="1400"/>
                    <a:pt x="691" y="1400"/>
                  </a:cubicBezTo>
                  <a:cubicBezTo>
                    <a:pt x="1071" y="1400"/>
                    <a:pt x="1379" y="1085"/>
                    <a:pt x="1379" y="699"/>
                  </a:cubicBezTo>
                  <a:cubicBezTo>
                    <a:pt x="1379" y="315"/>
                    <a:pt x="1071" y="0"/>
                    <a:pt x="691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22" name="CustomShape 34"/>
            <p:cNvSpPr/>
            <p:nvPr/>
          </p:nvSpPr>
          <p:spPr>
            <a:xfrm>
              <a:off x="6366960" y="3495240"/>
              <a:ext cx="58320" cy="59040"/>
            </a:xfrm>
            <a:custGeom>
              <a:avLst/>
              <a:gdLst/>
              <a:ahLst/>
              <a:rect l="l" t="t" r="r" b="b"/>
              <a:pathLst>
                <a:path w="1383" h="1397">
                  <a:moveTo>
                    <a:pt x="692" y="0"/>
                  </a:moveTo>
                  <a:cubicBezTo>
                    <a:pt x="309" y="0"/>
                    <a:pt x="1" y="312"/>
                    <a:pt x="1" y="699"/>
                  </a:cubicBezTo>
                  <a:cubicBezTo>
                    <a:pt x="1" y="1085"/>
                    <a:pt x="309" y="1397"/>
                    <a:pt x="692" y="1397"/>
                  </a:cubicBezTo>
                  <a:cubicBezTo>
                    <a:pt x="1071" y="1397"/>
                    <a:pt x="1383" y="1085"/>
                    <a:pt x="1383" y="699"/>
                  </a:cubicBezTo>
                  <a:cubicBezTo>
                    <a:pt x="1383" y="312"/>
                    <a:pt x="1071" y="0"/>
                    <a:pt x="692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23" name="CustomShape 35"/>
            <p:cNvSpPr/>
            <p:nvPr/>
          </p:nvSpPr>
          <p:spPr>
            <a:xfrm>
              <a:off x="6870240" y="3481200"/>
              <a:ext cx="58320" cy="59040"/>
            </a:xfrm>
            <a:custGeom>
              <a:avLst/>
              <a:gdLst/>
              <a:ahLst/>
              <a:rect l="l" t="t" r="r" b="b"/>
              <a:pathLst>
                <a:path w="1380" h="1398">
                  <a:moveTo>
                    <a:pt x="688" y="1"/>
                  </a:moveTo>
                  <a:cubicBezTo>
                    <a:pt x="309" y="1"/>
                    <a:pt x="1" y="312"/>
                    <a:pt x="1" y="699"/>
                  </a:cubicBezTo>
                  <a:cubicBezTo>
                    <a:pt x="1" y="1086"/>
                    <a:pt x="309" y="1398"/>
                    <a:pt x="688" y="1398"/>
                  </a:cubicBezTo>
                  <a:cubicBezTo>
                    <a:pt x="1072" y="1398"/>
                    <a:pt x="1380" y="1086"/>
                    <a:pt x="1380" y="699"/>
                  </a:cubicBezTo>
                  <a:cubicBezTo>
                    <a:pt x="1380" y="312"/>
                    <a:pt x="1072" y="1"/>
                    <a:pt x="688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24" name="CustomShape 36"/>
            <p:cNvSpPr/>
            <p:nvPr/>
          </p:nvSpPr>
          <p:spPr>
            <a:xfrm>
              <a:off x="7395480" y="3495240"/>
              <a:ext cx="58320" cy="59040"/>
            </a:xfrm>
            <a:custGeom>
              <a:avLst/>
              <a:gdLst/>
              <a:ahLst/>
              <a:rect l="l" t="t" r="r" b="b"/>
              <a:pathLst>
                <a:path w="1380" h="1397">
                  <a:moveTo>
                    <a:pt x="688" y="0"/>
                  </a:moveTo>
                  <a:cubicBezTo>
                    <a:pt x="309" y="0"/>
                    <a:pt x="1" y="312"/>
                    <a:pt x="1" y="699"/>
                  </a:cubicBezTo>
                  <a:cubicBezTo>
                    <a:pt x="1" y="1085"/>
                    <a:pt x="309" y="1397"/>
                    <a:pt x="688" y="1397"/>
                  </a:cubicBezTo>
                  <a:cubicBezTo>
                    <a:pt x="1071" y="1397"/>
                    <a:pt x="1379" y="1085"/>
                    <a:pt x="1379" y="699"/>
                  </a:cubicBezTo>
                  <a:cubicBezTo>
                    <a:pt x="1379" y="312"/>
                    <a:pt x="1071" y="0"/>
                    <a:pt x="688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25" name="CustomShape 37"/>
            <p:cNvSpPr/>
            <p:nvPr/>
          </p:nvSpPr>
          <p:spPr>
            <a:xfrm>
              <a:off x="7898400" y="3481200"/>
              <a:ext cx="58320" cy="59040"/>
            </a:xfrm>
            <a:custGeom>
              <a:avLst/>
              <a:gdLst/>
              <a:ahLst/>
              <a:rect l="l" t="t" r="r" b="b"/>
              <a:pathLst>
                <a:path w="1383" h="1398">
                  <a:moveTo>
                    <a:pt x="691" y="1"/>
                  </a:moveTo>
                  <a:cubicBezTo>
                    <a:pt x="308" y="1"/>
                    <a:pt x="0" y="312"/>
                    <a:pt x="0" y="699"/>
                  </a:cubicBezTo>
                  <a:cubicBezTo>
                    <a:pt x="0" y="1086"/>
                    <a:pt x="308" y="1398"/>
                    <a:pt x="691" y="1398"/>
                  </a:cubicBezTo>
                  <a:cubicBezTo>
                    <a:pt x="1071" y="1398"/>
                    <a:pt x="1383" y="1086"/>
                    <a:pt x="1383" y="699"/>
                  </a:cubicBezTo>
                  <a:cubicBezTo>
                    <a:pt x="1383" y="312"/>
                    <a:pt x="1071" y="1"/>
                    <a:pt x="691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26" name="CustomShape 38"/>
            <p:cNvSpPr/>
            <p:nvPr/>
          </p:nvSpPr>
          <p:spPr>
            <a:xfrm>
              <a:off x="8377560" y="3481200"/>
              <a:ext cx="57960" cy="59040"/>
            </a:xfrm>
            <a:custGeom>
              <a:avLst/>
              <a:gdLst/>
              <a:ahLst/>
              <a:rect l="l" t="t" r="r" b="b"/>
              <a:pathLst>
                <a:path w="1379" h="1398">
                  <a:moveTo>
                    <a:pt x="691" y="1"/>
                  </a:moveTo>
                  <a:cubicBezTo>
                    <a:pt x="308" y="1"/>
                    <a:pt x="0" y="312"/>
                    <a:pt x="0" y="699"/>
                  </a:cubicBezTo>
                  <a:cubicBezTo>
                    <a:pt x="0" y="1086"/>
                    <a:pt x="308" y="1398"/>
                    <a:pt x="691" y="1398"/>
                  </a:cubicBezTo>
                  <a:cubicBezTo>
                    <a:pt x="1071" y="1398"/>
                    <a:pt x="1379" y="1086"/>
                    <a:pt x="1379" y="699"/>
                  </a:cubicBezTo>
                  <a:cubicBezTo>
                    <a:pt x="1379" y="312"/>
                    <a:pt x="1071" y="1"/>
                    <a:pt x="691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1327" name="Group 39"/>
          <p:cNvGrpSpPr/>
          <p:nvPr/>
        </p:nvGrpSpPr>
        <p:grpSpPr>
          <a:xfrm>
            <a:off x="5989320" y="2093400"/>
            <a:ext cx="1701000" cy="2777400"/>
            <a:chOff x="5989320" y="2093400"/>
            <a:chExt cx="1701000" cy="2777400"/>
          </a:xfrm>
        </p:grpSpPr>
        <p:sp>
          <p:nvSpPr>
            <p:cNvPr id="1328" name="CustomShape 40"/>
            <p:cNvSpPr/>
            <p:nvPr/>
          </p:nvSpPr>
          <p:spPr>
            <a:xfrm>
              <a:off x="6381000" y="3165480"/>
              <a:ext cx="56880" cy="57600"/>
            </a:xfrm>
            <a:custGeom>
              <a:avLst/>
              <a:gdLst/>
              <a:ahLst/>
              <a:rect l="l" t="t" r="r" b="b"/>
              <a:pathLst>
                <a:path w="1383" h="1401">
                  <a:moveTo>
                    <a:pt x="692" y="1"/>
                  </a:moveTo>
                  <a:cubicBezTo>
                    <a:pt x="309" y="1"/>
                    <a:pt x="1" y="312"/>
                    <a:pt x="1" y="699"/>
                  </a:cubicBezTo>
                  <a:cubicBezTo>
                    <a:pt x="1" y="1086"/>
                    <a:pt x="309" y="1401"/>
                    <a:pt x="692" y="1401"/>
                  </a:cubicBezTo>
                  <a:cubicBezTo>
                    <a:pt x="1071" y="1401"/>
                    <a:pt x="1383" y="1086"/>
                    <a:pt x="1383" y="699"/>
                  </a:cubicBezTo>
                  <a:cubicBezTo>
                    <a:pt x="1383" y="312"/>
                    <a:pt x="1071" y="1"/>
                    <a:pt x="692" y="1"/>
                  </a:cubicBezTo>
                  <a:close/>
                </a:path>
              </a:pathLst>
            </a:custGeom>
            <a:solidFill>
              <a:srgbClr val="b8be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29" name="CustomShape 41"/>
            <p:cNvSpPr/>
            <p:nvPr/>
          </p:nvSpPr>
          <p:spPr>
            <a:xfrm>
              <a:off x="6645240" y="3358080"/>
              <a:ext cx="56880" cy="57960"/>
            </a:xfrm>
            <a:custGeom>
              <a:avLst/>
              <a:gdLst/>
              <a:ahLst/>
              <a:rect l="l" t="t" r="r" b="b"/>
              <a:pathLst>
                <a:path w="1380" h="1398">
                  <a:moveTo>
                    <a:pt x="688" y="1"/>
                  </a:moveTo>
                  <a:cubicBezTo>
                    <a:pt x="308" y="1"/>
                    <a:pt x="0" y="312"/>
                    <a:pt x="0" y="699"/>
                  </a:cubicBezTo>
                  <a:cubicBezTo>
                    <a:pt x="0" y="1086"/>
                    <a:pt x="308" y="1397"/>
                    <a:pt x="688" y="1397"/>
                  </a:cubicBezTo>
                  <a:cubicBezTo>
                    <a:pt x="1071" y="1397"/>
                    <a:pt x="1379" y="1086"/>
                    <a:pt x="1379" y="699"/>
                  </a:cubicBezTo>
                  <a:cubicBezTo>
                    <a:pt x="1379" y="312"/>
                    <a:pt x="1071" y="1"/>
                    <a:pt x="688" y="1"/>
                  </a:cubicBezTo>
                  <a:close/>
                </a:path>
              </a:pathLst>
            </a:custGeom>
            <a:solidFill>
              <a:srgbClr val="b8be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30" name="CustomShape 42"/>
            <p:cNvSpPr/>
            <p:nvPr/>
          </p:nvSpPr>
          <p:spPr>
            <a:xfrm>
              <a:off x="6381000" y="3562920"/>
              <a:ext cx="56880" cy="57600"/>
            </a:xfrm>
            <a:custGeom>
              <a:avLst/>
              <a:gdLst/>
              <a:ahLst/>
              <a:rect l="l" t="t" r="r" b="b"/>
              <a:pathLst>
                <a:path w="1383" h="1397">
                  <a:moveTo>
                    <a:pt x="692" y="0"/>
                  </a:moveTo>
                  <a:cubicBezTo>
                    <a:pt x="309" y="0"/>
                    <a:pt x="1" y="312"/>
                    <a:pt x="1" y="699"/>
                  </a:cubicBezTo>
                  <a:cubicBezTo>
                    <a:pt x="1" y="1085"/>
                    <a:pt x="309" y="1397"/>
                    <a:pt x="692" y="1397"/>
                  </a:cubicBezTo>
                  <a:cubicBezTo>
                    <a:pt x="1071" y="1397"/>
                    <a:pt x="1383" y="1085"/>
                    <a:pt x="1383" y="699"/>
                  </a:cubicBezTo>
                  <a:cubicBezTo>
                    <a:pt x="1383" y="312"/>
                    <a:pt x="1071" y="0"/>
                    <a:pt x="692" y="0"/>
                  </a:cubicBezTo>
                  <a:close/>
                </a:path>
              </a:pathLst>
            </a:custGeom>
            <a:solidFill>
              <a:srgbClr val="b8be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31" name="CustomShape 43"/>
            <p:cNvSpPr/>
            <p:nvPr/>
          </p:nvSpPr>
          <p:spPr>
            <a:xfrm>
              <a:off x="6872400" y="3549240"/>
              <a:ext cx="56880" cy="57600"/>
            </a:xfrm>
            <a:custGeom>
              <a:avLst/>
              <a:gdLst/>
              <a:ahLst/>
              <a:rect l="l" t="t" r="r" b="b"/>
              <a:pathLst>
                <a:path w="1380" h="1398">
                  <a:moveTo>
                    <a:pt x="688" y="1"/>
                  </a:moveTo>
                  <a:cubicBezTo>
                    <a:pt x="309" y="1"/>
                    <a:pt x="1" y="312"/>
                    <a:pt x="1" y="699"/>
                  </a:cubicBezTo>
                  <a:cubicBezTo>
                    <a:pt x="1" y="1086"/>
                    <a:pt x="309" y="1398"/>
                    <a:pt x="688" y="1398"/>
                  </a:cubicBezTo>
                  <a:cubicBezTo>
                    <a:pt x="1072" y="1398"/>
                    <a:pt x="1380" y="1086"/>
                    <a:pt x="1380" y="699"/>
                  </a:cubicBezTo>
                  <a:cubicBezTo>
                    <a:pt x="1380" y="312"/>
                    <a:pt x="1072" y="1"/>
                    <a:pt x="688" y="1"/>
                  </a:cubicBezTo>
                  <a:close/>
                </a:path>
              </a:pathLst>
            </a:custGeom>
            <a:solidFill>
              <a:srgbClr val="b8be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32" name="CustomShape 44"/>
            <p:cNvSpPr/>
            <p:nvPr/>
          </p:nvSpPr>
          <p:spPr>
            <a:xfrm>
              <a:off x="6793920" y="4485240"/>
              <a:ext cx="462240" cy="227160"/>
            </a:xfrm>
            <a:custGeom>
              <a:avLst/>
              <a:gdLst/>
              <a:ahLst/>
              <a:rect l="l" t="t" r="r" b="b"/>
              <a:pathLst>
                <a:path w="11172" h="5490">
                  <a:moveTo>
                    <a:pt x="3911" y="0"/>
                  </a:moveTo>
                  <a:lnTo>
                    <a:pt x="867" y="914"/>
                  </a:lnTo>
                  <a:cubicBezTo>
                    <a:pt x="867" y="914"/>
                    <a:pt x="1" y="2693"/>
                    <a:pt x="212" y="3854"/>
                  </a:cubicBezTo>
                  <a:cubicBezTo>
                    <a:pt x="412" y="4930"/>
                    <a:pt x="1192" y="5135"/>
                    <a:pt x="2256" y="5135"/>
                  </a:cubicBezTo>
                  <a:cubicBezTo>
                    <a:pt x="2334" y="5135"/>
                    <a:pt x="2415" y="5134"/>
                    <a:pt x="2497" y="5132"/>
                  </a:cubicBezTo>
                  <a:cubicBezTo>
                    <a:pt x="2553" y="5130"/>
                    <a:pt x="2614" y="5130"/>
                    <a:pt x="2679" y="5130"/>
                  </a:cubicBezTo>
                  <a:cubicBezTo>
                    <a:pt x="3985" y="5130"/>
                    <a:pt x="6988" y="5425"/>
                    <a:pt x="8237" y="5483"/>
                  </a:cubicBezTo>
                  <a:cubicBezTo>
                    <a:pt x="8334" y="5487"/>
                    <a:pt x="8433" y="5490"/>
                    <a:pt x="8532" y="5490"/>
                  </a:cubicBezTo>
                  <a:cubicBezTo>
                    <a:pt x="9782" y="5490"/>
                    <a:pt x="11172" y="5124"/>
                    <a:pt x="10522" y="4079"/>
                  </a:cubicBezTo>
                  <a:cubicBezTo>
                    <a:pt x="9820" y="2955"/>
                    <a:pt x="3911" y="0"/>
                    <a:pt x="3911" y="0"/>
                  </a:cubicBez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33" name="CustomShape 45"/>
            <p:cNvSpPr/>
            <p:nvPr/>
          </p:nvSpPr>
          <p:spPr>
            <a:xfrm>
              <a:off x="6829920" y="4405680"/>
              <a:ext cx="133560" cy="124920"/>
            </a:xfrm>
            <a:custGeom>
              <a:avLst/>
              <a:gdLst/>
              <a:ahLst/>
              <a:rect l="l" t="t" r="r" b="b"/>
              <a:pathLst>
                <a:path w="3231" h="3027">
                  <a:moveTo>
                    <a:pt x="487" y="1"/>
                  </a:moveTo>
                  <a:lnTo>
                    <a:pt x="0" y="2834"/>
                  </a:lnTo>
                  <a:cubicBezTo>
                    <a:pt x="0" y="2834"/>
                    <a:pt x="570" y="3026"/>
                    <a:pt x="1194" y="3026"/>
                  </a:cubicBezTo>
                  <a:cubicBezTo>
                    <a:pt x="1528" y="3026"/>
                    <a:pt x="1877" y="2971"/>
                    <a:pt x="2163" y="2801"/>
                  </a:cubicBezTo>
                  <a:cubicBezTo>
                    <a:pt x="2987" y="2314"/>
                    <a:pt x="3048" y="1920"/>
                    <a:pt x="3048" y="1920"/>
                  </a:cubicBezTo>
                  <a:lnTo>
                    <a:pt x="3230" y="123"/>
                  </a:lnTo>
                  <a:lnTo>
                    <a:pt x="487" y="1"/>
                  </a:lnTo>
                  <a:close/>
                </a:path>
              </a:pathLst>
            </a:custGeom>
            <a:solidFill>
              <a:srgbClr val="ff99a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34" name="CustomShape 46"/>
            <p:cNvSpPr/>
            <p:nvPr/>
          </p:nvSpPr>
          <p:spPr>
            <a:xfrm>
              <a:off x="6471720" y="4527000"/>
              <a:ext cx="120600" cy="105480"/>
            </a:xfrm>
            <a:custGeom>
              <a:avLst/>
              <a:gdLst/>
              <a:ahLst/>
              <a:rect l="l" t="t" r="r" b="b"/>
              <a:pathLst>
                <a:path w="2923" h="2558">
                  <a:moveTo>
                    <a:pt x="2922" y="1"/>
                  </a:moveTo>
                  <a:lnTo>
                    <a:pt x="244" y="29"/>
                  </a:lnTo>
                  <a:lnTo>
                    <a:pt x="0" y="2557"/>
                  </a:lnTo>
                  <a:lnTo>
                    <a:pt x="2861" y="2529"/>
                  </a:lnTo>
                  <a:lnTo>
                    <a:pt x="2922" y="1"/>
                  </a:lnTo>
                  <a:close/>
                </a:path>
              </a:pathLst>
            </a:custGeom>
            <a:solidFill>
              <a:srgbClr val="ff99a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35" name="CustomShape 47"/>
            <p:cNvSpPr/>
            <p:nvPr/>
          </p:nvSpPr>
          <p:spPr>
            <a:xfrm>
              <a:off x="6418080" y="4590360"/>
              <a:ext cx="324000" cy="280440"/>
            </a:xfrm>
            <a:custGeom>
              <a:avLst/>
              <a:gdLst/>
              <a:ahLst/>
              <a:rect l="l" t="t" r="r" b="b"/>
              <a:pathLst>
                <a:path w="7829" h="6782">
                  <a:moveTo>
                    <a:pt x="1390" y="0"/>
                  </a:moveTo>
                  <a:lnTo>
                    <a:pt x="1390" y="0"/>
                  </a:lnTo>
                  <a:cubicBezTo>
                    <a:pt x="477" y="913"/>
                    <a:pt x="1" y="3220"/>
                    <a:pt x="184" y="3918"/>
                  </a:cubicBezTo>
                  <a:cubicBezTo>
                    <a:pt x="366" y="4620"/>
                    <a:pt x="2941" y="5440"/>
                    <a:pt x="4671" y="6296"/>
                  </a:cubicBezTo>
                  <a:cubicBezTo>
                    <a:pt x="5390" y="6651"/>
                    <a:pt x="5941" y="6781"/>
                    <a:pt x="6364" y="6781"/>
                  </a:cubicBezTo>
                  <a:cubicBezTo>
                    <a:pt x="6958" y="6781"/>
                    <a:pt x="7298" y="6523"/>
                    <a:pt x="7492" y="6274"/>
                  </a:cubicBezTo>
                  <a:cubicBezTo>
                    <a:pt x="7829" y="5848"/>
                    <a:pt x="4975" y="1451"/>
                    <a:pt x="4853" y="1118"/>
                  </a:cubicBezTo>
                  <a:cubicBezTo>
                    <a:pt x="4731" y="785"/>
                    <a:pt x="4423" y="265"/>
                    <a:pt x="3636" y="111"/>
                  </a:cubicBezTo>
                  <a:cubicBezTo>
                    <a:pt x="3571" y="99"/>
                    <a:pt x="3504" y="94"/>
                    <a:pt x="3434" y="94"/>
                  </a:cubicBezTo>
                  <a:cubicBezTo>
                    <a:pt x="2639" y="94"/>
                    <a:pt x="1524" y="813"/>
                    <a:pt x="1412" y="813"/>
                  </a:cubicBezTo>
                  <a:cubicBezTo>
                    <a:pt x="1290" y="813"/>
                    <a:pt x="1390" y="0"/>
                    <a:pt x="1390" y="0"/>
                  </a:cubicBez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36" name="CustomShape 48"/>
            <p:cNvSpPr/>
            <p:nvPr/>
          </p:nvSpPr>
          <p:spPr>
            <a:xfrm>
              <a:off x="6056640" y="3545640"/>
              <a:ext cx="1172880" cy="1004760"/>
            </a:xfrm>
            <a:custGeom>
              <a:avLst/>
              <a:gdLst/>
              <a:ahLst/>
              <a:rect l="l" t="t" r="r" b="b"/>
              <a:pathLst>
                <a:path w="28327" h="24266">
                  <a:moveTo>
                    <a:pt x="8228" y="0"/>
                  </a:moveTo>
                  <a:cubicBezTo>
                    <a:pt x="5521" y="0"/>
                    <a:pt x="2556" y="288"/>
                    <a:pt x="914" y="1361"/>
                  </a:cubicBezTo>
                  <a:cubicBezTo>
                    <a:pt x="914" y="1361"/>
                    <a:pt x="1" y="3374"/>
                    <a:pt x="1157" y="5809"/>
                  </a:cubicBezTo>
                  <a:cubicBezTo>
                    <a:pt x="2314" y="8248"/>
                    <a:pt x="7614" y="10013"/>
                    <a:pt x="7614" y="10013"/>
                  </a:cubicBezTo>
                  <a:cubicBezTo>
                    <a:pt x="7614" y="10013"/>
                    <a:pt x="7553" y="13605"/>
                    <a:pt x="8653" y="18296"/>
                  </a:cubicBezTo>
                  <a:cubicBezTo>
                    <a:pt x="9748" y="22987"/>
                    <a:pt x="9931" y="24265"/>
                    <a:pt x="9931" y="24265"/>
                  </a:cubicBezTo>
                  <a:lnTo>
                    <a:pt x="13283" y="23961"/>
                  </a:lnTo>
                  <a:cubicBezTo>
                    <a:pt x="13283" y="23961"/>
                    <a:pt x="14013" y="15982"/>
                    <a:pt x="14561" y="13422"/>
                  </a:cubicBezTo>
                  <a:cubicBezTo>
                    <a:pt x="15109" y="10865"/>
                    <a:pt x="15900" y="8366"/>
                    <a:pt x="15474" y="7209"/>
                  </a:cubicBezTo>
                  <a:cubicBezTo>
                    <a:pt x="15048" y="6056"/>
                    <a:pt x="14744" y="5992"/>
                    <a:pt x="14744" y="5992"/>
                  </a:cubicBezTo>
                  <a:lnTo>
                    <a:pt x="14744" y="5992"/>
                  </a:lnTo>
                  <a:lnTo>
                    <a:pt x="21566" y="7270"/>
                  </a:lnTo>
                  <a:cubicBezTo>
                    <a:pt x="21566" y="7270"/>
                    <a:pt x="19252" y="11474"/>
                    <a:pt x="19009" y="16165"/>
                  </a:cubicBezTo>
                  <a:cubicBezTo>
                    <a:pt x="18765" y="20856"/>
                    <a:pt x="18765" y="21282"/>
                    <a:pt x="18765" y="21282"/>
                  </a:cubicBezTo>
                  <a:lnTo>
                    <a:pt x="22053" y="21647"/>
                  </a:lnTo>
                  <a:cubicBezTo>
                    <a:pt x="22053" y="21647"/>
                    <a:pt x="27474" y="9583"/>
                    <a:pt x="27900" y="7392"/>
                  </a:cubicBezTo>
                  <a:cubicBezTo>
                    <a:pt x="28327" y="5197"/>
                    <a:pt x="28022" y="2822"/>
                    <a:pt x="26196" y="2275"/>
                  </a:cubicBezTo>
                  <a:cubicBezTo>
                    <a:pt x="24370" y="1727"/>
                    <a:pt x="14135" y="384"/>
                    <a:pt x="14135" y="384"/>
                  </a:cubicBezTo>
                  <a:cubicBezTo>
                    <a:pt x="14135" y="384"/>
                    <a:pt x="11354" y="0"/>
                    <a:pt x="8228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37" name="CustomShape 49"/>
            <p:cNvSpPr/>
            <p:nvPr/>
          </p:nvSpPr>
          <p:spPr>
            <a:xfrm>
              <a:off x="6092640" y="3582720"/>
              <a:ext cx="394560" cy="962280"/>
            </a:xfrm>
            <a:custGeom>
              <a:avLst/>
              <a:gdLst/>
              <a:ahLst/>
              <a:rect l="l" t="t" r="r" b="b"/>
              <a:pathLst>
                <a:path w="9537" h="23243">
                  <a:moveTo>
                    <a:pt x="434" y="1"/>
                  </a:moveTo>
                  <a:cubicBezTo>
                    <a:pt x="420" y="1"/>
                    <a:pt x="408" y="11"/>
                    <a:pt x="405" y="23"/>
                  </a:cubicBezTo>
                  <a:cubicBezTo>
                    <a:pt x="1" y="1674"/>
                    <a:pt x="301" y="3515"/>
                    <a:pt x="1211" y="4951"/>
                  </a:cubicBezTo>
                  <a:cubicBezTo>
                    <a:pt x="2117" y="6387"/>
                    <a:pt x="3653" y="7446"/>
                    <a:pt x="5315" y="7790"/>
                  </a:cubicBezTo>
                  <a:cubicBezTo>
                    <a:pt x="5476" y="7823"/>
                    <a:pt x="5624" y="7840"/>
                    <a:pt x="5757" y="7840"/>
                  </a:cubicBezTo>
                  <a:cubicBezTo>
                    <a:pt x="6057" y="7840"/>
                    <a:pt x="6282" y="7756"/>
                    <a:pt x="6428" y="7590"/>
                  </a:cubicBezTo>
                  <a:cubicBezTo>
                    <a:pt x="6529" y="7479"/>
                    <a:pt x="6582" y="7339"/>
                    <a:pt x="6633" y="7203"/>
                  </a:cubicBezTo>
                  <a:cubicBezTo>
                    <a:pt x="6658" y="7139"/>
                    <a:pt x="6683" y="7074"/>
                    <a:pt x="6711" y="7013"/>
                  </a:cubicBezTo>
                  <a:cubicBezTo>
                    <a:pt x="6794" y="6844"/>
                    <a:pt x="6948" y="6684"/>
                    <a:pt x="7121" y="6684"/>
                  </a:cubicBezTo>
                  <a:cubicBezTo>
                    <a:pt x="7135" y="6684"/>
                    <a:pt x="7149" y="6685"/>
                    <a:pt x="7163" y="6687"/>
                  </a:cubicBezTo>
                  <a:cubicBezTo>
                    <a:pt x="7446" y="6734"/>
                    <a:pt x="7492" y="7131"/>
                    <a:pt x="7492" y="7364"/>
                  </a:cubicBezTo>
                  <a:cubicBezTo>
                    <a:pt x="7553" y="12707"/>
                    <a:pt x="8219" y="18025"/>
                    <a:pt x="9480" y="23221"/>
                  </a:cubicBezTo>
                  <a:cubicBezTo>
                    <a:pt x="9480" y="23231"/>
                    <a:pt x="9494" y="23242"/>
                    <a:pt x="9508" y="23242"/>
                  </a:cubicBezTo>
                  <a:lnTo>
                    <a:pt x="9512" y="23239"/>
                  </a:lnTo>
                  <a:cubicBezTo>
                    <a:pt x="9530" y="23235"/>
                    <a:pt x="9537" y="23217"/>
                    <a:pt x="9533" y="23203"/>
                  </a:cubicBezTo>
                  <a:cubicBezTo>
                    <a:pt x="8276" y="18014"/>
                    <a:pt x="7610" y="12700"/>
                    <a:pt x="7553" y="7361"/>
                  </a:cubicBezTo>
                  <a:cubicBezTo>
                    <a:pt x="7549" y="7110"/>
                    <a:pt x="7496" y="6680"/>
                    <a:pt x="7173" y="6626"/>
                  </a:cubicBezTo>
                  <a:cubicBezTo>
                    <a:pt x="7154" y="6623"/>
                    <a:pt x="7134" y="6622"/>
                    <a:pt x="7115" y="6622"/>
                  </a:cubicBezTo>
                  <a:cubicBezTo>
                    <a:pt x="6906" y="6622"/>
                    <a:pt x="6740" y="6811"/>
                    <a:pt x="6658" y="6985"/>
                  </a:cubicBezTo>
                  <a:cubicBezTo>
                    <a:pt x="6625" y="7049"/>
                    <a:pt x="6600" y="7113"/>
                    <a:pt x="6575" y="7178"/>
                  </a:cubicBezTo>
                  <a:cubicBezTo>
                    <a:pt x="6525" y="7318"/>
                    <a:pt x="6475" y="7443"/>
                    <a:pt x="6386" y="7547"/>
                  </a:cubicBezTo>
                  <a:cubicBezTo>
                    <a:pt x="6248" y="7701"/>
                    <a:pt x="6039" y="7778"/>
                    <a:pt x="5758" y="7778"/>
                  </a:cubicBezTo>
                  <a:cubicBezTo>
                    <a:pt x="5629" y="7778"/>
                    <a:pt x="5485" y="7762"/>
                    <a:pt x="5326" y="7729"/>
                  </a:cubicBezTo>
                  <a:cubicBezTo>
                    <a:pt x="3678" y="7389"/>
                    <a:pt x="2160" y="6336"/>
                    <a:pt x="1258" y="4918"/>
                  </a:cubicBezTo>
                  <a:cubicBezTo>
                    <a:pt x="359" y="3497"/>
                    <a:pt x="61" y="1674"/>
                    <a:pt x="463" y="37"/>
                  </a:cubicBezTo>
                  <a:cubicBezTo>
                    <a:pt x="466" y="23"/>
                    <a:pt x="455" y="5"/>
                    <a:pt x="441" y="2"/>
                  </a:cubicBezTo>
                  <a:cubicBezTo>
                    <a:pt x="439" y="1"/>
                    <a:pt x="436" y="1"/>
                    <a:pt x="434" y="1"/>
                  </a:cubicBezTo>
                  <a:close/>
                </a:path>
              </a:pathLst>
            </a:custGeom>
            <a:solidFill>
              <a:schemeClr val="dk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38" name="CustomShape 50"/>
            <p:cNvSpPr/>
            <p:nvPr/>
          </p:nvSpPr>
          <p:spPr>
            <a:xfrm>
              <a:off x="6633000" y="3732480"/>
              <a:ext cx="351360" cy="694800"/>
            </a:xfrm>
            <a:custGeom>
              <a:avLst/>
              <a:gdLst/>
              <a:ahLst/>
              <a:rect l="l" t="t" r="r" b="b"/>
              <a:pathLst>
                <a:path w="8488" h="16782">
                  <a:moveTo>
                    <a:pt x="36" y="1"/>
                  </a:moveTo>
                  <a:cubicBezTo>
                    <a:pt x="23" y="1"/>
                    <a:pt x="10" y="8"/>
                    <a:pt x="7" y="23"/>
                  </a:cubicBezTo>
                  <a:cubicBezTo>
                    <a:pt x="0" y="37"/>
                    <a:pt x="11" y="55"/>
                    <a:pt x="25" y="59"/>
                  </a:cubicBezTo>
                  <a:cubicBezTo>
                    <a:pt x="2518" y="861"/>
                    <a:pt x="5078" y="1427"/>
                    <a:pt x="7678" y="1749"/>
                  </a:cubicBezTo>
                  <a:cubicBezTo>
                    <a:pt x="7954" y="1785"/>
                    <a:pt x="8226" y="1846"/>
                    <a:pt x="8330" y="2057"/>
                  </a:cubicBezTo>
                  <a:cubicBezTo>
                    <a:pt x="8426" y="2247"/>
                    <a:pt x="8337" y="2479"/>
                    <a:pt x="8240" y="2694"/>
                  </a:cubicBezTo>
                  <a:cubicBezTo>
                    <a:pt x="6263" y="7113"/>
                    <a:pt x="5289" y="11915"/>
                    <a:pt x="5393" y="16753"/>
                  </a:cubicBezTo>
                  <a:cubicBezTo>
                    <a:pt x="5393" y="16771"/>
                    <a:pt x="5408" y="16782"/>
                    <a:pt x="5422" y="16782"/>
                  </a:cubicBezTo>
                  <a:cubicBezTo>
                    <a:pt x="5440" y="16782"/>
                    <a:pt x="5454" y="16767"/>
                    <a:pt x="5450" y="16753"/>
                  </a:cubicBezTo>
                  <a:cubicBezTo>
                    <a:pt x="5350" y="11922"/>
                    <a:pt x="6321" y="7128"/>
                    <a:pt x="8294" y="2719"/>
                  </a:cubicBezTo>
                  <a:cubicBezTo>
                    <a:pt x="8398" y="2490"/>
                    <a:pt x="8487" y="2247"/>
                    <a:pt x="8383" y="2032"/>
                  </a:cubicBezTo>
                  <a:cubicBezTo>
                    <a:pt x="8265" y="1792"/>
                    <a:pt x="7979" y="1727"/>
                    <a:pt x="7685" y="1688"/>
                  </a:cubicBezTo>
                  <a:cubicBezTo>
                    <a:pt x="5089" y="1366"/>
                    <a:pt x="2532" y="804"/>
                    <a:pt x="43" y="1"/>
                  </a:cubicBezTo>
                  <a:cubicBezTo>
                    <a:pt x="41" y="1"/>
                    <a:pt x="38" y="1"/>
                    <a:pt x="36" y="1"/>
                  </a:cubicBezTo>
                  <a:close/>
                </a:path>
              </a:pathLst>
            </a:custGeom>
            <a:solidFill>
              <a:schemeClr val="dk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39" name="CustomShape 51"/>
            <p:cNvSpPr/>
            <p:nvPr/>
          </p:nvSpPr>
          <p:spPr>
            <a:xfrm>
              <a:off x="6531840" y="3626280"/>
              <a:ext cx="166320" cy="219240"/>
            </a:xfrm>
            <a:custGeom>
              <a:avLst/>
              <a:gdLst/>
              <a:ahLst/>
              <a:rect l="l" t="t" r="r" b="b"/>
              <a:pathLst>
                <a:path w="4026" h="5302">
                  <a:moveTo>
                    <a:pt x="34" y="1"/>
                  </a:moveTo>
                  <a:cubicBezTo>
                    <a:pt x="26" y="1"/>
                    <a:pt x="18" y="3"/>
                    <a:pt x="11" y="9"/>
                  </a:cubicBezTo>
                  <a:cubicBezTo>
                    <a:pt x="1" y="23"/>
                    <a:pt x="1" y="41"/>
                    <a:pt x="11" y="52"/>
                  </a:cubicBezTo>
                  <a:cubicBezTo>
                    <a:pt x="47" y="91"/>
                    <a:pt x="3607" y="3840"/>
                    <a:pt x="3965" y="5276"/>
                  </a:cubicBezTo>
                  <a:cubicBezTo>
                    <a:pt x="3968" y="5291"/>
                    <a:pt x="3979" y="5301"/>
                    <a:pt x="3993" y="5301"/>
                  </a:cubicBezTo>
                  <a:lnTo>
                    <a:pt x="4001" y="5298"/>
                  </a:lnTo>
                  <a:cubicBezTo>
                    <a:pt x="4015" y="5294"/>
                    <a:pt x="4026" y="5276"/>
                    <a:pt x="4022" y="5262"/>
                  </a:cubicBezTo>
                  <a:cubicBezTo>
                    <a:pt x="3657" y="3808"/>
                    <a:pt x="201" y="166"/>
                    <a:pt x="54" y="9"/>
                  </a:cubicBezTo>
                  <a:cubicBezTo>
                    <a:pt x="49" y="3"/>
                    <a:pt x="42" y="1"/>
                    <a:pt x="34" y="1"/>
                  </a:cubicBezTo>
                  <a:close/>
                </a:path>
              </a:pathLst>
            </a:custGeom>
            <a:solidFill>
              <a:schemeClr val="dk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40" name="CustomShape 52"/>
            <p:cNvSpPr/>
            <p:nvPr/>
          </p:nvSpPr>
          <p:spPr>
            <a:xfrm>
              <a:off x="6363720" y="3843360"/>
              <a:ext cx="105120" cy="708480"/>
            </a:xfrm>
            <a:custGeom>
              <a:avLst/>
              <a:gdLst/>
              <a:ahLst/>
              <a:rect l="l" t="t" r="r" b="b"/>
              <a:pathLst>
                <a:path w="2547" h="17117">
                  <a:moveTo>
                    <a:pt x="747" y="0"/>
                  </a:moveTo>
                  <a:cubicBezTo>
                    <a:pt x="735" y="0"/>
                    <a:pt x="726" y="8"/>
                    <a:pt x="720" y="21"/>
                  </a:cubicBezTo>
                  <a:cubicBezTo>
                    <a:pt x="717" y="35"/>
                    <a:pt x="230" y="1460"/>
                    <a:pt x="112" y="3072"/>
                  </a:cubicBezTo>
                  <a:cubicBezTo>
                    <a:pt x="1" y="4515"/>
                    <a:pt x="742" y="8834"/>
                    <a:pt x="1408" y="12096"/>
                  </a:cubicBezTo>
                  <a:cubicBezTo>
                    <a:pt x="2128" y="15630"/>
                    <a:pt x="2479" y="17081"/>
                    <a:pt x="2482" y="17095"/>
                  </a:cubicBezTo>
                  <a:cubicBezTo>
                    <a:pt x="2486" y="17106"/>
                    <a:pt x="2497" y="17116"/>
                    <a:pt x="2511" y="17116"/>
                  </a:cubicBezTo>
                  <a:lnTo>
                    <a:pt x="2518" y="17116"/>
                  </a:lnTo>
                  <a:cubicBezTo>
                    <a:pt x="2536" y="17109"/>
                    <a:pt x="2547" y="17095"/>
                    <a:pt x="2543" y="17081"/>
                  </a:cubicBezTo>
                  <a:cubicBezTo>
                    <a:pt x="2543" y="17066"/>
                    <a:pt x="2189" y="15616"/>
                    <a:pt x="1469" y="12085"/>
                  </a:cubicBezTo>
                  <a:cubicBezTo>
                    <a:pt x="803" y="8826"/>
                    <a:pt x="62" y="4511"/>
                    <a:pt x="169" y="3079"/>
                  </a:cubicBezTo>
                  <a:cubicBezTo>
                    <a:pt x="291" y="1475"/>
                    <a:pt x="771" y="53"/>
                    <a:pt x="778" y="39"/>
                  </a:cubicBezTo>
                  <a:cubicBezTo>
                    <a:pt x="781" y="24"/>
                    <a:pt x="774" y="7"/>
                    <a:pt x="760" y="3"/>
                  </a:cubicBezTo>
                  <a:cubicBezTo>
                    <a:pt x="755" y="1"/>
                    <a:pt x="751" y="0"/>
                    <a:pt x="747" y="0"/>
                  </a:cubicBezTo>
                  <a:close/>
                </a:path>
              </a:pathLst>
            </a:custGeom>
            <a:solidFill>
              <a:schemeClr val="dk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41" name="CustomShape 53"/>
            <p:cNvSpPr/>
            <p:nvPr/>
          </p:nvSpPr>
          <p:spPr>
            <a:xfrm>
              <a:off x="6829200" y="3784320"/>
              <a:ext cx="195480" cy="644040"/>
            </a:xfrm>
            <a:custGeom>
              <a:avLst/>
              <a:gdLst/>
              <a:ahLst/>
              <a:rect l="l" t="t" r="r" b="b"/>
              <a:pathLst>
                <a:path w="4732" h="15555">
                  <a:moveTo>
                    <a:pt x="4696" y="1"/>
                  </a:moveTo>
                  <a:cubicBezTo>
                    <a:pt x="4691" y="1"/>
                    <a:pt x="4686" y="2"/>
                    <a:pt x="4681" y="6"/>
                  </a:cubicBezTo>
                  <a:cubicBezTo>
                    <a:pt x="4671" y="13"/>
                    <a:pt x="3367" y="751"/>
                    <a:pt x="2762" y="1721"/>
                  </a:cubicBezTo>
                  <a:cubicBezTo>
                    <a:pt x="2572" y="2026"/>
                    <a:pt x="878" y="4855"/>
                    <a:pt x="402" y="9814"/>
                  </a:cubicBezTo>
                  <a:cubicBezTo>
                    <a:pt x="1" y="13990"/>
                    <a:pt x="76" y="15508"/>
                    <a:pt x="76" y="15522"/>
                  </a:cubicBezTo>
                  <a:cubicBezTo>
                    <a:pt x="80" y="15540"/>
                    <a:pt x="90" y="15551"/>
                    <a:pt x="108" y="15551"/>
                  </a:cubicBezTo>
                  <a:lnTo>
                    <a:pt x="108" y="15554"/>
                  </a:lnTo>
                  <a:cubicBezTo>
                    <a:pt x="126" y="15551"/>
                    <a:pt x="137" y="15540"/>
                    <a:pt x="137" y="15522"/>
                  </a:cubicBezTo>
                  <a:cubicBezTo>
                    <a:pt x="137" y="15504"/>
                    <a:pt x="58" y="13993"/>
                    <a:pt x="463" y="9821"/>
                  </a:cubicBezTo>
                  <a:cubicBezTo>
                    <a:pt x="850" y="5804"/>
                    <a:pt x="2121" y="2860"/>
                    <a:pt x="2812" y="1753"/>
                  </a:cubicBezTo>
                  <a:cubicBezTo>
                    <a:pt x="3414" y="797"/>
                    <a:pt x="4699" y="63"/>
                    <a:pt x="4710" y="56"/>
                  </a:cubicBezTo>
                  <a:cubicBezTo>
                    <a:pt x="4724" y="49"/>
                    <a:pt x="4731" y="31"/>
                    <a:pt x="4724" y="17"/>
                  </a:cubicBezTo>
                  <a:cubicBezTo>
                    <a:pt x="4717" y="7"/>
                    <a:pt x="4707" y="1"/>
                    <a:pt x="4696" y="1"/>
                  </a:cubicBezTo>
                  <a:close/>
                </a:path>
              </a:pathLst>
            </a:custGeom>
            <a:solidFill>
              <a:schemeClr val="dk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42" name="CustomShape 54"/>
            <p:cNvSpPr/>
            <p:nvPr/>
          </p:nvSpPr>
          <p:spPr>
            <a:xfrm>
              <a:off x="6520680" y="2843280"/>
              <a:ext cx="305640" cy="576360"/>
            </a:xfrm>
            <a:custGeom>
              <a:avLst/>
              <a:gdLst/>
              <a:ahLst/>
              <a:rect l="l" t="t" r="r" b="b"/>
              <a:pathLst>
                <a:path w="7392" h="13913">
                  <a:moveTo>
                    <a:pt x="3900" y="0"/>
                  </a:moveTo>
                  <a:lnTo>
                    <a:pt x="1866" y="2597"/>
                  </a:lnTo>
                  <a:cubicBezTo>
                    <a:pt x="1866" y="2597"/>
                    <a:pt x="0" y="12426"/>
                    <a:pt x="692" y="13483"/>
                  </a:cubicBezTo>
                  <a:cubicBezTo>
                    <a:pt x="899" y="13802"/>
                    <a:pt x="1511" y="13913"/>
                    <a:pt x="2263" y="13913"/>
                  </a:cubicBezTo>
                  <a:cubicBezTo>
                    <a:pt x="4003" y="13913"/>
                    <a:pt x="6496" y="13318"/>
                    <a:pt x="6496" y="13318"/>
                  </a:cubicBezTo>
                  <a:cubicBezTo>
                    <a:pt x="6052" y="11166"/>
                    <a:pt x="7392" y="9583"/>
                    <a:pt x="7392" y="9583"/>
                  </a:cubicBezTo>
                  <a:lnTo>
                    <a:pt x="5239" y="9178"/>
                  </a:lnTo>
                  <a:cubicBezTo>
                    <a:pt x="5239" y="9178"/>
                    <a:pt x="5118" y="8609"/>
                    <a:pt x="4956" y="5035"/>
                  </a:cubicBezTo>
                  <a:cubicBezTo>
                    <a:pt x="4795" y="1461"/>
                    <a:pt x="3900" y="0"/>
                    <a:pt x="3900" y="0"/>
                  </a:cubicBezTo>
                  <a:close/>
                </a:path>
              </a:pathLst>
            </a:custGeom>
            <a:solidFill>
              <a:schemeClr val="accent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43" name="CustomShape 55"/>
            <p:cNvSpPr/>
            <p:nvPr/>
          </p:nvSpPr>
          <p:spPr>
            <a:xfrm>
              <a:off x="6671520" y="3220200"/>
              <a:ext cx="66600" cy="74520"/>
            </a:xfrm>
            <a:custGeom>
              <a:avLst/>
              <a:gdLst/>
              <a:ahLst/>
              <a:rect l="l" t="t" r="r" b="b"/>
              <a:pathLst>
                <a:path w="1613" h="1809">
                  <a:moveTo>
                    <a:pt x="1577" y="1"/>
                  </a:moveTo>
                  <a:cubicBezTo>
                    <a:pt x="1572" y="1"/>
                    <a:pt x="1567" y="2"/>
                    <a:pt x="1562" y="4"/>
                  </a:cubicBezTo>
                  <a:cubicBezTo>
                    <a:pt x="857" y="398"/>
                    <a:pt x="305" y="1021"/>
                    <a:pt x="8" y="1770"/>
                  </a:cubicBezTo>
                  <a:cubicBezTo>
                    <a:pt x="1" y="1784"/>
                    <a:pt x="8" y="1802"/>
                    <a:pt x="22" y="1809"/>
                  </a:cubicBezTo>
                  <a:lnTo>
                    <a:pt x="33" y="1809"/>
                  </a:lnTo>
                  <a:cubicBezTo>
                    <a:pt x="44" y="1809"/>
                    <a:pt x="58" y="1802"/>
                    <a:pt x="62" y="1791"/>
                  </a:cubicBezTo>
                  <a:cubicBezTo>
                    <a:pt x="359" y="1053"/>
                    <a:pt x="896" y="441"/>
                    <a:pt x="1591" y="58"/>
                  </a:cubicBezTo>
                  <a:cubicBezTo>
                    <a:pt x="1605" y="51"/>
                    <a:pt x="1612" y="29"/>
                    <a:pt x="1605" y="15"/>
                  </a:cubicBezTo>
                  <a:cubicBezTo>
                    <a:pt x="1598" y="5"/>
                    <a:pt x="1587" y="1"/>
                    <a:pt x="1577" y="1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44" name="CustomShape 56"/>
            <p:cNvSpPr/>
            <p:nvPr/>
          </p:nvSpPr>
          <p:spPr>
            <a:xfrm>
              <a:off x="6578280" y="3302640"/>
              <a:ext cx="205560" cy="72720"/>
            </a:xfrm>
            <a:custGeom>
              <a:avLst/>
              <a:gdLst/>
              <a:ahLst/>
              <a:rect l="l" t="t" r="r" b="b"/>
              <a:pathLst>
                <a:path w="4971" h="1765">
                  <a:moveTo>
                    <a:pt x="35" y="0"/>
                  </a:moveTo>
                  <a:cubicBezTo>
                    <a:pt x="32" y="0"/>
                    <a:pt x="29" y="1"/>
                    <a:pt x="25" y="3"/>
                  </a:cubicBezTo>
                  <a:cubicBezTo>
                    <a:pt x="11" y="6"/>
                    <a:pt x="0" y="24"/>
                    <a:pt x="8" y="38"/>
                  </a:cubicBezTo>
                  <a:cubicBezTo>
                    <a:pt x="265" y="858"/>
                    <a:pt x="1103" y="1510"/>
                    <a:pt x="2142" y="1696"/>
                  </a:cubicBezTo>
                  <a:cubicBezTo>
                    <a:pt x="2390" y="1740"/>
                    <a:pt x="2642" y="1765"/>
                    <a:pt x="2893" y="1765"/>
                  </a:cubicBezTo>
                  <a:cubicBezTo>
                    <a:pt x="2910" y="1765"/>
                    <a:pt x="2927" y="1765"/>
                    <a:pt x="2944" y="1764"/>
                  </a:cubicBezTo>
                  <a:cubicBezTo>
                    <a:pt x="3628" y="1764"/>
                    <a:pt x="4316" y="1635"/>
                    <a:pt x="4942" y="1517"/>
                  </a:cubicBezTo>
                  <a:cubicBezTo>
                    <a:pt x="4960" y="1517"/>
                    <a:pt x="4971" y="1499"/>
                    <a:pt x="4967" y="1485"/>
                  </a:cubicBezTo>
                  <a:cubicBezTo>
                    <a:pt x="4964" y="1469"/>
                    <a:pt x="4953" y="1459"/>
                    <a:pt x="4938" y="1459"/>
                  </a:cubicBezTo>
                  <a:cubicBezTo>
                    <a:pt x="4936" y="1459"/>
                    <a:pt x="4934" y="1460"/>
                    <a:pt x="4931" y="1460"/>
                  </a:cubicBezTo>
                  <a:cubicBezTo>
                    <a:pt x="4307" y="1576"/>
                    <a:pt x="3622" y="1705"/>
                    <a:pt x="2940" y="1705"/>
                  </a:cubicBezTo>
                  <a:cubicBezTo>
                    <a:pt x="2676" y="1705"/>
                    <a:pt x="2412" y="1686"/>
                    <a:pt x="2153" y="1639"/>
                  </a:cubicBezTo>
                  <a:cubicBezTo>
                    <a:pt x="1136" y="1456"/>
                    <a:pt x="316" y="819"/>
                    <a:pt x="61" y="20"/>
                  </a:cubicBezTo>
                  <a:cubicBezTo>
                    <a:pt x="58" y="9"/>
                    <a:pt x="47" y="0"/>
                    <a:pt x="35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45" name="CustomShape 57"/>
            <p:cNvSpPr/>
            <p:nvPr/>
          </p:nvSpPr>
          <p:spPr>
            <a:xfrm>
              <a:off x="6730200" y="3230280"/>
              <a:ext cx="63360" cy="174960"/>
            </a:xfrm>
            <a:custGeom>
              <a:avLst/>
              <a:gdLst/>
              <a:ahLst/>
              <a:rect l="l" t="t" r="r" b="b"/>
              <a:pathLst>
                <a:path w="1537" h="4220">
                  <a:moveTo>
                    <a:pt x="1503" y="1"/>
                  </a:moveTo>
                  <a:cubicBezTo>
                    <a:pt x="1495" y="1"/>
                    <a:pt x="1488" y="3"/>
                    <a:pt x="1483" y="9"/>
                  </a:cubicBezTo>
                  <a:cubicBezTo>
                    <a:pt x="441" y="1137"/>
                    <a:pt x="0" y="2691"/>
                    <a:pt x="294" y="4195"/>
                  </a:cubicBezTo>
                  <a:cubicBezTo>
                    <a:pt x="298" y="4209"/>
                    <a:pt x="308" y="4220"/>
                    <a:pt x="323" y="4220"/>
                  </a:cubicBezTo>
                  <a:lnTo>
                    <a:pt x="326" y="4220"/>
                  </a:lnTo>
                  <a:cubicBezTo>
                    <a:pt x="344" y="4216"/>
                    <a:pt x="355" y="4202"/>
                    <a:pt x="351" y="4184"/>
                  </a:cubicBezTo>
                  <a:cubicBezTo>
                    <a:pt x="61" y="2698"/>
                    <a:pt x="498" y="1162"/>
                    <a:pt x="1522" y="48"/>
                  </a:cubicBezTo>
                  <a:cubicBezTo>
                    <a:pt x="1537" y="37"/>
                    <a:pt x="1537" y="20"/>
                    <a:pt x="1522" y="9"/>
                  </a:cubicBezTo>
                  <a:cubicBezTo>
                    <a:pt x="1517" y="3"/>
                    <a:pt x="1510" y="1"/>
                    <a:pt x="1503" y="1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46" name="CustomShape 58"/>
            <p:cNvSpPr/>
            <p:nvPr/>
          </p:nvSpPr>
          <p:spPr>
            <a:xfrm>
              <a:off x="6762960" y="3092040"/>
              <a:ext cx="616680" cy="303120"/>
            </a:xfrm>
            <a:custGeom>
              <a:avLst/>
              <a:gdLst/>
              <a:ahLst/>
              <a:rect l="l" t="t" r="r" b="b"/>
              <a:pathLst>
                <a:path w="14901" h="7315">
                  <a:moveTo>
                    <a:pt x="11214" y="0"/>
                  </a:moveTo>
                  <a:cubicBezTo>
                    <a:pt x="10767" y="0"/>
                    <a:pt x="8876" y="1388"/>
                    <a:pt x="7982" y="2076"/>
                  </a:cubicBezTo>
                  <a:cubicBezTo>
                    <a:pt x="7069" y="2774"/>
                    <a:pt x="6915" y="3597"/>
                    <a:pt x="6915" y="3597"/>
                  </a:cubicBezTo>
                  <a:lnTo>
                    <a:pt x="1282" y="3841"/>
                  </a:lnTo>
                  <a:cubicBezTo>
                    <a:pt x="0" y="5517"/>
                    <a:pt x="652" y="7315"/>
                    <a:pt x="652" y="7315"/>
                  </a:cubicBezTo>
                  <a:lnTo>
                    <a:pt x="7431" y="5427"/>
                  </a:lnTo>
                  <a:cubicBezTo>
                    <a:pt x="7431" y="5427"/>
                    <a:pt x="9501" y="6036"/>
                    <a:pt x="10235" y="6065"/>
                  </a:cubicBezTo>
                  <a:cubicBezTo>
                    <a:pt x="10259" y="6066"/>
                    <a:pt x="10285" y="6066"/>
                    <a:pt x="10313" y="6066"/>
                  </a:cubicBezTo>
                  <a:cubicBezTo>
                    <a:pt x="11100" y="6066"/>
                    <a:pt x="13015" y="5628"/>
                    <a:pt x="13250" y="5334"/>
                  </a:cubicBezTo>
                  <a:cubicBezTo>
                    <a:pt x="13493" y="5030"/>
                    <a:pt x="13264" y="4618"/>
                    <a:pt x="13264" y="4618"/>
                  </a:cubicBezTo>
                  <a:cubicBezTo>
                    <a:pt x="13475" y="4489"/>
                    <a:pt x="13680" y="4346"/>
                    <a:pt x="13873" y="4192"/>
                  </a:cubicBezTo>
                  <a:cubicBezTo>
                    <a:pt x="14231" y="3913"/>
                    <a:pt x="14027" y="3483"/>
                    <a:pt x="14027" y="3483"/>
                  </a:cubicBezTo>
                  <a:cubicBezTo>
                    <a:pt x="14027" y="3483"/>
                    <a:pt x="14439" y="3325"/>
                    <a:pt x="14528" y="3050"/>
                  </a:cubicBezTo>
                  <a:cubicBezTo>
                    <a:pt x="14621" y="2774"/>
                    <a:pt x="14428" y="2523"/>
                    <a:pt x="14428" y="2523"/>
                  </a:cubicBezTo>
                  <a:cubicBezTo>
                    <a:pt x="14428" y="2523"/>
                    <a:pt x="14901" y="2244"/>
                    <a:pt x="14561" y="1832"/>
                  </a:cubicBezTo>
                  <a:cubicBezTo>
                    <a:pt x="14537" y="1805"/>
                    <a:pt x="14471" y="1793"/>
                    <a:pt x="14371" y="1793"/>
                  </a:cubicBezTo>
                  <a:cubicBezTo>
                    <a:pt x="13692" y="1793"/>
                    <a:pt x="11490" y="2355"/>
                    <a:pt x="11330" y="2380"/>
                  </a:cubicBezTo>
                  <a:cubicBezTo>
                    <a:pt x="11319" y="2382"/>
                    <a:pt x="11305" y="2383"/>
                    <a:pt x="11287" y="2383"/>
                  </a:cubicBezTo>
                  <a:cubicBezTo>
                    <a:pt x="11018" y="2383"/>
                    <a:pt x="10052" y="2165"/>
                    <a:pt x="10052" y="2165"/>
                  </a:cubicBezTo>
                  <a:cubicBezTo>
                    <a:pt x="10052" y="2165"/>
                    <a:pt x="11176" y="948"/>
                    <a:pt x="11330" y="733"/>
                  </a:cubicBezTo>
                  <a:cubicBezTo>
                    <a:pt x="11484" y="521"/>
                    <a:pt x="11635" y="63"/>
                    <a:pt x="11241" y="2"/>
                  </a:cubicBezTo>
                  <a:cubicBezTo>
                    <a:pt x="11233" y="1"/>
                    <a:pt x="11224" y="0"/>
                    <a:pt x="11214" y="0"/>
                  </a:cubicBezTo>
                  <a:close/>
                </a:path>
              </a:pathLst>
            </a:custGeom>
            <a:solidFill>
              <a:srgbClr val="ff99a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47" name="CustomShape 59"/>
            <p:cNvSpPr/>
            <p:nvPr/>
          </p:nvSpPr>
          <p:spPr>
            <a:xfrm>
              <a:off x="7131600" y="3180600"/>
              <a:ext cx="48600" cy="51480"/>
            </a:xfrm>
            <a:custGeom>
              <a:avLst/>
              <a:gdLst/>
              <a:ahLst/>
              <a:rect l="l" t="t" r="r" b="b"/>
              <a:pathLst>
                <a:path w="1186" h="1249">
                  <a:moveTo>
                    <a:pt x="1149" y="1"/>
                  </a:moveTo>
                  <a:cubicBezTo>
                    <a:pt x="1139" y="1"/>
                    <a:pt x="1130" y="7"/>
                    <a:pt x="1125" y="17"/>
                  </a:cubicBezTo>
                  <a:cubicBezTo>
                    <a:pt x="1121" y="24"/>
                    <a:pt x="792" y="597"/>
                    <a:pt x="15" y="1195"/>
                  </a:cubicBezTo>
                  <a:cubicBezTo>
                    <a:pt x="4" y="1206"/>
                    <a:pt x="1" y="1224"/>
                    <a:pt x="11" y="1238"/>
                  </a:cubicBezTo>
                  <a:cubicBezTo>
                    <a:pt x="15" y="1245"/>
                    <a:pt x="26" y="1249"/>
                    <a:pt x="33" y="1249"/>
                  </a:cubicBezTo>
                  <a:cubicBezTo>
                    <a:pt x="40" y="1249"/>
                    <a:pt x="47" y="1245"/>
                    <a:pt x="51" y="1241"/>
                  </a:cubicBezTo>
                  <a:cubicBezTo>
                    <a:pt x="838" y="636"/>
                    <a:pt x="1175" y="53"/>
                    <a:pt x="1179" y="45"/>
                  </a:cubicBezTo>
                  <a:cubicBezTo>
                    <a:pt x="1186" y="31"/>
                    <a:pt x="1179" y="13"/>
                    <a:pt x="1164" y="6"/>
                  </a:cubicBezTo>
                  <a:cubicBezTo>
                    <a:pt x="1160" y="2"/>
                    <a:pt x="1154" y="1"/>
                    <a:pt x="1149" y="1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48" name="CustomShape 60"/>
            <p:cNvSpPr/>
            <p:nvPr/>
          </p:nvSpPr>
          <p:spPr>
            <a:xfrm>
              <a:off x="7216200" y="3193920"/>
              <a:ext cx="145440" cy="27360"/>
            </a:xfrm>
            <a:custGeom>
              <a:avLst/>
              <a:gdLst/>
              <a:ahLst/>
              <a:rect l="l" t="t" r="r" b="b"/>
              <a:pathLst>
                <a:path w="3521" h="671">
                  <a:moveTo>
                    <a:pt x="3488" y="0"/>
                  </a:moveTo>
                  <a:cubicBezTo>
                    <a:pt x="3486" y="0"/>
                    <a:pt x="3483" y="1"/>
                    <a:pt x="3481" y="1"/>
                  </a:cubicBezTo>
                  <a:cubicBezTo>
                    <a:pt x="2349" y="306"/>
                    <a:pt x="1193" y="506"/>
                    <a:pt x="29" y="610"/>
                  </a:cubicBezTo>
                  <a:cubicBezTo>
                    <a:pt x="11" y="610"/>
                    <a:pt x="0" y="624"/>
                    <a:pt x="0" y="642"/>
                  </a:cubicBezTo>
                  <a:cubicBezTo>
                    <a:pt x="0" y="656"/>
                    <a:pt x="15" y="671"/>
                    <a:pt x="29" y="671"/>
                  </a:cubicBezTo>
                  <a:lnTo>
                    <a:pt x="33" y="671"/>
                  </a:lnTo>
                  <a:cubicBezTo>
                    <a:pt x="1204" y="567"/>
                    <a:pt x="2360" y="363"/>
                    <a:pt x="3495" y="58"/>
                  </a:cubicBezTo>
                  <a:cubicBezTo>
                    <a:pt x="3510" y="55"/>
                    <a:pt x="3520" y="37"/>
                    <a:pt x="3517" y="23"/>
                  </a:cubicBezTo>
                  <a:cubicBezTo>
                    <a:pt x="3514" y="8"/>
                    <a:pt x="3501" y="0"/>
                    <a:pt x="3488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49" name="CustomShape 61"/>
            <p:cNvSpPr/>
            <p:nvPr/>
          </p:nvSpPr>
          <p:spPr>
            <a:xfrm>
              <a:off x="7214040" y="3236400"/>
              <a:ext cx="131040" cy="21960"/>
            </a:xfrm>
            <a:custGeom>
              <a:avLst/>
              <a:gdLst/>
              <a:ahLst/>
              <a:rect l="l" t="t" r="r" b="b"/>
              <a:pathLst>
                <a:path w="3174" h="536">
                  <a:moveTo>
                    <a:pt x="3141" y="1"/>
                  </a:moveTo>
                  <a:cubicBezTo>
                    <a:pt x="3139" y="1"/>
                    <a:pt x="3136" y="1"/>
                    <a:pt x="3134" y="1"/>
                  </a:cubicBezTo>
                  <a:lnTo>
                    <a:pt x="2812" y="80"/>
                  </a:lnTo>
                  <a:cubicBezTo>
                    <a:pt x="2015" y="276"/>
                    <a:pt x="1195" y="475"/>
                    <a:pt x="334" y="475"/>
                  </a:cubicBezTo>
                  <a:cubicBezTo>
                    <a:pt x="235" y="475"/>
                    <a:pt x="136" y="472"/>
                    <a:pt x="36" y="467"/>
                  </a:cubicBezTo>
                  <a:cubicBezTo>
                    <a:pt x="18" y="467"/>
                    <a:pt x="4" y="478"/>
                    <a:pt x="4" y="496"/>
                  </a:cubicBezTo>
                  <a:cubicBezTo>
                    <a:pt x="1" y="514"/>
                    <a:pt x="15" y="528"/>
                    <a:pt x="33" y="528"/>
                  </a:cubicBezTo>
                  <a:cubicBezTo>
                    <a:pt x="133" y="531"/>
                    <a:pt x="230" y="535"/>
                    <a:pt x="330" y="535"/>
                  </a:cubicBezTo>
                  <a:cubicBezTo>
                    <a:pt x="1200" y="535"/>
                    <a:pt x="2024" y="334"/>
                    <a:pt x="2822" y="138"/>
                  </a:cubicBezTo>
                  <a:lnTo>
                    <a:pt x="3148" y="59"/>
                  </a:lnTo>
                  <a:cubicBezTo>
                    <a:pt x="3166" y="55"/>
                    <a:pt x="3173" y="41"/>
                    <a:pt x="3170" y="23"/>
                  </a:cubicBezTo>
                  <a:cubicBezTo>
                    <a:pt x="3167" y="11"/>
                    <a:pt x="3155" y="1"/>
                    <a:pt x="3141" y="1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50" name="CustomShape 62"/>
            <p:cNvSpPr/>
            <p:nvPr/>
          </p:nvSpPr>
          <p:spPr>
            <a:xfrm>
              <a:off x="7209360" y="3282840"/>
              <a:ext cx="104760" cy="14760"/>
            </a:xfrm>
            <a:custGeom>
              <a:avLst/>
              <a:gdLst/>
              <a:ahLst/>
              <a:rect l="l" t="t" r="r" b="b"/>
              <a:pathLst>
                <a:path w="2540" h="364">
                  <a:moveTo>
                    <a:pt x="2507" y="1"/>
                  </a:moveTo>
                  <a:cubicBezTo>
                    <a:pt x="2505" y="1"/>
                    <a:pt x="2502" y="1"/>
                    <a:pt x="2500" y="2"/>
                  </a:cubicBezTo>
                  <a:cubicBezTo>
                    <a:pt x="1572" y="285"/>
                    <a:pt x="892" y="306"/>
                    <a:pt x="29" y="306"/>
                  </a:cubicBezTo>
                  <a:cubicBezTo>
                    <a:pt x="27" y="306"/>
                    <a:pt x="25" y="306"/>
                    <a:pt x="24" y="306"/>
                  </a:cubicBezTo>
                  <a:cubicBezTo>
                    <a:pt x="9" y="306"/>
                    <a:pt x="0" y="319"/>
                    <a:pt x="0" y="335"/>
                  </a:cubicBezTo>
                  <a:cubicBezTo>
                    <a:pt x="0" y="353"/>
                    <a:pt x="11" y="363"/>
                    <a:pt x="29" y="363"/>
                  </a:cubicBezTo>
                  <a:cubicBezTo>
                    <a:pt x="896" y="363"/>
                    <a:pt x="1583" y="342"/>
                    <a:pt x="2514" y="59"/>
                  </a:cubicBezTo>
                  <a:cubicBezTo>
                    <a:pt x="2532" y="52"/>
                    <a:pt x="2539" y="38"/>
                    <a:pt x="2536" y="20"/>
                  </a:cubicBezTo>
                  <a:cubicBezTo>
                    <a:pt x="2530" y="8"/>
                    <a:pt x="2519" y="1"/>
                    <a:pt x="2507" y="1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51" name="CustomShape 63"/>
            <p:cNvSpPr/>
            <p:nvPr/>
          </p:nvSpPr>
          <p:spPr>
            <a:xfrm>
              <a:off x="7203600" y="3208320"/>
              <a:ext cx="15840" cy="107640"/>
            </a:xfrm>
            <a:custGeom>
              <a:avLst/>
              <a:gdLst/>
              <a:ahLst/>
              <a:rect l="l" t="t" r="r" b="b"/>
              <a:pathLst>
                <a:path w="395" h="2611">
                  <a:moveTo>
                    <a:pt x="327" y="0"/>
                  </a:moveTo>
                  <a:cubicBezTo>
                    <a:pt x="312" y="0"/>
                    <a:pt x="298" y="14"/>
                    <a:pt x="298" y="32"/>
                  </a:cubicBezTo>
                  <a:cubicBezTo>
                    <a:pt x="338" y="888"/>
                    <a:pt x="237" y="1748"/>
                    <a:pt x="4" y="2575"/>
                  </a:cubicBezTo>
                  <a:cubicBezTo>
                    <a:pt x="1" y="2589"/>
                    <a:pt x="8" y="2607"/>
                    <a:pt x="26" y="2611"/>
                  </a:cubicBezTo>
                  <a:lnTo>
                    <a:pt x="33" y="2611"/>
                  </a:lnTo>
                  <a:cubicBezTo>
                    <a:pt x="44" y="2611"/>
                    <a:pt x="55" y="2603"/>
                    <a:pt x="62" y="2589"/>
                  </a:cubicBezTo>
                  <a:cubicBezTo>
                    <a:pt x="295" y="1758"/>
                    <a:pt x="395" y="892"/>
                    <a:pt x="359" y="29"/>
                  </a:cubicBezTo>
                  <a:cubicBezTo>
                    <a:pt x="359" y="14"/>
                    <a:pt x="345" y="0"/>
                    <a:pt x="327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52" name="CustomShape 64"/>
            <p:cNvSpPr/>
            <p:nvPr/>
          </p:nvSpPr>
          <p:spPr>
            <a:xfrm>
              <a:off x="6640920" y="2725920"/>
              <a:ext cx="360" cy="360"/>
            </a:xfrm>
            <a:custGeom>
              <a:avLst/>
              <a:gdLst/>
              <a:ahLst/>
              <a:rect l="l" t="t" r="r" b="b"/>
              <a:pathLst>
                <a:path w="15" h="16">
                  <a:moveTo>
                    <a:pt x="1" y="1"/>
                  </a:moveTo>
                  <a:lnTo>
                    <a:pt x="1" y="8"/>
                  </a:lnTo>
                  <a:cubicBezTo>
                    <a:pt x="4" y="12"/>
                    <a:pt x="8" y="12"/>
                    <a:pt x="15" y="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ff5d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53" name="CustomShape 65"/>
            <p:cNvSpPr/>
            <p:nvPr/>
          </p:nvSpPr>
          <p:spPr>
            <a:xfrm>
              <a:off x="6024600" y="2701080"/>
              <a:ext cx="667440" cy="915480"/>
            </a:xfrm>
            <a:custGeom>
              <a:avLst/>
              <a:gdLst/>
              <a:ahLst/>
              <a:rect l="l" t="t" r="r" b="b"/>
              <a:pathLst>
                <a:path w="16123" h="22103">
                  <a:moveTo>
                    <a:pt x="8287" y="0"/>
                  </a:moveTo>
                  <a:cubicBezTo>
                    <a:pt x="8287" y="0"/>
                    <a:pt x="5537" y="1117"/>
                    <a:pt x="4255" y="2206"/>
                  </a:cubicBezTo>
                  <a:lnTo>
                    <a:pt x="4205" y="2245"/>
                  </a:lnTo>
                  <a:cubicBezTo>
                    <a:pt x="4047" y="2382"/>
                    <a:pt x="3904" y="2536"/>
                    <a:pt x="3779" y="2704"/>
                  </a:cubicBezTo>
                  <a:cubicBezTo>
                    <a:pt x="3779" y="2704"/>
                    <a:pt x="4062" y="13425"/>
                    <a:pt x="3492" y="14600"/>
                  </a:cubicBezTo>
                  <a:cubicBezTo>
                    <a:pt x="2923" y="15778"/>
                    <a:pt x="1" y="19678"/>
                    <a:pt x="1014" y="21951"/>
                  </a:cubicBezTo>
                  <a:cubicBezTo>
                    <a:pt x="1014" y="21951"/>
                    <a:pt x="1083" y="22103"/>
                    <a:pt x="1466" y="22103"/>
                  </a:cubicBezTo>
                  <a:cubicBezTo>
                    <a:pt x="1679" y="22103"/>
                    <a:pt x="1988" y="22056"/>
                    <a:pt x="2436" y="21912"/>
                  </a:cubicBezTo>
                  <a:cubicBezTo>
                    <a:pt x="3515" y="21563"/>
                    <a:pt x="5726" y="21006"/>
                    <a:pt x="8302" y="21006"/>
                  </a:cubicBezTo>
                  <a:cubicBezTo>
                    <a:pt x="8735" y="21006"/>
                    <a:pt x="9177" y="21021"/>
                    <a:pt x="9627" y="21056"/>
                  </a:cubicBezTo>
                  <a:cubicBezTo>
                    <a:pt x="12753" y="21300"/>
                    <a:pt x="14905" y="21343"/>
                    <a:pt x="14905" y="21343"/>
                  </a:cubicBezTo>
                  <a:cubicBezTo>
                    <a:pt x="14905" y="21343"/>
                    <a:pt x="15149" y="18012"/>
                    <a:pt x="14701" y="16995"/>
                  </a:cubicBezTo>
                  <a:cubicBezTo>
                    <a:pt x="14611" y="16798"/>
                    <a:pt x="14533" y="16591"/>
                    <a:pt x="14468" y="16383"/>
                  </a:cubicBezTo>
                  <a:cubicBezTo>
                    <a:pt x="14293" y="15803"/>
                    <a:pt x="14354" y="15491"/>
                    <a:pt x="14418" y="15087"/>
                  </a:cubicBezTo>
                  <a:cubicBezTo>
                    <a:pt x="14422" y="15058"/>
                    <a:pt x="14432" y="15019"/>
                    <a:pt x="14443" y="14965"/>
                  </a:cubicBezTo>
                  <a:cubicBezTo>
                    <a:pt x="14665" y="14095"/>
                    <a:pt x="16076" y="10056"/>
                    <a:pt x="16123" y="7961"/>
                  </a:cubicBezTo>
                  <a:lnTo>
                    <a:pt x="16123" y="7954"/>
                  </a:lnTo>
                  <a:cubicBezTo>
                    <a:pt x="16123" y="7889"/>
                    <a:pt x="16123" y="7835"/>
                    <a:pt x="16123" y="7778"/>
                  </a:cubicBezTo>
                  <a:cubicBezTo>
                    <a:pt x="16112" y="7173"/>
                    <a:pt x="16087" y="6568"/>
                    <a:pt x="16058" y="6005"/>
                  </a:cubicBezTo>
                  <a:cubicBezTo>
                    <a:pt x="16062" y="6005"/>
                    <a:pt x="16062" y="6002"/>
                    <a:pt x="16058" y="6002"/>
                  </a:cubicBezTo>
                  <a:cubicBezTo>
                    <a:pt x="15987" y="4566"/>
                    <a:pt x="15879" y="3431"/>
                    <a:pt x="15879" y="3431"/>
                  </a:cubicBezTo>
                  <a:lnTo>
                    <a:pt x="15700" y="3277"/>
                  </a:lnTo>
                  <a:lnTo>
                    <a:pt x="15628" y="3216"/>
                  </a:lnTo>
                  <a:lnTo>
                    <a:pt x="14443" y="2181"/>
                  </a:lnTo>
                  <a:lnTo>
                    <a:pt x="14389" y="2131"/>
                  </a:lnTo>
                  <a:lnTo>
                    <a:pt x="14296" y="2052"/>
                  </a:lnTo>
                  <a:lnTo>
                    <a:pt x="8334" y="18"/>
                  </a:lnTo>
                  <a:lnTo>
                    <a:pt x="8305" y="7"/>
                  </a:lnTo>
                  <a:lnTo>
                    <a:pt x="8302" y="7"/>
                  </a:lnTo>
                  <a:lnTo>
                    <a:pt x="8287" y="0"/>
                  </a:lnTo>
                  <a:close/>
                </a:path>
              </a:pathLst>
            </a:custGeom>
            <a:solidFill>
              <a:schemeClr val="accent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54" name="CustomShape 66"/>
            <p:cNvSpPr/>
            <p:nvPr/>
          </p:nvSpPr>
          <p:spPr>
            <a:xfrm>
              <a:off x="6198840" y="2792520"/>
              <a:ext cx="137880" cy="370440"/>
            </a:xfrm>
            <a:custGeom>
              <a:avLst/>
              <a:gdLst/>
              <a:ahLst/>
              <a:rect l="l" t="t" r="r" b="b"/>
              <a:pathLst>
                <a:path w="3338" h="8957">
                  <a:moveTo>
                    <a:pt x="47" y="0"/>
                  </a:moveTo>
                  <a:lnTo>
                    <a:pt x="0" y="39"/>
                  </a:lnTo>
                  <a:cubicBezTo>
                    <a:pt x="1533" y="827"/>
                    <a:pt x="2668" y="2360"/>
                    <a:pt x="2969" y="4057"/>
                  </a:cubicBezTo>
                  <a:cubicBezTo>
                    <a:pt x="3273" y="5776"/>
                    <a:pt x="2722" y="7635"/>
                    <a:pt x="1522" y="8902"/>
                  </a:cubicBezTo>
                  <a:cubicBezTo>
                    <a:pt x="1508" y="8917"/>
                    <a:pt x="1511" y="8935"/>
                    <a:pt x="1522" y="8949"/>
                  </a:cubicBezTo>
                  <a:cubicBezTo>
                    <a:pt x="1529" y="8952"/>
                    <a:pt x="1536" y="8956"/>
                    <a:pt x="1543" y="8956"/>
                  </a:cubicBezTo>
                  <a:cubicBezTo>
                    <a:pt x="1551" y="8956"/>
                    <a:pt x="1558" y="8952"/>
                    <a:pt x="1565" y="8949"/>
                  </a:cubicBezTo>
                  <a:cubicBezTo>
                    <a:pt x="2775" y="7667"/>
                    <a:pt x="3338" y="5787"/>
                    <a:pt x="3030" y="4047"/>
                  </a:cubicBezTo>
                  <a:cubicBezTo>
                    <a:pt x="2722" y="2338"/>
                    <a:pt x="1586" y="799"/>
                    <a:pt x="47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55" name="CustomShape 67"/>
            <p:cNvSpPr/>
            <p:nvPr/>
          </p:nvSpPr>
          <p:spPr>
            <a:xfrm>
              <a:off x="6367680" y="2701440"/>
              <a:ext cx="255240" cy="335880"/>
            </a:xfrm>
            <a:custGeom>
              <a:avLst/>
              <a:gdLst/>
              <a:ahLst/>
              <a:rect l="l" t="t" r="r" b="b"/>
              <a:pathLst>
                <a:path w="6167" h="8118">
                  <a:moveTo>
                    <a:pt x="34" y="0"/>
                  </a:moveTo>
                  <a:cubicBezTo>
                    <a:pt x="30" y="0"/>
                    <a:pt x="26" y="1"/>
                    <a:pt x="22" y="3"/>
                  </a:cubicBezTo>
                  <a:cubicBezTo>
                    <a:pt x="7" y="10"/>
                    <a:pt x="0" y="24"/>
                    <a:pt x="7" y="42"/>
                  </a:cubicBezTo>
                  <a:cubicBezTo>
                    <a:pt x="1282" y="2936"/>
                    <a:pt x="2940" y="5650"/>
                    <a:pt x="4935" y="8107"/>
                  </a:cubicBezTo>
                  <a:cubicBezTo>
                    <a:pt x="4938" y="8114"/>
                    <a:pt x="4946" y="8117"/>
                    <a:pt x="4956" y="8117"/>
                  </a:cubicBezTo>
                  <a:lnTo>
                    <a:pt x="4960" y="8117"/>
                  </a:lnTo>
                  <a:cubicBezTo>
                    <a:pt x="4971" y="8114"/>
                    <a:pt x="4981" y="8107"/>
                    <a:pt x="4985" y="8099"/>
                  </a:cubicBezTo>
                  <a:cubicBezTo>
                    <a:pt x="5712" y="6216"/>
                    <a:pt x="5970" y="4114"/>
                    <a:pt x="6167" y="2126"/>
                  </a:cubicBezTo>
                  <a:cubicBezTo>
                    <a:pt x="6167" y="2109"/>
                    <a:pt x="6156" y="2094"/>
                    <a:pt x="6142" y="2094"/>
                  </a:cubicBezTo>
                  <a:cubicBezTo>
                    <a:pt x="6139" y="2094"/>
                    <a:pt x="6137" y="2094"/>
                    <a:pt x="6135" y="2094"/>
                  </a:cubicBezTo>
                  <a:cubicBezTo>
                    <a:pt x="6120" y="2094"/>
                    <a:pt x="6109" y="2104"/>
                    <a:pt x="6109" y="2119"/>
                  </a:cubicBezTo>
                  <a:cubicBezTo>
                    <a:pt x="5912" y="4089"/>
                    <a:pt x="5658" y="6166"/>
                    <a:pt x="4946" y="8028"/>
                  </a:cubicBezTo>
                  <a:cubicBezTo>
                    <a:pt x="2972" y="5586"/>
                    <a:pt x="1329" y="2893"/>
                    <a:pt x="61" y="17"/>
                  </a:cubicBezTo>
                  <a:cubicBezTo>
                    <a:pt x="56" y="7"/>
                    <a:pt x="45" y="0"/>
                    <a:pt x="34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56" name="CustomShape 68"/>
            <p:cNvSpPr/>
            <p:nvPr/>
          </p:nvSpPr>
          <p:spPr>
            <a:xfrm>
              <a:off x="6671880" y="2834280"/>
              <a:ext cx="20160" cy="195840"/>
            </a:xfrm>
            <a:custGeom>
              <a:avLst/>
              <a:gdLst/>
              <a:ahLst/>
              <a:rect l="l" t="t" r="r" b="b"/>
              <a:pathLst>
                <a:path w="495" h="4739">
                  <a:moveTo>
                    <a:pt x="0" y="1"/>
                  </a:moveTo>
                  <a:lnTo>
                    <a:pt x="0" y="1"/>
                  </a:lnTo>
                  <a:cubicBezTo>
                    <a:pt x="276" y="1566"/>
                    <a:pt x="441" y="3149"/>
                    <a:pt x="495" y="4739"/>
                  </a:cubicBezTo>
                  <a:cubicBezTo>
                    <a:pt x="495" y="4674"/>
                    <a:pt x="495" y="4620"/>
                    <a:pt x="495" y="4563"/>
                  </a:cubicBezTo>
                  <a:cubicBezTo>
                    <a:pt x="484" y="3958"/>
                    <a:pt x="459" y="3353"/>
                    <a:pt x="430" y="2794"/>
                  </a:cubicBezTo>
                  <a:cubicBezTo>
                    <a:pt x="430" y="2790"/>
                    <a:pt x="430" y="2790"/>
                    <a:pt x="430" y="2787"/>
                  </a:cubicBezTo>
                  <a:cubicBezTo>
                    <a:pt x="348" y="1874"/>
                    <a:pt x="230" y="964"/>
                    <a:pt x="72" y="62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57" name="CustomShape 69"/>
            <p:cNvSpPr/>
            <p:nvPr/>
          </p:nvSpPr>
          <p:spPr>
            <a:xfrm>
              <a:off x="6429960" y="2291760"/>
              <a:ext cx="404640" cy="515880"/>
            </a:xfrm>
            <a:custGeom>
              <a:avLst/>
              <a:gdLst/>
              <a:ahLst/>
              <a:rect l="l" t="t" r="r" b="b"/>
              <a:pathLst>
                <a:path w="9781" h="12463">
                  <a:moveTo>
                    <a:pt x="4695" y="1"/>
                  </a:moveTo>
                  <a:cubicBezTo>
                    <a:pt x="4380" y="1"/>
                    <a:pt x="4062" y="40"/>
                    <a:pt x="3747" y="122"/>
                  </a:cubicBezTo>
                  <a:cubicBezTo>
                    <a:pt x="3653" y="148"/>
                    <a:pt x="3560" y="176"/>
                    <a:pt x="3471" y="205"/>
                  </a:cubicBezTo>
                  <a:cubicBezTo>
                    <a:pt x="1272" y="943"/>
                    <a:pt x="112" y="3403"/>
                    <a:pt x="355" y="5630"/>
                  </a:cubicBezTo>
                  <a:cubicBezTo>
                    <a:pt x="423" y="6246"/>
                    <a:pt x="463" y="6583"/>
                    <a:pt x="670" y="7163"/>
                  </a:cubicBezTo>
                  <a:cubicBezTo>
                    <a:pt x="710" y="7281"/>
                    <a:pt x="846" y="7657"/>
                    <a:pt x="810" y="7775"/>
                  </a:cubicBezTo>
                  <a:lnTo>
                    <a:pt x="1" y="9379"/>
                  </a:lnTo>
                  <a:cubicBezTo>
                    <a:pt x="1" y="9379"/>
                    <a:pt x="438" y="10249"/>
                    <a:pt x="1566" y="11145"/>
                  </a:cubicBezTo>
                  <a:cubicBezTo>
                    <a:pt x="2744" y="12079"/>
                    <a:pt x="3696" y="12462"/>
                    <a:pt x="3696" y="12462"/>
                  </a:cubicBezTo>
                  <a:lnTo>
                    <a:pt x="4323" y="11567"/>
                  </a:lnTo>
                  <a:lnTo>
                    <a:pt x="4431" y="11413"/>
                  </a:lnTo>
                  <a:lnTo>
                    <a:pt x="5082" y="10479"/>
                  </a:lnTo>
                  <a:lnTo>
                    <a:pt x="5093" y="10461"/>
                  </a:lnTo>
                  <a:lnTo>
                    <a:pt x="5097" y="10457"/>
                  </a:lnTo>
                  <a:lnTo>
                    <a:pt x="5097" y="10497"/>
                  </a:lnTo>
                  <a:cubicBezTo>
                    <a:pt x="5100" y="10500"/>
                    <a:pt x="5104" y="10500"/>
                    <a:pt x="5107" y="10500"/>
                  </a:cubicBezTo>
                  <a:lnTo>
                    <a:pt x="5111" y="10500"/>
                  </a:lnTo>
                  <a:cubicBezTo>
                    <a:pt x="5118" y="10504"/>
                    <a:pt x="5125" y="10507"/>
                    <a:pt x="5136" y="10511"/>
                  </a:cubicBezTo>
                  <a:cubicBezTo>
                    <a:pt x="5601" y="10683"/>
                    <a:pt x="6078" y="10819"/>
                    <a:pt x="6561" y="10923"/>
                  </a:cubicBezTo>
                  <a:cubicBezTo>
                    <a:pt x="6636" y="10941"/>
                    <a:pt x="6712" y="10951"/>
                    <a:pt x="6787" y="10966"/>
                  </a:cubicBezTo>
                  <a:cubicBezTo>
                    <a:pt x="6848" y="10973"/>
                    <a:pt x="6909" y="10984"/>
                    <a:pt x="6969" y="10987"/>
                  </a:cubicBezTo>
                  <a:cubicBezTo>
                    <a:pt x="7009" y="10994"/>
                    <a:pt x="7052" y="10994"/>
                    <a:pt x="7088" y="10998"/>
                  </a:cubicBezTo>
                  <a:cubicBezTo>
                    <a:pt x="7135" y="11001"/>
                    <a:pt x="7181" y="11002"/>
                    <a:pt x="7226" y="11002"/>
                  </a:cubicBezTo>
                  <a:cubicBezTo>
                    <a:pt x="7396" y="11002"/>
                    <a:pt x="7541" y="10979"/>
                    <a:pt x="7646" y="10923"/>
                  </a:cubicBezTo>
                  <a:cubicBezTo>
                    <a:pt x="7693" y="10898"/>
                    <a:pt x="7739" y="10865"/>
                    <a:pt x="7782" y="10830"/>
                  </a:cubicBezTo>
                  <a:cubicBezTo>
                    <a:pt x="7804" y="10808"/>
                    <a:pt x="7825" y="10790"/>
                    <a:pt x="7843" y="10772"/>
                  </a:cubicBezTo>
                  <a:cubicBezTo>
                    <a:pt x="7865" y="10751"/>
                    <a:pt x="7883" y="10729"/>
                    <a:pt x="7901" y="10704"/>
                  </a:cubicBezTo>
                  <a:cubicBezTo>
                    <a:pt x="7922" y="10676"/>
                    <a:pt x="7943" y="10647"/>
                    <a:pt x="7965" y="10618"/>
                  </a:cubicBezTo>
                  <a:cubicBezTo>
                    <a:pt x="7979" y="10597"/>
                    <a:pt x="7990" y="10579"/>
                    <a:pt x="8004" y="10557"/>
                  </a:cubicBezTo>
                  <a:cubicBezTo>
                    <a:pt x="8015" y="10540"/>
                    <a:pt x="8026" y="10522"/>
                    <a:pt x="8033" y="10500"/>
                  </a:cubicBezTo>
                  <a:cubicBezTo>
                    <a:pt x="8051" y="10475"/>
                    <a:pt x="8065" y="10446"/>
                    <a:pt x="8080" y="10414"/>
                  </a:cubicBezTo>
                  <a:cubicBezTo>
                    <a:pt x="8083" y="10407"/>
                    <a:pt x="8090" y="10396"/>
                    <a:pt x="8094" y="10386"/>
                  </a:cubicBezTo>
                  <a:cubicBezTo>
                    <a:pt x="8101" y="10368"/>
                    <a:pt x="8112" y="10346"/>
                    <a:pt x="8123" y="10325"/>
                  </a:cubicBezTo>
                  <a:cubicBezTo>
                    <a:pt x="8180" y="10178"/>
                    <a:pt x="8230" y="10031"/>
                    <a:pt x="8266" y="9877"/>
                  </a:cubicBezTo>
                  <a:lnTo>
                    <a:pt x="8266" y="9877"/>
                  </a:lnTo>
                  <a:cubicBezTo>
                    <a:pt x="8259" y="9881"/>
                    <a:pt x="8259" y="9881"/>
                    <a:pt x="8251" y="9881"/>
                  </a:cubicBezTo>
                  <a:cubicBezTo>
                    <a:pt x="8231" y="9885"/>
                    <a:pt x="8210" y="9887"/>
                    <a:pt x="8189" y="9887"/>
                  </a:cubicBezTo>
                  <a:cubicBezTo>
                    <a:pt x="8026" y="9887"/>
                    <a:pt x="7872" y="9768"/>
                    <a:pt x="7757" y="9644"/>
                  </a:cubicBezTo>
                  <a:cubicBezTo>
                    <a:pt x="7439" y="9297"/>
                    <a:pt x="7242" y="8860"/>
                    <a:pt x="7191" y="8395"/>
                  </a:cubicBezTo>
                  <a:cubicBezTo>
                    <a:pt x="7177" y="8266"/>
                    <a:pt x="7181" y="8119"/>
                    <a:pt x="7274" y="8026"/>
                  </a:cubicBezTo>
                  <a:cubicBezTo>
                    <a:pt x="7332" y="7967"/>
                    <a:pt x="7417" y="7946"/>
                    <a:pt x="7500" y="7946"/>
                  </a:cubicBezTo>
                  <a:cubicBezTo>
                    <a:pt x="7524" y="7946"/>
                    <a:pt x="7548" y="7947"/>
                    <a:pt x="7571" y="7950"/>
                  </a:cubicBezTo>
                  <a:cubicBezTo>
                    <a:pt x="7675" y="7972"/>
                    <a:pt x="7779" y="8004"/>
                    <a:pt x="7879" y="8044"/>
                  </a:cubicBezTo>
                  <a:cubicBezTo>
                    <a:pt x="8007" y="8081"/>
                    <a:pt x="8140" y="8101"/>
                    <a:pt x="8274" y="8101"/>
                  </a:cubicBezTo>
                  <a:cubicBezTo>
                    <a:pt x="8331" y="8101"/>
                    <a:pt x="8388" y="8098"/>
                    <a:pt x="8445" y="8090"/>
                  </a:cubicBezTo>
                  <a:cubicBezTo>
                    <a:pt x="8509" y="8083"/>
                    <a:pt x="8556" y="8072"/>
                    <a:pt x="8599" y="8069"/>
                  </a:cubicBezTo>
                  <a:cubicBezTo>
                    <a:pt x="8599" y="8054"/>
                    <a:pt x="8602" y="8036"/>
                    <a:pt x="8606" y="8015"/>
                  </a:cubicBezTo>
                  <a:cubicBezTo>
                    <a:pt x="8613" y="7990"/>
                    <a:pt x="8620" y="7965"/>
                    <a:pt x="8627" y="7940"/>
                  </a:cubicBezTo>
                  <a:cubicBezTo>
                    <a:pt x="8631" y="7936"/>
                    <a:pt x="8631" y="7933"/>
                    <a:pt x="8631" y="7933"/>
                  </a:cubicBezTo>
                  <a:cubicBezTo>
                    <a:pt x="8635" y="7922"/>
                    <a:pt x="8642" y="7915"/>
                    <a:pt x="8645" y="7904"/>
                  </a:cubicBezTo>
                  <a:cubicBezTo>
                    <a:pt x="8649" y="7893"/>
                    <a:pt x="8656" y="7886"/>
                    <a:pt x="8663" y="7879"/>
                  </a:cubicBezTo>
                  <a:cubicBezTo>
                    <a:pt x="8667" y="7872"/>
                    <a:pt x="8674" y="7868"/>
                    <a:pt x="8681" y="7865"/>
                  </a:cubicBezTo>
                  <a:cubicBezTo>
                    <a:pt x="8878" y="7793"/>
                    <a:pt x="9315" y="7843"/>
                    <a:pt x="9505" y="7549"/>
                  </a:cubicBezTo>
                  <a:cubicBezTo>
                    <a:pt x="9781" y="7123"/>
                    <a:pt x="9100" y="6128"/>
                    <a:pt x="8842" y="5612"/>
                  </a:cubicBezTo>
                  <a:cubicBezTo>
                    <a:pt x="8721" y="5358"/>
                    <a:pt x="8799" y="4957"/>
                    <a:pt x="8810" y="4688"/>
                  </a:cubicBezTo>
                  <a:cubicBezTo>
                    <a:pt x="8824" y="4301"/>
                    <a:pt x="8846" y="3915"/>
                    <a:pt x="8792" y="3532"/>
                  </a:cubicBezTo>
                  <a:cubicBezTo>
                    <a:pt x="8505" y="1528"/>
                    <a:pt x="6664" y="1"/>
                    <a:pt x="4695" y="1"/>
                  </a:cubicBezTo>
                  <a:close/>
                </a:path>
              </a:pathLst>
            </a:custGeom>
            <a:solidFill>
              <a:srgbClr val="ff99a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58" name="CustomShape 70"/>
            <p:cNvSpPr/>
            <p:nvPr/>
          </p:nvSpPr>
          <p:spPr>
            <a:xfrm>
              <a:off x="6633000" y="2616120"/>
              <a:ext cx="10800" cy="12600"/>
            </a:xfrm>
            <a:custGeom>
              <a:avLst/>
              <a:gdLst/>
              <a:ahLst/>
              <a:rect l="l" t="t" r="r" b="b"/>
              <a:pathLst>
                <a:path w="266" h="312">
                  <a:moveTo>
                    <a:pt x="1" y="0"/>
                  </a:moveTo>
                  <a:lnTo>
                    <a:pt x="1" y="312"/>
                  </a:lnTo>
                  <a:lnTo>
                    <a:pt x="266" y="312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99a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59" name="CustomShape 71"/>
            <p:cNvSpPr/>
            <p:nvPr/>
          </p:nvSpPr>
          <p:spPr>
            <a:xfrm>
              <a:off x="6633000" y="2611800"/>
              <a:ext cx="14400" cy="16920"/>
            </a:xfrm>
            <a:custGeom>
              <a:avLst/>
              <a:gdLst/>
              <a:ahLst/>
              <a:rect l="l" t="t" r="r" b="b"/>
              <a:pathLst>
                <a:path w="359" h="420">
                  <a:moveTo>
                    <a:pt x="1" y="1"/>
                  </a:moveTo>
                  <a:lnTo>
                    <a:pt x="1" y="108"/>
                  </a:lnTo>
                  <a:lnTo>
                    <a:pt x="266" y="420"/>
                  </a:lnTo>
                  <a:lnTo>
                    <a:pt x="359" y="42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f99a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60" name="CustomShape 72"/>
            <p:cNvSpPr/>
            <p:nvPr/>
          </p:nvSpPr>
          <p:spPr>
            <a:xfrm>
              <a:off x="6633000" y="2607120"/>
              <a:ext cx="18360" cy="21600"/>
            </a:xfrm>
            <a:custGeom>
              <a:avLst/>
              <a:gdLst/>
              <a:ahLst/>
              <a:rect l="l" t="t" r="r" b="b"/>
              <a:pathLst>
                <a:path w="449" h="527">
                  <a:moveTo>
                    <a:pt x="1" y="0"/>
                  </a:moveTo>
                  <a:lnTo>
                    <a:pt x="1" y="108"/>
                  </a:lnTo>
                  <a:lnTo>
                    <a:pt x="359" y="527"/>
                  </a:lnTo>
                  <a:lnTo>
                    <a:pt x="448" y="527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98a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61" name="CustomShape 73"/>
            <p:cNvSpPr/>
            <p:nvPr/>
          </p:nvSpPr>
          <p:spPr>
            <a:xfrm>
              <a:off x="6633000" y="2602800"/>
              <a:ext cx="21960" cy="25920"/>
            </a:xfrm>
            <a:custGeom>
              <a:avLst/>
              <a:gdLst/>
              <a:ahLst/>
              <a:rect l="l" t="t" r="r" b="b"/>
              <a:pathLst>
                <a:path w="538" h="631">
                  <a:moveTo>
                    <a:pt x="1" y="1"/>
                  </a:moveTo>
                  <a:lnTo>
                    <a:pt x="1" y="104"/>
                  </a:lnTo>
                  <a:lnTo>
                    <a:pt x="448" y="631"/>
                  </a:lnTo>
                  <a:lnTo>
                    <a:pt x="538" y="63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f97a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62" name="CustomShape 74"/>
            <p:cNvSpPr/>
            <p:nvPr/>
          </p:nvSpPr>
          <p:spPr>
            <a:xfrm>
              <a:off x="6633000" y="2598480"/>
              <a:ext cx="25560" cy="30240"/>
            </a:xfrm>
            <a:custGeom>
              <a:avLst/>
              <a:gdLst/>
              <a:ahLst/>
              <a:rect l="l" t="t" r="r" b="b"/>
              <a:pathLst>
                <a:path w="628" h="738">
                  <a:moveTo>
                    <a:pt x="1" y="0"/>
                  </a:moveTo>
                  <a:lnTo>
                    <a:pt x="1" y="108"/>
                  </a:lnTo>
                  <a:lnTo>
                    <a:pt x="538" y="738"/>
                  </a:lnTo>
                  <a:lnTo>
                    <a:pt x="627" y="738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96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63" name="CustomShape 75"/>
            <p:cNvSpPr/>
            <p:nvPr/>
          </p:nvSpPr>
          <p:spPr>
            <a:xfrm>
              <a:off x="6633000" y="2594160"/>
              <a:ext cx="29160" cy="34560"/>
            </a:xfrm>
            <a:custGeom>
              <a:avLst/>
              <a:gdLst/>
              <a:ahLst/>
              <a:rect l="l" t="t" r="r" b="b"/>
              <a:pathLst>
                <a:path w="717" h="842">
                  <a:moveTo>
                    <a:pt x="1" y="0"/>
                  </a:moveTo>
                  <a:lnTo>
                    <a:pt x="1" y="104"/>
                  </a:lnTo>
                  <a:lnTo>
                    <a:pt x="627" y="842"/>
                  </a:lnTo>
                  <a:lnTo>
                    <a:pt x="717" y="842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95a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64" name="CustomShape 76"/>
            <p:cNvSpPr/>
            <p:nvPr/>
          </p:nvSpPr>
          <p:spPr>
            <a:xfrm>
              <a:off x="6633000" y="2589840"/>
              <a:ext cx="33120" cy="38880"/>
            </a:xfrm>
            <a:custGeom>
              <a:avLst/>
              <a:gdLst/>
              <a:ahLst/>
              <a:rect l="l" t="t" r="r" b="b"/>
              <a:pathLst>
                <a:path w="807" h="950">
                  <a:moveTo>
                    <a:pt x="1" y="1"/>
                  </a:moveTo>
                  <a:lnTo>
                    <a:pt x="1" y="108"/>
                  </a:lnTo>
                  <a:lnTo>
                    <a:pt x="717" y="950"/>
                  </a:lnTo>
                  <a:lnTo>
                    <a:pt x="807" y="95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f94a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65" name="CustomShape 77"/>
            <p:cNvSpPr/>
            <p:nvPr/>
          </p:nvSpPr>
          <p:spPr>
            <a:xfrm>
              <a:off x="6633000" y="2585160"/>
              <a:ext cx="36720" cy="43560"/>
            </a:xfrm>
            <a:custGeom>
              <a:avLst/>
              <a:gdLst/>
              <a:ahLst/>
              <a:rect l="l" t="t" r="r" b="b"/>
              <a:pathLst>
                <a:path w="897" h="1057">
                  <a:moveTo>
                    <a:pt x="1" y="0"/>
                  </a:moveTo>
                  <a:lnTo>
                    <a:pt x="1" y="108"/>
                  </a:lnTo>
                  <a:lnTo>
                    <a:pt x="807" y="1057"/>
                  </a:lnTo>
                  <a:lnTo>
                    <a:pt x="896" y="1057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93a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66" name="CustomShape 78"/>
            <p:cNvSpPr/>
            <p:nvPr/>
          </p:nvSpPr>
          <p:spPr>
            <a:xfrm>
              <a:off x="6633000" y="2580840"/>
              <a:ext cx="40320" cy="47880"/>
            </a:xfrm>
            <a:custGeom>
              <a:avLst/>
              <a:gdLst/>
              <a:ahLst/>
              <a:rect l="l" t="t" r="r" b="b"/>
              <a:pathLst>
                <a:path w="986" h="1161">
                  <a:moveTo>
                    <a:pt x="1" y="1"/>
                  </a:moveTo>
                  <a:lnTo>
                    <a:pt x="1" y="104"/>
                  </a:lnTo>
                  <a:lnTo>
                    <a:pt x="896" y="1161"/>
                  </a:lnTo>
                  <a:lnTo>
                    <a:pt x="986" y="116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f92a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67" name="CustomShape 79"/>
            <p:cNvSpPr/>
            <p:nvPr/>
          </p:nvSpPr>
          <p:spPr>
            <a:xfrm>
              <a:off x="6633000" y="2576520"/>
              <a:ext cx="44280" cy="52200"/>
            </a:xfrm>
            <a:custGeom>
              <a:avLst/>
              <a:gdLst/>
              <a:ahLst/>
              <a:rect l="l" t="t" r="r" b="b"/>
              <a:pathLst>
                <a:path w="1076" h="1268">
                  <a:moveTo>
                    <a:pt x="1" y="0"/>
                  </a:moveTo>
                  <a:lnTo>
                    <a:pt x="1" y="108"/>
                  </a:lnTo>
                  <a:lnTo>
                    <a:pt x="986" y="1268"/>
                  </a:lnTo>
                  <a:lnTo>
                    <a:pt x="1075" y="1268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91a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68" name="CustomShape 80"/>
            <p:cNvSpPr/>
            <p:nvPr/>
          </p:nvSpPr>
          <p:spPr>
            <a:xfrm>
              <a:off x="6633000" y="2572200"/>
              <a:ext cx="47880" cy="56520"/>
            </a:xfrm>
            <a:custGeom>
              <a:avLst/>
              <a:gdLst/>
              <a:ahLst/>
              <a:rect l="l" t="t" r="r" b="b"/>
              <a:pathLst>
                <a:path w="1165" h="1376">
                  <a:moveTo>
                    <a:pt x="1" y="1"/>
                  </a:moveTo>
                  <a:lnTo>
                    <a:pt x="1" y="108"/>
                  </a:lnTo>
                  <a:lnTo>
                    <a:pt x="1075" y="1376"/>
                  </a:lnTo>
                  <a:lnTo>
                    <a:pt x="1165" y="1376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f90a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69" name="CustomShape 81"/>
            <p:cNvSpPr/>
            <p:nvPr/>
          </p:nvSpPr>
          <p:spPr>
            <a:xfrm>
              <a:off x="6633000" y="2567880"/>
              <a:ext cx="51840" cy="60840"/>
            </a:xfrm>
            <a:custGeom>
              <a:avLst/>
              <a:gdLst/>
              <a:ahLst/>
              <a:rect l="l" t="t" r="r" b="b"/>
              <a:pathLst>
                <a:path w="1258" h="1480">
                  <a:moveTo>
                    <a:pt x="1" y="1"/>
                  </a:moveTo>
                  <a:lnTo>
                    <a:pt x="1" y="105"/>
                  </a:lnTo>
                  <a:lnTo>
                    <a:pt x="1165" y="1480"/>
                  </a:lnTo>
                  <a:lnTo>
                    <a:pt x="1258" y="148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f8fa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70" name="CustomShape 82"/>
            <p:cNvSpPr/>
            <p:nvPr/>
          </p:nvSpPr>
          <p:spPr>
            <a:xfrm>
              <a:off x="6633000" y="2563200"/>
              <a:ext cx="55440" cy="65520"/>
            </a:xfrm>
            <a:custGeom>
              <a:avLst/>
              <a:gdLst/>
              <a:ahLst/>
              <a:rect l="l" t="t" r="r" b="b"/>
              <a:pathLst>
                <a:path w="1348" h="1587">
                  <a:moveTo>
                    <a:pt x="1" y="0"/>
                  </a:moveTo>
                  <a:lnTo>
                    <a:pt x="1" y="108"/>
                  </a:lnTo>
                  <a:lnTo>
                    <a:pt x="1258" y="1587"/>
                  </a:lnTo>
                  <a:lnTo>
                    <a:pt x="1347" y="1587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8ea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71" name="CustomShape 83"/>
            <p:cNvSpPr/>
            <p:nvPr/>
          </p:nvSpPr>
          <p:spPr>
            <a:xfrm>
              <a:off x="6633000" y="2558880"/>
              <a:ext cx="59040" cy="69840"/>
            </a:xfrm>
            <a:custGeom>
              <a:avLst/>
              <a:gdLst/>
              <a:ahLst/>
              <a:rect l="l" t="t" r="r" b="b"/>
              <a:pathLst>
                <a:path w="1437" h="1694">
                  <a:moveTo>
                    <a:pt x="1" y="0"/>
                  </a:moveTo>
                  <a:lnTo>
                    <a:pt x="1" y="107"/>
                  </a:lnTo>
                  <a:lnTo>
                    <a:pt x="1347" y="1694"/>
                  </a:lnTo>
                  <a:lnTo>
                    <a:pt x="1437" y="1694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8da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72" name="CustomShape 84"/>
            <p:cNvSpPr/>
            <p:nvPr/>
          </p:nvSpPr>
          <p:spPr>
            <a:xfrm>
              <a:off x="6633000" y="2554560"/>
              <a:ext cx="63000" cy="74160"/>
            </a:xfrm>
            <a:custGeom>
              <a:avLst/>
              <a:gdLst/>
              <a:ahLst/>
              <a:rect l="l" t="t" r="r" b="b"/>
              <a:pathLst>
                <a:path w="1527" h="1798">
                  <a:moveTo>
                    <a:pt x="1" y="0"/>
                  </a:moveTo>
                  <a:lnTo>
                    <a:pt x="1" y="104"/>
                  </a:lnTo>
                  <a:lnTo>
                    <a:pt x="1437" y="1798"/>
                  </a:lnTo>
                  <a:lnTo>
                    <a:pt x="1526" y="1798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8c9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73" name="CustomShape 85"/>
            <p:cNvSpPr/>
            <p:nvPr/>
          </p:nvSpPr>
          <p:spPr>
            <a:xfrm>
              <a:off x="6633000" y="2550240"/>
              <a:ext cx="66600" cy="78480"/>
            </a:xfrm>
            <a:custGeom>
              <a:avLst/>
              <a:gdLst/>
              <a:ahLst/>
              <a:rect l="l" t="t" r="r" b="b"/>
              <a:pathLst>
                <a:path w="1616" h="1906">
                  <a:moveTo>
                    <a:pt x="1" y="1"/>
                  </a:moveTo>
                  <a:lnTo>
                    <a:pt x="1" y="108"/>
                  </a:lnTo>
                  <a:lnTo>
                    <a:pt x="1526" y="1906"/>
                  </a:lnTo>
                  <a:lnTo>
                    <a:pt x="1616" y="1906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f8b9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74" name="CustomShape 86"/>
            <p:cNvSpPr/>
            <p:nvPr/>
          </p:nvSpPr>
          <p:spPr>
            <a:xfrm>
              <a:off x="6633000" y="2545920"/>
              <a:ext cx="70200" cy="82800"/>
            </a:xfrm>
            <a:custGeom>
              <a:avLst/>
              <a:gdLst/>
              <a:ahLst/>
              <a:rect l="l" t="t" r="r" b="b"/>
              <a:pathLst>
                <a:path w="1706" h="2010">
                  <a:moveTo>
                    <a:pt x="1" y="1"/>
                  </a:moveTo>
                  <a:lnTo>
                    <a:pt x="1" y="105"/>
                  </a:lnTo>
                  <a:lnTo>
                    <a:pt x="1616" y="2010"/>
                  </a:lnTo>
                  <a:lnTo>
                    <a:pt x="1705" y="201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f8a9e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75" name="CustomShape 87"/>
            <p:cNvSpPr/>
            <p:nvPr/>
          </p:nvSpPr>
          <p:spPr>
            <a:xfrm>
              <a:off x="6633000" y="2541240"/>
              <a:ext cx="74160" cy="87480"/>
            </a:xfrm>
            <a:custGeom>
              <a:avLst/>
              <a:gdLst/>
              <a:ahLst/>
              <a:rect l="l" t="t" r="r" b="b"/>
              <a:pathLst>
                <a:path w="1795" h="2117">
                  <a:moveTo>
                    <a:pt x="1" y="1"/>
                  </a:moveTo>
                  <a:lnTo>
                    <a:pt x="1" y="108"/>
                  </a:lnTo>
                  <a:lnTo>
                    <a:pt x="1705" y="2117"/>
                  </a:lnTo>
                  <a:lnTo>
                    <a:pt x="1795" y="211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f899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76" name="CustomShape 88"/>
            <p:cNvSpPr/>
            <p:nvPr/>
          </p:nvSpPr>
          <p:spPr>
            <a:xfrm>
              <a:off x="6633000" y="2536920"/>
              <a:ext cx="77760" cy="91800"/>
            </a:xfrm>
            <a:custGeom>
              <a:avLst/>
              <a:gdLst/>
              <a:ahLst/>
              <a:rect l="l" t="t" r="r" b="b"/>
              <a:pathLst>
                <a:path w="1885" h="2224">
                  <a:moveTo>
                    <a:pt x="1" y="0"/>
                  </a:moveTo>
                  <a:lnTo>
                    <a:pt x="1" y="108"/>
                  </a:lnTo>
                  <a:lnTo>
                    <a:pt x="1795" y="2224"/>
                  </a:lnTo>
                  <a:lnTo>
                    <a:pt x="1884" y="2224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889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77" name="CustomShape 89"/>
            <p:cNvSpPr/>
            <p:nvPr/>
          </p:nvSpPr>
          <p:spPr>
            <a:xfrm>
              <a:off x="6633000" y="2532600"/>
              <a:ext cx="81360" cy="96120"/>
            </a:xfrm>
            <a:custGeom>
              <a:avLst/>
              <a:gdLst/>
              <a:ahLst/>
              <a:rect l="l" t="t" r="r" b="b"/>
              <a:pathLst>
                <a:path w="1974" h="2328">
                  <a:moveTo>
                    <a:pt x="1" y="0"/>
                  </a:moveTo>
                  <a:lnTo>
                    <a:pt x="1" y="104"/>
                  </a:lnTo>
                  <a:lnTo>
                    <a:pt x="1884" y="2328"/>
                  </a:lnTo>
                  <a:lnTo>
                    <a:pt x="1974" y="2328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879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78" name="CustomShape 90"/>
            <p:cNvSpPr/>
            <p:nvPr/>
          </p:nvSpPr>
          <p:spPr>
            <a:xfrm>
              <a:off x="6633000" y="2528280"/>
              <a:ext cx="84960" cy="100440"/>
            </a:xfrm>
            <a:custGeom>
              <a:avLst/>
              <a:gdLst/>
              <a:ahLst/>
              <a:rect l="l" t="t" r="r" b="b"/>
              <a:pathLst>
                <a:path w="2064" h="2436">
                  <a:moveTo>
                    <a:pt x="1" y="1"/>
                  </a:moveTo>
                  <a:lnTo>
                    <a:pt x="1" y="108"/>
                  </a:lnTo>
                  <a:lnTo>
                    <a:pt x="1974" y="2436"/>
                  </a:lnTo>
                  <a:lnTo>
                    <a:pt x="2063" y="2436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f869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79" name="CustomShape 91"/>
            <p:cNvSpPr/>
            <p:nvPr/>
          </p:nvSpPr>
          <p:spPr>
            <a:xfrm>
              <a:off x="6773760" y="2567160"/>
              <a:ext cx="1080" cy="360"/>
            </a:xfrm>
            <a:custGeom>
              <a:avLst/>
              <a:gdLst/>
              <a:ahLst/>
              <a:rect l="l" t="t" r="r" b="b"/>
              <a:pathLst>
                <a:path w="36" h="19">
                  <a:moveTo>
                    <a:pt x="36" y="0"/>
                  </a:moveTo>
                  <a:lnTo>
                    <a:pt x="0" y="18"/>
                  </a:lnTo>
                  <a:lnTo>
                    <a:pt x="36" y="18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ff91a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80" name="CustomShape 92"/>
            <p:cNvSpPr/>
            <p:nvPr/>
          </p:nvSpPr>
          <p:spPr>
            <a:xfrm>
              <a:off x="6771600" y="2566080"/>
              <a:ext cx="3600" cy="1800"/>
            </a:xfrm>
            <a:custGeom>
              <a:avLst/>
              <a:gdLst/>
              <a:ahLst/>
              <a:rect l="l" t="t" r="r" b="b"/>
              <a:pathLst>
                <a:path w="94" h="48">
                  <a:moveTo>
                    <a:pt x="94" y="1"/>
                  </a:moveTo>
                  <a:lnTo>
                    <a:pt x="1" y="47"/>
                  </a:lnTo>
                  <a:lnTo>
                    <a:pt x="58" y="47"/>
                  </a:lnTo>
                  <a:lnTo>
                    <a:pt x="94" y="29"/>
                  </a:lnTo>
                  <a:lnTo>
                    <a:pt x="94" y="1"/>
                  </a:lnTo>
                  <a:close/>
                </a:path>
              </a:pathLst>
            </a:custGeom>
            <a:solidFill>
              <a:srgbClr val="ff90a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81" name="CustomShape 93"/>
            <p:cNvSpPr/>
            <p:nvPr/>
          </p:nvSpPr>
          <p:spPr>
            <a:xfrm>
              <a:off x="6769080" y="2564640"/>
              <a:ext cx="5760" cy="2880"/>
            </a:xfrm>
            <a:custGeom>
              <a:avLst/>
              <a:gdLst/>
              <a:ahLst/>
              <a:rect l="l" t="t" r="r" b="b"/>
              <a:pathLst>
                <a:path w="151" h="80">
                  <a:moveTo>
                    <a:pt x="151" y="0"/>
                  </a:moveTo>
                  <a:lnTo>
                    <a:pt x="1" y="79"/>
                  </a:lnTo>
                  <a:lnTo>
                    <a:pt x="58" y="79"/>
                  </a:lnTo>
                  <a:lnTo>
                    <a:pt x="151" y="33"/>
                  </a:lnTo>
                  <a:lnTo>
                    <a:pt x="151" y="0"/>
                  </a:lnTo>
                  <a:close/>
                </a:path>
              </a:pathLst>
            </a:custGeom>
            <a:solidFill>
              <a:srgbClr val="ff8fa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82" name="CustomShape 94"/>
            <p:cNvSpPr/>
            <p:nvPr/>
          </p:nvSpPr>
          <p:spPr>
            <a:xfrm>
              <a:off x="6702120" y="2461680"/>
              <a:ext cx="74880" cy="30600"/>
            </a:xfrm>
            <a:custGeom>
              <a:avLst/>
              <a:gdLst/>
              <a:ahLst/>
              <a:rect l="l" t="t" r="r" b="b"/>
              <a:pathLst>
                <a:path w="1817" h="744">
                  <a:moveTo>
                    <a:pt x="1027" y="0"/>
                  </a:moveTo>
                  <a:cubicBezTo>
                    <a:pt x="959" y="0"/>
                    <a:pt x="891" y="7"/>
                    <a:pt x="824" y="20"/>
                  </a:cubicBezTo>
                  <a:cubicBezTo>
                    <a:pt x="645" y="48"/>
                    <a:pt x="477" y="124"/>
                    <a:pt x="330" y="228"/>
                  </a:cubicBezTo>
                  <a:cubicBezTo>
                    <a:pt x="183" y="339"/>
                    <a:pt x="58" y="482"/>
                    <a:pt x="4" y="668"/>
                  </a:cubicBezTo>
                  <a:cubicBezTo>
                    <a:pt x="4" y="675"/>
                    <a:pt x="1" y="682"/>
                    <a:pt x="4" y="693"/>
                  </a:cubicBezTo>
                  <a:cubicBezTo>
                    <a:pt x="7" y="723"/>
                    <a:pt x="35" y="744"/>
                    <a:pt x="68" y="744"/>
                  </a:cubicBezTo>
                  <a:cubicBezTo>
                    <a:pt x="71" y="744"/>
                    <a:pt x="73" y="743"/>
                    <a:pt x="76" y="743"/>
                  </a:cubicBezTo>
                  <a:lnTo>
                    <a:pt x="79" y="743"/>
                  </a:lnTo>
                  <a:lnTo>
                    <a:pt x="531" y="664"/>
                  </a:lnTo>
                  <a:lnTo>
                    <a:pt x="928" y="593"/>
                  </a:lnTo>
                  <a:lnTo>
                    <a:pt x="1311" y="528"/>
                  </a:lnTo>
                  <a:cubicBezTo>
                    <a:pt x="1454" y="503"/>
                    <a:pt x="1605" y="493"/>
                    <a:pt x="1752" y="489"/>
                  </a:cubicBezTo>
                  <a:lnTo>
                    <a:pt x="1755" y="489"/>
                  </a:lnTo>
                  <a:cubicBezTo>
                    <a:pt x="1762" y="489"/>
                    <a:pt x="1770" y="489"/>
                    <a:pt x="1777" y="485"/>
                  </a:cubicBezTo>
                  <a:cubicBezTo>
                    <a:pt x="1802" y="475"/>
                    <a:pt x="1816" y="442"/>
                    <a:pt x="1805" y="414"/>
                  </a:cubicBezTo>
                  <a:cubicBezTo>
                    <a:pt x="1727" y="235"/>
                    <a:pt x="1555" y="117"/>
                    <a:pt x="1376" y="56"/>
                  </a:cubicBezTo>
                  <a:cubicBezTo>
                    <a:pt x="1262" y="19"/>
                    <a:pt x="1145" y="0"/>
                    <a:pt x="1027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83" name="CustomShape 95"/>
            <p:cNvSpPr/>
            <p:nvPr/>
          </p:nvSpPr>
          <p:spPr>
            <a:xfrm>
              <a:off x="6782760" y="2584440"/>
              <a:ext cx="21600" cy="26280"/>
            </a:xfrm>
            <a:custGeom>
              <a:avLst/>
              <a:gdLst/>
              <a:ahLst/>
              <a:rect l="l" t="t" r="r" b="b"/>
              <a:pathLst>
                <a:path w="527" h="639">
                  <a:moveTo>
                    <a:pt x="224" y="1"/>
                  </a:moveTo>
                  <a:cubicBezTo>
                    <a:pt x="219" y="1"/>
                    <a:pt x="213" y="3"/>
                    <a:pt x="208" y="6"/>
                  </a:cubicBezTo>
                  <a:cubicBezTo>
                    <a:pt x="151" y="52"/>
                    <a:pt x="104" y="106"/>
                    <a:pt x="65" y="167"/>
                  </a:cubicBezTo>
                  <a:cubicBezTo>
                    <a:pt x="11" y="235"/>
                    <a:pt x="1" y="324"/>
                    <a:pt x="36" y="403"/>
                  </a:cubicBezTo>
                  <a:lnTo>
                    <a:pt x="40" y="410"/>
                  </a:lnTo>
                  <a:lnTo>
                    <a:pt x="44" y="410"/>
                  </a:lnTo>
                  <a:cubicBezTo>
                    <a:pt x="47" y="428"/>
                    <a:pt x="65" y="443"/>
                    <a:pt x="83" y="446"/>
                  </a:cubicBezTo>
                  <a:lnTo>
                    <a:pt x="369" y="464"/>
                  </a:lnTo>
                  <a:lnTo>
                    <a:pt x="291" y="554"/>
                  </a:lnTo>
                  <a:cubicBezTo>
                    <a:pt x="273" y="575"/>
                    <a:pt x="276" y="607"/>
                    <a:pt x="298" y="625"/>
                  </a:cubicBezTo>
                  <a:cubicBezTo>
                    <a:pt x="309" y="634"/>
                    <a:pt x="321" y="639"/>
                    <a:pt x="333" y="639"/>
                  </a:cubicBezTo>
                  <a:cubicBezTo>
                    <a:pt x="340" y="639"/>
                    <a:pt x="348" y="637"/>
                    <a:pt x="355" y="632"/>
                  </a:cubicBezTo>
                  <a:cubicBezTo>
                    <a:pt x="362" y="629"/>
                    <a:pt x="366" y="625"/>
                    <a:pt x="369" y="622"/>
                  </a:cubicBezTo>
                  <a:lnTo>
                    <a:pt x="513" y="453"/>
                  </a:lnTo>
                  <a:cubicBezTo>
                    <a:pt x="523" y="439"/>
                    <a:pt x="527" y="418"/>
                    <a:pt x="520" y="400"/>
                  </a:cubicBezTo>
                  <a:cubicBezTo>
                    <a:pt x="509" y="385"/>
                    <a:pt x="495" y="378"/>
                    <a:pt x="477" y="375"/>
                  </a:cubicBezTo>
                  <a:lnTo>
                    <a:pt x="122" y="349"/>
                  </a:lnTo>
                  <a:cubicBezTo>
                    <a:pt x="72" y="271"/>
                    <a:pt x="158" y="131"/>
                    <a:pt x="241" y="42"/>
                  </a:cubicBezTo>
                  <a:cubicBezTo>
                    <a:pt x="251" y="31"/>
                    <a:pt x="251" y="16"/>
                    <a:pt x="241" y="9"/>
                  </a:cubicBezTo>
                  <a:cubicBezTo>
                    <a:pt x="237" y="3"/>
                    <a:pt x="230" y="1"/>
                    <a:pt x="224" y="1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84" name="CustomShape 96"/>
            <p:cNvSpPr/>
            <p:nvPr/>
          </p:nvSpPr>
          <p:spPr>
            <a:xfrm>
              <a:off x="6593760" y="2764080"/>
              <a:ext cx="360" cy="360"/>
            </a:xfrm>
            <a:custGeom>
              <a:avLst/>
              <a:gdLst/>
              <a:ahLst/>
              <a:rect l="l" t="t" r="r" b="b"/>
              <a:pathLst>
                <a:path w="8" h="8">
                  <a:moveTo>
                    <a:pt x="0" y="0"/>
                  </a:moveTo>
                  <a:lnTo>
                    <a:pt x="0" y="7"/>
                  </a:lnTo>
                  <a:lnTo>
                    <a:pt x="7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91a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85" name="CustomShape 97"/>
            <p:cNvSpPr/>
            <p:nvPr/>
          </p:nvSpPr>
          <p:spPr>
            <a:xfrm>
              <a:off x="6593760" y="2761920"/>
              <a:ext cx="3240" cy="2160"/>
            </a:xfrm>
            <a:custGeom>
              <a:avLst/>
              <a:gdLst/>
              <a:ahLst/>
              <a:rect l="l" t="t" r="r" b="b"/>
              <a:pathLst>
                <a:path w="90" h="62">
                  <a:moveTo>
                    <a:pt x="0" y="0"/>
                  </a:moveTo>
                  <a:lnTo>
                    <a:pt x="0" y="54"/>
                  </a:lnTo>
                  <a:lnTo>
                    <a:pt x="7" y="61"/>
                  </a:lnTo>
                  <a:lnTo>
                    <a:pt x="90" y="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90a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86" name="CustomShape 98"/>
            <p:cNvSpPr/>
            <p:nvPr/>
          </p:nvSpPr>
          <p:spPr>
            <a:xfrm>
              <a:off x="6609600" y="2669400"/>
              <a:ext cx="38520" cy="25920"/>
            </a:xfrm>
            <a:custGeom>
              <a:avLst/>
              <a:gdLst/>
              <a:ahLst/>
              <a:rect l="l" t="t" r="r" b="b"/>
              <a:pathLst>
                <a:path w="943" h="631">
                  <a:moveTo>
                    <a:pt x="1" y="0"/>
                  </a:moveTo>
                  <a:lnTo>
                    <a:pt x="943" y="631"/>
                  </a:lnTo>
                  <a:lnTo>
                    <a:pt x="943" y="573"/>
                  </a:lnTo>
                  <a:lnTo>
                    <a:pt x="87" y="0"/>
                  </a:lnTo>
                  <a:close/>
                </a:path>
              </a:pathLst>
            </a:custGeom>
            <a:solidFill>
              <a:srgbClr val="ff618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87" name="CustomShape 99"/>
            <p:cNvSpPr/>
            <p:nvPr/>
          </p:nvSpPr>
          <p:spPr>
            <a:xfrm>
              <a:off x="6613200" y="2669400"/>
              <a:ext cx="35280" cy="23400"/>
            </a:xfrm>
            <a:custGeom>
              <a:avLst/>
              <a:gdLst/>
              <a:ahLst/>
              <a:rect l="l" t="t" r="r" b="b"/>
              <a:pathLst>
                <a:path w="857" h="574">
                  <a:moveTo>
                    <a:pt x="1" y="0"/>
                  </a:moveTo>
                  <a:lnTo>
                    <a:pt x="857" y="573"/>
                  </a:lnTo>
                  <a:lnTo>
                    <a:pt x="857" y="520"/>
                  </a:lnTo>
                  <a:lnTo>
                    <a:pt x="83" y="0"/>
                  </a:lnTo>
                  <a:close/>
                </a:path>
              </a:pathLst>
            </a:custGeom>
            <a:solidFill>
              <a:srgbClr val="ff608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88" name="CustomShape 100"/>
            <p:cNvSpPr/>
            <p:nvPr/>
          </p:nvSpPr>
          <p:spPr>
            <a:xfrm>
              <a:off x="6616800" y="2669400"/>
              <a:ext cx="31680" cy="21240"/>
            </a:xfrm>
            <a:custGeom>
              <a:avLst/>
              <a:gdLst/>
              <a:ahLst/>
              <a:rect l="l" t="t" r="r" b="b"/>
              <a:pathLst>
                <a:path w="774" h="520">
                  <a:moveTo>
                    <a:pt x="0" y="0"/>
                  </a:moveTo>
                  <a:lnTo>
                    <a:pt x="774" y="520"/>
                  </a:lnTo>
                  <a:lnTo>
                    <a:pt x="774" y="462"/>
                  </a:lnTo>
                  <a:lnTo>
                    <a:pt x="83" y="0"/>
                  </a:lnTo>
                  <a:close/>
                </a:path>
              </a:pathLst>
            </a:custGeom>
            <a:solidFill>
              <a:srgbClr val="ff5f8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89" name="CustomShape 101"/>
            <p:cNvSpPr/>
            <p:nvPr/>
          </p:nvSpPr>
          <p:spPr>
            <a:xfrm>
              <a:off x="6620040" y="2669400"/>
              <a:ext cx="28440" cy="18720"/>
            </a:xfrm>
            <a:custGeom>
              <a:avLst/>
              <a:gdLst/>
              <a:ahLst/>
              <a:rect l="l" t="t" r="r" b="b"/>
              <a:pathLst>
                <a:path w="692" h="463">
                  <a:moveTo>
                    <a:pt x="1" y="0"/>
                  </a:moveTo>
                  <a:lnTo>
                    <a:pt x="692" y="462"/>
                  </a:lnTo>
                  <a:lnTo>
                    <a:pt x="692" y="409"/>
                  </a:lnTo>
                  <a:lnTo>
                    <a:pt x="83" y="0"/>
                  </a:lnTo>
                  <a:close/>
                </a:path>
              </a:pathLst>
            </a:custGeom>
            <a:solidFill>
              <a:srgbClr val="ff5e8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90" name="CustomShape 102"/>
            <p:cNvSpPr/>
            <p:nvPr/>
          </p:nvSpPr>
          <p:spPr>
            <a:xfrm>
              <a:off x="6623640" y="2669400"/>
              <a:ext cx="24840" cy="16560"/>
            </a:xfrm>
            <a:custGeom>
              <a:avLst/>
              <a:gdLst/>
              <a:ahLst/>
              <a:rect l="l" t="t" r="r" b="b"/>
              <a:pathLst>
                <a:path w="609" h="409">
                  <a:moveTo>
                    <a:pt x="0" y="0"/>
                  </a:moveTo>
                  <a:lnTo>
                    <a:pt x="609" y="409"/>
                  </a:lnTo>
                  <a:lnTo>
                    <a:pt x="609" y="351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ff5d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91" name="CustomShape 103"/>
            <p:cNvSpPr/>
            <p:nvPr/>
          </p:nvSpPr>
          <p:spPr>
            <a:xfrm>
              <a:off x="6626880" y="2669400"/>
              <a:ext cx="21600" cy="14040"/>
            </a:xfrm>
            <a:custGeom>
              <a:avLst/>
              <a:gdLst/>
              <a:ahLst/>
              <a:rect l="l" t="t" r="r" b="b"/>
              <a:pathLst>
                <a:path w="527" h="352">
                  <a:moveTo>
                    <a:pt x="0" y="0"/>
                  </a:moveTo>
                  <a:lnTo>
                    <a:pt x="527" y="351"/>
                  </a:lnTo>
                  <a:lnTo>
                    <a:pt x="527" y="0"/>
                  </a:lnTo>
                  <a:close/>
                </a:path>
              </a:pathLst>
            </a:custGeom>
            <a:solidFill>
              <a:srgbClr val="ff5d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92" name="CustomShape 104"/>
            <p:cNvSpPr/>
            <p:nvPr/>
          </p:nvSpPr>
          <p:spPr>
            <a:xfrm>
              <a:off x="6726600" y="2620800"/>
              <a:ext cx="59040" cy="79920"/>
            </a:xfrm>
            <a:custGeom>
              <a:avLst/>
              <a:gdLst/>
              <a:ahLst/>
              <a:rect l="l" t="t" r="r" b="b"/>
              <a:pathLst>
                <a:path w="1437" h="1942">
                  <a:moveTo>
                    <a:pt x="340" y="0"/>
                  </a:moveTo>
                  <a:cubicBezTo>
                    <a:pt x="320" y="0"/>
                    <a:pt x="300" y="2"/>
                    <a:pt x="280" y="5"/>
                  </a:cubicBezTo>
                  <a:cubicBezTo>
                    <a:pt x="212" y="9"/>
                    <a:pt x="148" y="38"/>
                    <a:pt x="101" y="84"/>
                  </a:cubicBezTo>
                  <a:cubicBezTo>
                    <a:pt x="8" y="177"/>
                    <a:pt x="1" y="321"/>
                    <a:pt x="15" y="450"/>
                  </a:cubicBezTo>
                  <a:cubicBezTo>
                    <a:pt x="69" y="919"/>
                    <a:pt x="269" y="1355"/>
                    <a:pt x="588" y="1703"/>
                  </a:cubicBezTo>
                  <a:cubicBezTo>
                    <a:pt x="656" y="1782"/>
                    <a:pt x="742" y="1846"/>
                    <a:pt x="835" y="1896"/>
                  </a:cubicBezTo>
                  <a:cubicBezTo>
                    <a:pt x="853" y="1907"/>
                    <a:pt x="875" y="1914"/>
                    <a:pt x="896" y="1918"/>
                  </a:cubicBezTo>
                  <a:lnTo>
                    <a:pt x="900" y="1918"/>
                  </a:lnTo>
                  <a:cubicBezTo>
                    <a:pt x="928" y="1928"/>
                    <a:pt x="961" y="1936"/>
                    <a:pt x="993" y="1939"/>
                  </a:cubicBezTo>
                  <a:cubicBezTo>
                    <a:pt x="1003" y="1941"/>
                    <a:pt x="1015" y="1942"/>
                    <a:pt x="1027" y="1942"/>
                  </a:cubicBezTo>
                  <a:cubicBezTo>
                    <a:pt x="1039" y="1942"/>
                    <a:pt x="1052" y="1941"/>
                    <a:pt x="1064" y="1939"/>
                  </a:cubicBezTo>
                  <a:lnTo>
                    <a:pt x="1089" y="1939"/>
                  </a:lnTo>
                  <a:cubicBezTo>
                    <a:pt x="1093" y="1939"/>
                    <a:pt x="1097" y="1936"/>
                    <a:pt x="1100" y="1932"/>
                  </a:cubicBezTo>
                  <a:cubicBezTo>
                    <a:pt x="1132" y="1817"/>
                    <a:pt x="1154" y="1699"/>
                    <a:pt x="1179" y="1581"/>
                  </a:cubicBezTo>
                  <a:cubicBezTo>
                    <a:pt x="1186" y="1542"/>
                    <a:pt x="1193" y="1502"/>
                    <a:pt x="1200" y="1463"/>
                  </a:cubicBezTo>
                  <a:cubicBezTo>
                    <a:pt x="1211" y="1424"/>
                    <a:pt x="1200" y="1406"/>
                    <a:pt x="1165" y="1381"/>
                  </a:cubicBezTo>
                  <a:cubicBezTo>
                    <a:pt x="1000" y="1273"/>
                    <a:pt x="850" y="1194"/>
                    <a:pt x="728" y="1062"/>
                  </a:cubicBezTo>
                  <a:cubicBezTo>
                    <a:pt x="627" y="954"/>
                    <a:pt x="538" y="840"/>
                    <a:pt x="459" y="718"/>
                  </a:cubicBezTo>
                  <a:cubicBezTo>
                    <a:pt x="391" y="621"/>
                    <a:pt x="337" y="521"/>
                    <a:pt x="291" y="414"/>
                  </a:cubicBezTo>
                  <a:cubicBezTo>
                    <a:pt x="280" y="392"/>
                    <a:pt x="230" y="281"/>
                    <a:pt x="273" y="267"/>
                  </a:cubicBezTo>
                  <a:cubicBezTo>
                    <a:pt x="312" y="258"/>
                    <a:pt x="351" y="253"/>
                    <a:pt x="390" y="253"/>
                  </a:cubicBezTo>
                  <a:cubicBezTo>
                    <a:pt x="415" y="253"/>
                    <a:pt x="441" y="255"/>
                    <a:pt x="466" y="260"/>
                  </a:cubicBezTo>
                  <a:lnTo>
                    <a:pt x="688" y="267"/>
                  </a:lnTo>
                  <a:cubicBezTo>
                    <a:pt x="824" y="274"/>
                    <a:pt x="964" y="285"/>
                    <a:pt x="1097" y="296"/>
                  </a:cubicBezTo>
                  <a:cubicBezTo>
                    <a:pt x="1154" y="299"/>
                    <a:pt x="1215" y="303"/>
                    <a:pt x="1276" y="306"/>
                  </a:cubicBezTo>
                  <a:cubicBezTo>
                    <a:pt x="1295" y="308"/>
                    <a:pt x="1318" y="313"/>
                    <a:pt x="1340" y="313"/>
                  </a:cubicBezTo>
                  <a:cubicBezTo>
                    <a:pt x="1363" y="313"/>
                    <a:pt x="1386" y="307"/>
                    <a:pt x="1401" y="285"/>
                  </a:cubicBezTo>
                  <a:cubicBezTo>
                    <a:pt x="1415" y="256"/>
                    <a:pt x="1426" y="227"/>
                    <a:pt x="1430" y="195"/>
                  </a:cubicBezTo>
                  <a:cubicBezTo>
                    <a:pt x="1430" y="170"/>
                    <a:pt x="1433" y="149"/>
                    <a:pt x="1437" y="127"/>
                  </a:cubicBezTo>
                  <a:cubicBezTo>
                    <a:pt x="1415" y="127"/>
                    <a:pt x="1394" y="134"/>
                    <a:pt x="1369" y="134"/>
                  </a:cubicBezTo>
                  <a:cubicBezTo>
                    <a:pt x="1340" y="142"/>
                    <a:pt x="1311" y="145"/>
                    <a:pt x="1283" y="149"/>
                  </a:cubicBezTo>
                  <a:cubicBezTo>
                    <a:pt x="1227" y="155"/>
                    <a:pt x="1172" y="158"/>
                    <a:pt x="1116" y="158"/>
                  </a:cubicBezTo>
                  <a:cubicBezTo>
                    <a:pt x="981" y="158"/>
                    <a:pt x="846" y="139"/>
                    <a:pt x="717" y="99"/>
                  </a:cubicBezTo>
                  <a:lnTo>
                    <a:pt x="710" y="99"/>
                  </a:lnTo>
                  <a:cubicBezTo>
                    <a:pt x="610" y="59"/>
                    <a:pt x="506" y="31"/>
                    <a:pt x="402" y="5"/>
                  </a:cubicBezTo>
                  <a:cubicBezTo>
                    <a:pt x="380" y="2"/>
                    <a:pt x="360" y="0"/>
                    <a:pt x="340" y="0"/>
                  </a:cubicBezTo>
                  <a:close/>
                </a:path>
              </a:pathLst>
            </a:custGeom>
            <a:solidFill>
              <a:srgbClr val="ff99a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93" name="CustomShape 105"/>
            <p:cNvSpPr/>
            <p:nvPr/>
          </p:nvSpPr>
          <p:spPr>
            <a:xfrm>
              <a:off x="6584400" y="2760840"/>
              <a:ext cx="38880" cy="169200"/>
            </a:xfrm>
            <a:custGeom>
              <a:avLst/>
              <a:gdLst/>
              <a:ahLst/>
              <a:rect l="l" t="t" r="r" b="b"/>
              <a:pathLst>
                <a:path w="950" h="4091">
                  <a:moveTo>
                    <a:pt x="731" y="1"/>
                  </a:moveTo>
                  <a:lnTo>
                    <a:pt x="1" y="1046"/>
                  </a:lnTo>
                  <a:lnTo>
                    <a:pt x="248" y="4090"/>
                  </a:lnTo>
                  <a:cubicBezTo>
                    <a:pt x="248" y="4090"/>
                    <a:pt x="950" y="2339"/>
                    <a:pt x="932" y="1046"/>
                  </a:cubicBezTo>
                  <a:cubicBezTo>
                    <a:pt x="925" y="226"/>
                    <a:pt x="731" y="1"/>
                    <a:pt x="731" y="1"/>
                  </a:cubicBezTo>
                  <a:close/>
                </a:path>
              </a:pathLst>
            </a:custGeom>
            <a:solidFill>
              <a:srgbClr val="ffcd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94" name="CustomShape 106"/>
            <p:cNvSpPr/>
            <p:nvPr/>
          </p:nvSpPr>
          <p:spPr>
            <a:xfrm>
              <a:off x="6584040" y="2760480"/>
              <a:ext cx="38880" cy="169200"/>
            </a:xfrm>
            <a:custGeom>
              <a:avLst/>
              <a:gdLst/>
              <a:ahLst/>
              <a:rect l="l" t="t" r="r" b="b"/>
              <a:pathLst>
                <a:path w="950" h="4094">
                  <a:moveTo>
                    <a:pt x="731" y="0"/>
                  </a:moveTo>
                  <a:lnTo>
                    <a:pt x="0" y="1049"/>
                  </a:lnTo>
                  <a:lnTo>
                    <a:pt x="247" y="4093"/>
                  </a:lnTo>
                  <a:cubicBezTo>
                    <a:pt x="247" y="4093"/>
                    <a:pt x="949" y="2339"/>
                    <a:pt x="931" y="1049"/>
                  </a:cubicBezTo>
                  <a:cubicBezTo>
                    <a:pt x="924" y="226"/>
                    <a:pt x="731" y="0"/>
                    <a:pt x="731" y="0"/>
                  </a:cubicBezTo>
                  <a:close/>
                </a:path>
              </a:pathLst>
            </a:custGeom>
            <a:solidFill>
              <a:schemeClr val="accent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95" name="CustomShape 107"/>
            <p:cNvSpPr/>
            <p:nvPr/>
          </p:nvSpPr>
          <p:spPr>
            <a:xfrm>
              <a:off x="6530040" y="2804760"/>
              <a:ext cx="68400" cy="201600"/>
            </a:xfrm>
            <a:custGeom>
              <a:avLst/>
              <a:gdLst/>
              <a:ahLst/>
              <a:rect l="l" t="t" r="r" b="b"/>
              <a:pathLst>
                <a:path w="1663" h="4875">
                  <a:moveTo>
                    <a:pt x="1308" y="1"/>
                  </a:moveTo>
                  <a:lnTo>
                    <a:pt x="1" y="2908"/>
                  </a:lnTo>
                  <a:lnTo>
                    <a:pt x="946" y="4874"/>
                  </a:lnTo>
                  <a:lnTo>
                    <a:pt x="1662" y="2744"/>
                  </a:lnTo>
                  <a:lnTo>
                    <a:pt x="1308" y="1"/>
                  </a:lnTo>
                  <a:close/>
                </a:path>
              </a:pathLst>
            </a:custGeom>
            <a:solidFill>
              <a:schemeClr val="accent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96" name="CustomShape 108"/>
            <p:cNvSpPr/>
            <p:nvPr/>
          </p:nvSpPr>
          <p:spPr>
            <a:xfrm>
              <a:off x="6367680" y="2664000"/>
              <a:ext cx="216720" cy="264600"/>
            </a:xfrm>
            <a:custGeom>
              <a:avLst/>
              <a:gdLst/>
              <a:ahLst/>
              <a:rect l="l" t="t" r="r" b="b"/>
              <a:pathLst>
                <a:path w="5237" h="6397">
                  <a:moveTo>
                    <a:pt x="1627" y="1"/>
                  </a:moveTo>
                  <a:lnTo>
                    <a:pt x="1" y="896"/>
                  </a:lnTo>
                  <a:cubicBezTo>
                    <a:pt x="1" y="896"/>
                    <a:pt x="62" y="1641"/>
                    <a:pt x="1186" y="3424"/>
                  </a:cubicBezTo>
                  <a:cubicBezTo>
                    <a:pt x="2250" y="5111"/>
                    <a:pt x="4083" y="6396"/>
                    <a:pt x="4083" y="6396"/>
                  </a:cubicBezTo>
                  <a:lnTo>
                    <a:pt x="5236" y="3406"/>
                  </a:lnTo>
                  <a:cubicBezTo>
                    <a:pt x="3775" y="3080"/>
                    <a:pt x="1627" y="1"/>
                    <a:pt x="1627" y="1"/>
                  </a:cubicBezTo>
                  <a:close/>
                </a:path>
              </a:pathLst>
            </a:custGeom>
            <a:solidFill>
              <a:srgbClr val="ffcd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97" name="CustomShape 109"/>
            <p:cNvSpPr/>
            <p:nvPr/>
          </p:nvSpPr>
          <p:spPr>
            <a:xfrm>
              <a:off x="6367680" y="2664000"/>
              <a:ext cx="216720" cy="264600"/>
            </a:xfrm>
            <a:custGeom>
              <a:avLst/>
              <a:gdLst/>
              <a:ahLst/>
              <a:rect l="l" t="t" r="r" b="b"/>
              <a:pathLst>
                <a:path w="5237" h="6397">
                  <a:moveTo>
                    <a:pt x="1627" y="1"/>
                  </a:moveTo>
                  <a:lnTo>
                    <a:pt x="1" y="892"/>
                  </a:lnTo>
                  <a:cubicBezTo>
                    <a:pt x="1" y="892"/>
                    <a:pt x="76" y="1576"/>
                    <a:pt x="1168" y="3377"/>
                  </a:cubicBezTo>
                  <a:cubicBezTo>
                    <a:pt x="2160" y="5007"/>
                    <a:pt x="4083" y="6396"/>
                    <a:pt x="4083" y="6396"/>
                  </a:cubicBezTo>
                  <a:lnTo>
                    <a:pt x="5236" y="3406"/>
                  </a:lnTo>
                  <a:cubicBezTo>
                    <a:pt x="3775" y="3080"/>
                    <a:pt x="1627" y="1"/>
                    <a:pt x="1627" y="1"/>
                  </a:cubicBezTo>
                  <a:close/>
                </a:path>
              </a:pathLst>
            </a:custGeom>
            <a:solidFill>
              <a:schemeClr val="accent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98" name="CustomShape 110"/>
            <p:cNvSpPr/>
            <p:nvPr/>
          </p:nvSpPr>
          <p:spPr>
            <a:xfrm>
              <a:off x="5989320" y="2811240"/>
              <a:ext cx="331200" cy="758880"/>
            </a:xfrm>
            <a:custGeom>
              <a:avLst/>
              <a:gdLst/>
              <a:ahLst/>
              <a:rect l="l" t="t" r="r" b="b"/>
              <a:pathLst>
                <a:path w="8001" h="18320">
                  <a:moveTo>
                    <a:pt x="4687" y="1"/>
                  </a:moveTo>
                  <a:cubicBezTo>
                    <a:pt x="4667" y="1"/>
                    <a:pt x="4656" y="6"/>
                    <a:pt x="4656" y="17"/>
                  </a:cubicBezTo>
                  <a:cubicBezTo>
                    <a:pt x="4656" y="17"/>
                    <a:pt x="2661" y="2674"/>
                    <a:pt x="1777" y="5356"/>
                  </a:cubicBezTo>
                  <a:cubicBezTo>
                    <a:pt x="1111" y="7380"/>
                    <a:pt x="1" y="12149"/>
                    <a:pt x="609" y="14098"/>
                  </a:cubicBezTo>
                  <a:cubicBezTo>
                    <a:pt x="1218" y="16046"/>
                    <a:pt x="5727" y="18319"/>
                    <a:pt x="5727" y="18319"/>
                  </a:cubicBezTo>
                  <a:cubicBezTo>
                    <a:pt x="6955" y="15713"/>
                    <a:pt x="7961" y="15602"/>
                    <a:pt x="7961" y="15602"/>
                  </a:cubicBezTo>
                  <a:lnTo>
                    <a:pt x="5240" y="12511"/>
                  </a:lnTo>
                  <a:cubicBezTo>
                    <a:pt x="5240" y="12511"/>
                    <a:pt x="6661" y="8733"/>
                    <a:pt x="6984" y="7637"/>
                  </a:cubicBezTo>
                  <a:cubicBezTo>
                    <a:pt x="7309" y="6542"/>
                    <a:pt x="8001" y="5485"/>
                    <a:pt x="7553" y="3211"/>
                  </a:cubicBezTo>
                  <a:cubicBezTo>
                    <a:pt x="7135" y="1088"/>
                    <a:pt x="4971" y="1"/>
                    <a:pt x="4687" y="1"/>
                  </a:cubicBezTo>
                  <a:close/>
                </a:path>
              </a:pathLst>
            </a:custGeom>
            <a:solidFill>
              <a:schemeClr val="accent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99" name="CustomShape 111"/>
            <p:cNvSpPr/>
            <p:nvPr/>
          </p:nvSpPr>
          <p:spPr>
            <a:xfrm>
              <a:off x="6103080" y="3309840"/>
              <a:ext cx="109080" cy="21240"/>
            </a:xfrm>
            <a:custGeom>
              <a:avLst/>
              <a:gdLst/>
              <a:ahLst/>
              <a:rect l="l" t="t" r="r" b="b"/>
              <a:pathLst>
                <a:path w="2640" h="523">
                  <a:moveTo>
                    <a:pt x="924" y="0"/>
                  </a:moveTo>
                  <a:cubicBezTo>
                    <a:pt x="421" y="0"/>
                    <a:pt x="36" y="80"/>
                    <a:pt x="29" y="82"/>
                  </a:cubicBezTo>
                  <a:cubicBezTo>
                    <a:pt x="11" y="86"/>
                    <a:pt x="0" y="100"/>
                    <a:pt x="4" y="118"/>
                  </a:cubicBezTo>
                  <a:cubicBezTo>
                    <a:pt x="7" y="130"/>
                    <a:pt x="21" y="140"/>
                    <a:pt x="34" y="140"/>
                  </a:cubicBezTo>
                  <a:cubicBezTo>
                    <a:pt x="36" y="140"/>
                    <a:pt x="38" y="140"/>
                    <a:pt x="40" y="140"/>
                  </a:cubicBezTo>
                  <a:cubicBezTo>
                    <a:pt x="48" y="138"/>
                    <a:pt x="431" y="57"/>
                    <a:pt x="929" y="57"/>
                  </a:cubicBezTo>
                  <a:cubicBezTo>
                    <a:pt x="1456" y="57"/>
                    <a:pt x="2112" y="147"/>
                    <a:pt x="2593" y="516"/>
                  </a:cubicBezTo>
                  <a:cubicBezTo>
                    <a:pt x="2596" y="519"/>
                    <a:pt x="2604" y="523"/>
                    <a:pt x="2611" y="523"/>
                  </a:cubicBezTo>
                  <a:cubicBezTo>
                    <a:pt x="2618" y="519"/>
                    <a:pt x="2625" y="516"/>
                    <a:pt x="2629" y="508"/>
                  </a:cubicBezTo>
                  <a:cubicBezTo>
                    <a:pt x="2639" y="498"/>
                    <a:pt x="2636" y="476"/>
                    <a:pt x="2625" y="469"/>
                  </a:cubicBezTo>
                  <a:cubicBezTo>
                    <a:pt x="2133" y="92"/>
                    <a:pt x="1461" y="0"/>
                    <a:pt x="924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00" name="CustomShape 112"/>
            <p:cNvSpPr/>
            <p:nvPr/>
          </p:nvSpPr>
          <p:spPr>
            <a:xfrm>
              <a:off x="6029640" y="2817000"/>
              <a:ext cx="207720" cy="732240"/>
            </a:xfrm>
            <a:custGeom>
              <a:avLst/>
              <a:gdLst/>
              <a:ahLst/>
              <a:rect l="l" t="t" r="r" b="b"/>
              <a:pathLst>
                <a:path w="5028" h="17680">
                  <a:moveTo>
                    <a:pt x="4167" y="1"/>
                  </a:moveTo>
                  <a:cubicBezTo>
                    <a:pt x="4156" y="1"/>
                    <a:pt x="4145" y="7"/>
                    <a:pt x="4140" y="18"/>
                  </a:cubicBezTo>
                  <a:cubicBezTo>
                    <a:pt x="2457" y="3549"/>
                    <a:pt x="1422" y="7420"/>
                    <a:pt x="509" y="10832"/>
                  </a:cubicBezTo>
                  <a:cubicBezTo>
                    <a:pt x="280" y="11674"/>
                    <a:pt x="0" y="12723"/>
                    <a:pt x="262" y="13686"/>
                  </a:cubicBezTo>
                  <a:cubicBezTo>
                    <a:pt x="502" y="14557"/>
                    <a:pt x="1178" y="15351"/>
                    <a:pt x="2278" y="16050"/>
                  </a:cubicBezTo>
                  <a:cubicBezTo>
                    <a:pt x="2625" y="16268"/>
                    <a:pt x="2990" y="16469"/>
                    <a:pt x="3345" y="16666"/>
                  </a:cubicBezTo>
                  <a:cubicBezTo>
                    <a:pt x="3900" y="16967"/>
                    <a:pt x="4469" y="17282"/>
                    <a:pt x="4978" y="17672"/>
                  </a:cubicBezTo>
                  <a:cubicBezTo>
                    <a:pt x="4981" y="17676"/>
                    <a:pt x="4989" y="17679"/>
                    <a:pt x="4996" y="17679"/>
                  </a:cubicBezTo>
                  <a:cubicBezTo>
                    <a:pt x="5006" y="17676"/>
                    <a:pt x="5014" y="17672"/>
                    <a:pt x="5017" y="17665"/>
                  </a:cubicBezTo>
                  <a:cubicBezTo>
                    <a:pt x="5028" y="17650"/>
                    <a:pt x="5024" y="17633"/>
                    <a:pt x="5014" y="17622"/>
                  </a:cubicBezTo>
                  <a:cubicBezTo>
                    <a:pt x="4502" y="17228"/>
                    <a:pt x="3929" y="16913"/>
                    <a:pt x="3374" y="16608"/>
                  </a:cubicBezTo>
                  <a:cubicBezTo>
                    <a:pt x="3019" y="16415"/>
                    <a:pt x="2654" y="16215"/>
                    <a:pt x="2310" y="15996"/>
                  </a:cubicBezTo>
                  <a:cubicBezTo>
                    <a:pt x="1225" y="15309"/>
                    <a:pt x="555" y="14528"/>
                    <a:pt x="319" y="13668"/>
                  </a:cubicBezTo>
                  <a:cubicBezTo>
                    <a:pt x="61" y="12723"/>
                    <a:pt x="340" y="11685"/>
                    <a:pt x="566" y="10850"/>
                  </a:cubicBezTo>
                  <a:cubicBezTo>
                    <a:pt x="1479" y="7438"/>
                    <a:pt x="2514" y="3570"/>
                    <a:pt x="4194" y="43"/>
                  </a:cubicBezTo>
                  <a:cubicBezTo>
                    <a:pt x="4201" y="29"/>
                    <a:pt x="4194" y="11"/>
                    <a:pt x="4179" y="4"/>
                  </a:cubicBezTo>
                  <a:cubicBezTo>
                    <a:pt x="4175" y="2"/>
                    <a:pt x="4171" y="1"/>
                    <a:pt x="4167" y="1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01" name="CustomShape 113"/>
            <p:cNvSpPr/>
            <p:nvPr/>
          </p:nvSpPr>
          <p:spPr>
            <a:xfrm>
              <a:off x="6188760" y="3431880"/>
              <a:ext cx="106920" cy="119880"/>
            </a:xfrm>
            <a:custGeom>
              <a:avLst/>
              <a:gdLst/>
              <a:ahLst/>
              <a:rect l="l" t="t" r="r" b="b"/>
              <a:pathLst>
                <a:path w="2590" h="2899">
                  <a:moveTo>
                    <a:pt x="2554" y="1"/>
                  </a:moveTo>
                  <a:cubicBezTo>
                    <a:pt x="2552" y="1"/>
                    <a:pt x="2549" y="1"/>
                    <a:pt x="2547" y="2"/>
                  </a:cubicBezTo>
                  <a:cubicBezTo>
                    <a:pt x="1318" y="532"/>
                    <a:pt x="387" y="1581"/>
                    <a:pt x="4" y="2863"/>
                  </a:cubicBezTo>
                  <a:cubicBezTo>
                    <a:pt x="1" y="2877"/>
                    <a:pt x="8" y="2895"/>
                    <a:pt x="26" y="2899"/>
                  </a:cubicBezTo>
                  <a:lnTo>
                    <a:pt x="33" y="2899"/>
                  </a:lnTo>
                  <a:cubicBezTo>
                    <a:pt x="47" y="2899"/>
                    <a:pt x="58" y="2892"/>
                    <a:pt x="62" y="2877"/>
                  </a:cubicBezTo>
                  <a:cubicBezTo>
                    <a:pt x="438" y="1613"/>
                    <a:pt x="1358" y="578"/>
                    <a:pt x="2568" y="59"/>
                  </a:cubicBezTo>
                  <a:cubicBezTo>
                    <a:pt x="2586" y="52"/>
                    <a:pt x="2590" y="34"/>
                    <a:pt x="2586" y="20"/>
                  </a:cubicBezTo>
                  <a:cubicBezTo>
                    <a:pt x="2580" y="8"/>
                    <a:pt x="2567" y="1"/>
                    <a:pt x="2554" y="1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02" name="CustomShape 114"/>
            <p:cNvSpPr/>
            <p:nvPr/>
          </p:nvSpPr>
          <p:spPr>
            <a:xfrm>
              <a:off x="6601680" y="3485160"/>
              <a:ext cx="612000" cy="178200"/>
            </a:xfrm>
            <a:custGeom>
              <a:avLst/>
              <a:gdLst/>
              <a:ahLst/>
              <a:rect l="l" t="t" r="r" b="b"/>
              <a:pathLst>
                <a:path w="14783" h="4309">
                  <a:moveTo>
                    <a:pt x="14782" y="1"/>
                  </a:moveTo>
                  <a:lnTo>
                    <a:pt x="1626" y="1129"/>
                  </a:lnTo>
                  <a:lnTo>
                    <a:pt x="11" y="4308"/>
                  </a:lnTo>
                  <a:lnTo>
                    <a:pt x="11" y="4308"/>
                  </a:lnTo>
                  <a:lnTo>
                    <a:pt x="13071" y="3421"/>
                  </a:lnTo>
                  <a:lnTo>
                    <a:pt x="14782" y="1"/>
                  </a:lnTo>
                  <a:close/>
                  <a:moveTo>
                    <a:pt x="11" y="4308"/>
                  </a:moveTo>
                  <a:lnTo>
                    <a:pt x="0" y="4309"/>
                  </a:lnTo>
                  <a:lnTo>
                    <a:pt x="11" y="4309"/>
                  </a:lnTo>
                  <a:lnTo>
                    <a:pt x="11" y="4308"/>
                  </a:lnTo>
                  <a:close/>
                </a:path>
              </a:pathLst>
            </a:custGeom>
            <a:solidFill>
              <a:schemeClr val="accent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03" name="CustomShape 115"/>
            <p:cNvSpPr/>
            <p:nvPr/>
          </p:nvSpPr>
          <p:spPr>
            <a:xfrm>
              <a:off x="6652440" y="3493800"/>
              <a:ext cx="541080" cy="157680"/>
            </a:xfrm>
            <a:custGeom>
              <a:avLst/>
              <a:gdLst/>
              <a:ahLst/>
              <a:rect l="l" t="t" r="r" b="b"/>
              <a:pathLst>
                <a:path w="13071" h="3814">
                  <a:moveTo>
                    <a:pt x="13071" y="0"/>
                  </a:moveTo>
                  <a:lnTo>
                    <a:pt x="1440" y="999"/>
                  </a:lnTo>
                  <a:lnTo>
                    <a:pt x="11" y="3813"/>
                  </a:lnTo>
                  <a:lnTo>
                    <a:pt x="11" y="3813"/>
                  </a:lnTo>
                  <a:lnTo>
                    <a:pt x="11560" y="3026"/>
                  </a:lnTo>
                  <a:lnTo>
                    <a:pt x="13071" y="0"/>
                  </a:lnTo>
                  <a:close/>
                  <a:moveTo>
                    <a:pt x="11" y="3813"/>
                  </a:moveTo>
                  <a:lnTo>
                    <a:pt x="0" y="3814"/>
                  </a:lnTo>
                  <a:lnTo>
                    <a:pt x="11" y="3814"/>
                  </a:lnTo>
                  <a:lnTo>
                    <a:pt x="11" y="3813"/>
                  </a:lnTo>
                  <a:close/>
                </a:path>
              </a:pathLst>
            </a:custGeom>
            <a:solidFill>
              <a:schemeClr val="dk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04" name="CustomShape 116"/>
            <p:cNvSpPr/>
            <p:nvPr/>
          </p:nvSpPr>
          <p:spPr>
            <a:xfrm>
              <a:off x="7138440" y="3516120"/>
              <a:ext cx="76680" cy="79200"/>
            </a:xfrm>
            <a:custGeom>
              <a:avLst/>
              <a:gdLst/>
              <a:ahLst/>
              <a:rect l="l" t="t" r="r" b="b"/>
              <a:pathLst>
                <a:path w="1864" h="1924">
                  <a:moveTo>
                    <a:pt x="1285" y="1"/>
                  </a:moveTo>
                  <a:cubicBezTo>
                    <a:pt x="1122" y="1"/>
                    <a:pt x="978" y="47"/>
                    <a:pt x="978" y="47"/>
                  </a:cubicBezTo>
                  <a:lnTo>
                    <a:pt x="0" y="1923"/>
                  </a:lnTo>
                  <a:cubicBezTo>
                    <a:pt x="0" y="1923"/>
                    <a:pt x="3" y="1923"/>
                    <a:pt x="9" y="1923"/>
                  </a:cubicBezTo>
                  <a:cubicBezTo>
                    <a:pt x="120" y="1923"/>
                    <a:pt x="1327" y="1897"/>
                    <a:pt x="1665" y="781"/>
                  </a:cubicBezTo>
                  <a:cubicBezTo>
                    <a:pt x="1863" y="125"/>
                    <a:pt x="1550" y="1"/>
                    <a:pt x="1285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05" name="CustomShape 117"/>
            <p:cNvSpPr/>
            <p:nvPr/>
          </p:nvSpPr>
          <p:spPr>
            <a:xfrm>
              <a:off x="6228360" y="3458520"/>
              <a:ext cx="567720" cy="291240"/>
            </a:xfrm>
            <a:custGeom>
              <a:avLst/>
              <a:gdLst/>
              <a:ahLst/>
              <a:rect l="l" t="t" r="r" b="b"/>
              <a:pathLst>
                <a:path w="13720" h="7043">
                  <a:moveTo>
                    <a:pt x="2106" y="0"/>
                  </a:moveTo>
                  <a:cubicBezTo>
                    <a:pt x="2106" y="0"/>
                    <a:pt x="724" y="380"/>
                    <a:pt x="0" y="2597"/>
                  </a:cubicBezTo>
                  <a:lnTo>
                    <a:pt x="5558" y="5118"/>
                  </a:lnTo>
                  <a:cubicBezTo>
                    <a:pt x="5558" y="5118"/>
                    <a:pt x="7262" y="5705"/>
                    <a:pt x="7975" y="6357"/>
                  </a:cubicBezTo>
                  <a:cubicBezTo>
                    <a:pt x="8564" y="6895"/>
                    <a:pt x="8957" y="7043"/>
                    <a:pt x="9166" y="7043"/>
                  </a:cubicBezTo>
                  <a:cubicBezTo>
                    <a:pt x="9209" y="7043"/>
                    <a:pt x="9244" y="7037"/>
                    <a:pt x="9271" y="7026"/>
                  </a:cubicBezTo>
                  <a:cubicBezTo>
                    <a:pt x="9433" y="6965"/>
                    <a:pt x="10510" y="5766"/>
                    <a:pt x="10510" y="5766"/>
                  </a:cubicBezTo>
                  <a:cubicBezTo>
                    <a:pt x="10510" y="5766"/>
                    <a:pt x="11212" y="5844"/>
                    <a:pt x="11683" y="5844"/>
                  </a:cubicBezTo>
                  <a:cubicBezTo>
                    <a:pt x="11848" y="5844"/>
                    <a:pt x="11985" y="5835"/>
                    <a:pt x="12054" y="5809"/>
                  </a:cubicBezTo>
                  <a:cubicBezTo>
                    <a:pt x="12319" y="5705"/>
                    <a:pt x="13719" y="4996"/>
                    <a:pt x="13415" y="4652"/>
                  </a:cubicBezTo>
                  <a:lnTo>
                    <a:pt x="13415" y="4652"/>
                  </a:lnTo>
                  <a:lnTo>
                    <a:pt x="11220" y="4813"/>
                  </a:lnTo>
                  <a:lnTo>
                    <a:pt x="9089" y="3839"/>
                  </a:lnTo>
                  <a:cubicBezTo>
                    <a:pt x="9089" y="3839"/>
                    <a:pt x="9398" y="3562"/>
                    <a:pt x="9724" y="3562"/>
                  </a:cubicBezTo>
                  <a:cubicBezTo>
                    <a:pt x="9763" y="3562"/>
                    <a:pt x="9802" y="3565"/>
                    <a:pt x="9841" y="3574"/>
                  </a:cubicBezTo>
                  <a:cubicBezTo>
                    <a:pt x="10140" y="3642"/>
                    <a:pt x="10904" y="4118"/>
                    <a:pt x="11314" y="4118"/>
                  </a:cubicBezTo>
                  <a:cubicBezTo>
                    <a:pt x="11404" y="4118"/>
                    <a:pt x="11477" y="4095"/>
                    <a:pt x="11524" y="4040"/>
                  </a:cubicBezTo>
                  <a:cubicBezTo>
                    <a:pt x="11789" y="3735"/>
                    <a:pt x="10023" y="2539"/>
                    <a:pt x="9637" y="2396"/>
                  </a:cubicBezTo>
                  <a:cubicBezTo>
                    <a:pt x="9598" y="2382"/>
                    <a:pt x="9540" y="2376"/>
                    <a:pt x="9467" y="2376"/>
                  </a:cubicBezTo>
                  <a:cubicBezTo>
                    <a:pt x="8838" y="2376"/>
                    <a:pt x="7089" y="2845"/>
                    <a:pt x="6707" y="2845"/>
                  </a:cubicBezTo>
                  <a:cubicBezTo>
                    <a:pt x="6693" y="2845"/>
                    <a:pt x="6682" y="2845"/>
                    <a:pt x="6672" y="2844"/>
                  </a:cubicBezTo>
                  <a:cubicBezTo>
                    <a:pt x="6349" y="2804"/>
                    <a:pt x="2106" y="0"/>
                    <a:pt x="2106" y="0"/>
                  </a:cubicBezTo>
                  <a:close/>
                </a:path>
              </a:pathLst>
            </a:custGeom>
            <a:solidFill>
              <a:srgbClr val="ff99a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06" name="CustomShape 118"/>
            <p:cNvSpPr/>
            <p:nvPr/>
          </p:nvSpPr>
          <p:spPr>
            <a:xfrm>
              <a:off x="6862320" y="2093400"/>
              <a:ext cx="828000" cy="576000"/>
            </a:xfrm>
            <a:custGeom>
              <a:avLst/>
              <a:gdLst/>
              <a:ahLst/>
              <a:rect l="l" t="t" r="r" b="b"/>
              <a:pathLst>
                <a:path w="20004" h="13919">
                  <a:moveTo>
                    <a:pt x="11837" y="1"/>
                  </a:moveTo>
                  <a:cubicBezTo>
                    <a:pt x="10081" y="1"/>
                    <a:pt x="8322" y="565"/>
                    <a:pt x="6897" y="1582"/>
                  </a:cubicBezTo>
                  <a:cubicBezTo>
                    <a:pt x="4889" y="3022"/>
                    <a:pt x="3553" y="5360"/>
                    <a:pt x="3374" y="7824"/>
                  </a:cubicBezTo>
                  <a:cubicBezTo>
                    <a:pt x="3345" y="8239"/>
                    <a:pt x="3363" y="8658"/>
                    <a:pt x="3427" y="9070"/>
                  </a:cubicBezTo>
                  <a:cubicBezTo>
                    <a:pt x="3474" y="9371"/>
                    <a:pt x="3599" y="9901"/>
                    <a:pt x="3363" y="10144"/>
                  </a:cubicBezTo>
                  <a:lnTo>
                    <a:pt x="16" y="13901"/>
                  </a:lnTo>
                  <a:lnTo>
                    <a:pt x="16" y="13901"/>
                  </a:lnTo>
                  <a:lnTo>
                    <a:pt x="4874" y="11122"/>
                  </a:lnTo>
                  <a:cubicBezTo>
                    <a:pt x="5007" y="11236"/>
                    <a:pt x="5146" y="11347"/>
                    <a:pt x="5286" y="11455"/>
                  </a:cubicBezTo>
                  <a:cubicBezTo>
                    <a:pt x="7042" y="12799"/>
                    <a:pt x="9355" y="13552"/>
                    <a:pt x="11637" y="13552"/>
                  </a:cubicBezTo>
                  <a:cubicBezTo>
                    <a:pt x="13496" y="13552"/>
                    <a:pt x="15335" y="13052"/>
                    <a:pt x="16835" y="11963"/>
                  </a:cubicBezTo>
                  <a:cubicBezTo>
                    <a:pt x="18858" y="10495"/>
                    <a:pt x="20004" y="7996"/>
                    <a:pt x="19474" y="5503"/>
                  </a:cubicBezTo>
                  <a:cubicBezTo>
                    <a:pt x="18854" y="2596"/>
                    <a:pt x="16025" y="615"/>
                    <a:pt x="13222" y="121"/>
                  </a:cubicBezTo>
                  <a:cubicBezTo>
                    <a:pt x="12764" y="40"/>
                    <a:pt x="12301" y="1"/>
                    <a:pt x="11837" y="1"/>
                  </a:cubicBezTo>
                  <a:close/>
                  <a:moveTo>
                    <a:pt x="16" y="13901"/>
                  </a:moveTo>
                  <a:lnTo>
                    <a:pt x="4" y="13908"/>
                  </a:lnTo>
                  <a:lnTo>
                    <a:pt x="0" y="13919"/>
                  </a:lnTo>
                  <a:lnTo>
                    <a:pt x="0" y="13919"/>
                  </a:lnTo>
                  <a:lnTo>
                    <a:pt x="16" y="13901"/>
                  </a:lnTo>
                  <a:close/>
                </a:path>
              </a:pathLst>
            </a:custGeom>
            <a:solidFill>
              <a:schemeClr val="dk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07" name="CustomShape 119"/>
            <p:cNvSpPr/>
            <p:nvPr/>
          </p:nvSpPr>
          <p:spPr>
            <a:xfrm>
              <a:off x="7206840" y="2342160"/>
              <a:ext cx="45360" cy="45000"/>
            </a:xfrm>
            <a:custGeom>
              <a:avLst/>
              <a:gdLst/>
              <a:ahLst/>
              <a:rect l="l" t="t" r="r" b="b"/>
              <a:pathLst>
                <a:path w="1101" h="1097">
                  <a:moveTo>
                    <a:pt x="549" y="1"/>
                  </a:moveTo>
                  <a:cubicBezTo>
                    <a:pt x="248" y="1"/>
                    <a:pt x="1" y="248"/>
                    <a:pt x="1" y="549"/>
                  </a:cubicBezTo>
                  <a:cubicBezTo>
                    <a:pt x="1" y="853"/>
                    <a:pt x="248" y="1096"/>
                    <a:pt x="549" y="1096"/>
                  </a:cubicBezTo>
                  <a:cubicBezTo>
                    <a:pt x="853" y="1096"/>
                    <a:pt x="1100" y="853"/>
                    <a:pt x="1100" y="549"/>
                  </a:cubicBezTo>
                  <a:cubicBezTo>
                    <a:pt x="1100" y="248"/>
                    <a:pt x="853" y="1"/>
                    <a:pt x="54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08" name="CustomShape 120"/>
            <p:cNvSpPr/>
            <p:nvPr/>
          </p:nvSpPr>
          <p:spPr>
            <a:xfrm>
              <a:off x="7343280" y="2342160"/>
              <a:ext cx="45000" cy="45000"/>
            </a:xfrm>
            <a:custGeom>
              <a:avLst/>
              <a:gdLst/>
              <a:ahLst/>
              <a:rect l="l" t="t" r="r" b="b"/>
              <a:pathLst>
                <a:path w="1097" h="1097">
                  <a:moveTo>
                    <a:pt x="549" y="1"/>
                  </a:moveTo>
                  <a:cubicBezTo>
                    <a:pt x="248" y="1"/>
                    <a:pt x="1" y="248"/>
                    <a:pt x="1" y="549"/>
                  </a:cubicBezTo>
                  <a:cubicBezTo>
                    <a:pt x="1" y="853"/>
                    <a:pt x="248" y="1096"/>
                    <a:pt x="549" y="1096"/>
                  </a:cubicBezTo>
                  <a:cubicBezTo>
                    <a:pt x="853" y="1096"/>
                    <a:pt x="1096" y="853"/>
                    <a:pt x="1096" y="549"/>
                  </a:cubicBezTo>
                  <a:cubicBezTo>
                    <a:pt x="1096" y="248"/>
                    <a:pt x="853" y="1"/>
                    <a:pt x="54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09" name="CustomShape 121"/>
            <p:cNvSpPr/>
            <p:nvPr/>
          </p:nvSpPr>
          <p:spPr>
            <a:xfrm>
              <a:off x="7476120" y="2342160"/>
              <a:ext cx="45000" cy="45000"/>
            </a:xfrm>
            <a:custGeom>
              <a:avLst/>
              <a:gdLst/>
              <a:ahLst/>
              <a:rect l="l" t="t" r="r" b="b"/>
              <a:pathLst>
                <a:path w="1097" h="1097">
                  <a:moveTo>
                    <a:pt x="548" y="1"/>
                  </a:moveTo>
                  <a:cubicBezTo>
                    <a:pt x="244" y="1"/>
                    <a:pt x="0" y="248"/>
                    <a:pt x="0" y="549"/>
                  </a:cubicBezTo>
                  <a:cubicBezTo>
                    <a:pt x="0" y="853"/>
                    <a:pt x="244" y="1096"/>
                    <a:pt x="548" y="1096"/>
                  </a:cubicBezTo>
                  <a:cubicBezTo>
                    <a:pt x="853" y="1096"/>
                    <a:pt x="1096" y="853"/>
                    <a:pt x="1096" y="549"/>
                  </a:cubicBezTo>
                  <a:cubicBezTo>
                    <a:pt x="1096" y="248"/>
                    <a:pt x="853" y="1"/>
                    <a:pt x="548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10" name="CustomShape 122"/>
            <p:cNvSpPr/>
            <p:nvPr/>
          </p:nvSpPr>
          <p:spPr>
            <a:xfrm>
              <a:off x="6737400" y="2505960"/>
              <a:ext cx="26640" cy="26280"/>
            </a:xfrm>
            <a:custGeom>
              <a:avLst/>
              <a:gdLst/>
              <a:ahLst/>
              <a:rect l="l" t="t" r="r" b="b"/>
              <a:pathLst>
                <a:path w="653" h="646">
                  <a:moveTo>
                    <a:pt x="327" y="0"/>
                  </a:moveTo>
                  <a:cubicBezTo>
                    <a:pt x="154" y="0"/>
                    <a:pt x="8" y="139"/>
                    <a:pt x="4" y="315"/>
                  </a:cubicBezTo>
                  <a:cubicBezTo>
                    <a:pt x="1" y="494"/>
                    <a:pt x="140" y="641"/>
                    <a:pt x="319" y="645"/>
                  </a:cubicBezTo>
                  <a:cubicBezTo>
                    <a:pt x="324" y="645"/>
                    <a:pt x="328" y="645"/>
                    <a:pt x="332" y="645"/>
                  </a:cubicBezTo>
                  <a:cubicBezTo>
                    <a:pt x="505" y="645"/>
                    <a:pt x="645" y="504"/>
                    <a:pt x="649" y="330"/>
                  </a:cubicBezTo>
                  <a:cubicBezTo>
                    <a:pt x="652" y="154"/>
                    <a:pt x="513" y="4"/>
                    <a:pt x="334" y="0"/>
                  </a:cubicBezTo>
                  <a:cubicBezTo>
                    <a:pt x="331" y="0"/>
                    <a:pt x="329" y="0"/>
                    <a:pt x="327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11" name="CustomShape 123"/>
            <p:cNvSpPr/>
            <p:nvPr/>
          </p:nvSpPr>
          <p:spPr>
            <a:xfrm>
              <a:off x="6642360" y="2509200"/>
              <a:ext cx="113400" cy="113040"/>
            </a:xfrm>
            <a:custGeom>
              <a:avLst/>
              <a:gdLst/>
              <a:ahLst/>
              <a:rect l="l" t="t" r="r" b="b"/>
              <a:pathLst>
                <a:path w="2748" h="2740">
                  <a:moveTo>
                    <a:pt x="2715" y="1436"/>
                  </a:moveTo>
                  <a:cubicBezTo>
                    <a:pt x="2708" y="1622"/>
                    <a:pt x="2658" y="1805"/>
                    <a:pt x="2576" y="1973"/>
                  </a:cubicBezTo>
                  <a:cubicBezTo>
                    <a:pt x="2568" y="1988"/>
                    <a:pt x="2561" y="1998"/>
                    <a:pt x="2554" y="2013"/>
                  </a:cubicBezTo>
                  <a:cubicBezTo>
                    <a:pt x="2311" y="2464"/>
                    <a:pt x="1827" y="2740"/>
                    <a:pt x="1315" y="2715"/>
                  </a:cubicBezTo>
                  <a:cubicBezTo>
                    <a:pt x="574" y="2679"/>
                    <a:pt x="1" y="2052"/>
                    <a:pt x="37" y="1314"/>
                  </a:cubicBezTo>
                  <a:cubicBezTo>
                    <a:pt x="65" y="573"/>
                    <a:pt x="696" y="0"/>
                    <a:pt x="1433" y="32"/>
                  </a:cubicBezTo>
                  <a:cubicBezTo>
                    <a:pt x="2174" y="68"/>
                    <a:pt x="2747" y="695"/>
                    <a:pt x="2715" y="1436"/>
                  </a:cubicBezTo>
                  <a:close/>
                </a:path>
              </a:pathLst>
            </a:custGeom>
            <a:solidFill>
              <a:srgbClr val="774c60">
                <a:alpha val="1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12" name="CustomShape 124"/>
            <p:cNvSpPr/>
            <p:nvPr/>
          </p:nvSpPr>
          <p:spPr>
            <a:xfrm>
              <a:off x="6381000" y="2209320"/>
              <a:ext cx="447120" cy="413640"/>
            </a:xfrm>
            <a:custGeom>
              <a:avLst/>
              <a:gdLst/>
              <a:ahLst/>
              <a:rect l="l" t="t" r="r" b="b"/>
              <a:pathLst>
                <a:path w="10801" h="9996">
                  <a:moveTo>
                    <a:pt x="5215" y="0"/>
                  </a:moveTo>
                  <a:cubicBezTo>
                    <a:pt x="4955" y="0"/>
                    <a:pt x="4702" y="54"/>
                    <a:pt x="4473" y="187"/>
                  </a:cubicBezTo>
                  <a:cubicBezTo>
                    <a:pt x="4065" y="423"/>
                    <a:pt x="3807" y="878"/>
                    <a:pt x="3373" y="1068"/>
                  </a:cubicBezTo>
                  <a:cubicBezTo>
                    <a:pt x="2851" y="1293"/>
                    <a:pt x="2177" y="1082"/>
                    <a:pt x="1723" y="1430"/>
                  </a:cubicBezTo>
                  <a:cubicBezTo>
                    <a:pt x="1347" y="1720"/>
                    <a:pt x="1296" y="2264"/>
                    <a:pt x="1060" y="2679"/>
                  </a:cubicBezTo>
                  <a:cubicBezTo>
                    <a:pt x="842" y="3059"/>
                    <a:pt x="458" y="3327"/>
                    <a:pt x="261" y="3718"/>
                  </a:cubicBezTo>
                  <a:cubicBezTo>
                    <a:pt x="0" y="4233"/>
                    <a:pt x="107" y="4864"/>
                    <a:pt x="351" y="5390"/>
                  </a:cubicBezTo>
                  <a:cubicBezTo>
                    <a:pt x="501" y="5716"/>
                    <a:pt x="706" y="6031"/>
                    <a:pt x="759" y="6389"/>
                  </a:cubicBezTo>
                  <a:cubicBezTo>
                    <a:pt x="820" y="6805"/>
                    <a:pt x="670" y="7220"/>
                    <a:pt x="634" y="7635"/>
                  </a:cubicBezTo>
                  <a:cubicBezTo>
                    <a:pt x="569" y="8402"/>
                    <a:pt x="938" y="9211"/>
                    <a:pt x="1612" y="9580"/>
                  </a:cubicBezTo>
                  <a:cubicBezTo>
                    <a:pt x="1733" y="9644"/>
                    <a:pt x="1862" y="9694"/>
                    <a:pt x="1998" y="9727"/>
                  </a:cubicBezTo>
                  <a:cubicBezTo>
                    <a:pt x="2241" y="9934"/>
                    <a:pt x="2663" y="9996"/>
                    <a:pt x="3042" y="9996"/>
                  </a:cubicBezTo>
                  <a:cubicBezTo>
                    <a:pt x="3245" y="9996"/>
                    <a:pt x="3436" y="9978"/>
                    <a:pt x="3581" y="9956"/>
                  </a:cubicBezTo>
                  <a:cubicBezTo>
                    <a:pt x="4025" y="9884"/>
                    <a:pt x="4448" y="9705"/>
                    <a:pt x="4806" y="9433"/>
                  </a:cubicBezTo>
                  <a:cubicBezTo>
                    <a:pt x="4924" y="9343"/>
                    <a:pt x="5042" y="9218"/>
                    <a:pt x="5021" y="9075"/>
                  </a:cubicBezTo>
                  <a:cubicBezTo>
                    <a:pt x="4988" y="8842"/>
                    <a:pt x="4670" y="8810"/>
                    <a:pt x="4483" y="8663"/>
                  </a:cubicBezTo>
                  <a:cubicBezTo>
                    <a:pt x="4441" y="8631"/>
                    <a:pt x="4405" y="8588"/>
                    <a:pt x="4376" y="8541"/>
                  </a:cubicBezTo>
                  <a:cubicBezTo>
                    <a:pt x="4602" y="8488"/>
                    <a:pt x="4852" y="8484"/>
                    <a:pt x="5046" y="8359"/>
                  </a:cubicBezTo>
                  <a:cubicBezTo>
                    <a:pt x="5372" y="8144"/>
                    <a:pt x="5411" y="7693"/>
                    <a:pt x="5382" y="7306"/>
                  </a:cubicBezTo>
                  <a:cubicBezTo>
                    <a:pt x="5372" y="7184"/>
                    <a:pt x="5364" y="7059"/>
                    <a:pt x="5361" y="6933"/>
                  </a:cubicBezTo>
                  <a:lnTo>
                    <a:pt x="5361" y="6933"/>
                  </a:lnTo>
                  <a:cubicBezTo>
                    <a:pt x="5425" y="6969"/>
                    <a:pt x="5486" y="7016"/>
                    <a:pt x="5540" y="7066"/>
                  </a:cubicBezTo>
                  <a:cubicBezTo>
                    <a:pt x="5730" y="7259"/>
                    <a:pt x="5776" y="7542"/>
                    <a:pt x="5887" y="7789"/>
                  </a:cubicBezTo>
                  <a:cubicBezTo>
                    <a:pt x="6014" y="8080"/>
                    <a:pt x="6312" y="8257"/>
                    <a:pt x="6584" y="8257"/>
                  </a:cubicBezTo>
                  <a:cubicBezTo>
                    <a:pt x="6835" y="8257"/>
                    <a:pt x="7064" y="8106"/>
                    <a:pt x="7116" y="7754"/>
                  </a:cubicBezTo>
                  <a:cubicBezTo>
                    <a:pt x="7162" y="7435"/>
                    <a:pt x="6976" y="7062"/>
                    <a:pt x="7180" y="6815"/>
                  </a:cubicBezTo>
                  <a:cubicBezTo>
                    <a:pt x="7284" y="6686"/>
                    <a:pt x="7463" y="6647"/>
                    <a:pt x="7610" y="6568"/>
                  </a:cubicBezTo>
                  <a:cubicBezTo>
                    <a:pt x="7950" y="6382"/>
                    <a:pt x="8129" y="5995"/>
                    <a:pt x="8057" y="5616"/>
                  </a:cubicBezTo>
                  <a:cubicBezTo>
                    <a:pt x="7979" y="5265"/>
                    <a:pt x="7685" y="4975"/>
                    <a:pt x="7667" y="4613"/>
                  </a:cubicBezTo>
                  <a:cubicBezTo>
                    <a:pt x="7653" y="4373"/>
                    <a:pt x="7760" y="4147"/>
                    <a:pt x="7796" y="3911"/>
                  </a:cubicBezTo>
                  <a:cubicBezTo>
                    <a:pt x="7803" y="3865"/>
                    <a:pt x="7807" y="3818"/>
                    <a:pt x="7807" y="3768"/>
                  </a:cubicBezTo>
                  <a:lnTo>
                    <a:pt x="7871" y="3797"/>
                  </a:lnTo>
                  <a:cubicBezTo>
                    <a:pt x="8143" y="3918"/>
                    <a:pt x="8365" y="4137"/>
                    <a:pt x="8594" y="4323"/>
                  </a:cubicBezTo>
                  <a:cubicBezTo>
                    <a:pt x="8839" y="4526"/>
                    <a:pt x="9158" y="4707"/>
                    <a:pt x="9458" y="4707"/>
                  </a:cubicBezTo>
                  <a:cubicBezTo>
                    <a:pt x="9576" y="4707"/>
                    <a:pt x="9691" y="4679"/>
                    <a:pt x="9798" y="4613"/>
                  </a:cubicBezTo>
                  <a:cubicBezTo>
                    <a:pt x="10023" y="4470"/>
                    <a:pt x="10131" y="4198"/>
                    <a:pt x="10174" y="3936"/>
                  </a:cubicBezTo>
                  <a:cubicBezTo>
                    <a:pt x="10220" y="3675"/>
                    <a:pt x="10220" y="3403"/>
                    <a:pt x="10299" y="3148"/>
                  </a:cubicBezTo>
                  <a:cubicBezTo>
                    <a:pt x="10374" y="2894"/>
                    <a:pt x="10539" y="2665"/>
                    <a:pt x="10618" y="2407"/>
                  </a:cubicBezTo>
                  <a:cubicBezTo>
                    <a:pt x="10800" y="1809"/>
                    <a:pt x="10428" y="1093"/>
                    <a:pt x="9826" y="896"/>
                  </a:cubicBezTo>
                  <a:cubicBezTo>
                    <a:pt x="9665" y="844"/>
                    <a:pt x="9499" y="826"/>
                    <a:pt x="9331" y="826"/>
                  </a:cubicBezTo>
                  <a:cubicBezTo>
                    <a:pt x="8996" y="826"/>
                    <a:pt x="8651" y="895"/>
                    <a:pt x="8311" y="895"/>
                  </a:cubicBezTo>
                  <a:cubicBezTo>
                    <a:pt x="8271" y="895"/>
                    <a:pt x="8232" y="894"/>
                    <a:pt x="8193" y="892"/>
                  </a:cubicBezTo>
                  <a:cubicBezTo>
                    <a:pt x="7545" y="857"/>
                    <a:pt x="6958" y="513"/>
                    <a:pt x="6356" y="266"/>
                  </a:cubicBezTo>
                  <a:cubicBezTo>
                    <a:pt x="5998" y="116"/>
                    <a:pt x="5599" y="0"/>
                    <a:pt x="5215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13" name="CustomShape 125"/>
            <p:cNvSpPr/>
            <p:nvPr/>
          </p:nvSpPr>
          <p:spPr>
            <a:xfrm>
              <a:off x="6531120" y="2470320"/>
              <a:ext cx="120600" cy="129600"/>
            </a:xfrm>
            <a:custGeom>
              <a:avLst/>
              <a:gdLst/>
              <a:ahLst/>
              <a:rect l="l" t="t" r="r" b="b"/>
              <a:pathLst>
                <a:path w="2919" h="3139">
                  <a:moveTo>
                    <a:pt x="1906" y="0"/>
                  </a:moveTo>
                  <a:cubicBezTo>
                    <a:pt x="1747" y="0"/>
                    <a:pt x="1564" y="75"/>
                    <a:pt x="1354" y="253"/>
                  </a:cubicBezTo>
                  <a:cubicBezTo>
                    <a:pt x="0" y="1407"/>
                    <a:pt x="842" y="3075"/>
                    <a:pt x="1733" y="3136"/>
                  </a:cubicBezTo>
                  <a:cubicBezTo>
                    <a:pt x="1754" y="3138"/>
                    <a:pt x="1775" y="3138"/>
                    <a:pt x="1795" y="3138"/>
                  </a:cubicBezTo>
                  <a:cubicBezTo>
                    <a:pt x="2635" y="3138"/>
                    <a:pt x="2919" y="1937"/>
                    <a:pt x="2919" y="1937"/>
                  </a:cubicBezTo>
                  <a:cubicBezTo>
                    <a:pt x="2919" y="1937"/>
                    <a:pt x="2718" y="0"/>
                    <a:pt x="1906" y="0"/>
                  </a:cubicBezTo>
                  <a:close/>
                </a:path>
              </a:pathLst>
            </a:custGeom>
            <a:solidFill>
              <a:srgbClr val="ff99a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14" name="CustomShape 126"/>
            <p:cNvSpPr/>
            <p:nvPr/>
          </p:nvSpPr>
          <p:spPr>
            <a:xfrm>
              <a:off x="6579360" y="2502360"/>
              <a:ext cx="32760" cy="48960"/>
            </a:xfrm>
            <a:custGeom>
              <a:avLst/>
              <a:gdLst/>
              <a:ahLst/>
              <a:rect l="l" t="t" r="r" b="b"/>
              <a:pathLst>
                <a:path w="796" h="1190">
                  <a:moveTo>
                    <a:pt x="747" y="0"/>
                  </a:moveTo>
                  <a:cubicBezTo>
                    <a:pt x="741" y="0"/>
                    <a:pt x="736" y="2"/>
                    <a:pt x="731" y="5"/>
                  </a:cubicBezTo>
                  <a:cubicBezTo>
                    <a:pt x="240" y="234"/>
                    <a:pt x="8" y="596"/>
                    <a:pt x="0" y="1151"/>
                  </a:cubicBezTo>
                  <a:cubicBezTo>
                    <a:pt x="0" y="1172"/>
                    <a:pt x="18" y="1190"/>
                    <a:pt x="43" y="1190"/>
                  </a:cubicBezTo>
                  <a:cubicBezTo>
                    <a:pt x="65" y="1190"/>
                    <a:pt x="83" y="1172"/>
                    <a:pt x="86" y="1151"/>
                  </a:cubicBezTo>
                  <a:cubicBezTo>
                    <a:pt x="94" y="628"/>
                    <a:pt x="301" y="298"/>
                    <a:pt x="763" y="80"/>
                  </a:cubicBezTo>
                  <a:cubicBezTo>
                    <a:pt x="785" y="69"/>
                    <a:pt x="795" y="44"/>
                    <a:pt x="785" y="26"/>
                  </a:cubicBezTo>
                  <a:cubicBezTo>
                    <a:pt x="777" y="10"/>
                    <a:pt x="761" y="0"/>
                    <a:pt x="747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15" name="CustomShape 127"/>
            <p:cNvSpPr/>
            <p:nvPr/>
          </p:nvSpPr>
          <p:spPr>
            <a:xfrm>
              <a:off x="6591240" y="2515680"/>
              <a:ext cx="18000" cy="32400"/>
            </a:xfrm>
            <a:custGeom>
              <a:avLst/>
              <a:gdLst/>
              <a:ahLst/>
              <a:rect l="l" t="t" r="r" b="b"/>
              <a:pathLst>
                <a:path w="442" h="789">
                  <a:moveTo>
                    <a:pt x="49" y="1"/>
                  </a:moveTo>
                  <a:cubicBezTo>
                    <a:pt x="39" y="1"/>
                    <a:pt x="29" y="4"/>
                    <a:pt x="22" y="11"/>
                  </a:cubicBezTo>
                  <a:cubicBezTo>
                    <a:pt x="5" y="25"/>
                    <a:pt x="1" y="54"/>
                    <a:pt x="19" y="68"/>
                  </a:cubicBezTo>
                  <a:cubicBezTo>
                    <a:pt x="191" y="262"/>
                    <a:pt x="309" y="498"/>
                    <a:pt x="355" y="756"/>
                  </a:cubicBezTo>
                  <a:cubicBezTo>
                    <a:pt x="359" y="774"/>
                    <a:pt x="377" y="788"/>
                    <a:pt x="395" y="788"/>
                  </a:cubicBezTo>
                  <a:lnTo>
                    <a:pt x="406" y="788"/>
                  </a:lnTo>
                  <a:cubicBezTo>
                    <a:pt x="427" y="785"/>
                    <a:pt x="441" y="763"/>
                    <a:pt x="438" y="742"/>
                  </a:cubicBezTo>
                  <a:cubicBezTo>
                    <a:pt x="388" y="470"/>
                    <a:pt x="266" y="219"/>
                    <a:pt x="80" y="15"/>
                  </a:cubicBezTo>
                  <a:cubicBezTo>
                    <a:pt x="72" y="5"/>
                    <a:pt x="61" y="1"/>
                    <a:pt x="49" y="1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16" name="CustomShape 128"/>
            <p:cNvSpPr/>
            <p:nvPr/>
          </p:nvSpPr>
          <p:spPr>
            <a:xfrm>
              <a:off x="6625800" y="2446560"/>
              <a:ext cx="48960" cy="114120"/>
            </a:xfrm>
            <a:custGeom>
              <a:avLst/>
              <a:gdLst/>
              <a:ahLst/>
              <a:rect l="l" t="t" r="r" b="b"/>
              <a:pathLst>
                <a:path w="1190" h="2768">
                  <a:moveTo>
                    <a:pt x="615" y="1"/>
                  </a:moveTo>
                  <a:cubicBezTo>
                    <a:pt x="406" y="1"/>
                    <a:pt x="225" y="177"/>
                    <a:pt x="155" y="375"/>
                  </a:cubicBezTo>
                  <a:cubicBezTo>
                    <a:pt x="1" y="834"/>
                    <a:pt x="302" y="1217"/>
                    <a:pt x="248" y="1675"/>
                  </a:cubicBezTo>
                  <a:cubicBezTo>
                    <a:pt x="223" y="1901"/>
                    <a:pt x="173" y="2126"/>
                    <a:pt x="223" y="2348"/>
                  </a:cubicBezTo>
                  <a:cubicBezTo>
                    <a:pt x="268" y="2561"/>
                    <a:pt x="446" y="2768"/>
                    <a:pt x="661" y="2768"/>
                  </a:cubicBezTo>
                  <a:cubicBezTo>
                    <a:pt x="667" y="2768"/>
                    <a:pt x="672" y="2768"/>
                    <a:pt x="678" y="2767"/>
                  </a:cubicBezTo>
                  <a:cubicBezTo>
                    <a:pt x="832" y="2760"/>
                    <a:pt x="968" y="2653"/>
                    <a:pt x="1039" y="2517"/>
                  </a:cubicBezTo>
                  <a:cubicBezTo>
                    <a:pt x="1114" y="2384"/>
                    <a:pt x="1139" y="2227"/>
                    <a:pt x="1154" y="2073"/>
                  </a:cubicBezTo>
                  <a:cubicBezTo>
                    <a:pt x="1190" y="1657"/>
                    <a:pt x="1161" y="1238"/>
                    <a:pt x="1129" y="819"/>
                  </a:cubicBezTo>
                  <a:cubicBezTo>
                    <a:pt x="1118" y="647"/>
                    <a:pt x="1104" y="476"/>
                    <a:pt x="1036" y="318"/>
                  </a:cubicBezTo>
                  <a:cubicBezTo>
                    <a:pt x="964" y="160"/>
                    <a:pt x="824" y="21"/>
                    <a:pt x="656" y="3"/>
                  </a:cubicBezTo>
                  <a:cubicBezTo>
                    <a:pt x="642" y="1"/>
                    <a:pt x="629" y="1"/>
                    <a:pt x="615" y="1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17" name="CustomShape 129"/>
            <p:cNvSpPr/>
            <p:nvPr/>
          </p:nvSpPr>
          <p:spPr>
            <a:xfrm>
              <a:off x="6607440" y="2521800"/>
              <a:ext cx="180720" cy="225360"/>
            </a:xfrm>
            <a:custGeom>
              <a:avLst/>
              <a:gdLst/>
              <a:ahLst/>
              <a:rect l="l" t="t" r="r" b="b"/>
              <a:pathLst>
                <a:path w="4374" h="5446">
                  <a:moveTo>
                    <a:pt x="880" y="0"/>
                  </a:moveTo>
                  <a:cubicBezTo>
                    <a:pt x="870" y="0"/>
                    <a:pt x="859" y="2"/>
                    <a:pt x="850" y="5"/>
                  </a:cubicBezTo>
                  <a:cubicBezTo>
                    <a:pt x="595" y="95"/>
                    <a:pt x="567" y="1162"/>
                    <a:pt x="542" y="1395"/>
                  </a:cubicBezTo>
                  <a:cubicBezTo>
                    <a:pt x="509" y="1710"/>
                    <a:pt x="552" y="2032"/>
                    <a:pt x="481" y="2344"/>
                  </a:cubicBezTo>
                  <a:cubicBezTo>
                    <a:pt x="423" y="2602"/>
                    <a:pt x="294" y="2838"/>
                    <a:pt x="187" y="3085"/>
                  </a:cubicBezTo>
                  <a:cubicBezTo>
                    <a:pt x="80" y="3332"/>
                    <a:pt x="1" y="3597"/>
                    <a:pt x="51" y="3859"/>
                  </a:cubicBezTo>
                  <a:cubicBezTo>
                    <a:pt x="130" y="4235"/>
                    <a:pt x="452" y="4492"/>
                    <a:pt x="703" y="4779"/>
                  </a:cubicBezTo>
                  <a:cubicBezTo>
                    <a:pt x="739" y="4818"/>
                    <a:pt x="771" y="4861"/>
                    <a:pt x="807" y="4904"/>
                  </a:cubicBezTo>
                  <a:cubicBezTo>
                    <a:pt x="821" y="4918"/>
                    <a:pt x="835" y="4936"/>
                    <a:pt x="846" y="4954"/>
                  </a:cubicBezTo>
                  <a:cubicBezTo>
                    <a:pt x="1311" y="5123"/>
                    <a:pt x="1788" y="5262"/>
                    <a:pt x="2271" y="5366"/>
                  </a:cubicBezTo>
                  <a:cubicBezTo>
                    <a:pt x="2346" y="5380"/>
                    <a:pt x="2422" y="5395"/>
                    <a:pt x="2497" y="5405"/>
                  </a:cubicBezTo>
                  <a:cubicBezTo>
                    <a:pt x="2558" y="5416"/>
                    <a:pt x="2619" y="5427"/>
                    <a:pt x="2679" y="5431"/>
                  </a:cubicBezTo>
                  <a:cubicBezTo>
                    <a:pt x="2719" y="5434"/>
                    <a:pt x="2762" y="5438"/>
                    <a:pt x="2798" y="5441"/>
                  </a:cubicBezTo>
                  <a:cubicBezTo>
                    <a:pt x="2845" y="5444"/>
                    <a:pt x="2892" y="5446"/>
                    <a:pt x="2936" y="5446"/>
                  </a:cubicBezTo>
                  <a:cubicBezTo>
                    <a:pt x="3107" y="5446"/>
                    <a:pt x="3254" y="5423"/>
                    <a:pt x="3356" y="5366"/>
                  </a:cubicBezTo>
                  <a:cubicBezTo>
                    <a:pt x="3406" y="5337"/>
                    <a:pt x="3449" y="5305"/>
                    <a:pt x="3492" y="5269"/>
                  </a:cubicBezTo>
                  <a:cubicBezTo>
                    <a:pt x="3514" y="5251"/>
                    <a:pt x="3535" y="5234"/>
                    <a:pt x="3553" y="5212"/>
                  </a:cubicBezTo>
                  <a:cubicBezTo>
                    <a:pt x="3575" y="5194"/>
                    <a:pt x="3593" y="5169"/>
                    <a:pt x="3611" y="5148"/>
                  </a:cubicBezTo>
                  <a:cubicBezTo>
                    <a:pt x="3636" y="5119"/>
                    <a:pt x="3657" y="5090"/>
                    <a:pt x="3675" y="5062"/>
                  </a:cubicBezTo>
                  <a:cubicBezTo>
                    <a:pt x="3689" y="5040"/>
                    <a:pt x="3704" y="5019"/>
                    <a:pt x="3714" y="4997"/>
                  </a:cubicBezTo>
                  <a:cubicBezTo>
                    <a:pt x="3725" y="4983"/>
                    <a:pt x="3736" y="4961"/>
                    <a:pt x="3743" y="4944"/>
                  </a:cubicBezTo>
                  <a:cubicBezTo>
                    <a:pt x="3750" y="4933"/>
                    <a:pt x="3754" y="4926"/>
                    <a:pt x="3757" y="4915"/>
                  </a:cubicBezTo>
                  <a:cubicBezTo>
                    <a:pt x="3772" y="4897"/>
                    <a:pt x="3779" y="4875"/>
                    <a:pt x="3786" y="4858"/>
                  </a:cubicBezTo>
                  <a:cubicBezTo>
                    <a:pt x="3793" y="4850"/>
                    <a:pt x="3800" y="4840"/>
                    <a:pt x="3800" y="4829"/>
                  </a:cubicBezTo>
                  <a:cubicBezTo>
                    <a:pt x="3811" y="4807"/>
                    <a:pt x="3822" y="4790"/>
                    <a:pt x="3829" y="4764"/>
                  </a:cubicBezTo>
                  <a:cubicBezTo>
                    <a:pt x="3890" y="4621"/>
                    <a:pt x="3936" y="4471"/>
                    <a:pt x="3972" y="4317"/>
                  </a:cubicBezTo>
                  <a:cubicBezTo>
                    <a:pt x="4004" y="4202"/>
                    <a:pt x="4026" y="4084"/>
                    <a:pt x="4051" y="3970"/>
                  </a:cubicBezTo>
                  <a:cubicBezTo>
                    <a:pt x="4040" y="3962"/>
                    <a:pt x="4029" y="3962"/>
                    <a:pt x="4015" y="3962"/>
                  </a:cubicBezTo>
                  <a:cubicBezTo>
                    <a:pt x="3969" y="3973"/>
                    <a:pt x="3929" y="4002"/>
                    <a:pt x="3904" y="4045"/>
                  </a:cubicBezTo>
                  <a:cubicBezTo>
                    <a:pt x="3836" y="4123"/>
                    <a:pt x="3772" y="4195"/>
                    <a:pt x="3711" y="4274"/>
                  </a:cubicBezTo>
                  <a:cubicBezTo>
                    <a:pt x="3618" y="4227"/>
                    <a:pt x="3535" y="4163"/>
                    <a:pt x="3467" y="4084"/>
                  </a:cubicBezTo>
                  <a:cubicBezTo>
                    <a:pt x="3149" y="3737"/>
                    <a:pt x="2952" y="3300"/>
                    <a:pt x="2901" y="2834"/>
                  </a:cubicBezTo>
                  <a:cubicBezTo>
                    <a:pt x="2887" y="2705"/>
                    <a:pt x="2891" y="2559"/>
                    <a:pt x="2984" y="2466"/>
                  </a:cubicBezTo>
                  <a:cubicBezTo>
                    <a:pt x="3030" y="2423"/>
                    <a:pt x="3088" y="2397"/>
                    <a:pt x="3152" y="2390"/>
                  </a:cubicBezTo>
                  <a:cubicBezTo>
                    <a:pt x="3172" y="2387"/>
                    <a:pt x="3192" y="2385"/>
                    <a:pt x="3212" y="2385"/>
                  </a:cubicBezTo>
                  <a:cubicBezTo>
                    <a:pt x="3232" y="2385"/>
                    <a:pt x="3252" y="2387"/>
                    <a:pt x="3274" y="2390"/>
                  </a:cubicBezTo>
                  <a:lnTo>
                    <a:pt x="3281" y="2390"/>
                  </a:lnTo>
                  <a:cubicBezTo>
                    <a:pt x="3385" y="2412"/>
                    <a:pt x="3489" y="2444"/>
                    <a:pt x="3585" y="2483"/>
                  </a:cubicBezTo>
                  <a:cubicBezTo>
                    <a:pt x="3713" y="2523"/>
                    <a:pt x="3844" y="2542"/>
                    <a:pt x="3975" y="2542"/>
                  </a:cubicBezTo>
                  <a:cubicBezTo>
                    <a:pt x="4035" y="2542"/>
                    <a:pt x="4095" y="2538"/>
                    <a:pt x="4155" y="2530"/>
                  </a:cubicBezTo>
                  <a:cubicBezTo>
                    <a:pt x="4187" y="2526"/>
                    <a:pt x="4216" y="2523"/>
                    <a:pt x="4237" y="2519"/>
                  </a:cubicBezTo>
                  <a:cubicBezTo>
                    <a:pt x="4262" y="2516"/>
                    <a:pt x="4287" y="2512"/>
                    <a:pt x="4309" y="2512"/>
                  </a:cubicBezTo>
                  <a:cubicBezTo>
                    <a:pt x="4309" y="2498"/>
                    <a:pt x="4312" y="2480"/>
                    <a:pt x="4316" y="2458"/>
                  </a:cubicBezTo>
                  <a:cubicBezTo>
                    <a:pt x="4323" y="2433"/>
                    <a:pt x="4330" y="2408"/>
                    <a:pt x="4337" y="2383"/>
                  </a:cubicBezTo>
                  <a:cubicBezTo>
                    <a:pt x="4341" y="2380"/>
                    <a:pt x="4341" y="2376"/>
                    <a:pt x="4341" y="2372"/>
                  </a:cubicBezTo>
                  <a:cubicBezTo>
                    <a:pt x="4345" y="2365"/>
                    <a:pt x="4352" y="2355"/>
                    <a:pt x="4355" y="2347"/>
                  </a:cubicBezTo>
                  <a:cubicBezTo>
                    <a:pt x="4359" y="2337"/>
                    <a:pt x="4366" y="2329"/>
                    <a:pt x="4373" y="2322"/>
                  </a:cubicBezTo>
                  <a:cubicBezTo>
                    <a:pt x="4330" y="2118"/>
                    <a:pt x="4252" y="1918"/>
                    <a:pt x="4094" y="1782"/>
                  </a:cubicBezTo>
                  <a:cubicBezTo>
                    <a:pt x="3959" y="1662"/>
                    <a:pt x="3777" y="1607"/>
                    <a:pt x="3595" y="1607"/>
                  </a:cubicBezTo>
                  <a:cubicBezTo>
                    <a:pt x="3559" y="1607"/>
                    <a:pt x="3524" y="1609"/>
                    <a:pt x="3489" y="1613"/>
                  </a:cubicBezTo>
                  <a:cubicBezTo>
                    <a:pt x="3274" y="1642"/>
                    <a:pt x="3070" y="1717"/>
                    <a:pt x="2887" y="1832"/>
                  </a:cubicBezTo>
                  <a:cubicBezTo>
                    <a:pt x="2733" y="1921"/>
                    <a:pt x="2576" y="2032"/>
                    <a:pt x="2397" y="2032"/>
                  </a:cubicBezTo>
                  <a:cubicBezTo>
                    <a:pt x="2160" y="2032"/>
                    <a:pt x="1963" y="1839"/>
                    <a:pt x="1849" y="1628"/>
                  </a:cubicBezTo>
                  <a:cubicBezTo>
                    <a:pt x="1734" y="1420"/>
                    <a:pt x="1673" y="1184"/>
                    <a:pt x="1541" y="987"/>
                  </a:cubicBezTo>
                  <a:cubicBezTo>
                    <a:pt x="1431" y="826"/>
                    <a:pt x="1105" y="0"/>
                    <a:pt x="880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1418" name="Group 130"/>
          <p:cNvGrpSpPr/>
          <p:nvPr/>
        </p:nvGrpSpPr>
        <p:grpSpPr>
          <a:xfrm>
            <a:off x="7423560" y="2013480"/>
            <a:ext cx="1347480" cy="1838880"/>
            <a:chOff x="7423560" y="2013480"/>
            <a:chExt cx="1347480" cy="1838880"/>
          </a:xfrm>
        </p:grpSpPr>
        <p:sp>
          <p:nvSpPr>
            <p:cNvPr id="1419" name="CustomShape 131"/>
            <p:cNvSpPr/>
            <p:nvPr/>
          </p:nvSpPr>
          <p:spPr>
            <a:xfrm>
              <a:off x="7443720" y="3706200"/>
              <a:ext cx="1290240" cy="128520"/>
            </a:xfrm>
            <a:prstGeom prst="ellipse">
              <a:avLst/>
            </a:prstGeom>
            <a:solidFill>
              <a:srgbClr val="372549">
                <a:alpha val="36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20" name="CustomShape 132"/>
            <p:cNvSpPr/>
            <p:nvPr/>
          </p:nvSpPr>
          <p:spPr>
            <a:xfrm>
              <a:off x="7890120" y="3076200"/>
              <a:ext cx="57600" cy="58320"/>
            </a:xfrm>
            <a:custGeom>
              <a:avLst/>
              <a:gdLst/>
              <a:ahLst/>
              <a:rect l="l" t="t" r="r" b="b"/>
              <a:pathLst>
                <a:path w="1383" h="1401">
                  <a:moveTo>
                    <a:pt x="691" y="0"/>
                  </a:moveTo>
                  <a:cubicBezTo>
                    <a:pt x="308" y="0"/>
                    <a:pt x="0" y="315"/>
                    <a:pt x="0" y="699"/>
                  </a:cubicBezTo>
                  <a:cubicBezTo>
                    <a:pt x="0" y="1085"/>
                    <a:pt x="308" y="1400"/>
                    <a:pt x="691" y="1400"/>
                  </a:cubicBezTo>
                  <a:cubicBezTo>
                    <a:pt x="1071" y="1400"/>
                    <a:pt x="1383" y="1085"/>
                    <a:pt x="1383" y="699"/>
                  </a:cubicBezTo>
                  <a:cubicBezTo>
                    <a:pt x="1383" y="315"/>
                    <a:pt x="1071" y="0"/>
                    <a:pt x="691" y="0"/>
                  </a:cubicBezTo>
                  <a:close/>
                </a:path>
              </a:pathLst>
            </a:custGeom>
            <a:solidFill>
              <a:srgbClr val="b8be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21" name="CustomShape 133"/>
            <p:cNvSpPr/>
            <p:nvPr/>
          </p:nvSpPr>
          <p:spPr>
            <a:xfrm>
              <a:off x="8133480" y="3284640"/>
              <a:ext cx="57600" cy="58680"/>
            </a:xfrm>
            <a:custGeom>
              <a:avLst/>
              <a:gdLst/>
              <a:ahLst/>
              <a:rect l="l" t="t" r="r" b="b"/>
              <a:pathLst>
                <a:path w="1380" h="1398">
                  <a:moveTo>
                    <a:pt x="692" y="1"/>
                  </a:moveTo>
                  <a:cubicBezTo>
                    <a:pt x="309" y="1"/>
                    <a:pt x="1" y="312"/>
                    <a:pt x="1" y="699"/>
                  </a:cubicBezTo>
                  <a:cubicBezTo>
                    <a:pt x="1" y="1086"/>
                    <a:pt x="309" y="1397"/>
                    <a:pt x="692" y="1397"/>
                  </a:cubicBezTo>
                  <a:cubicBezTo>
                    <a:pt x="1071" y="1397"/>
                    <a:pt x="1379" y="1086"/>
                    <a:pt x="1379" y="699"/>
                  </a:cubicBezTo>
                  <a:cubicBezTo>
                    <a:pt x="1379" y="312"/>
                    <a:pt x="1071" y="1"/>
                    <a:pt x="692" y="1"/>
                  </a:cubicBezTo>
                  <a:close/>
                </a:path>
              </a:pathLst>
            </a:custGeom>
            <a:solidFill>
              <a:srgbClr val="b8be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22" name="CustomShape 134"/>
            <p:cNvSpPr/>
            <p:nvPr/>
          </p:nvSpPr>
          <p:spPr>
            <a:xfrm>
              <a:off x="8363160" y="3076200"/>
              <a:ext cx="57600" cy="58320"/>
            </a:xfrm>
            <a:custGeom>
              <a:avLst/>
              <a:gdLst/>
              <a:ahLst/>
              <a:rect l="l" t="t" r="r" b="b"/>
              <a:pathLst>
                <a:path w="1379" h="1401">
                  <a:moveTo>
                    <a:pt x="691" y="0"/>
                  </a:moveTo>
                  <a:cubicBezTo>
                    <a:pt x="308" y="0"/>
                    <a:pt x="0" y="315"/>
                    <a:pt x="0" y="699"/>
                  </a:cubicBezTo>
                  <a:cubicBezTo>
                    <a:pt x="0" y="1085"/>
                    <a:pt x="308" y="1400"/>
                    <a:pt x="691" y="1400"/>
                  </a:cubicBezTo>
                  <a:cubicBezTo>
                    <a:pt x="1071" y="1400"/>
                    <a:pt x="1379" y="1085"/>
                    <a:pt x="1379" y="699"/>
                  </a:cubicBezTo>
                  <a:cubicBezTo>
                    <a:pt x="1379" y="315"/>
                    <a:pt x="1071" y="0"/>
                    <a:pt x="691" y="0"/>
                  </a:cubicBezTo>
                  <a:close/>
                </a:path>
              </a:pathLst>
            </a:custGeom>
            <a:solidFill>
              <a:srgbClr val="b8be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23" name="CustomShape 135"/>
            <p:cNvSpPr/>
            <p:nvPr/>
          </p:nvSpPr>
          <p:spPr>
            <a:xfrm>
              <a:off x="7890120" y="3477960"/>
              <a:ext cx="57600" cy="58320"/>
            </a:xfrm>
            <a:custGeom>
              <a:avLst/>
              <a:gdLst/>
              <a:ahLst/>
              <a:rect l="l" t="t" r="r" b="b"/>
              <a:pathLst>
                <a:path w="1383" h="1398">
                  <a:moveTo>
                    <a:pt x="691" y="1"/>
                  </a:moveTo>
                  <a:cubicBezTo>
                    <a:pt x="308" y="1"/>
                    <a:pt x="0" y="312"/>
                    <a:pt x="0" y="699"/>
                  </a:cubicBezTo>
                  <a:cubicBezTo>
                    <a:pt x="0" y="1086"/>
                    <a:pt x="308" y="1398"/>
                    <a:pt x="691" y="1398"/>
                  </a:cubicBezTo>
                  <a:cubicBezTo>
                    <a:pt x="1071" y="1398"/>
                    <a:pt x="1383" y="1086"/>
                    <a:pt x="1383" y="699"/>
                  </a:cubicBezTo>
                  <a:cubicBezTo>
                    <a:pt x="1383" y="312"/>
                    <a:pt x="1071" y="1"/>
                    <a:pt x="691" y="1"/>
                  </a:cubicBezTo>
                  <a:close/>
                </a:path>
              </a:pathLst>
            </a:custGeom>
            <a:solidFill>
              <a:srgbClr val="b8be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24" name="CustomShape 136"/>
            <p:cNvSpPr/>
            <p:nvPr/>
          </p:nvSpPr>
          <p:spPr>
            <a:xfrm>
              <a:off x="8363160" y="3477960"/>
              <a:ext cx="57600" cy="58320"/>
            </a:xfrm>
            <a:custGeom>
              <a:avLst/>
              <a:gdLst/>
              <a:ahLst/>
              <a:rect l="l" t="t" r="r" b="b"/>
              <a:pathLst>
                <a:path w="1379" h="1398">
                  <a:moveTo>
                    <a:pt x="691" y="1"/>
                  </a:moveTo>
                  <a:cubicBezTo>
                    <a:pt x="308" y="1"/>
                    <a:pt x="0" y="312"/>
                    <a:pt x="0" y="699"/>
                  </a:cubicBezTo>
                  <a:cubicBezTo>
                    <a:pt x="0" y="1086"/>
                    <a:pt x="308" y="1398"/>
                    <a:pt x="691" y="1398"/>
                  </a:cubicBezTo>
                  <a:cubicBezTo>
                    <a:pt x="1071" y="1398"/>
                    <a:pt x="1379" y="1086"/>
                    <a:pt x="1379" y="699"/>
                  </a:cubicBezTo>
                  <a:cubicBezTo>
                    <a:pt x="1379" y="312"/>
                    <a:pt x="1071" y="1"/>
                    <a:pt x="691" y="1"/>
                  </a:cubicBezTo>
                  <a:close/>
                </a:path>
              </a:pathLst>
            </a:custGeom>
            <a:solidFill>
              <a:srgbClr val="b8be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25" name="CustomShape 137"/>
            <p:cNvSpPr/>
            <p:nvPr/>
          </p:nvSpPr>
          <p:spPr>
            <a:xfrm>
              <a:off x="8078040" y="2432160"/>
              <a:ext cx="380880" cy="473760"/>
            </a:xfrm>
            <a:custGeom>
              <a:avLst/>
              <a:gdLst/>
              <a:ahLst/>
              <a:rect l="l" t="t" r="r" b="b"/>
              <a:pathLst>
                <a:path w="9097" h="11313">
                  <a:moveTo>
                    <a:pt x="1659" y="1"/>
                  </a:moveTo>
                  <a:cubicBezTo>
                    <a:pt x="424" y="1111"/>
                    <a:pt x="1" y="3030"/>
                    <a:pt x="653" y="4552"/>
                  </a:cubicBezTo>
                  <a:cubicBezTo>
                    <a:pt x="828" y="4964"/>
                    <a:pt x="1079" y="5362"/>
                    <a:pt x="1086" y="5806"/>
                  </a:cubicBezTo>
                  <a:cubicBezTo>
                    <a:pt x="1097" y="6278"/>
                    <a:pt x="835" y="6708"/>
                    <a:pt x="706" y="7163"/>
                  </a:cubicBezTo>
                  <a:cubicBezTo>
                    <a:pt x="502" y="7900"/>
                    <a:pt x="663" y="8703"/>
                    <a:pt x="989" y="9397"/>
                  </a:cubicBezTo>
                  <a:cubicBezTo>
                    <a:pt x="1315" y="10088"/>
                    <a:pt x="1802" y="10694"/>
                    <a:pt x="2286" y="11288"/>
                  </a:cubicBezTo>
                  <a:cubicBezTo>
                    <a:pt x="2547" y="11305"/>
                    <a:pt x="2809" y="11313"/>
                    <a:pt x="3071" y="11313"/>
                  </a:cubicBezTo>
                  <a:cubicBezTo>
                    <a:pt x="4969" y="11313"/>
                    <a:pt x="6872" y="10885"/>
                    <a:pt x="8606" y="10121"/>
                  </a:cubicBezTo>
                  <a:cubicBezTo>
                    <a:pt x="8757" y="10053"/>
                    <a:pt x="8918" y="9977"/>
                    <a:pt x="8996" y="9834"/>
                  </a:cubicBezTo>
                  <a:cubicBezTo>
                    <a:pt x="9097" y="9666"/>
                    <a:pt x="9057" y="9451"/>
                    <a:pt x="9011" y="9261"/>
                  </a:cubicBezTo>
                  <a:cubicBezTo>
                    <a:pt x="8549" y="7245"/>
                    <a:pt x="7897" y="5240"/>
                    <a:pt x="6744" y="3521"/>
                  </a:cubicBezTo>
                  <a:cubicBezTo>
                    <a:pt x="5591" y="1802"/>
                    <a:pt x="3668" y="484"/>
                    <a:pt x="1659" y="1"/>
                  </a:cubicBezTo>
                  <a:close/>
                </a:path>
              </a:pathLst>
            </a:custGeom>
            <a:solidFill>
              <a:schemeClr val="accent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26" name="CustomShape 138"/>
            <p:cNvSpPr/>
            <p:nvPr/>
          </p:nvSpPr>
          <p:spPr>
            <a:xfrm>
              <a:off x="8070840" y="2805120"/>
              <a:ext cx="291960" cy="286920"/>
            </a:xfrm>
            <a:custGeom>
              <a:avLst/>
              <a:gdLst/>
              <a:ahLst/>
              <a:rect l="l" t="t" r="r" b="b"/>
              <a:pathLst>
                <a:path w="6977" h="6858">
                  <a:moveTo>
                    <a:pt x="4963" y="1"/>
                  </a:moveTo>
                  <a:cubicBezTo>
                    <a:pt x="4120" y="1"/>
                    <a:pt x="3085" y="164"/>
                    <a:pt x="2346" y="827"/>
                  </a:cubicBezTo>
                  <a:cubicBezTo>
                    <a:pt x="1469" y="1611"/>
                    <a:pt x="684" y="2492"/>
                    <a:pt x="0" y="3448"/>
                  </a:cubicBezTo>
                  <a:lnTo>
                    <a:pt x="5060" y="6857"/>
                  </a:lnTo>
                  <a:lnTo>
                    <a:pt x="6976" y="1865"/>
                  </a:lnTo>
                  <a:lnTo>
                    <a:pt x="6428" y="157"/>
                  </a:lnTo>
                  <a:cubicBezTo>
                    <a:pt x="6428" y="157"/>
                    <a:pt x="5787" y="1"/>
                    <a:pt x="4963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27" name="CustomShape 139"/>
            <p:cNvSpPr/>
            <p:nvPr/>
          </p:nvSpPr>
          <p:spPr>
            <a:xfrm rot="340200">
              <a:off x="8308080" y="2631240"/>
              <a:ext cx="219600" cy="270720"/>
            </a:xfrm>
            <a:custGeom>
              <a:avLst/>
              <a:gdLst/>
              <a:ahLst/>
              <a:rect l="l" t="t" r="r" b="b"/>
              <a:pathLst>
                <a:path w="5082" h="6473">
                  <a:moveTo>
                    <a:pt x="2782" y="1"/>
                  </a:moveTo>
                  <a:lnTo>
                    <a:pt x="0" y="3439"/>
                  </a:lnTo>
                  <a:cubicBezTo>
                    <a:pt x="287" y="3678"/>
                    <a:pt x="763" y="4151"/>
                    <a:pt x="999" y="4774"/>
                  </a:cubicBezTo>
                  <a:cubicBezTo>
                    <a:pt x="1200" y="5297"/>
                    <a:pt x="1139" y="5877"/>
                    <a:pt x="1160" y="6196"/>
                  </a:cubicBezTo>
                  <a:cubicBezTo>
                    <a:pt x="1174" y="6412"/>
                    <a:pt x="1415" y="6472"/>
                    <a:pt x="1686" y="6472"/>
                  </a:cubicBezTo>
                  <a:cubicBezTo>
                    <a:pt x="1967" y="6472"/>
                    <a:pt x="2279" y="6408"/>
                    <a:pt x="2403" y="6386"/>
                  </a:cubicBezTo>
                  <a:cubicBezTo>
                    <a:pt x="2954" y="6289"/>
                    <a:pt x="3499" y="6117"/>
                    <a:pt x="3971" y="5813"/>
                  </a:cubicBezTo>
                  <a:cubicBezTo>
                    <a:pt x="4279" y="5619"/>
                    <a:pt x="4634" y="5394"/>
                    <a:pt x="4824" y="5075"/>
                  </a:cubicBezTo>
                  <a:cubicBezTo>
                    <a:pt x="5081" y="4638"/>
                    <a:pt x="4616" y="4051"/>
                    <a:pt x="4437" y="3650"/>
                  </a:cubicBezTo>
                  <a:lnTo>
                    <a:pt x="3384" y="1333"/>
                  </a:lnTo>
                  <a:cubicBezTo>
                    <a:pt x="3277" y="1089"/>
                    <a:pt x="3166" y="846"/>
                    <a:pt x="3055" y="602"/>
                  </a:cubicBezTo>
                  <a:lnTo>
                    <a:pt x="2782" y="1"/>
                  </a:lnTo>
                  <a:close/>
                </a:path>
              </a:pathLst>
            </a:custGeom>
            <a:solidFill>
              <a:srgbClr val="c77b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28" name="CustomShape 140"/>
            <p:cNvSpPr/>
            <p:nvPr/>
          </p:nvSpPr>
          <p:spPr>
            <a:xfrm>
              <a:off x="8307720" y="2695680"/>
              <a:ext cx="40320" cy="10440"/>
            </a:xfrm>
            <a:custGeom>
              <a:avLst/>
              <a:gdLst/>
              <a:ahLst/>
              <a:rect l="l" t="t" r="r" b="b"/>
              <a:pathLst>
                <a:path w="968" h="258">
                  <a:moveTo>
                    <a:pt x="1" y="0"/>
                  </a:moveTo>
                  <a:lnTo>
                    <a:pt x="1" y="258"/>
                  </a:lnTo>
                  <a:lnTo>
                    <a:pt x="968" y="0"/>
                  </a:lnTo>
                  <a:close/>
                </a:path>
              </a:pathLst>
            </a:custGeom>
            <a:solidFill>
              <a:srgbClr val="c77b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29" name="CustomShape 141"/>
            <p:cNvSpPr/>
            <p:nvPr/>
          </p:nvSpPr>
          <p:spPr>
            <a:xfrm>
              <a:off x="8136360" y="2403360"/>
              <a:ext cx="304200" cy="396360"/>
            </a:xfrm>
            <a:custGeom>
              <a:avLst/>
              <a:gdLst/>
              <a:ahLst/>
              <a:rect l="l" t="t" r="r" b="b"/>
              <a:pathLst>
                <a:path w="7264" h="9471">
                  <a:moveTo>
                    <a:pt x="3457" y="1"/>
                  </a:moveTo>
                  <a:cubicBezTo>
                    <a:pt x="3029" y="1"/>
                    <a:pt x="2603" y="80"/>
                    <a:pt x="2210" y="245"/>
                  </a:cubicBezTo>
                  <a:cubicBezTo>
                    <a:pt x="1766" y="432"/>
                    <a:pt x="1372" y="718"/>
                    <a:pt x="1057" y="1080"/>
                  </a:cubicBezTo>
                  <a:cubicBezTo>
                    <a:pt x="821" y="1348"/>
                    <a:pt x="649" y="1667"/>
                    <a:pt x="552" y="2011"/>
                  </a:cubicBezTo>
                  <a:cubicBezTo>
                    <a:pt x="409" y="2534"/>
                    <a:pt x="445" y="3092"/>
                    <a:pt x="567" y="3619"/>
                  </a:cubicBezTo>
                  <a:cubicBezTo>
                    <a:pt x="646" y="3959"/>
                    <a:pt x="760" y="4299"/>
                    <a:pt x="724" y="4650"/>
                  </a:cubicBezTo>
                  <a:cubicBezTo>
                    <a:pt x="681" y="5069"/>
                    <a:pt x="449" y="5409"/>
                    <a:pt x="320" y="5814"/>
                  </a:cubicBezTo>
                  <a:cubicBezTo>
                    <a:pt x="205" y="6172"/>
                    <a:pt x="1" y="6537"/>
                    <a:pt x="184" y="6834"/>
                  </a:cubicBezTo>
                  <a:cubicBezTo>
                    <a:pt x="291" y="7010"/>
                    <a:pt x="624" y="7121"/>
                    <a:pt x="868" y="7250"/>
                  </a:cubicBezTo>
                  <a:cubicBezTo>
                    <a:pt x="1147" y="7400"/>
                    <a:pt x="1244" y="7572"/>
                    <a:pt x="1347" y="7805"/>
                  </a:cubicBezTo>
                  <a:cubicBezTo>
                    <a:pt x="1358" y="7826"/>
                    <a:pt x="1369" y="7851"/>
                    <a:pt x="1380" y="7873"/>
                  </a:cubicBezTo>
                  <a:cubicBezTo>
                    <a:pt x="1401" y="7927"/>
                    <a:pt x="1426" y="7984"/>
                    <a:pt x="1455" y="8045"/>
                  </a:cubicBezTo>
                  <a:cubicBezTo>
                    <a:pt x="1612" y="8388"/>
                    <a:pt x="1741" y="8747"/>
                    <a:pt x="1942" y="9069"/>
                  </a:cubicBezTo>
                  <a:cubicBezTo>
                    <a:pt x="2089" y="9305"/>
                    <a:pt x="2295" y="9470"/>
                    <a:pt x="2567" y="9470"/>
                  </a:cubicBezTo>
                  <a:cubicBezTo>
                    <a:pt x="2600" y="9470"/>
                    <a:pt x="2634" y="9468"/>
                    <a:pt x="2669" y="9463"/>
                  </a:cubicBezTo>
                  <a:cubicBezTo>
                    <a:pt x="3113" y="9405"/>
                    <a:pt x="3535" y="9237"/>
                    <a:pt x="3944" y="9055"/>
                  </a:cubicBezTo>
                  <a:cubicBezTo>
                    <a:pt x="3987" y="9037"/>
                    <a:pt x="4022" y="9019"/>
                    <a:pt x="4065" y="8997"/>
                  </a:cubicBezTo>
                  <a:cubicBezTo>
                    <a:pt x="4073" y="8994"/>
                    <a:pt x="4080" y="8990"/>
                    <a:pt x="4087" y="8986"/>
                  </a:cubicBezTo>
                  <a:cubicBezTo>
                    <a:pt x="4810" y="8653"/>
                    <a:pt x="5519" y="8252"/>
                    <a:pt x="6067" y="7672"/>
                  </a:cubicBezTo>
                  <a:cubicBezTo>
                    <a:pt x="6096" y="7640"/>
                    <a:pt x="6124" y="7608"/>
                    <a:pt x="6146" y="7579"/>
                  </a:cubicBezTo>
                  <a:cubicBezTo>
                    <a:pt x="6551" y="7110"/>
                    <a:pt x="6844" y="6562"/>
                    <a:pt x="7016" y="5971"/>
                  </a:cubicBezTo>
                  <a:cubicBezTo>
                    <a:pt x="7020" y="5957"/>
                    <a:pt x="7023" y="5943"/>
                    <a:pt x="7027" y="5932"/>
                  </a:cubicBezTo>
                  <a:cubicBezTo>
                    <a:pt x="7109" y="5642"/>
                    <a:pt x="7163" y="5345"/>
                    <a:pt x="7192" y="5044"/>
                  </a:cubicBezTo>
                  <a:cubicBezTo>
                    <a:pt x="7263" y="4235"/>
                    <a:pt x="7106" y="3368"/>
                    <a:pt x="6841" y="2594"/>
                  </a:cubicBezTo>
                  <a:cubicBezTo>
                    <a:pt x="6615" y="1939"/>
                    <a:pt x="6261" y="1320"/>
                    <a:pt x="5745" y="858"/>
                  </a:cubicBezTo>
                  <a:cubicBezTo>
                    <a:pt x="5130" y="302"/>
                    <a:pt x="4290" y="1"/>
                    <a:pt x="3457" y="1"/>
                  </a:cubicBezTo>
                  <a:close/>
                </a:path>
              </a:pathLst>
            </a:custGeom>
            <a:solidFill>
              <a:srgbClr val="c77b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30" name="CustomShape 142"/>
            <p:cNvSpPr/>
            <p:nvPr/>
          </p:nvSpPr>
          <p:spPr>
            <a:xfrm>
              <a:off x="8219160" y="2579040"/>
              <a:ext cx="154800" cy="152640"/>
            </a:xfrm>
            <a:custGeom>
              <a:avLst/>
              <a:gdLst/>
              <a:ahLst/>
              <a:rect l="l" t="t" r="r" b="b"/>
              <a:pathLst>
                <a:path w="3704" h="3650">
                  <a:moveTo>
                    <a:pt x="1" y="1"/>
                  </a:moveTo>
                  <a:lnTo>
                    <a:pt x="1" y="3650"/>
                  </a:lnTo>
                  <a:lnTo>
                    <a:pt x="3703" y="3650"/>
                  </a:lnTo>
                  <a:lnTo>
                    <a:pt x="3703" y="1"/>
                  </a:lnTo>
                  <a:close/>
                </a:path>
              </a:pathLst>
            </a:custGeom>
            <a:solidFill>
              <a:srgbClr val="c77b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31" name="CustomShape 143"/>
            <p:cNvSpPr/>
            <p:nvPr/>
          </p:nvSpPr>
          <p:spPr>
            <a:xfrm>
              <a:off x="8182080" y="2675160"/>
              <a:ext cx="16920" cy="21960"/>
            </a:xfrm>
            <a:custGeom>
              <a:avLst/>
              <a:gdLst/>
              <a:ahLst/>
              <a:rect l="l" t="t" r="r" b="b"/>
              <a:pathLst>
                <a:path w="409" h="534">
                  <a:moveTo>
                    <a:pt x="186" y="0"/>
                  </a:moveTo>
                  <a:cubicBezTo>
                    <a:pt x="180" y="0"/>
                    <a:pt x="174" y="4"/>
                    <a:pt x="169" y="11"/>
                  </a:cubicBezTo>
                  <a:cubicBezTo>
                    <a:pt x="165" y="18"/>
                    <a:pt x="169" y="29"/>
                    <a:pt x="176" y="36"/>
                  </a:cubicBezTo>
                  <a:cubicBezTo>
                    <a:pt x="255" y="94"/>
                    <a:pt x="344" y="198"/>
                    <a:pt x="316" y="266"/>
                  </a:cubicBezTo>
                  <a:lnTo>
                    <a:pt x="36" y="341"/>
                  </a:lnTo>
                  <a:cubicBezTo>
                    <a:pt x="18" y="341"/>
                    <a:pt x="8" y="355"/>
                    <a:pt x="4" y="369"/>
                  </a:cubicBezTo>
                  <a:cubicBezTo>
                    <a:pt x="1" y="384"/>
                    <a:pt x="8" y="402"/>
                    <a:pt x="18" y="412"/>
                  </a:cubicBezTo>
                  <a:lnTo>
                    <a:pt x="155" y="523"/>
                  </a:lnTo>
                  <a:cubicBezTo>
                    <a:pt x="162" y="527"/>
                    <a:pt x="165" y="531"/>
                    <a:pt x="169" y="531"/>
                  </a:cubicBezTo>
                  <a:cubicBezTo>
                    <a:pt x="174" y="533"/>
                    <a:pt x="179" y="533"/>
                    <a:pt x="184" y="533"/>
                  </a:cubicBezTo>
                  <a:cubicBezTo>
                    <a:pt x="196" y="533"/>
                    <a:pt x="208" y="528"/>
                    <a:pt x="215" y="520"/>
                  </a:cubicBezTo>
                  <a:cubicBezTo>
                    <a:pt x="230" y="502"/>
                    <a:pt x="226" y="477"/>
                    <a:pt x="208" y="463"/>
                  </a:cubicBezTo>
                  <a:lnTo>
                    <a:pt x="133" y="398"/>
                  </a:lnTo>
                  <a:lnTo>
                    <a:pt x="366" y="337"/>
                  </a:lnTo>
                  <a:cubicBezTo>
                    <a:pt x="380" y="330"/>
                    <a:pt x="387" y="319"/>
                    <a:pt x="391" y="305"/>
                  </a:cubicBezTo>
                  <a:cubicBezTo>
                    <a:pt x="391" y="301"/>
                    <a:pt x="391" y="298"/>
                    <a:pt x="394" y="298"/>
                  </a:cubicBezTo>
                  <a:cubicBezTo>
                    <a:pt x="409" y="230"/>
                    <a:pt x="387" y="158"/>
                    <a:pt x="337" y="112"/>
                  </a:cubicBezTo>
                  <a:cubicBezTo>
                    <a:pt x="294" y="69"/>
                    <a:pt x="248" y="33"/>
                    <a:pt x="198" y="4"/>
                  </a:cubicBezTo>
                  <a:cubicBezTo>
                    <a:pt x="194" y="2"/>
                    <a:pt x="190" y="0"/>
                    <a:pt x="186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32" name="CustomShape 144"/>
            <p:cNvSpPr/>
            <p:nvPr/>
          </p:nvSpPr>
          <p:spPr>
            <a:xfrm>
              <a:off x="8193240" y="2703960"/>
              <a:ext cx="31680" cy="28800"/>
            </a:xfrm>
            <a:custGeom>
              <a:avLst/>
              <a:gdLst/>
              <a:ahLst/>
              <a:rect l="l" t="t" r="r" b="b"/>
              <a:pathLst>
                <a:path w="761" h="698">
                  <a:moveTo>
                    <a:pt x="727" y="1"/>
                  </a:moveTo>
                  <a:cubicBezTo>
                    <a:pt x="724" y="1"/>
                    <a:pt x="720" y="2"/>
                    <a:pt x="717" y="3"/>
                  </a:cubicBezTo>
                  <a:cubicBezTo>
                    <a:pt x="413" y="121"/>
                    <a:pt x="159" y="343"/>
                    <a:pt x="1" y="630"/>
                  </a:cubicBezTo>
                  <a:cubicBezTo>
                    <a:pt x="8" y="651"/>
                    <a:pt x="19" y="676"/>
                    <a:pt x="30" y="698"/>
                  </a:cubicBezTo>
                  <a:cubicBezTo>
                    <a:pt x="184" y="408"/>
                    <a:pt x="434" y="182"/>
                    <a:pt x="739" y="60"/>
                  </a:cubicBezTo>
                  <a:cubicBezTo>
                    <a:pt x="753" y="53"/>
                    <a:pt x="760" y="35"/>
                    <a:pt x="753" y="21"/>
                  </a:cubicBezTo>
                  <a:cubicBezTo>
                    <a:pt x="750" y="10"/>
                    <a:pt x="739" y="1"/>
                    <a:pt x="727" y="1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33" name="CustomShape 145"/>
            <p:cNvSpPr/>
            <p:nvPr/>
          </p:nvSpPr>
          <p:spPr>
            <a:xfrm>
              <a:off x="8204040" y="2723760"/>
              <a:ext cx="20160" cy="15120"/>
            </a:xfrm>
            <a:custGeom>
              <a:avLst/>
              <a:gdLst/>
              <a:ahLst/>
              <a:rect l="l" t="t" r="r" b="b"/>
              <a:pathLst>
                <a:path w="491" h="370">
                  <a:moveTo>
                    <a:pt x="457" y="0"/>
                  </a:moveTo>
                  <a:cubicBezTo>
                    <a:pt x="446" y="0"/>
                    <a:pt x="435" y="5"/>
                    <a:pt x="430" y="15"/>
                  </a:cubicBezTo>
                  <a:cubicBezTo>
                    <a:pt x="341" y="161"/>
                    <a:pt x="197" y="269"/>
                    <a:pt x="29" y="312"/>
                  </a:cubicBezTo>
                  <a:cubicBezTo>
                    <a:pt x="11" y="315"/>
                    <a:pt x="0" y="333"/>
                    <a:pt x="8" y="348"/>
                  </a:cubicBezTo>
                  <a:cubicBezTo>
                    <a:pt x="8" y="362"/>
                    <a:pt x="22" y="369"/>
                    <a:pt x="36" y="369"/>
                  </a:cubicBezTo>
                  <a:lnTo>
                    <a:pt x="40" y="369"/>
                  </a:lnTo>
                  <a:cubicBezTo>
                    <a:pt x="226" y="326"/>
                    <a:pt x="384" y="208"/>
                    <a:pt x="480" y="43"/>
                  </a:cubicBezTo>
                  <a:cubicBezTo>
                    <a:pt x="491" y="29"/>
                    <a:pt x="484" y="11"/>
                    <a:pt x="473" y="4"/>
                  </a:cubicBezTo>
                  <a:cubicBezTo>
                    <a:pt x="468" y="1"/>
                    <a:pt x="463" y="0"/>
                    <a:pt x="457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34" name="CustomShape 146"/>
            <p:cNvSpPr/>
            <p:nvPr/>
          </p:nvSpPr>
          <p:spPr>
            <a:xfrm>
              <a:off x="8127000" y="2349360"/>
              <a:ext cx="629280" cy="570600"/>
            </a:xfrm>
            <a:custGeom>
              <a:avLst/>
              <a:gdLst/>
              <a:ahLst/>
              <a:rect l="l" t="t" r="r" b="b"/>
              <a:pathLst>
                <a:path w="15024" h="13630">
                  <a:moveTo>
                    <a:pt x="5070" y="34"/>
                  </a:moveTo>
                  <a:cubicBezTo>
                    <a:pt x="5021" y="34"/>
                    <a:pt x="4971" y="35"/>
                    <a:pt x="4921" y="36"/>
                  </a:cubicBezTo>
                  <a:cubicBezTo>
                    <a:pt x="3431" y="76"/>
                    <a:pt x="1723" y="0"/>
                    <a:pt x="767" y="1332"/>
                  </a:cubicBezTo>
                  <a:cubicBezTo>
                    <a:pt x="738" y="1372"/>
                    <a:pt x="710" y="1411"/>
                    <a:pt x="685" y="1454"/>
                  </a:cubicBezTo>
                  <a:cubicBezTo>
                    <a:pt x="1" y="2514"/>
                    <a:pt x="15" y="4004"/>
                    <a:pt x="1211" y="4666"/>
                  </a:cubicBezTo>
                  <a:cubicBezTo>
                    <a:pt x="1641" y="4899"/>
                    <a:pt x="2182" y="4863"/>
                    <a:pt x="2597" y="5121"/>
                  </a:cubicBezTo>
                  <a:cubicBezTo>
                    <a:pt x="3030" y="5390"/>
                    <a:pt x="3256" y="5938"/>
                    <a:pt x="3725" y="6134"/>
                  </a:cubicBezTo>
                  <a:cubicBezTo>
                    <a:pt x="3870" y="6195"/>
                    <a:pt x="4020" y="6216"/>
                    <a:pt x="4175" y="6216"/>
                  </a:cubicBezTo>
                  <a:cubicBezTo>
                    <a:pt x="4514" y="6216"/>
                    <a:pt x="4871" y="6115"/>
                    <a:pt x="5217" y="6115"/>
                  </a:cubicBezTo>
                  <a:cubicBezTo>
                    <a:pt x="5262" y="6115"/>
                    <a:pt x="5307" y="6116"/>
                    <a:pt x="5351" y="6120"/>
                  </a:cubicBezTo>
                  <a:cubicBezTo>
                    <a:pt x="5974" y="6174"/>
                    <a:pt x="6518" y="6707"/>
                    <a:pt x="6590" y="7327"/>
                  </a:cubicBezTo>
                  <a:cubicBezTo>
                    <a:pt x="6669" y="8000"/>
                    <a:pt x="6257" y="8616"/>
                    <a:pt x="6096" y="9275"/>
                  </a:cubicBezTo>
                  <a:cubicBezTo>
                    <a:pt x="5899" y="10109"/>
                    <a:pt x="6128" y="11008"/>
                    <a:pt x="6568" y="11746"/>
                  </a:cubicBezTo>
                  <a:cubicBezTo>
                    <a:pt x="7009" y="12484"/>
                    <a:pt x="7650" y="13085"/>
                    <a:pt x="8316" y="13629"/>
                  </a:cubicBezTo>
                  <a:cubicBezTo>
                    <a:pt x="10472" y="13279"/>
                    <a:pt x="12588" y="12777"/>
                    <a:pt x="14575" y="11864"/>
                  </a:cubicBezTo>
                  <a:cubicBezTo>
                    <a:pt x="14848" y="10951"/>
                    <a:pt x="15023" y="10059"/>
                    <a:pt x="14919" y="9114"/>
                  </a:cubicBezTo>
                  <a:cubicBezTo>
                    <a:pt x="14815" y="8165"/>
                    <a:pt x="14232" y="7202"/>
                    <a:pt x="13308" y="6955"/>
                  </a:cubicBezTo>
                  <a:cubicBezTo>
                    <a:pt x="13018" y="6879"/>
                    <a:pt x="12688" y="6861"/>
                    <a:pt x="12477" y="6654"/>
                  </a:cubicBezTo>
                  <a:cubicBezTo>
                    <a:pt x="12133" y="6314"/>
                    <a:pt x="12319" y="5744"/>
                    <a:pt x="12402" y="5268"/>
                  </a:cubicBezTo>
                  <a:cubicBezTo>
                    <a:pt x="12545" y="4419"/>
                    <a:pt x="12155" y="3438"/>
                    <a:pt x="11353" y="3130"/>
                  </a:cubicBezTo>
                  <a:cubicBezTo>
                    <a:pt x="10873" y="2944"/>
                    <a:pt x="10325" y="3015"/>
                    <a:pt x="9856" y="2811"/>
                  </a:cubicBezTo>
                  <a:cubicBezTo>
                    <a:pt x="9286" y="2564"/>
                    <a:pt x="8957" y="1973"/>
                    <a:pt x="8549" y="1504"/>
                  </a:cubicBezTo>
                  <a:cubicBezTo>
                    <a:pt x="7693" y="528"/>
                    <a:pt x="6370" y="34"/>
                    <a:pt x="5070" y="34"/>
                  </a:cubicBezTo>
                  <a:close/>
                </a:path>
              </a:pathLst>
            </a:custGeom>
            <a:solidFill>
              <a:schemeClr val="accent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35" name="CustomShape 147"/>
            <p:cNvSpPr/>
            <p:nvPr/>
          </p:nvSpPr>
          <p:spPr>
            <a:xfrm>
              <a:off x="8345160" y="2545200"/>
              <a:ext cx="110160" cy="122040"/>
            </a:xfrm>
            <a:custGeom>
              <a:avLst/>
              <a:gdLst/>
              <a:ahLst/>
              <a:rect l="l" t="t" r="r" b="b"/>
              <a:pathLst>
                <a:path w="2640" h="2921">
                  <a:moveTo>
                    <a:pt x="1280" y="1"/>
                  </a:moveTo>
                  <a:cubicBezTo>
                    <a:pt x="257" y="1"/>
                    <a:pt x="0" y="1621"/>
                    <a:pt x="0" y="1621"/>
                  </a:cubicBezTo>
                  <a:lnTo>
                    <a:pt x="1279" y="2921"/>
                  </a:lnTo>
                  <a:cubicBezTo>
                    <a:pt x="1279" y="2921"/>
                    <a:pt x="2117" y="2523"/>
                    <a:pt x="2396" y="1825"/>
                  </a:cubicBezTo>
                  <a:cubicBezTo>
                    <a:pt x="2621" y="1267"/>
                    <a:pt x="2639" y="221"/>
                    <a:pt x="1461" y="17"/>
                  </a:cubicBezTo>
                  <a:cubicBezTo>
                    <a:pt x="1398" y="6"/>
                    <a:pt x="1338" y="1"/>
                    <a:pt x="1280" y="1"/>
                  </a:cubicBezTo>
                  <a:close/>
                </a:path>
              </a:pathLst>
            </a:custGeom>
            <a:solidFill>
              <a:srgbClr val="c77b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36" name="CustomShape 148"/>
            <p:cNvSpPr/>
            <p:nvPr/>
          </p:nvSpPr>
          <p:spPr>
            <a:xfrm>
              <a:off x="8390880" y="2571120"/>
              <a:ext cx="29520" cy="52200"/>
            </a:xfrm>
            <a:custGeom>
              <a:avLst/>
              <a:gdLst/>
              <a:ahLst/>
              <a:rect l="l" t="t" r="r" b="b"/>
              <a:pathLst>
                <a:path w="713" h="1258">
                  <a:moveTo>
                    <a:pt x="36" y="0"/>
                  </a:moveTo>
                  <a:cubicBezTo>
                    <a:pt x="23" y="0"/>
                    <a:pt x="10" y="7"/>
                    <a:pt x="8" y="19"/>
                  </a:cubicBezTo>
                  <a:cubicBezTo>
                    <a:pt x="0" y="37"/>
                    <a:pt x="8" y="51"/>
                    <a:pt x="25" y="58"/>
                  </a:cubicBezTo>
                  <a:cubicBezTo>
                    <a:pt x="247" y="141"/>
                    <a:pt x="434" y="309"/>
                    <a:pt x="537" y="527"/>
                  </a:cubicBezTo>
                  <a:cubicBezTo>
                    <a:pt x="638" y="746"/>
                    <a:pt x="649" y="993"/>
                    <a:pt x="570" y="1218"/>
                  </a:cubicBezTo>
                  <a:cubicBezTo>
                    <a:pt x="566" y="1236"/>
                    <a:pt x="573" y="1251"/>
                    <a:pt x="588" y="1258"/>
                  </a:cubicBezTo>
                  <a:lnTo>
                    <a:pt x="598" y="1258"/>
                  </a:lnTo>
                  <a:cubicBezTo>
                    <a:pt x="613" y="1258"/>
                    <a:pt x="623" y="1251"/>
                    <a:pt x="627" y="1240"/>
                  </a:cubicBezTo>
                  <a:cubicBezTo>
                    <a:pt x="713" y="996"/>
                    <a:pt x="699" y="731"/>
                    <a:pt x="591" y="502"/>
                  </a:cubicBezTo>
                  <a:cubicBezTo>
                    <a:pt x="480" y="270"/>
                    <a:pt x="283" y="90"/>
                    <a:pt x="43" y="1"/>
                  </a:cubicBezTo>
                  <a:cubicBezTo>
                    <a:pt x="41" y="0"/>
                    <a:pt x="38" y="0"/>
                    <a:pt x="36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37" name="CustomShape 149"/>
            <p:cNvSpPr/>
            <p:nvPr/>
          </p:nvSpPr>
          <p:spPr>
            <a:xfrm>
              <a:off x="8395560" y="2584800"/>
              <a:ext cx="16200" cy="32760"/>
            </a:xfrm>
            <a:custGeom>
              <a:avLst/>
              <a:gdLst/>
              <a:ahLst/>
              <a:rect l="l" t="t" r="r" b="b"/>
              <a:pathLst>
                <a:path w="398" h="787">
                  <a:moveTo>
                    <a:pt x="364" y="1"/>
                  </a:moveTo>
                  <a:cubicBezTo>
                    <a:pt x="356" y="1"/>
                    <a:pt x="349" y="4"/>
                    <a:pt x="344" y="9"/>
                  </a:cubicBezTo>
                  <a:cubicBezTo>
                    <a:pt x="143" y="206"/>
                    <a:pt x="22" y="471"/>
                    <a:pt x="4" y="754"/>
                  </a:cubicBezTo>
                  <a:cubicBezTo>
                    <a:pt x="0" y="772"/>
                    <a:pt x="15" y="786"/>
                    <a:pt x="29" y="786"/>
                  </a:cubicBezTo>
                  <a:cubicBezTo>
                    <a:pt x="43" y="786"/>
                    <a:pt x="57" y="772"/>
                    <a:pt x="57" y="757"/>
                  </a:cubicBezTo>
                  <a:cubicBezTo>
                    <a:pt x="75" y="489"/>
                    <a:pt x="194" y="238"/>
                    <a:pt x="387" y="52"/>
                  </a:cubicBezTo>
                  <a:cubicBezTo>
                    <a:pt x="398" y="41"/>
                    <a:pt x="398" y="23"/>
                    <a:pt x="387" y="9"/>
                  </a:cubicBezTo>
                  <a:cubicBezTo>
                    <a:pt x="380" y="4"/>
                    <a:pt x="372" y="1"/>
                    <a:pt x="364" y="1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38" name="CustomShape 150"/>
            <p:cNvSpPr/>
            <p:nvPr/>
          </p:nvSpPr>
          <p:spPr>
            <a:xfrm>
              <a:off x="7823520" y="2465640"/>
              <a:ext cx="481680" cy="546840"/>
            </a:xfrm>
            <a:custGeom>
              <a:avLst/>
              <a:gdLst/>
              <a:ahLst/>
              <a:rect l="l" t="t" r="r" b="b"/>
              <a:pathLst>
                <a:path w="11506" h="13063">
                  <a:moveTo>
                    <a:pt x="9060" y="1"/>
                  </a:moveTo>
                  <a:cubicBezTo>
                    <a:pt x="9007" y="1"/>
                    <a:pt x="8963" y="3"/>
                    <a:pt x="8930" y="9"/>
                  </a:cubicBezTo>
                  <a:cubicBezTo>
                    <a:pt x="8583" y="70"/>
                    <a:pt x="7537" y="1187"/>
                    <a:pt x="7147" y="1613"/>
                  </a:cubicBezTo>
                  <a:cubicBezTo>
                    <a:pt x="6757" y="2036"/>
                    <a:pt x="6528" y="3142"/>
                    <a:pt x="6159" y="3830"/>
                  </a:cubicBezTo>
                  <a:cubicBezTo>
                    <a:pt x="5532" y="5008"/>
                    <a:pt x="4590" y="5971"/>
                    <a:pt x="3727" y="6974"/>
                  </a:cubicBezTo>
                  <a:cubicBezTo>
                    <a:pt x="2936" y="7890"/>
                    <a:pt x="2159" y="8821"/>
                    <a:pt x="1450" y="9806"/>
                  </a:cubicBezTo>
                  <a:cubicBezTo>
                    <a:pt x="1192" y="10154"/>
                    <a:pt x="956" y="10519"/>
                    <a:pt x="741" y="10902"/>
                  </a:cubicBezTo>
                  <a:cubicBezTo>
                    <a:pt x="0" y="12269"/>
                    <a:pt x="1337" y="13062"/>
                    <a:pt x="2420" y="13062"/>
                  </a:cubicBezTo>
                  <a:cubicBezTo>
                    <a:pt x="2694" y="13062"/>
                    <a:pt x="2951" y="13012"/>
                    <a:pt x="3154" y="12907"/>
                  </a:cubicBezTo>
                  <a:cubicBezTo>
                    <a:pt x="4161" y="12388"/>
                    <a:pt x="6581" y="5971"/>
                    <a:pt x="6581" y="5971"/>
                  </a:cubicBezTo>
                  <a:cubicBezTo>
                    <a:pt x="6581" y="5971"/>
                    <a:pt x="7401" y="5856"/>
                    <a:pt x="7896" y="5420"/>
                  </a:cubicBezTo>
                  <a:cubicBezTo>
                    <a:pt x="8390" y="4983"/>
                    <a:pt x="9092" y="3436"/>
                    <a:pt x="9195" y="3382"/>
                  </a:cubicBezTo>
                  <a:cubicBezTo>
                    <a:pt x="9303" y="3328"/>
                    <a:pt x="10155" y="3339"/>
                    <a:pt x="10481" y="3318"/>
                  </a:cubicBezTo>
                  <a:cubicBezTo>
                    <a:pt x="10810" y="3296"/>
                    <a:pt x="11197" y="3146"/>
                    <a:pt x="11179" y="2909"/>
                  </a:cubicBezTo>
                  <a:cubicBezTo>
                    <a:pt x="11161" y="2687"/>
                    <a:pt x="10055" y="2619"/>
                    <a:pt x="10055" y="2619"/>
                  </a:cubicBezTo>
                  <a:lnTo>
                    <a:pt x="10836" y="2462"/>
                  </a:lnTo>
                  <a:cubicBezTo>
                    <a:pt x="10836" y="2462"/>
                    <a:pt x="11265" y="2379"/>
                    <a:pt x="11348" y="2186"/>
                  </a:cubicBezTo>
                  <a:cubicBezTo>
                    <a:pt x="11462" y="1899"/>
                    <a:pt x="11269" y="1753"/>
                    <a:pt x="11269" y="1753"/>
                  </a:cubicBezTo>
                  <a:cubicBezTo>
                    <a:pt x="11434" y="1703"/>
                    <a:pt x="11505" y="1427"/>
                    <a:pt x="11394" y="1269"/>
                  </a:cubicBezTo>
                  <a:cubicBezTo>
                    <a:pt x="11244" y="1065"/>
                    <a:pt x="9160" y="958"/>
                    <a:pt x="9160" y="958"/>
                  </a:cubicBezTo>
                  <a:cubicBezTo>
                    <a:pt x="9160" y="958"/>
                    <a:pt x="9804" y="832"/>
                    <a:pt x="10209" y="779"/>
                  </a:cubicBezTo>
                  <a:cubicBezTo>
                    <a:pt x="10642" y="718"/>
                    <a:pt x="10900" y="546"/>
                    <a:pt x="10889" y="381"/>
                  </a:cubicBezTo>
                  <a:cubicBezTo>
                    <a:pt x="10879" y="235"/>
                    <a:pt x="9567" y="1"/>
                    <a:pt x="9060" y="1"/>
                  </a:cubicBezTo>
                  <a:close/>
                </a:path>
              </a:pathLst>
            </a:custGeom>
            <a:solidFill>
              <a:srgbClr val="c77b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39" name="CustomShape 151"/>
            <p:cNvSpPr/>
            <p:nvPr/>
          </p:nvSpPr>
          <p:spPr>
            <a:xfrm>
              <a:off x="7423560" y="3617640"/>
              <a:ext cx="391680" cy="194040"/>
            </a:xfrm>
            <a:custGeom>
              <a:avLst/>
              <a:gdLst/>
              <a:ahLst/>
              <a:rect l="l" t="t" r="r" b="b"/>
              <a:pathLst>
                <a:path w="9358" h="4638">
                  <a:moveTo>
                    <a:pt x="6561" y="0"/>
                  </a:moveTo>
                  <a:cubicBezTo>
                    <a:pt x="6561" y="0"/>
                    <a:pt x="6017" y="337"/>
                    <a:pt x="5444" y="666"/>
                  </a:cubicBezTo>
                  <a:cubicBezTo>
                    <a:pt x="5426" y="677"/>
                    <a:pt x="5404" y="688"/>
                    <a:pt x="5390" y="699"/>
                  </a:cubicBezTo>
                  <a:cubicBezTo>
                    <a:pt x="5068" y="881"/>
                    <a:pt x="4745" y="1060"/>
                    <a:pt x="4502" y="1171"/>
                  </a:cubicBezTo>
                  <a:cubicBezTo>
                    <a:pt x="4480" y="1182"/>
                    <a:pt x="4466" y="1193"/>
                    <a:pt x="4448" y="1200"/>
                  </a:cubicBezTo>
                  <a:cubicBezTo>
                    <a:pt x="4445" y="1200"/>
                    <a:pt x="4445" y="1200"/>
                    <a:pt x="4437" y="1203"/>
                  </a:cubicBezTo>
                  <a:cubicBezTo>
                    <a:pt x="4137" y="1336"/>
                    <a:pt x="3292" y="1533"/>
                    <a:pt x="2425" y="1805"/>
                  </a:cubicBezTo>
                  <a:cubicBezTo>
                    <a:pt x="2403" y="1812"/>
                    <a:pt x="2386" y="1816"/>
                    <a:pt x="2364" y="1823"/>
                  </a:cubicBezTo>
                  <a:cubicBezTo>
                    <a:pt x="1268" y="2174"/>
                    <a:pt x="151" y="2643"/>
                    <a:pt x="61" y="3270"/>
                  </a:cubicBezTo>
                  <a:cubicBezTo>
                    <a:pt x="1" y="3703"/>
                    <a:pt x="183" y="3961"/>
                    <a:pt x="434" y="4118"/>
                  </a:cubicBezTo>
                  <a:cubicBezTo>
                    <a:pt x="466" y="4136"/>
                    <a:pt x="498" y="4154"/>
                    <a:pt x="531" y="4168"/>
                  </a:cubicBezTo>
                  <a:lnTo>
                    <a:pt x="534" y="4168"/>
                  </a:lnTo>
                  <a:cubicBezTo>
                    <a:pt x="860" y="4330"/>
                    <a:pt x="1252" y="4345"/>
                    <a:pt x="1382" y="4345"/>
                  </a:cubicBezTo>
                  <a:cubicBezTo>
                    <a:pt x="1410" y="4345"/>
                    <a:pt x="1426" y="4344"/>
                    <a:pt x="1426" y="4344"/>
                  </a:cubicBezTo>
                  <a:cubicBezTo>
                    <a:pt x="1426" y="4344"/>
                    <a:pt x="7020" y="4638"/>
                    <a:pt x="8442" y="4638"/>
                  </a:cubicBezTo>
                  <a:cubicBezTo>
                    <a:pt x="8567" y="4638"/>
                    <a:pt x="8659" y="4635"/>
                    <a:pt x="8713" y="4630"/>
                  </a:cubicBezTo>
                  <a:cubicBezTo>
                    <a:pt x="9014" y="4602"/>
                    <a:pt x="9172" y="4408"/>
                    <a:pt x="9250" y="4143"/>
                  </a:cubicBezTo>
                  <a:cubicBezTo>
                    <a:pt x="9257" y="4122"/>
                    <a:pt x="9265" y="4100"/>
                    <a:pt x="9272" y="4079"/>
                  </a:cubicBezTo>
                  <a:cubicBezTo>
                    <a:pt x="9358" y="3753"/>
                    <a:pt x="9343" y="3345"/>
                    <a:pt x="9343" y="3005"/>
                  </a:cubicBezTo>
                  <a:cubicBezTo>
                    <a:pt x="9333" y="2668"/>
                    <a:pt x="9304" y="2335"/>
                    <a:pt x="9257" y="2002"/>
                  </a:cubicBezTo>
                  <a:cubicBezTo>
                    <a:pt x="9254" y="1973"/>
                    <a:pt x="9250" y="1948"/>
                    <a:pt x="9247" y="1920"/>
                  </a:cubicBezTo>
                  <a:lnTo>
                    <a:pt x="9247" y="1916"/>
                  </a:lnTo>
                  <a:cubicBezTo>
                    <a:pt x="9164" y="1246"/>
                    <a:pt x="9057" y="570"/>
                    <a:pt x="9057" y="570"/>
                  </a:cubicBezTo>
                  <a:lnTo>
                    <a:pt x="6561" y="0"/>
                  </a:lnTo>
                  <a:close/>
                </a:path>
              </a:pathLst>
            </a:custGeom>
            <a:solidFill>
              <a:srgbClr val="b388e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40" name="CustomShape 152"/>
            <p:cNvSpPr/>
            <p:nvPr/>
          </p:nvSpPr>
          <p:spPr>
            <a:xfrm>
              <a:off x="7423560" y="3617640"/>
              <a:ext cx="391680" cy="194040"/>
            </a:xfrm>
            <a:custGeom>
              <a:avLst/>
              <a:gdLst/>
              <a:ahLst/>
              <a:rect l="l" t="t" r="r" b="b"/>
              <a:pathLst>
                <a:path w="9358" h="4638">
                  <a:moveTo>
                    <a:pt x="6561" y="0"/>
                  </a:moveTo>
                  <a:cubicBezTo>
                    <a:pt x="6561" y="0"/>
                    <a:pt x="6017" y="337"/>
                    <a:pt x="5444" y="666"/>
                  </a:cubicBezTo>
                  <a:cubicBezTo>
                    <a:pt x="5426" y="677"/>
                    <a:pt x="5404" y="688"/>
                    <a:pt x="5390" y="699"/>
                  </a:cubicBezTo>
                  <a:cubicBezTo>
                    <a:pt x="5068" y="881"/>
                    <a:pt x="4745" y="1060"/>
                    <a:pt x="4502" y="1171"/>
                  </a:cubicBezTo>
                  <a:cubicBezTo>
                    <a:pt x="4480" y="1182"/>
                    <a:pt x="4466" y="1193"/>
                    <a:pt x="4448" y="1200"/>
                  </a:cubicBezTo>
                  <a:cubicBezTo>
                    <a:pt x="4445" y="1200"/>
                    <a:pt x="4445" y="1200"/>
                    <a:pt x="4437" y="1203"/>
                  </a:cubicBezTo>
                  <a:cubicBezTo>
                    <a:pt x="4137" y="1336"/>
                    <a:pt x="3292" y="1533"/>
                    <a:pt x="2425" y="1805"/>
                  </a:cubicBezTo>
                  <a:cubicBezTo>
                    <a:pt x="2403" y="1812"/>
                    <a:pt x="2386" y="1816"/>
                    <a:pt x="2364" y="1823"/>
                  </a:cubicBezTo>
                  <a:cubicBezTo>
                    <a:pt x="1268" y="2174"/>
                    <a:pt x="151" y="2643"/>
                    <a:pt x="61" y="3270"/>
                  </a:cubicBezTo>
                  <a:cubicBezTo>
                    <a:pt x="1" y="3703"/>
                    <a:pt x="183" y="3961"/>
                    <a:pt x="434" y="4118"/>
                  </a:cubicBezTo>
                  <a:cubicBezTo>
                    <a:pt x="466" y="4136"/>
                    <a:pt x="498" y="4154"/>
                    <a:pt x="531" y="4168"/>
                  </a:cubicBezTo>
                  <a:lnTo>
                    <a:pt x="534" y="4168"/>
                  </a:lnTo>
                  <a:cubicBezTo>
                    <a:pt x="860" y="4330"/>
                    <a:pt x="1252" y="4345"/>
                    <a:pt x="1382" y="4345"/>
                  </a:cubicBezTo>
                  <a:cubicBezTo>
                    <a:pt x="1410" y="4345"/>
                    <a:pt x="1426" y="4344"/>
                    <a:pt x="1426" y="4344"/>
                  </a:cubicBezTo>
                  <a:cubicBezTo>
                    <a:pt x="1426" y="4344"/>
                    <a:pt x="7020" y="4638"/>
                    <a:pt x="8442" y="4638"/>
                  </a:cubicBezTo>
                  <a:cubicBezTo>
                    <a:pt x="8567" y="4638"/>
                    <a:pt x="8659" y="4635"/>
                    <a:pt x="8713" y="4630"/>
                  </a:cubicBezTo>
                  <a:cubicBezTo>
                    <a:pt x="9014" y="4602"/>
                    <a:pt x="9172" y="4408"/>
                    <a:pt x="9250" y="4143"/>
                  </a:cubicBezTo>
                  <a:cubicBezTo>
                    <a:pt x="9257" y="4122"/>
                    <a:pt x="9265" y="4100"/>
                    <a:pt x="9272" y="4079"/>
                  </a:cubicBezTo>
                  <a:cubicBezTo>
                    <a:pt x="9358" y="3753"/>
                    <a:pt x="9343" y="3345"/>
                    <a:pt x="9343" y="3005"/>
                  </a:cubicBezTo>
                  <a:cubicBezTo>
                    <a:pt x="9333" y="2668"/>
                    <a:pt x="9304" y="2335"/>
                    <a:pt x="9257" y="2002"/>
                  </a:cubicBezTo>
                  <a:cubicBezTo>
                    <a:pt x="9254" y="1973"/>
                    <a:pt x="9250" y="1948"/>
                    <a:pt x="9247" y="1920"/>
                  </a:cubicBezTo>
                  <a:lnTo>
                    <a:pt x="9247" y="1916"/>
                  </a:lnTo>
                  <a:cubicBezTo>
                    <a:pt x="9164" y="1246"/>
                    <a:pt x="9057" y="570"/>
                    <a:pt x="9057" y="570"/>
                  </a:cubicBezTo>
                  <a:lnTo>
                    <a:pt x="6561" y="0"/>
                  </a:lnTo>
                  <a:close/>
                </a:path>
              </a:pathLst>
            </a:custGeom>
            <a:solidFill>
              <a:schemeClr val="accent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41" name="CustomShape 153"/>
            <p:cNvSpPr/>
            <p:nvPr/>
          </p:nvSpPr>
          <p:spPr>
            <a:xfrm>
              <a:off x="7674840" y="3552480"/>
              <a:ext cx="149760" cy="101880"/>
            </a:xfrm>
            <a:custGeom>
              <a:avLst/>
              <a:gdLst/>
              <a:ahLst/>
              <a:rect l="l" t="t" r="r" b="b"/>
              <a:pathLst>
                <a:path w="3586" h="2441">
                  <a:moveTo>
                    <a:pt x="1622" y="1"/>
                  </a:moveTo>
                  <a:cubicBezTo>
                    <a:pt x="1583" y="1"/>
                    <a:pt x="1261" y="528"/>
                    <a:pt x="1226" y="581"/>
                  </a:cubicBezTo>
                  <a:cubicBezTo>
                    <a:pt x="1068" y="821"/>
                    <a:pt x="889" y="1043"/>
                    <a:pt x="689" y="1251"/>
                  </a:cubicBezTo>
                  <a:cubicBezTo>
                    <a:pt x="503" y="1448"/>
                    <a:pt x="295" y="1627"/>
                    <a:pt x="141" y="1849"/>
                  </a:cubicBezTo>
                  <a:cubicBezTo>
                    <a:pt x="0" y="2051"/>
                    <a:pt x="1341" y="2441"/>
                    <a:pt x="2257" y="2441"/>
                  </a:cubicBezTo>
                  <a:cubicBezTo>
                    <a:pt x="2672" y="2441"/>
                    <a:pt x="3000" y="2361"/>
                    <a:pt x="3063" y="2146"/>
                  </a:cubicBezTo>
                  <a:cubicBezTo>
                    <a:pt x="3281" y="1398"/>
                    <a:pt x="3586" y="993"/>
                    <a:pt x="3586" y="993"/>
                  </a:cubicBezTo>
                  <a:lnTo>
                    <a:pt x="1623" y="1"/>
                  </a:lnTo>
                  <a:cubicBezTo>
                    <a:pt x="1623" y="1"/>
                    <a:pt x="1622" y="1"/>
                    <a:pt x="1622" y="1"/>
                  </a:cubicBezTo>
                  <a:close/>
                </a:path>
              </a:pathLst>
            </a:custGeom>
            <a:solidFill>
              <a:srgbClr val="c77b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42" name="CustomShape 154"/>
            <p:cNvSpPr/>
            <p:nvPr/>
          </p:nvSpPr>
          <p:spPr>
            <a:xfrm>
              <a:off x="7674840" y="3552480"/>
              <a:ext cx="149760" cy="101880"/>
            </a:xfrm>
            <a:custGeom>
              <a:avLst/>
              <a:gdLst/>
              <a:ahLst/>
              <a:rect l="l" t="t" r="r" b="b"/>
              <a:pathLst>
                <a:path w="3586" h="2441">
                  <a:moveTo>
                    <a:pt x="1622" y="1"/>
                  </a:moveTo>
                  <a:cubicBezTo>
                    <a:pt x="1583" y="1"/>
                    <a:pt x="1261" y="528"/>
                    <a:pt x="1226" y="581"/>
                  </a:cubicBezTo>
                  <a:cubicBezTo>
                    <a:pt x="1068" y="821"/>
                    <a:pt x="889" y="1043"/>
                    <a:pt x="689" y="1251"/>
                  </a:cubicBezTo>
                  <a:cubicBezTo>
                    <a:pt x="503" y="1448"/>
                    <a:pt x="295" y="1627"/>
                    <a:pt x="141" y="1849"/>
                  </a:cubicBezTo>
                  <a:cubicBezTo>
                    <a:pt x="0" y="2051"/>
                    <a:pt x="1341" y="2441"/>
                    <a:pt x="2257" y="2441"/>
                  </a:cubicBezTo>
                  <a:cubicBezTo>
                    <a:pt x="2672" y="2441"/>
                    <a:pt x="3000" y="2361"/>
                    <a:pt x="3063" y="2146"/>
                  </a:cubicBezTo>
                  <a:cubicBezTo>
                    <a:pt x="3281" y="1398"/>
                    <a:pt x="3586" y="993"/>
                    <a:pt x="3586" y="993"/>
                  </a:cubicBezTo>
                  <a:lnTo>
                    <a:pt x="1623" y="1"/>
                  </a:lnTo>
                  <a:cubicBezTo>
                    <a:pt x="1623" y="1"/>
                    <a:pt x="1622" y="1"/>
                    <a:pt x="1622" y="1"/>
                  </a:cubicBezTo>
                  <a:close/>
                </a:path>
              </a:pathLst>
            </a:custGeom>
            <a:solidFill>
              <a:srgbClr val="c77b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43" name="CustomShape 155"/>
            <p:cNvSpPr/>
            <p:nvPr/>
          </p:nvSpPr>
          <p:spPr>
            <a:xfrm>
              <a:off x="7441920" y="3788280"/>
              <a:ext cx="370080" cy="9720"/>
            </a:xfrm>
            <a:custGeom>
              <a:avLst/>
              <a:gdLst/>
              <a:ahLst/>
              <a:rect l="l" t="t" r="r" b="b"/>
              <a:pathLst>
                <a:path w="8839" h="239">
                  <a:moveTo>
                    <a:pt x="1439" y="1"/>
                  </a:moveTo>
                  <a:cubicBezTo>
                    <a:pt x="959" y="1"/>
                    <a:pt x="480" y="13"/>
                    <a:pt x="1" y="45"/>
                  </a:cubicBezTo>
                  <a:cubicBezTo>
                    <a:pt x="33" y="63"/>
                    <a:pt x="65" y="81"/>
                    <a:pt x="98" y="95"/>
                  </a:cubicBezTo>
                  <a:lnTo>
                    <a:pt x="101" y="95"/>
                  </a:lnTo>
                  <a:cubicBezTo>
                    <a:pt x="549" y="70"/>
                    <a:pt x="997" y="59"/>
                    <a:pt x="1445" y="59"/>
                  </a:cubicBezTo>
                  <a:cubicBezTo>
                    <a:pt x="2365" y="59"/>
                    <a:pt x="3284" y="103"/>
                    <a:pt x="4187" y="149"/>
                  </a:cubicBezTo>
                  <a:cubicBezTo>
                    <a:pt x="5090" y="192"/>
                    <a:pt x="6021" y="239"/>
                    <a:pt x="6941" y="239"/>
                  </a:cubicBezTo>
                  <a:cubicBezTo>
                    <a:pt x="7009" y="239"/>
                    <a:pt x="7077" y="239"/>
                    <a:pt x="7145" y="235"/>
                  </a:cubicBezTo>
                  <a:cubicBezTo>
                    <a:pt x="7671" y="235"/>
                    <a:pt x="8255" y="214"/>
                    <a:pt x="8817" y="70"/>
                  </a:cubicBezTo>
                  <a:cubicBezTo>
                    <a:pt x="8824" y="49"/>
                    <a:pt x="8832" y="27"/>
                    <a:pt x="8839" y="6"/>
                  </a:cubicBezTo>
                  <a:lnTo>
                    <a:pt x="8839" y="6"/>
                  </a:lnTo>
                  <a:cubicBezTo>
                    <a:pt x="8398" y="113"/>
                    <a:pt x="7947" y="167"/>
                    <a:pt x="7496" y="171"/>
                  </a:cubicBezTo>
                  <a:cubicBezTo>
                    <a:pt x="7474" y="174"/>
                    <a:pt x="7453" y="174"/>
                    <a:pt x="7431" y="174"/>
                  </a:cubicBezTo>
                  <a:cubicBezTo>
                    <a:pt x="7331" y="178"/>
                    <a:pt x="7238" y="178"/>
                    <a:pt x="7145" y="178"/>
                  </a:cubicBezTo>
                  <a:cubicBezTo>
                    <a:pt x="7077" y="178"/>
                    <a:pt x="7009" y="179"/>
                    <a:pt x="6941" y="179"/>
                  </a:cubicBezTo>
                  <a:cubicBezTo>
                    <a:pt x="6022" y="179"/>
                    <a:pt x="5091" y="135"/>
                    <a:pt x="4191" y="88"/>
                  </a:cubicBezTo>
                  <a:cubicBezTo>
                    <a:pt x="3722" y="67"/>
                    <a:pt x="3249" y="42"/>
                    <a:pt x="2773" y="24"/>
                  </a:cubicBezTo>
                  <a:lnTo>
                    <a:pt x="2712" y="24"/>
                  </a:lnTo>
                  <a:cubicBezTo>
                    <a:pt x="2288" y="10"/>
                    <a:pt x="1864" y="1"/>
                    <a:pt x="1439" y="1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44" name="CustomShape 156"/>
            <p:cNvSpPr/>
            <p:nvPr/>
          </p:nvSpPr>
          <p:spPr>
            <a:xfrm>
              <a:off x="7522560" y="3693240"/>
              <a:ext cx="35280" cy="96480"/>
            </a:xfrm>
            <a:custGeom>
              <a:avLst/>
              <a:gdLst/>
              <a:ahLst/>
              <a:rect l="l" t="t" r="r" b="b"/>
              <a:pathLst>
                <a:path w="853" h="2307">
                  <a:moveTo>
                    <a:pt x="61" y="0"/>
                  </a:moveTo>
                  <a:cubicBezTo>
                    <a:pt x="39" y="7"/>
                    <a:pt x="22" y="11"/>
                    <a:pt x="0" y="18"/>
                  </a:cubicBezTo>
                  <a:cubicBezTo>
                    <a:pt x="516" y="663"/>
                    <a:pt x="791" y="1468"/>
                    <a:pt x="781" y="2292"/>
                  </a:cubicBezTo>
                  <a:lnTo>
                    <a:pt x="781" y="2306"/>
                  </a:lnTo>
                  <a:lnTo>
                    <a:pt x="842" y="2306"/>
                  </a:lnTo>
                  <a:lnTo>
                    <a:pt x="842" y="2292"/>
                  </a:lnTo>
                  <a:cubicBezTo>
                    <a:pt x="852" y="1461"/>
                    <a:pt x="577" y="652"/>
                    <a:pt x="61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45" name="CustomShape 157"/>
            <p:cNvSpPr/>
            <p:nvPr/>
          </p:nvSpPr>
          <p:spPr>
            <a:xfrm>
              <a:off x="7752600" y="3697920"/>
              <a:ext cx="58680" cy="99360"/>
            </a:xfrm>
            <a:custGeom>
              <a:avLst/>
              <a:gdLst/>
              <a:ahLst/>
              <a:rect l="l" t="t" r="r" b="b"/>
              <a:pathLst>
                <a:path w="1409" h="2378">
                  <a:moveTo>
                    <a:pt x="1397" y="0"/>
                  </a:moveTo>
                  <a:cubicBezTo>
                    <a:pt x="875" y="684"/>
                    <a:pt x="287" y="1579"/>
                    <a:pt x="11" y="2328"/>
                  </a:cubicBezTo>
                  <a:cubicBezTo>
                    <a:pt x="8" y="2338"/>
                    <a:pt x="4" y="2346"/>
                    <a:pt x="1" y="2356"/>
                  </a:cubicBezTo>
                  <a:lnTo>
                    <a:pt x="58" y="2378"/>
                  </a:lnTo>
                  <a:cubicBezTo>
                    <a:pt x="65" y="2360"/>
                    <a:pt x="69" y="2342"/>
                    <a:pt x="76" y="2328"/>
                  </a:cubicBezTo>
                  <a:cubicBezTo>
                    <a:pt x="352" y="1601"/>
                    <a:pt x="903" y="748"/>
                    <a:pt x="1408" y="86"/>
                  </a:cubicBezTo>
                  <a:cubicBezTo>
                    <a:pt x="1404" y="57"/>
                    <a:pt x="1401" y="32"/>
                    <a:pt x="1397" y="0"/>
                  </a:cubicBezTo>
                  <a:close/>
                </a:path>
              </a:pathLst>
            </a:custGeom>
            <a:solidFill>
              <a:srgbClr val="f0e6e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46" name="CustomShape 158"/>
            <p:cNvSpPr/>
            <p:nvPr/>
          </p:nvSpPr>
          <p:spPr>
            <a:xfrm>
              <a:off x="7609680" y="3666600"/>
              <a:ext cx="27720" cy="29880"/>
            </a:xfrm>
            <a:custGeom>
              <a:avLst/>
              <a:gdLst/>
              <a:ahLst/>
              <a:rect l="l" t="t" r="r" b="b"/>
              <a:pathLst>
                <a:path w="667" h="720">
                  <a:moveTo>
                    <a:pt x="61" y="0"/>
                  </a:moveTo>
                  <a:cubicBezTo>
                    <a:pt x="43" y="11"/>
                    <a:pt x="25" y="22"/>
                    <a:pt x="11" y="29"/>
                  </a:cubicBezTo>
                  <a:cubicBezTo>
                    <a:pt x="7" y="29"/>
                    <a:pt x="4" y="29"/>
                    <a:pt x="0" y="32"/>
                  </a:cubicBezTo>
                  <a:cubicBezTo>
                    <a:pt x="261" y="204"/>
                    <a:pt x="473" y="441"/>
                    <a:pt x="612" y="720"/>
                  </a:cubicBezTo>
                  <a:lnTo>
                    <a:pt x="666" y="695"/>
                  </a:lnTo>
                  <a:cubicBezTo>
                    <a:pt x="526" y="416"/>
                    <a:pt x="319" y="176"/>
                    <a:pt x="61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47" name="CustomShape 159"/>
            <p:cNvSpPr/>
            <p:nvPr/>
          </p:nvSpPr>
          <p:spPr>
            <a:xfrm>
              <a:off x="7649640" y="3645360"/>
              <a:ext cx="28080" cy="32400"/>
            </a:xfrm>
            <a:custGeom>
              <a:avLst/>
              <a:gdLst/>
              <a:ahLst/>
              <a:rect l="l" t="t" r="r" b="b"/>
              <a:pathLst>
                <a:path w="677" h="785">
                  <a:moveTo>
                    <a:pt x="54" y="0"/>
                  </a:moveTo>
                  <a:cubicBezTo>
                    <a:pt x="36" y="11"/>
                    <a:pt x="14" y="22"/>
                    <a:pt x="0" y="33"/>
                  </a:cubicBezTo>
                  <a:cubicBezTo>
                    <a:pt x="265" y="229"/>
                    <a:pt x="476" y="487"/>
                    <a:pt x="623" y="785"/>
                  </a:cubicBezTo>
                  <a:lnTo>
                    <a:pt x="677" y="756"/>
                  </a:lnTo>
                  <a:cubicBezTo>
                    <a:pt x="534" y="459"/>
                    <a:pt x="319" y="201"/>
                    <a:pt x="54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48" name="CustomShape 160"/>
            <p:cNvSpPr/>
            <p:nvPr/>
          </p:nvSpPr>
          <p:spPr>
            <a:xfrm>
              <a:off x="7495200" y="3658320"/>
              <a:ext cx="391680" cy="194040"/>
            </a:xfrm>
            <a:custGeom>
              <a:avLst/>
              <a:gdLst/>
              <a:ahLst/>
              <a:rect l="l" t="t" r="r" b="b"/>
              <a:pathLst>
                <a:path w="9358" h="4638">
                  <a:moveTo>
                    <a:pt x="6561" y="0"/>
                  </a:moveTo>
                  <a:cubicBezTo>
                    <a:pt x="6561" y="0"/>
                    <a:pt x="6016" y="337"/>
                    <a:pt x="5443" y="666"/>
                  </a:cubicBezTo>
                  <a:cubicBezTo>
                    <a:pt x="5425" y="677"/>
                    <a:pt x="5404" y="688"/>
                    <a:pt x="5390" y="699"/>
                  </a:cubicBezTo>
                  <a:cubicBezTo>
                    <a:pt x="5071" y="881"/>
                    <a:pt x="4745" y="1060"/>
                    <a:pt x="4501" y="1171"/>
                  </a:cubicBezTo>
                  <a:cubicBezTo>
                    <a:pt x="4484" y="1182"/>
                    <a:pt x="4466" y="1193"/>
                    <a:pt x="4448" y="1200"/>
                  </a:cubicBezTo>
                  <a:cubicBezTo>
                    <a:pt x="4448" y="1200"/>
                    <a:pt x="4444" y="1200"/>
                    <a:pt x="4441" y="1203"/>
                  </a:cubicBezTo>
                  <a:cubicBezTo>
                    <a:pt x="4140" y="1336"/>
                    <a:pt x="3295" y="1533"/>
                    <a:pt x="2424" y="1805"/>
                  </a:cubicBezTo>
                  <a:cubicBezTo>
                    <a:pt x="2403" y="1812"/>
                    <a:pt x="2385" y="1816"/>
                    <a:pt x="2367" y="1823"/>
                  </a:cubicBezTo>
                  <a:cubicBezTo>
                    <a:pt x="1268" y="2174"/>
                    <a:pt x="154" y="2643"/>
                    <a:pt x="65" y="3270"/>
                  </a:cubicBezTo>
                  <a:cubicBezTo>
                    <a:pt x="0" y="3703"/>
                    <a:pt x="183" y="3961"/>
                    <a:pt x="433" y="4118"/>
                  </a:cubicBezTo>
                  <a:cubicBezTo>
                    <a:pt x="466" y="4136"/>
                    <a:pt x="498" y="4154"/>
                    <a:pt x="530" y="4169"/>
                  </a:cubicBezTo>
                  <a:lnTo>
                    <a:pt x="534" y="4169"/>
                  </a:lnTo>
                  <a:cubicBezTo>
                    <a:pt x="860" y="4330"/>
                    <a:pt x="1251" y="4345"/>
                    <a:pt x="1381" y="4345"/>
                  </a:cubicBezTo>
                  <a:cubicBezTo>
                    <a:pt x="1410" y="4345"/>
                    <a:pt x="1425" y="4344"/>
                    <a:pt x="1425" y="4344"/>
                  </a:cubicBezTo>
                  <a:cubicBezTo>
                    <a:pt x="1425" y="4344"/>
                    <a:pt x="7020" y="4638"/>
                    <a:pt x="8442" y="4638"/>
                  </a:cubicBezTo>
                  <a:cubicBezTo>
                    <a:pt x="8566" y="4638"/>
                    <a:pt x="8659" y="4635"/>
                    <a:pt x="8713" y="4630"/>
                  </a:cubicBezTo>
                  <a:cubicBezTo>
                    <a:pt x="9014" y="4602"/>
                    <a:pt x="9171" y="4408"/>
                    <a:pt x="9250" y="4143"/>
                  </a:cubicBezTo>
                  <a:cubicBezTo>
                    <a:pt x="9257" y="4122"/>
                    <a:pt x="9264" y="4100"/>
                    <a:pt x="9271" y="4079"/>
                  </a:cubicBezTo>
                  <a:cubicBezTo>
                    <a:pt x="9357" y="3753"/>
                    <a:pt x="9347" y="3345"/>
                    <a:pt x="9343" y="3005"/>
                  </a:cubicBezTo>
                  <a:cubicBezTo>
                    <a:pt x="9332" y="2668"/>
                    <a:pt x="9304" y="2335"/>
                    <a:pt x="9261" y="2002"/>
                  </a:cubicBezTo>
                  <a:cubicBezTo>
                    <a:pt x="9253" y="1973"/>
                    <a:pt x="9253" y="1948"/>
                    <a:pt x="9246" y="1920"/>
                  </a:cubicBezTo>
                  <a:lnTo>
                    <a:pt x="9246" y="1916"/>
                  </a:lnTo>
                  <a:cubicBezTo>
                    <a:pt x="9168" y="1246"/>
                    <a:pt x="9060" y="570"/>
                    <a:pt x="9060" y="570"/>
                  </a:cubicBezTo>
                  <a:lnTo>
                    <a:pt x="6561" y="0"/>
                  </a:lnTo>
                  <a:close/>
                </a:path>
              </a:pathLst>
            </a:custGeom>
            <a:solidFill>
              <a:schemeClr val="accent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49" name="CustomShape 161"/>
            <p:cNvSpPr/>
            <p:nvPr/>
          </p:nvSpPr>
          <p:spPr>
            <a:xfrm>
              <a:off x="7746480" y="3593160"/>
              <a:ext cx="150120" cy="101880"/>
            </a:xfrm>
            <a:custGeom>
              <a:avLst/>
              <a:gdLst/>
              <a:ahLst/>
              <a:rect l="l" t="t" r="r" b="b"/>
              <a:pathLst>
                <a:path w="3587" h="2443">
                  <a:moveTo>
                    <a:pt x="1620" y="1"/>
                  </a:moveTo>
                  <a:cubicBezTo>
                    <a:pt x="1580" y="1"/>
                    <a:pt x="1259" y="532"/>
                    <a:pt x="1227" y="581"/>
                  </a:cubicBezTo>
                  <a:cubicBezTo>
                    <a:pt x="1066" y="821"/>
                    <a:pt x="887" y="1047"/>
                    <a:pt x="690" y="1254"/>
                  </a:cubicBezTo>
                  <a:cubicBezTo>
                    <a:pt x="500" y="1448"/>
                    <a:pt x="292" y="1627"/>
                    <a:pt x="138" y="1852"/>
                  </a:cubicBezTo>
                  <a:cubicBezTo>
                    <a:pt x="1" y="2052"/>
                    <a:pt x="1339" y="2443"/>
                    <a:pt x="2255" y="2443"/>
                  </a:cubicBezTo>
                  <a:cubicBezTo>
                    <a:pt x="2671" y="2443"/>
                    <a:pt x="3000" y="2362"/>
                    <a:pt x="3064" y="2146"/>
                  </a:cubicBezTo>
                  <a:cubicBezTo>
                    <a:pt x="3283" y="1401"/>
                    <a:pt x="3587" y="993"/>
                    <a:pt x="3587" y="993"/>
                  </a:cubicBezTo>
                  <a:lnTo>
                    <a:pt x="1621" y="1"/>
                  </a:lnTo>
                  <a:cubicBezTo>
                    <a:pt x="1621" y="1"/>
                    <a:pt x="1620" y="1"/>
                    <a:pt x="1620" y="1"/>
                  </a:cubicBezTo>
                  <a:close/>
                </a:path>
              </a:pathLst>
            </a:custGeom>
            <a:solidFill>
              <a:srgbClr val="c77b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50" name="CustomShape 162"/>
            <p:cNvSpPr/>
            <p:nvPr/>
          </p:nvSpPr>
          <p:spPr>
            <a:xfrm>
              <a:off x="7513560" y="3828960"/>
              <a:ext cx="369720" cy="9720"/>
            </a:xfrm>
            <a:custGeom>
              <a:avLst/>
              <a:gdLst/>
              <a:ahLst/>
              <a:rect l="l" t="t" r="r" b="b"/>
              <a:pathLst>
                <a:path w="8835" h="238">
                  <a:moveTo>
                    <a:pt x="1406" y="0"/>
                  </a:moveTo>
                  <a:cubicBezTo>
                    <a:pt x="937" y="0"/>
                    <a:pt x="467" y="13"/>
                    <a:pt x="0" y="44"/>
                  </a:cubicBezTo>
                  <a:cubicBezTo>
                    <a:pt x="29" y="66"/>
                    <a:pt x="61" y="80"/>
                    <a:pt x="93" y="98"/>
                  </a:cubicBezTo>
                  <a:lnTo>
                    <a:pt x="100" y="98"/>
                  </a:lnTo>
                  <a:cubicBezTo>
                    <a:pt x="550" y="71"/>
                    <a:pt x="1000" y="60"/>
                    <a:pt x="1450" y="60"/>
                  </a:cubicBezTo>
                  <a:cubicBezTo>
                    <a:pt x="2367" y="60"/>
                    <a:pt x="3282" y="105"/>
                    <a:pt x="4183" y="148"/>
                  </a:cubicBezTo>
                  <a:cubicBezTo>
                    <a:pt x="5085" y="191"/>
                    <a:pt x="6016" y="238"/>
                    <a:pt x="6936" y="238"/>
                  </a:cubicBezTo>
                  <a:lnTo>
                    <a:pt x="7141" y="238"/>
                  </a:lnTo>
                  <a:cubicBezTo>
                    <a:pt x="7667" y="234"/>
                    <a:pt x="8251" y="213"/>
                    <a:pt x="8813" y="73"/>
                  </a:cubicBezTo>
                  <a:cubicBezTo>
                    <a:pt x="8820" y="52"/>
                    <a:pt x="8827" y="30"/>
                    <a:pt x="8834" y="9"/>
                  </a:cubicBezTo>
                  <a:lnTo>
                    <a:pt x="8834" y="9"/>
                  </a:lnTo>
                  <a:cubicBezTo>
                    <a:pt x="8394" y="112"/>
                    <a:pt x="7943" y="170"/>
                    <a:pt x="7491" y="173"/>
                  </a:cubicBezTo>
                  <a:lnTo>
                    <a:pt x="7427" y="173"/>
                  </a:lnTo>
                  <a:cubicBezTo>
                    <a:pt x="7327" y="177"/>
                    <a:pt x="7234" y="180"/>
                    <a:pt x="7141" y="180"/>
                  </a:cubicBezTo>
                  <a:cubicBezTo>
                    <a:pt x="7105" y="181"/>
                    <a:pt x="7069" y="181"/>
                    <a:pt x="7033" y="181"/>
                  </a:cubicBezTo>
                  <a:cubicBezTo>
                    <a:pt x="6083" y="181"/>
                    <a:pt x="5118" y="136"/>
                    <a:pt x="4186" y="91"/>
                  </a:cubicBezTo>
                  <a:cubicBezTo>
                    <a:pt x="3717" y="66"/>
                    <a:pt x="3244" y="41"/>
                    <a:pt x="2768" y="26"/>
                  </a:cubicBezTo>
                  <a:lnTo>
                    <a:pt x="2707" y="26"/>
                  </a:lnTo>
                  <a:cubicBezTo>
                    <a:pt x="2275" y="11"/>
                    <a:pt x="1841" y="0"/>
                    <a:pt x="1406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51" name="CustomShape 163"/>
            <p:cNvSpPr/>
            <p:nvPr/>
          </p:nvSpPr>
          <p:spPr>
            <a:xfrm>
              <a:off x="7594200" y="3733920"/>
              <a:ext cx="35280" cy="96480"/>
            </a:xfrm>
            <a:custGeom>
              <a:avLst/>
              <a:gdLst/>
              <a:ahLst/>
              <a:rect l="l" t="t" r="r" b="b"/>
              <a:pathLst>
                <a:path w="849" h="2307">
                  <a:moveTo>
                    <a:pt x="57" y="0"/>
                  </a:moveTo>
                  <a:cubicBezTo>
                    <a:pt x="36" y="7"/>
                    <a:pt x="18" y="11"/>
                    <a:pt x="0" y="18"/>
                  </a:cubicBezTo>
                  <a:cubicBezTo>
                    <a:pt x="516" y="663"/>
                    <a:pt x="792" y="1468"/>
                    <a:pt x="781" y="2292"/>
                  </a:cubicBezTo>
                  <a:lnTo>
                    <a:pt x="781" y="2306"/>
                  </a:lnTo>
                  <a:lnTo>
                    <a:pt x="838" y="2306"/>
                  </a:lnTo>
                  <a:lnTo>
                    <a:pt x="838" y="2292"/>
                  </a:lnTo>
                  <a:cubicBezTo>
                    <a:pt x="849" y="1461"/>
                    <a:pt x="573" y="652"/>
                    <a:pt x="57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52" name="CustomShape 164"/>
            <p:cNvSpPr/>
            <p:nvPr/>
          </p:nvSpPr>
          <p:spPr>
            <a:xfrm>
              <a:off x="7824240" y="3738600"/>
              <a:ext cx="58680" cy="99000"/>
            </a:xfrm>
            <a:custGeom>
              <a:avLst/>
              <a:gdLst/>
              <a:ahLst/>
              <a:rect l="l" t="t" r="r" b="b"/>
              <a:pathLst>
                <a:path w="1405" h="2375">
                  <a:moveTo>
                    <a:pt x="1394" y="1"/>
                  </a:moveTo>
                  <a:cubicBezTo>
                    <a:pt x="871" y="681"/>
                    <a:pt x="287" y="1576"/>
                    <a:pt x="8" y="2328"/>
                  </a:cubicBezTo>
                  <a:cubicBezTo>
                    <a:pt x="8" y="2335"/>
                    <a:pt x="1" y="2343"/>
                    <a:pt x="1" y="2353"/>
                  </a:cubicBezTo>
                  <a:lnTo>
                    <a:pt x="55" y="2375"/>
                  </a:lnTo>
                  <a:cubicBezTo>
                    <a:pt x="62" y="2357"/>
                    <a:pt x="65" y="2339"/>
                    <a:pt x="72" y="2325"/>
                  </a:cubicBezTo>
                  <a:cubicBezTo>
                    <a:pt x="348" y="1598"/>
                    <a:pt x="900" y="746"/>
                    <a:pt x="1405" y="83"/>
                  </a:cubicBezTo>
                  <a:cubicBezTo>
                    <a:pt x="1401" y="54"/>
                    <a:pt x="1397" y="29"/>
                    <a:pt x="1394" y="1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53" name="CustomShape 165"/>
            <p:cNvSpPr/>
            <p:nvPr/>
          </p:nvSpPr>
          <p:spPr>
            <a:xfrm>
              <a:off x="7680960" y="3707280"/>
              <a:ext cx="27720" cy="29880"/>
            </a:xfrm>
            <a:custGeom>
              <a:avLst/>
              <a:gdLst/>
              <a:ahLst/>
              <a:rect l="l" t="t" r="r" b="b"/>
              <a:pathLst>
                <a:path w="667" h="721">
                  <a:moveTo>
                    <a:pt x="65" y="0"/>
                  </a:moveTo>
                  <a:cubicBezTo>
                    <a:pt x="44" y="11"/>
                    <a:pt x="29" y="22"/>
                    <a:pt x="11" y="29"/>
                  </a:cubicBezTo>
                  <a:cubicBezTo>
                    <a:pt x="8" y="32"/>
                    <a:pt x="8" y="32"/>
                    <a:pt x="1" y="32"/>
                  </a:cubicBezTo>
                  <a:cubicBezTo>
                    <a:pt x="262" y="204"/>
                    <a:pt x="473" y="441"/>
                    <a:pt x="617" y="720"/>
                  </a:cubicBezTo>
                  <a:lnTo>
                    <a:pt x="667" y="695"/>
                  </a:lnTo>
                  <a:cubicBezTo>
                    <a:pt x="527" y="416"/>
                    <a:pt x="319" y="176"/>
                    <a:pt x="65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54" name="CustomShape 166"/>
            <p:cNvSpPr/>
            <p:nvPr/>
          </p:nvSpPr>
          <p:spPr>
            <a:xfrm>
              <a:off x="7720920" y="3686040"/>
              <a:ext cx="28080" cy="32400"/>
            </a:xfrm>
            <a:custGeom>
              <a:avLst/>
              <a:gdLst/>
              <a:ahLst/>
              <a:rect l="l" t="t" r="r" b="b"/>
              <a:pathLst>
                <a:path w="681" h="785">
                  <a:moveTo>
                    <a:pt x="58" y="0"/>
                  </a:moveTo>
                  <a:cubicBezTo>
                    <a:pt x="36" y="11"/>
                    <a:pt x="18" y="22"/>
                    <a:pt x="1" y="33"/>
                  </a:cubicBezTo>
                  <a:cubicBezTo>
                    <a:pt x="266" y="230"/>
                    <a:pt x="480" y="487"/>
                    <a:pt x="624" y="785"/>
                  </a:cubicBezTo>
                  <a:lnTo>
                    <a:pt x="681" y="756"/>
                  </a:lnTo>
                  <a:cubicBezTo>
                    <a:pt x="534" y="459"/>
                    <a:pt x="323" y="201"/>
                    <a:pt x="58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55" name="CustomShape 167"/>
            <p:cNvSpPr/>
            <p:nvPr/>
          </p:nvSpPr>
          <p:spPr>
            <a:xfrm>
              <a:off x="8278920" y="2786760"/>
              <a:ext cx="439920" cy="617400"/>
            </a:xfrm>
            <a:custGeom>
              <a:avLst/>
              <a:gdLst/>
              <a:ahLst/>
              <a:rect l="l" t="t" r="r" b="b"/>
              <a:pathLst>
                <a:path w="10511" h="14735">
                  <a:moveTo>
                    <a:pt x="7458" y="0"/>
                  </a:moveTo>
                  <a:cubicBezTo>
                    <a:pt x="7279" y="0"/>
                    <a:pt x="7089" y="17"/>
                    <a:pt x="6887" y="51"/>
                  </a:cubicBezTo>
                  <a:cubicBezTo>
                    <a:pt x="4935" y="384"/>
                    <a:pt x="1326" y="2565"/>
                    <a:pt x="1326" y="2565"/>
                  </a:cubicBezTo>
                  <a:lnTo>
                    <a:pt x="1" y="7177"/>
                  </a:lnTo>
                  <a:cubicBezTo>
                    <a:pt x="1" y="7177"/>
                    <a:pt x="2242" y="12843"/>
                    <a:pt x="3854" y="13817"/>
                  </a:cubicBezTo>
                  <a:cubicBezTo>
                    <a:pt x="5290" y="14686"/>
                    <a:pt x="8377" y="14734"/>
                    <a:pt x="9043" y="14734"/>
                  </a:cubicBezTo>
                  <a:cubicBezTo>
                    <a:pt x="9126" y="14734"/>
                    <a:pt x="9172" y="14733"/>
                    <a:pt x="9172" y="14733"/>
                  </a:cubicBezTo>
                  <a:cubicBezTo>
                    <a:pt x="9172" y="14733"/>
                    <a:pt x="9841" y="11990"/>
                    <a:pt x="10174" y="9523"/>
                  </a:cubicBezTo>
                  <a:cubicBezTo>
                    <a:pt x="10511" y="7056"/>
                    <a:pt x="10389" y="4649"/>
                    <a:pt x="10053" y="2852"/>
                  </a:cubicBezTo>
                  <a:cubicBezTo>
                    <a:pt x="9754" y="1243"/>
                    <a:pt x="9012" y="0"/>
                    <a:pt x="7458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56" name="CustomShape 168"/>
            <p:cNvSpPr/>
            <p:nvPr/>
          </p:nvSpPr>
          <p:spPr>
            <a:xfrm>
              <a:off x="7721640" y="2894760"/>
              <a:ext cx="979920" cy="874440"/>
            </a:xfrm>
            <a:custGeom>
              <a:avLst/>
              <a:gdLst/>
              <a:ahLst/>
              <a:rect l="l" t="t" r="r" b="b"/>
              <a:pathLst>
                <a:path w="23396" h="20865">
                  <a:moveTo>
                    <a:pt x="4796" y="1"/>
                  </a:moveTo>
                  <a:cubicBezTo>
                    <a:pt x="2683" y="40"/>
                    <a:pt x="2196" y="1014"/>
                    <a:pt x="1333" y="3044"/>
                  </a:cubicBezTo>
                  <a:cubicBezTo>
                    <a:pt x="470" y="5075"/>
                    <a:pt x="1" y="16083"/>
                    <a:pt x="1" y="16083"/>
                  </a:cubicBezTo>
                  <a:lnTo>
                    <a:pt x="2157" y="16853"/>
                  </a:lnTo>
                  <a:lnTo>
                    <a:pt x="4875" y="18274"/>
                  </a:lnTo>
                  <a:lnTo>
                    <a:pt x="6622" y="15757"/>
                  </a:lnTo>
                  <a:cubicBezTo>
                    <a:pt x="6622" y="15757"/>
                    <a:pt x="7070" y="17343"/>
                    <a:pt x="8205" y="18969"/>
                  </a:cubicBezTo>
                  <a:cubicBezTo>
                    <a:pt x="8990" y="20087"/>
                    <a:pt x="10315" y="20261"/>
                    <a:pt x="11062" y="20261"/>
                  </a:cubicBezTo>
                  <a:cubicBezTo>
                    <a:pt x="11398" y="20261"/>
                    <a:pt x="11618" y="20226"/>
                    <a:pt x="11618" y="20226"/>
                  </a:cubicBezTo>
                  <a:cubicBezTo>
                    <a:pt x="11997" y="20653"/>
                    <a:pt x="13291" y="20864"/>
                    <a:pt x="14840" y="20864"/>
                  </a:cubicBezTo>
                  <a:cubicBezTo>
                    <a:pt x="17267" y="20864"/>
                    <a:pt x="20322" y="20347"/>
                    <a:pt x="21487" y="19331"/>
                  </a:cubicBezTo>
                  <a:cubicBezTo>
                    <a:pt x="23396" y="17665"/>
                    <a:pt x="22472" y="12154"/>
                    <a:pt x="22472" y="12154"/>
                  </a:cubicBezTo>
                  <a:lnTo>
                    <a:pt x="17140" y="11209"/>
                  </a:lnTo>
                  <a:cubicBezTo>
                    <a:pt x="17140" y="11209"/>
                    <a:pt x="15682" y="9057"/>
                    <a:pt x="14665" y="6661"/>
                  </a:cubicBezTo>
                  <a:cubicBezTo>
                    <a:pt x="13648" y="4265"/>
                    <a:pt x="12183" y="1462"/>
                    <a:pt x="9953" y="609"/>
                  </a:cubicBezTo>
                  <a:cubicBezTo>
                    <a:pt x="9293" y="358"/>
                    <a:pt x="8718" y="269"/>
                    <a:pt x="8236" y="269"/>
                  </a:cubicBezTo>
                  <a:cubicBezTo>
                    <a:pt x="7085" y="269"/>
                    <a:pt x="6461" y="774"/>
                    <a:pt x="6461" y="774"/>
                  </a:cubicBezTo>
                  <a:cubicBezTo>
                    <a:pt x="5970" y="43"/>
                    <a:pt x="4796" y="1"/>
                    <a:pt x="4796" y="1"/>
                  </a:cubicBezTo>
                  <a:close/>
                </a:path>
              </a:pathLst>
            </a:custGeom>
            <a:solidFill>
              <a:schemeClr val="accent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57" name="CustomShape 169"/>
            <p:cNvSpPr/>
            <p:nvPr/>
          </p:nvSpPr>
          <p:spPr>
            <a:xfrm>
              <a:off x="7922880" y="3252960"/>
              <a:ext cx="235080" cy="410040"/>
            </a:xfrm>
            <a:custGeom>
              <a:avLst/>
              <a:gdLst/>
              <a:ahLst/>
              <a:rect l="l" t="t" r="r" b="b"/>
              <a:pathLst>
                <a:path w="5620" h="9788">
                  <a:moveTo>
                    <a:pt x="5553" y="1"/>
                  </a:moveTo>
                  <a:cubicBezTo>
                    <a:pt x="5528" y="1"/>
                    <a:pt x="5506" y="17"/>
                    <a:pt x="5497" y="40"/>
                  </a:cubicBezTo>
                  <a:cubicBezTo>
                    <a:pt x="3933" y="4369"/>
                    <a:pt x="61" y="9640"/>
                    <a:pt x="22" y="9690"/>
                  </a:cubicBezTo>
                  <a:cubicBezTo>
                    <a:pt x="1" y="9719"/>
                    <a:pt x="8" y="9755"/>
                    <a:pt x="33" y="9776"/>
                  </a:cubicBezTo>
                  <a:cubicBezTo>
                    <a:pt x="44" y="9783"/>
                    <a:pt x="58" y="9787"/>
                    <a:pt x="69" y="9787"/>
                  </a:cubicBezTo>
                  <a:cubicBezTo>
                    <a:pt x="87" y="9787"/>
                    <a:pt x="104" y="9776"/>
                    <a:pt x="119" y="9762"/>
                  </a:cubicBezTo>
                  <a:cubicBezTo>
                    <a:pt x="158" y="9708"/>
                    <a:pt x="4040" y="4423"/>
                    <a:pt x="5608" y="83"/>
                  </a:cubicBezTo>
                  <a:cubicBezTo>
                    <a:pt x="5619" y="50"/>
                    <a:pt x="5605" y="15"/>
                    <a:pt x="5573" y="4"/>
                  </a:cubicBezTo>
                  <a:cubicBezTo>
                    <a:pt x="5566" y="2"/>
                    <a:pt x="5560" y="1"/>
                    <a:pt x="5553" y="1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58" name="CustomShape 170"/>
            <p:cNvSpPr/>
            <p:nvPr/>
          </p:nvSpPr>
          <p:spPr>
            <a:xfrm>
              <a:off x="8088840" y="3398040"/>
              <a:ext cx="121680" cy="346680"/>
            </a:xfrm>
            <a:custGeom>
              <a:avLst/>
              <a:gdLst/>
              <a:ahLst/>
              <a:rect l="l" t="t" r="r" b="b"/>
              <a:pathLst>
                <a:path w="2909" h="8284">
                  <a:moveTo>
                    <a:pt x="66" y="1"/>
                  </a:moveTo>
                  <a:cubicBezTo>
                    <a:pt x="60" y="1"/>
                    <a:pt x="54" y="2"/>
                    <a:pt x="47" y="4"/>
                  </a:cubicBezTo>
                  <a:cubicBezTo>
                    <a:pt x="15" y="18"/>
                    <a:pt x="1" y="50"/>
                    <a:pt x="12" y="83"/>
                  </a:cubicBezTo>
                  <a:cubicBezTo>
                    <a:pt x="22" y="101"/>
                    <a:pt x="667" y="1827"/>
                    <a:pt x="817" y="2933"/>
                  </a:cubicBezTo>
                  <a:cubicBezTo>
                    <a:pt x="828" y="3012"/>
                    <a:pt x="839" y="3101"/>
                    <a:pt x="853" y="3198"/>
                  </a:cubicBezTo>
                  <a:cubicBezTo>
                    <a:pt x="1014" y="4448"/>
                    <a:pt x="1311" y="6783"/>
                    <a:pt x="2805" y="8265"/>
                  </a:cubicBezTo>
                  <a:cubicBezTo>
                    <a:pt x="2815" y="8276"/>
                    <a:pt x="2830" y="8283"/>
                    <a:pt x="2848" y="8283"/>
                  </a:cubicBezTo>
                  <a:cubicBezTo>
                    <a:pt x="2862" y="8283"/>
                    <a:pt x="2876" y="8276"/>
                    <a:pt x="2887" y="8265"/>
                  </a:cubicBezTo>
                  <a:cubicBezTo>
                    <a:pt x="2909" y="8244"/>
                    <a:pt x="2909" y="8204"/>
                    <a:pt x="2887" y="8183"/>
                  </a:cubicBezTo>
                  <a:cubicBezTo>
                    <a:pt x="1422" y="6725"/>
                    <a:pt x="1125" y="4419"/>
                    <a:pt x="968" y="3180"/>
                  </a:cubicBezTo>
                  <a:cubicBezTo>
                    <a:pt x="957" y="3087"/>
                    <a:pt x="946" y="2998"/>
                    <a:pt x="935" y="2915"/>
                  </a:cubicBezTo>
                  <a:cubicBezTo>
                    <a:pt x="781" y="1794"/>
                    <a:pt x="130" y="58"/>
                    <a:pt x="123" y="40"/>
                  </a:cubicBezTo>
                  <a:cubicBezTo>
                    <a:pt x="114" y="17"/>
                    <a:pt x="92" y="1"/>
                    <a:pt x="66" y="1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59" name="CustomShape 171"/>
            <p:cNvSpPr/>
            <p:nvPr/>
          </p:nvSpPr>
          <p:spPr>
            <a:xfrm>
              <a:off x="7897320" y="3166920"/>
              <a:ext cx="738000" cy="494280"/>
            </a:xfrm>
            <a:custGeom>
              <a:avLst/>
              <a:gdLst/>
              <a:ahLst/>
              <a:rect l="l" t="t" r="r" b="b"/>
              <a:pathLst>
                <a:path w="17623" h="11793">
                  <a:moveTo>
                    <a:pt x="6460" y="1"/>
                  </a:moveTo>
                  <a:cubicBezTo>
                    <a:pt x="6290" y="1"/>
                    <a:pt x="6126" y="29"/>
                    <a:pt x="5974" y="87"/>
                  </a:cubicBezTo>
                  <a:cubicBezTo>
                    <a:pt x="5387" y="309"/>
                    <a:pt x="5057" y="914"/>
                    <a:pt x="4767" y="1516"/>
                  </a:cubicBezTo>
                  <a:lnTo>
                    <a:pt x="8" y="11403"/>
                  </a:lnTo>
                  <a:cubicBezTo>
                    <a:pt x="1" y="11417"/>
                    <a:pt x="4" y="11435"/>
                    <a:pt x="22" y="11442"/>
                  </a:cubicBezTo>
                  <a:cubicBezTo>
                    <a:pt x="27" y="11444"/>
                    <a:pt x="32" y="11446"/>
                    <a:pt x="37" y="11446"/>
                  </a:cubicBezTo>
                  <a:cubicBezTo>
                    <a:pt x="47" y="11446"/>
                    <a:pt x="57" y="11441"/>
                    <a:pt x="62" y="11431"/>
                  </a:cubicBezTo>
                  <a:lnTo>
                    <a:pt x="4821" y="1541"/>
                  </a:lnTo>
                  <a:cubicBezTo>
                    <a:pt x="5104" y="950"/>
                    <a:pt x="5430" y="355"/>
                    <a:pt x="5999" y="140"/>
                  </a:cubicBezTo>
                  <a:cubicBezTo>
                    <a:pt x="6142" y="86"/>
                    <a:pt x="6298" y="60"/>
                    <a:pt x="6459" y="60"/>
                  </a:cubicBezTo>
                  <a:cubicBezTo>
                    <a:pt x="6713" y="60"/>
                    <a:pt x="6982" y="126"/>
                    <a:pt x="7238" y="255"/>
                  </a:cubicBezTo>
                  <a:cubicBezTo>
                    <a:pt x="7567" y="423"/>
                    <a:pt x="7875" y="688"/>
                    <a:pt x="8216" y="1089"/>
                  </a:cubicBezTo>
                  <a:cubicBezTo>
                    <a:pt x="9326" y="2414"/>
                    <a:pt x="9899" y="4112"/>
                    <a:pt x="10450" y="5752"/>
                  </a:cubicBezTo>
                  <a:cubicBezTo>
                    <a:pt x="11041" y="7496"/>
                    <a:pt x="11650" y="9304"/>
                    <a:pt x="12910" y="10658"/>
                  </a:cubicBezTo>
                  <a:cubicBezTo>
                    <a:pt x="13319" y="11095"/>
                    <a:pt x="14117" y="11793"/>
                    <a:pt x="15077" y="11793"/>
                  </a:cubicBezTo>
                  <a:cubicBezTo>
                    <a:pt x="15141" y="11793"/>
                    <a:pt x="15206" y="11793"/>
                    <a:pt x="15267" y="11786"/>
                  </a:cubicBezTo>
                  <a:cubicBezTo>
                    <a:pt x="16140" y="11700"/>
                    <a:pt x="16935" y="10991"/>
                    <a:pt x="17297" y="9981"/>
                  </a:cubicBezTo>
                  <a:cubicBezTo>
                    <a:pt x="17623" y="9075"/>
                    <a:pt x="17587" y="8062"/>
                    <a:pt x="17559" y="7166"/>
                  </a:cubicBezTo>
                  <a:cubicBezTo>
                    <a:pt x="17559" y="7152"/>
                    <a:pt x="17544" y="7138"/>
                    <a:pt x="17526" y="7138"/>
                  </a:cubicBezTo>
                  <a:cubicBezTo>
                    <a:pt x="17512" y="7138"/>
                    <a:pt x="17498" y="7152"/>
                    <a:pt x="17498" y="7170"/>
                  </a:cubicBezTo>
                  <a:cubicBezTo>
                    <a:pt x="17530" y="8058"/>
                    <a:pt x="17562" y="9068"/>
                    <a:pt x="17243" y="9963"/>
                  </a:cubicBezTo>
                  <a:cubicBezTo>
                    <a:pt x="16889" y="10948"/>
                    <a:pt x="16112" y="11642"/>
                    <a:pt x="15263" y="11725"/>
                  </a:cubicBezTo>
                  <a:cubicBezTo>
                    <a:pt x="15199" y="11732"/>
                    <a:pt x="15138" y="11736"/>
                    <a:pt x="15077" y="11736"/>
                  </a:cubicBezTo>
                  <a:cubicBezTo>
                    <a:pt x="14139" y="11736"/>
                    <a:pt x="13351" y="11044"/>
                    <a:pt x="12953" y="10615"/>
                  </a:cubicBezTo>
                  <a:cubicBezTo>
                    <a:pt x="11700" y="9272"/>
                    <a:pt x="11095" y="7474"/>
                    <a:pt x="10508" y="5730"/>
                  </a:cubicBezTo>
                  <a:cubicBezTo>
                    <a:pt x="9952" y="4087"/>
                    <a:pt x="9379" y="2386"/>
                    <a:pt x="8259" y="1050"/>
                  </a:cubicBezTo>
                  <a:cubicBezTo>
                    <a:pt x="7915" y="642"/>
                    <a:pt x="7600" y="373"/>
                    <a:pt x="7263" y="201"/>
                  </a:cubicBezTo>
                  <a:cubicBezTo>
                    <a:pt x="7000" y="69"/>
                    <a:pt x="6724" y="1"/>
                    <a:pt x="6460" y="1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60" name="CustomShape 172"/>
            <p:cNvSpPr/>
            <p:nvPr/>
          </p:nvSpPr>
          <p:spPr>
            <a:xfrm>
              <a:off x="8292600" y="3078720"/>
              <a:ext cx="268200" cy="489960"/>
            </a:xfrm>
            <a:custGeom>
              <a:avLst/>
              <a:gdLst/>
              <a:ahLst/>
              <a:rect l="l" t="t" r="r" b="b"/>
              <a:pathLst>
                <a:path w="6411" h="11692">
                  <a:moveTo>
                    <a:pt x="69" y="0"/>
                  </a:moveTo>
                  <a:cubicBezTo>
                    <a:pt x="61" y="0"/>
                    <a:pt x="52" y="2"/>
                    <a:pt x="43" y="6"/>
                  </a:cubicBezTo>
                  <a:cubicBezTo>
                    <a:pt x="15" y="17"/>
                    <a:pt x="0" y="53"/>
                    <a:pt x="15" y="85"/>
                  </a:cubicBezTo>
                  <a:cubicBezTo>
                    <a:pt x="57" y="178"/>
                    <a:pt x="4426" y="9589"/>
                    <a:pt x="6299" y="11673"/>
                  </a:cubicBezTo>
                  <a:cubicBezTo>
                    <a:pt x="6310" y="11684"/>
                    <a:pt x="6324" y="11691"/>
                    <a:pt x="6342" y="11691"/>
                  </a:cubicBezTo>
                  <a:cubicBezTo>
                    <a:pt x="6345" y="11692"/>
                    <a:pt x="6347" y="11692"/>
                    <a:pt x="6350" y="11692"/>
                  </a:cubicBezTo>
                  <a:cubicBezTo>
                    <a:pt x="6363" y="11692"/>
                    <a:pt x="6376" y="11686"/>
                    <a:pt x="6385" y="11677"/>
                  </a:cubicBezTo>
                  <a:cubicBezTo>
                    <a:pt x="6410" y="11655"/>
                    <a:pt x="6410" y="11616"/>
                    <a:pt x="6389" y="11594"/>
                  </a:cubicBezTo>
                  <a:cubicBezTo>
                    <a:pt x="4527" y="9525"/>
                    <a:pt x="169" y="128"/>
                    <a:pt x="122" y="35"/>
                  </a:cubicBezTo>
                  <a:cubicBezTo>
                    <a:pt x="112" y="12"/>
                    <a:pt x="91" y="0"/>
                    <a:pt x="69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61" name="CustomShape 173"/>
            <p:cNvSpPr/>
            <p:nvPr/>
          </p:nvSpPr>
          <p:spPr>
            <a:xfrm>
              <a:off x="8466120" y="3422520"/>
              <a:ext cx="208440" cy="53640"/>
            </a:xfrm>
            <a:custGeom>
              <a:avLst/>
              <a:gdLst/>
              <a:ahLst/>
              <a:rect l="l" t="t" r="r" b="b"/>
              <a:pathLst>
                <a:path w="4982" h="1287">
                  <a:moveTo>
                    <a:pt x="35" y="0"/>
                  </a:moveTo>
                  <a:cubicBezTo>
                    <a:pt x="21" y="0"/>
                    <a:pt x="10" y="8"/>
                    <a:pt x="4" y="23"/>
                  </a:cubicBezTo>
                  <a:cubicBezTo>
                    <a:pt x="0" y="37"/>
                    <a:pt x="8" y="55"/>
                    <a:pt x="25" y="58"/>
                  </a:cubicBezTo>
                  <a:cubicBezTo>
                    <a:pt x="1637" y="571"/>
                    <a:pt x="3281" y="979"/>
                    <a:pt x="4942" y="1287"/>
                  </a:cubicBezTo>
                  <a:lnTo>
                    <a:pt x="4949" y="1287"/>
                  </a:lnTo>
                  <a:cubicBezTo>
                    <a:pt x="4964" y="1287"/>
                    <a:pt x="4974" y="1280"/>
                    <a:pt x="4978" y="1265"/>
                  </a:cubicBezTo>
                  <a:cubicBezTo>
                    <a:pt x="4982" y="1247"/>
                    <a:pt x="4971" y="1233"/>
                    <a:pt x="4953" y="1229"/>
                  </a:cubicBezTo>
                  <a:cubicBezTo>
                    <a:pt x="3291" y="921"/>
                    <a:pt x="1651" y="513"/>
                    <a:pt x="43" y="1"/>
                  </a:cubicBezTo>
                  <a:cubicBezTo>
                    <a:pt x="40" y="1"/>
                    <a:pt x="38" y="0"/>
                    <a:pt x="35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62" name="CustomShape 174"/>
            <p:cNvSpPr/>
            <p:nvPr/>
          </p:nvSpPr>
          <p:spPr>
            <a:xfrm>
              <a:off x="7809120" y="2924640"/>
              <a:ext cx="185760" cy="678960"/>
            </a:xfrm>
            <a:custGeom>
              <a:avLst/>
              <a:gdLst/>
              <a:ahLst/>
              <a:rect l="l" t="t" r="r" b="b"/>
              <a:pathLst>
                <a:path w="4438" h="16203">
                  <a:moveTo>
                    <a:pt x="4367" y="0"/>
                  </a:moveTo>
                  <a:cubicBezTo>
                    <a:pt x="4348" y="0"/>
                    <a:pt x="4330" y="10"/>
                    <a:pt x="4319" y="27"/>
                  </a:cubicBezTo>
                  <a:cubicBezTo>
                    <a:pt x="1501" y="4052"/>
                    <a:pt x="18" y="16016"/>
                    <a:pt x="4" y="16134"/>
                  </a:cubicBezTo>
                  <a:cubicBezTo>
                    <a:pt x="0" y="16167"/>
                    <a:pt x="22" y="16199"/>
                    <a:pt x="54" y="16202"/>
                  </a:cubicBezTo>
                  <a:lnTo>
                    <a:pt x="61" y="16202"/>
                  </a:lnTo>
                  <a:cubicBezTo>
                    <a:pt x="93" y="16202"/>
                    <a:pt x="118" y="16181"/>
                    <a:pt x="122" y="16152"/>
                  </a:cubicBezTo>
                  <a:cubicBezTo>
                    <a:pt x="136" y="16030"/>
                    <a:pt x="1615" y="4099"/>
                    <a:pt x="4416" y="95"/>
                  </a:cubicBezTo>
                  <a:cubicBezTo>
                    <a:pt x="4437" y="67"/>
                    <a:pt x="4430" y="31"/>
                    <a:pt x="4401" y="13"/>
                  </a:cubicBezTo>
                  <a:cubicBezTo>
                    <a:pt x="4391" y="4"/>
                    <a:pt x="4379" y="0"/>
                    <a:pt x="4367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63" name="CustomShape 175"/>
            <p:cNvSpPr/>
            <p:nvPr/>
          </p:nvSpPr>
          <p:spPr>
            <a:xfrm>
              <a:off x="7717320" y="2897640"/>
              <a:ext cx="667080" cy="225000"/>
            </a:xfrm>
            <a:custGeom>
              <a:avLst/>
              <a:gdLst/>
              <a:ahLst/>
              <a:rect l="l" t="t" r="r" b="b"/>
              <a:pathLst>
                <a:path w="15929" h="5382">
                  <a:moveTo>
                    <a:pt x="2499" y="0"/>
                  </a:moveTo>
                  <a:cubicBezTo>
                    <a:pt x="1962" y="0"/>
                    <a:pt x="1321" y="175"/>
                    <a:pt x="885" y="867"/>
                  </a:cubicBezTo>
                  <a:cubicBezTo>
                    <a:pt x="1" y="2264"/>
                    <a:pt x="1326" y="3220"/>
                    <a:pt x="1326" y="3220"/>
                  </a:cubicBezTo>
                  <a:cubicBezTo>
                    <a:pt x="1326" y="3220"/>
                    <a:pt x="1455" y="3012"/>
                    <a:pt x="1651" y="2726"/>
                  </a:cubicBezTo>
                  <a:cubicBezTo>
                    <a:pt x="1651" y="2726"/>
                    <a:pt x="6275" y="5250"/>
                    <a:pt x="7829" y="5372"/>
                  </a:cubicBezTo>
                  <a:cubicBezTo>
                    <a:pt x="7909" y="5378"/>
                    <a:pt x="8000" y="5381"/>
                    <a:pt x="8100" y="5381"/>
                  </a:cubicBezTo>
                  <a:cubicBezTo>
                    <a:pt x="9953" y="5381"/>
                    <a:pt x="15048" y="4369"/>
                    <a:pt x="15048" y="4369"/>
                  </a:cubicBezTo>
                  <a:cubicBezTo>
                    <a:pt x="15048" y="4369"/>
                    <a:pt x="15929" y="1626"/>
                    <a:pt x="14805" y="104"/>
                  </a:cubicBezTo>
                  <a:lnTo>
                    <a:pt x="8316" y="1444"/>
                  </a:lnTo>
                  <a:lnTo>
                    <a:pt x="2955" y="713"/>
                  </a:lnTo>
                  <a:lnTo>
                    <a:pt x="3489" y="183"/>
                  </a:lnTo>
                  <a:cubicBezTo>
                    <a:pt x="3489" y="183"/>
                    <a:pt x="3048" y="0"/>
                    <a:pt x="2499" y="0"/>
                  </a:cubicBezTo>
                  <a:close/>
                </a:path>
              </a:pathLst>
            </a:custGeom>
            <a:solidFill>
              <a:srgbClr val="c77b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64" name="CustomShape 176"/>
            <p:cNvSpPr/>
            <p:nvPr/>
          </p:nvSpPr>
          <p:spPr>
            <a:xfrm>
              <a:off x="8331480" y="2880720"/>
              <a:ext cx="250920" cy="210960"/>
            </a:xfrm>
            <a:custGeom>
              <a:avLst/>
              <a:gdLst/>
              <a:ahLst/>
              <a:rect l="l" t="t" r="r" b="b"/>
              <a:pathLst>
                <a:path w="5996" h="5041">
                  <a:moveTo>
                    <a:pt x="593" y="1"/>
                  </a:moveTo>
                  <a:cubicBezTo>
                    <a:pt x="586" y="1"/>
                    <a:pt x="580" y="3"/>
                    <a:pt x="574" y="6"/>
                  </a:cubicBezTo>
                  <a:lnTo>
                    <a:pt x="15" y="425"/>
                  </a:lnTo>
                  <a:cubicBezTo>
                    <a:pt x="8" y="428"/>
                    <a:pt x="1" y="439"/>
                    <a:pt x="4" y="450"/>
                  </a:cubicBezTo>
                  <a:cubicBezTo>
                    <a:pt x="4" y="460"/>
                    <a:pt x="11" y="471"/>
                    <a:pt x="22" y="475"/>
                  </a:cubicBezTo>
                  <a:cubicBezTo>
                    <a:pt x="26" y="478"/>
                    <a:pt x="642" y="776"/>
                    <a:pt x="642" y="2584"/>
                  </a:cubicBezTo>
                  <a:cubicBezTo>
                    <a:pt x="642" y="4382"/>
                    <a:pt x="294" y="4951"/>
                    <a:pt x="291" y="4955"/>
                  </a:cubicBezTo>
                  <a:cubicBezTo>
                    <a:pt x="287" y="4962"/>
                    <a:pt x="287" y="4976"/>
                    <a:pt x="291" y="4983"/>
                  </a:cubicBezTo>
                  <a:cubicBezTo>
                    <a:pt x="294" y="4994"/>
                    <a:pt x="305" y="4997"/>
                    <a:pt x="316" y="5001"/>
                  </a:cubicBezTo>
                  <a:cubicBezTo>
                    <a:pt x="581" y="5030"/>
                    <a:pt x="846" y="5040"/>
                    <a:pt x="1111" y="5040"/>
                  </a:cubicBezTo>
                  <a:cubicBezTo>
                    <a:pt x="2228" y="5040"/>
                    <a:pt x="4316" y="4836"/>
                    <a:pt x="5981" y="3508"/>
                  </a:cubicBezTo>
                  <a:cubicBezTo>
                    <a:pt x="5995" y="3497"/>
                    <a:pt x="5995" y="3476"/>
                    <a:pt x="5985" y="3465"/>
                  </a:cubicBezTo>
                  <a:cubicBezTo>
                    <a:pt x="5979" y="3457"/>
                    <a:pt x="5971" y="3454"/>
                    <a:pt x="5963" y="3454"/>
                  </a:cubicBezTo>
                  <a:cubicBezTo>
                    <a:pt x="5957" y="3454"/>
                    <a:pt x="5950" y="3456"/>
                    <a:pt x="5945" y="3461"/>
                  </a:cubicBezTo>
                  <a:cubicBezTo>
                    <a:pt x="4289" y="4781"/>
                    <a:pt x="2219" y="4981"/>
                    <a:pt x="1110" y="4981"/>
                  </a:cubicBezTo>
                  <a:cubicBezTo>
                    <a:pt x="732" y="4981"/>
                    <a:pt x="466" y="4957"/>
                    <a:pt x="366" y="4947"/>
                  </a:cubicBezTo>
                  <a:cubicBezTo>
                    <a:pt x="445" y="4790"/>
                    <a:pt x="703" y="4156"/>
                    <a:pt x="703" y="2584"/>
                  </a:cubicBezTo>
                  <a:cubicBezTo>
                    <a:pt x="703" y="983"/>
                    <a:pt x="233" y="543"/>
                    <a:pt x="87" y="446"/>
                  </a:cubicBezTo>
                  <a:lnTo>
                    <a:pt x="609" y="56"/>
                  </a:lnTo>
                  <a:cubicBezTo>
                    <a:pt x="624" y="45"/>
                    <a:pt x="624" y="27"/>
                    <a:pt x="617" y="13"/>
                  </a:cubicBezTo>
                  <a:cubicBezTo>
                    <a:pt x="610" y="4"/>
                    <a:pt x="602" y="1"/>
                    <a:pt x="593" y="1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65" name="CustomShape 177"/>
            <p:cNvSpPr/>
            <p:nvPr/>
          </p:nvSpPr>
          <p:spPr>
            <a:xfrm>
              <a:off x="8534520" y="3054240"/>
              <a:ext cx="66240" cy="12240"/>
            </a:xfrm>
            <a:custGeom>
              <a:avLst/>
              <a:gdLst/>
              <a:ahLst/>
              <a:rect l="l" t="t" r="r" b="b"/>
              <a:pathLst>
                <a:path w="1591" h="299">
                  <a:moveTo>
                    <a:pt x="38" y="0"/>
                  </a:moveTo>
                  <a:cubicBezTo>
                    <a:pt x="24" y="0"/>
                    <a:pt x="11" y="7"/>
                    <a:pt x="8" y="19"/>
                  </a:cubicBezTo>
                  <a:cubicBezTo>
                    <a:pt x="1" y="37"/>
                    <a:pt x="8" y="51"/>
                    <a:pt x="26" y="58"/>
                  </a:cubicBezTo>
                  <a:cubicBezTo>
                    <a:pt x="448" y="216"/>
                    <a:pt x="896" y="295"/>
                    <a:pt x="1351" y="298"/>
                  </a:cubicBezTo>
                  <a:cubicBezTo>
                    <a:pt x="1419" y="298"/>
                    <a:pt x="1487" y="295"/>
                    <a:pt x="1559" y="291"/>
                  </a:cubicBezTo>
                  <a:cubicBezTo>
                    <a:pt x="1576" y="291"/>
                    <a:pt x="1591" y="277"/>
                    <a:pt x="1587" y="259"/>
                  </a:cubicBezTo>
                  <a:cubicBezTo>
                    <a:pt x="1587" y="241"/>
                    <a:pt x="1573" y="230"/>
                    <a:pt x="1559" y="230"/>
                  </a:cubicBezTo>
                  <a:cubicBezTo>
                    <a:pt x="1489" y="234"/>
                    <a:pt x="1420" y="236"/>
                    <a:pt x="1351" y="236"/>
                  </a:cubicBezTo>
                  <a:cubicBezTo>
                    <a:pt x="905" y="236"/>
                    <a:pt x="463" y="156"/>
                    <a:pt x="47" y="1"/>
                  </a:cubicBezTo>
                  <a:cubicBezTo>
                    <a:pt x="44" y="0"/>
                    <a:pt x="41" y="0"/>
                    <a:pt x="38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66" name="CustomShape 178"/>
            <p:cNvSpPr/>
            <p:nvPr/>
          </p:nvSpPr>
          <p:spPr>
            <a:xfrm>
              <a:off x="8560080" y="3062160"/>
              <a:ext cx="42840" cy="329760"/>
            </a:xfrm>
            <a:custGeom>
              <a:avLst/>
              <a:gdLst/>
              <a:ahLst/>
              <a:rect l="l" t="t" r="r" b="b"/>
              <a:pathLst>
                <a:path w="1032" h="7874">
                  <a:moveTo>
                    <a:pt x="35" y="0"/>
                  </a:moveTo>
                  <a:cubicBezTo>
                    <a:pt x="31" y="0"/>
                    <a:pt x="26" y="1"/>
                    <a:pt x="22" y="3"/>
                  </a:cubicBezTo>
                  <a:cubicBezTo>
                    <a:pt x="7" y="10"/>
                    <a:pt x="0" y="28"/>
                    <a:pt x="7" y="42"/>
                  </a:cubicBezTo>
                  <a:cubicBezTo>
                    <a:pt x="527" y="1127"/>
                    <a:pt x="817" y="2381"/>
                    <a:pt x="899" y="3877"/>
                  </a:cubicBezTo>
                  <a:cubicBezTo>
                    <a:pt x="971" y="5199"/>
                    <a:pt x="867" y="6542"/>
                    <a:pt x="766" y="7842"/>
                  </a:cubicBezTo>
                  <a:cubicBezTo>
                    <a:pt x="766" y="7856"/>
                    <a:pt x="777" y="7870"/>
                    <a:pt x="795" y="7874"/>
                  </a:cubicBezTo>
                  <a:lnTo>
                    <a:pt x="799" y="7874"/>
                  </a:lnTo>
                  <a:cubicBezTo>
                    <a:pt x="813" y="7874"/>
                    <a:pt x="827" y="7863"/>
                    <a:pt x="827" y="7845"/>
                  </a:cubicBezTo>
                  <a:cubicBezTo>
                    <a:pt x="928" y="6545"/>
                    <a:pt x="1031" y="5199"/>
                    <a:pt x="960" y="3874"/>
                  </a:cubicBezTo>
                  <a:cubicBezTo>
                    <a:pt x="877" y="2370"/>
                    <a:pt x="584" y="1109"/>
                    <a:pt x="65" y="17"/>
                  </a:cubicBezTo>
                  <a:cubicBezTo>
                    <a:pt x="57" y="7"/>
                    <a:pt x="47" y="0"/>
                    <a:pt x="35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67" name="CustomShape 179"/>
            <p:cNvSpPr/>
            <p:nvPr/>
          </p:nvSpPr>
          <p:spPr>
            <a:xfrm>
              <a:off x="7884360" y="2013480"/>
              <a:ext cx="886680" cy="380520"/>
            </a:xfrm>
            <a:custGeom>
              <a:avLst/>
              <a:gdLst/>
              <a:ahLst/>
              <a:rect l="l" t="t" r="r" b="b"/>
              <a:pathLst>
                <a:path w="21165" h="9092">
                  <a:moveTo>
                    <a:pt x="8414" y="1"/>
                  </a:moveTo>
                  <a:cubicBezTo>
                    <a:pt x="8252" y="1"/>
                    <a:pt x="8084" y="15"/>
                    <a:pt x="7911" y="46"/>
                  </a:cubicBezTo>
                  <a:cubicBezTo>
                    <a:pt x="5986" y="382"/>
                    <a:pt x="5059" y="2465"/>
                    <a:pt x="5753" y="3926"/>
                  </a:cubicBezTo>
                  <a:lnTo>
                    <a:pt x="5753" y="3926"/>
                  </a:lnTo>
                  <a:cubicBezTo>
                    <a:pt x="5451" y="3295"/>
                    <a:pt x="4754" y="2896"/>
                    <a:pt x="4056" y="2896"/>
                  </a:cubicBezTo>
                  <a:cubicBezTo>
                    <a:pt x="3981" y="2896"/>
                    <a:pt x="3906" y="2901"/>
                    <a:pt x="3832" y="2910"/>
                  </a:cubicBezTo>
                  <a:cubicBezTo>
                    <a:pt x="3062" y="3007"/>
                    <a:pt x="2385" y="3587"/>
                    <a:pt x="2131" y="4321"/>
                  </a:cubicBezTo>
                  <a:cubicBezTo>
                    <a:pt x="1873" y="5052"/>
                    <a:pt x="2016" y="5965"/>
                    <a:pt x="2471" y="6592"/>
                  </a:cubicBezTo>
                  <a:cubicBezTo>
                    <a:pt x="2252" y="6481"/>
                    <a:pt x="2009" y="6429"/>
                    <a:pt x="1764" y="6429"/>
                  </a:cubicBezTo>
                  <a:cubicBezTo>
                    <a:pt x="1277" y="6429"/>
                    <a:pt x="787" y="6637"/>
                    <a:pt x="477" y="7014"/>
                  </a:cubicBezTo>
                  <a:cubicBezTo>
                    <a:pt x="11" y="7583"/>
                    <a:pt x="0" y="8475"/>
                    <a:pt x="451" y="9055"/>
                  </a:cubicBezTo>
                  <a:lnTo>
                    <a:pt x="20670" y="9091"/>
                  </a:lnTo>
                  <a:cubicBezTo>
                    <a:pt x="20684" y="9091"/>
                    <a:pt x="20666" y="9077"/>
                    <a:pt x="20684" y="9077"/>
                  </a:cubicBezTo>
                  <a:cubicBezTo>
                    <a:pt x="20946" y="8507"/>
                    <a:pt x="21164" y="7934"/>
                    <a:pt x="21060" y="7315"/>
                  </a:cubicBezTo>
                  <a:cubicBezTo>
                    <a:pt x="20960" y="6695"/>
                    <a:pt x="20587" y="6104"/>
                    <a:pt x="20029" y="5825"/>
                  </a:cubicBezTo>
                  <a:cubicBezTo>
                    <a:pt x="19752" y="5688"/>
                    <a:pt x="19410" y="5598"/>
                    <a:pt x="19083" y="5598"/>
                  </a:cubicBezTo>
                  <a:cubicBezTo>
                    <a:pt x="18747" y="5598"/>
                    <a:pt x="18428" y="5693"/>
                    <a:pt x="18213" y="5929"/>
                  </a:cubicBezTo>
                  <a:cubicBezTo>
                    <a:pt x="18546" y="4912"/>
                    <a:pt x="18009" y="3687"/>
                    <a:pt x="17035" y="3247"/>
                  </a:cubicBezTo>
                  <a:cubicBezTo>
                    <a:pt x="16748" y="3116"/>
                    <a:pt x="16428" y="3053"/>
                    <a:pt x="16106" y="3053"/>
                  </a:cubicBezTo>
                  <a:cubicBezTo>
                    <a:pt x="15333" y="3053"/>
                    <a:pt x="14546" y="3413"/>
                    <a:pt x="14160" y="4060"/>
                  </a:cubicBezTo>
                  <a:cubicBezTo>
                    <a:pt x="14167" y="3569"/>
                    <a:pt x="14038" y="3064"/>
                    <a:pt x="13730" y="2681"/>
                  </a:cubicBezTo>
                  <a:cubicBezTo>
                    <a:pt x="13461" y="2348"/>
                    <a:pt x="13049" y="2126"/>
                    <a:pt x="12629" y="2126"/>
                  </a:cubicBezTo>
                  <a:cubicBezTo>
                    <a:pt x="12562" y="2126"/>
                    <a:pt x="12494" y="2132"/>
                    <a:pt x="12426" y="2144"/>
                  </a:cubicBezTo>
                  <a:cubicBezTo>
                    <a:pt x="11943" y="2226"/>
                    <a:pt x="11431" y="2685"/>
                    <a:pt x="11445" y="3179"/>
                  </a:cubicBezTo>
                  <a:cubicBezTo>
                    <a:pt x="11220" y="1578"/>
                    <a:pt x="10109" y="1"/>
                    <a:pt x="8414" y="1"/>
                  </a:cubicBez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68" name="CustomShape 180"/>
            <p:cNvSpPr/>
            <p:nvPr/>
          </p:nvSpPr>
          <p:spPr>
            <a:xfrm>
              <a:off x="8582040" y="2460960"/>
              <a:ext cx="55080" cy="83160"/>
            </a:xfrm>
            <a:custGeom>
              <a:avLst/>
              <a:gdLst/>
              <a:ahLst/>
              <a:rect l="l" t="t" r="r" b="b"/>
              <a:pathLst>
                <a:path w="1326" h="1989">
                  <a:moveTo>
                    <a:pt x="538" y="0"/>
                  </a:moveTo>
                  <a:cubicBezTo>
                    <a:pt x="495" y="61"/>
                    <a:pt x="459" y="126"/>
                    <a:pt x="423" y="190"/>
                  </a:cubicBezTo>
                  <a:cubicBezTo>
                    <a:pt x="233" y="505"/>
                    <a:pt x="104" y="853"/>
                    <a:pt x="36" y="1214"/>
                  </a:cubicBezTo>
                  <a:cubicBezTo>
                    <a:pt x="1" y="1426"/>
                    <a:pt x="44" y="1691"/>
                    <a:pt x="205" y="1841"/>
                  </a:cubicBezTo>
                  <a:cubicBezTo>
                    <a:pt x="311" y="1944"/>
                    <a:pt x="461" y="1988"/>
                    <a:pt x="609" y="1988"/>
                  </a:cubicBezTo>
                  <a:cubicBezTo>
                    <a:pt x="636" y="1988"/>
                    <a:pt x="662" y="1987"/>
                    <a:pt x="688" y="1984"/>
                  </a:cubicBezTo>
                  <a:cubicBezTo>
                    <a:pt x="796" y="1973"/>
                    <a:pt x="903" y="1931"/>
                    <a:pt x="985" y="1862"/>
                  </a:cubicBezTo>
                  <a:cubicBezTo>
                    <a:pt x="1326" y="1569"/>
                    <a:pt x="1093" y="1025"/>
                    <a:pt x="939" y="702"/>
                  </a:cubicBezTo>
                  <a:cubicBezTo>
                    <a:pt x="817" y="462"/>
                    <a:pt x="685" y="226"/>
                    <a:pt x="538" y="0"/>
                  </a:cubicBezTo>
                  <a:close/>
                </a:path>
              </a:pathLst>
            </a:custGeom>
            <a:solidFill>
              <a:schemeClr val="accent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69" name="CustomShape 181"/>
            <p:cNvSpPr/>
            <p:nvPr/>
          </p:nvSpPr>
          <p:spPr>
            <a:xfrm>
              <a:off x="8433360" y="2644560"/>
              <a:ext cx="48600" cy="73080"/>
            </a:xfrm>
            <a:custGeom>
              <a:avLst/>
              <a:gdLst/>
              <a:ahLst/>
              <a:rect l="l" t="t" r="r" b="b"/>
              <a:pathLst>
                <a:path w="1165" h="1749">
                  <a:moveTo>
                    <a:pt x="470" y="0"/>
                  </a:moveTo>
                  <a:cubicBezTo>
                    <a:pt x="434" y="54"/>
                    <a:pt x="398" y="108"/>
                    <a:pt x="369" y="165"/>
                  </a:cubicBezTo>
                  <a:cubicBezTo>
                    <a:pt x="205" y="445"/>
                    <a:pt x="90" y="749"/>
                    <a:pt x="33" y="1068"/>
                  </a:cubicBezTo>
                  <a:cubicBezTo>
                    <a:pt x="1" y="1250"/>
                    <a:pt x="36" y="1483"/>
                    <a:pt x="176" y="1619"/>
                  </a:cubicBezTo>
                  <a:cubicBezTo>
                    <a:pt x="277" y="1705"/>
                    <a:pt x="404" y="1748"/>
                    <a:pt x="534" y="1748"/>
                  </a:cubicBezTo>
                  <a:cubicBezTo>
                    <a:pt x="557" y="1748"/>
                    <a:pt x="579" y="1747"/>
                    <a:pt x="602" y="1744"/>
                  </a:cubicBezTo>
                  <a:cubicBezTo>
                    <a:pt x="699" y="1734"/>
                    <a:pt x="792" y="1698"/>
                    <a:pt x="867" y="1637"/>
                  </a:cubicBezTo>
                  <a:cubicBezTo>
                    <a:pt x="1164" y="1379"/>
                    <a:pt x="960" y="899"/>
                    <a:pt x="821" y="616"/>
                  </a:cubicBezTo>
                  <a:cubicBezTo>
                    <a:pt x="717" y="405"/>
                    <a:pt x="599" y="197"/>
                    <a:pt x="470" y="0"/>
                  </a:cubicBezTo>
                  <a:close/>
                </a:path>
              </a:pathLst>
            </a:custGeom>
            <a:solidFill>
              <a:schemeClr val="accent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70" name="CustomShape 182"/>
            <p:cNvSpPr/>
            <p:nvPr/>
          </p:nvSpPr>
          <p:spPr>
            <a:xfrm>
              <a:off x="7990920" y="2465280"/>
              <a:ext cx="48600" cy="73080"/>
            </a:xfrm>
            <a:custGeom>
              <a:avLst/>
              <a:gdLst/>
              <a:ahLst/>
              <a:rect l="l" t="t" r="r" b="b"/>
              <a:pathLst>
                <a:path w="1165" h="1750">
                  <a:moveTo>
                    <a:pt x="469" y="1"/>
                  </a:moveTo>
                  <a:cubicBezTo>
                    <a:pt x="434" y="55"/>
                    <a:pt x="401" y="112"/>
                    <a:pt x="373" y="169"/>
                  </a:cubicBezTo>
                  <a:cubicBezTo>
                    <a:pt x="204" y="445"/>
                    <a:pt x="90" y="753"/>
                    <a:pt x="33" y="1068"/>
                  </a:cubicBezTo>
                  <a:cubicBezTo>
                    <a:pt x="0" y="1254"/>
                    <a:pt x="36" y="1487"/>
                    <a:pt x="179" y="1619"/>
                  </a:cubicBezTo>
                  <a:cubicBezTo>
                    <a:pt x="276" y="1704"/>
                    <a:pt x="402" y="1750"/>
                    <a:pt x="529" y="1750"/>
                  </a:cubicBezTo>
                  <a:cubicBezTo>
                    <a:pt x="553" y="1750"/>
                    <a:pt x="578" y="1748"/>
                    <a:pt x="602" y="1745"/>
                  </a:cubicBezTo>
                  <a:cubicBezTo>
                    <a:pt x="699" y="1738"/>
                    <a:pt x="792" y="1698"/>
                    <a:pt x="867" y="1637"/>
                  </a:cubicBezTo>
                  <a:cubicBezTo>
                    <a:pt x="1164" y="1383"/>
                    <a:pt x="960" y="903"/>
                    <a:pt x="820" y="620"/>
                  </a:cubicBezTo>
                  <a:cubicBezTo>
                    <a:pt x="717" y="405"/>
                    <a:pt x="598" y="201"/>
                    <a:pt x="469" y="1"/>
                  </a:cubicBezTo>
                  <a:close/>
                </a:path>
              </a:pathLst>
            </a:custGeom>
            <a:solidFill>
              <a:schemeClr val="accent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71" name="CustomShape 183"/>
            <p:cNvSpPr/>
            <p:nvPr/>
          </p:nvSpPr>
          <p:spPr>
            <a:xfrm>
              <a:off x="8088840" y="2718000"/>
              <a:ext cx="48600" cy="72720"/>
            </a:xfrm>
            <a:custGeom>
              <a:avLst/>
              <a:gdLst/>
              <a:ahLst/>
              <a:rect l="l" t="t" r="r" b="b"/>
              <a:pathLst>
                <a:path w="1168" h="1746">
                  <a:moveTo>
                    <a:pt x="469" y="0"/>
                  </a:moveTo>
                  <a:cubicBezTo>
                    <a:pt x="433" y="50"/>
                    <a:pt x="401" y="108"/>
                    <a:pt x="373" y="165"/>
                  </a:cubicBezTo>
                  <a:cubicBezTo>
                    <a:pt x="204" y="444"/>
                    <a:pt x="90" y="749"/>
                    <a:pt x="32" y="1067"/>
                  </a:cubicBezTo>
                  <a:cubicBezTo>
                    <a:pt x="0" y="1250"/>
                    <a:pt x="36" y="1483"/>
                    <a:pt x="179" y="1615"/>
                  </a:cubicBezTo>
                  <a:cubicBezTo>
                    <a:pt x="278" y="1699"/>
                    <a:pt x="403" y="1746"/>
                    <a:pt x="531" y="1746"/>
                  </a:cubicBezTo>
                  <a:cubicBezTo>
                    <a:pt x="556" y="1746"/>
                    <a:pt x="581" y="1744"/>
                    <a:pt x="605" y="1740"/>
                  </a:cubicBezTo>
                  <a:cubicBezTo>
                    <a:pt x="702" y="1733"/>
                    <a:pt x="792" y="1698"/>
                    <a:pt x="867" y="1633"/>
                  </a:cubicBezTo>
                  <a:cubicBezTo>
                    <a:pt x="1168" y="1379"/>
                    <a:pt x="960" y="899"/>
                    <a:pt x="824" y="616"/>
                  </a:cubicBezTo>
                  <a:cubicBezTo>
                    <a:pt x="716" y="405"/>
                    <a:pt x="598" y="197"/>
                    <a:pt x="469" y="0"/>
                  </a:cubicBezTo>
                  <a:close/>
                </a:path>
              </a:pathLst>
            </a:custGeom>
            <a:solidFill>
              <a:schemeClr val="accent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72" name="CustomShape 184"/>
            <p:cNvSpPr/>
            <p:nvPr/>
          </p:nvSpPr>
          <p:spPr>
            <a:xfrm>
              <a:off x="8646120" y="2757600"/>
              <a:ext cx="48600" cy="72720"/>
            </a:xfrm>
            <a:custGeom>
              <a:avLst/>
              <a:gdLst/>
              <a:ahLst/>
              <a:rect l="l" t="t" r="r" b="b"/>
              <a:pathLst>
                <a:path w="1165" h="1748">
                  <a:moveTo>
                    <a:pt x="470" y="0"/>
                  </a:moveTo>
                  <a:cubicBezTo>
                    <a:pt x="434" y="54"/>
                    <a:pt x="398" y="111"/>
                    <a:pt x="369" y="168"/>
                  </a:cubicBezTo>
                  <a:cubicBezTo>
                    <a:pt x="205" y="444"/>
                    <a:pt x="90" y="749"/>
                    <a:pt x="33" y="1067"/>
                  </a:cubicBezTo>
                  <a:cubicBezTo>
                    <a:pt x="0" y="1250"/>
                    <a:pt x="36" y="1483"/>
                    <a:pt x="176" y="1619"/>
                  </a:cubicBezTo>
                  <a:cubicBezTo>
                    <a:pt x="277" y="1704"/>
                    <a:pt x="403" y="1748"/>
                    <a:pt x="534" y="1748"/>
                  </a:cubicBezTo>
                  <a:cubicBezTo>
                    <a:pt x="557" y="1748"/>
                    <a:pt x="579" y="1747"/>
                    <a:pt x="602" y="1744"/>
                  </a:cubicBezTo>
                  <a:cubicBezTo>
                    <a:pt x="699" y="1733"/>
                    <a:pt x="792" y="1697"/>
                    <a:pt x="867" y="1637"/>
                  </a:cubicBezTo>
                  <a:cubicBezTo>
                    <a:pt x="1164" y="1379"/>
                    <a:pt x="960" y="902"/>
                    <a:pt x="821" y="616"/>
                  </a:cubicBezTo>
                  <a:cubicBezTo>
                    <a:pt x="717" y="405"/>
                    <a:pt x="598" y="201"/>
                    <a:pt x="470" y="0"/>
                  </a:cubicBezTo>
                  <a:close/>
                </a:path>
              </a:pathLst>
            </a:custGeom>
            <a:solidFill>
              <a:schemeClr val="accent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73" name="CustomShape 185"/>
            <p:cNvSpPr/>
            <p:nvPr/>
          </p:nvSpPr>
          <p:spPr>
            <a:xfrm>
              <a:off x="8239680" y="2608920"/>
              <a:ext cx="110160" cy="108360"/>
            </a:xfrm>
            <a:custGeom>
              <a:avLst/>
              <a:gdLst/>
              <a:ahLst/>
              <a:rect l="l" t="t" r="r" b="b"/>
              <a:pathLst>
                <a:path w="3708" h="3647">
                  <a:moveTo>
                    <a:pt x="209" y="2235"/>
                  </a:moveTo>
                  <a:cubicBezTo>
                    <a:pt x="262" y="2464"/>
                    <a:pt x="363" y="2679"/>
                    <a:pt x="506" y="2865"/>
                  </a:cubicBezTo>
                  <a:cubicBezTo>
                    <a:pt x="517" y="2883"/>
                    <a:pt x="531" y="2898"/>
                    <a:pt x="542" y="2915"/>
                  </a:cubicBezTo>
                  <a:cubicBezTo>
                    <a:pt x="946" y="3417"/>
                    <a:pt x="1605" y="3646"/>
                    <a:pt x="2236" y="3499"/>
                  </a:cubicBezTo>
                  <a:cubicBezTo>
                    <a:pt x="3142" y="3288"/>
                    <a:pt x="3707" y="2382"/>
                    <a:pt x="3496" y="1476"/>
                  </a:cubicBezTo>
                  <a:cubicBezTo>
                    <a:pt x="3288" y="566"/>
                    <a:pt x="2382" y="1"/>
                    <a:pt x="1476" y="212"/>
                  </a:cubicBezTo>
                  <a:cubicBezTo>
                    <a:pt x="567" y="420"/>
                    <a:pt x="1" y="1326"/>
                    <a:pt x="209" y="2235"/>
                  </a:cubicBezTo>
                  <a:close/>
                </a:path>
              </a:pathLst>
            </a:custGeom>
            <a:solidFill>
              <a:srgbClr val="774c60">
                <a:alpha val="1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74" name="CustomShape 186"/>
            <p:cNvSpPr/>
            <p:nvPr/>
          </p:nvSpPr>
          <p:spPr>
            <a:xfrm>
              <a:off x="8321760" y="2701440"/>
              <a:ext cx="73440" cy="138960"/>
            </a:xfrm>
            <a:custGeom>
              <a:avLst/>
              <a:gdLst/>
              <a:ahLst/>
              <a:rect l="l" t="t" r="r" b="b"/>
              <a:pathLst>
                <a:path w="2952" h="5575">
                  <a:moveTo>
                    <a:pt x="71" y="2792"/>
                  </a:moveTo>
                  <a:cubicBezTo>
                    <a:pt x="250" y="2538"/>
                    <a:pt x="853" y="2173"/>
                    <a:pt x="1262" y="1816"/>
                  </a:cubicBezTo>
                  <a:cubicBezTo>
                    <a:pt x="1671" y="1459"/>
                    <a:pt x="2242" y="951"/>
                    <a:pt x="2524" y="649"/>
                  </a:cubicBezTo>
                  <a:cubicBezTo>
                    <a:pt x="2806" y="347"/>
                    <a:pt x="2948" y="-53"/>
                    <a:pt x="2952" y="6"/>
                  </a:cubicBezTo>
                  <a:cubicBezTo>
                    <a:pt x="2956" y="66"/>
                    <a:pt x="2650" y="653"/>
                    <a:pt x="2547" y="1006"/>
                  </a:cubicBezTo>
                  <a:cubicBezTo>
                    <a:pt x="2444" y="1359"/>
                    <a:pt x="2373" y="1772"/>
                    <a:pt x="2333" y="2125"/>
                  </a:cubicBezTo>
                  <a:cubicBezTo>
                    <a:pt x="2293" y="2478"/>
                    <a:pt x="2281" y="2792"/>
                    <a:pt x="2309" y="3125"/>
                  </a:cubicBezTo>
                  <a:cubicBezTo>
                    <a:pt x="2337" y="3458"/>
                    <a:pt x="2575" y="3839"/>
                    <a:pt x="2500" y="4125"/>
                  </a:cubicBezTo>
                  <a:cubicBezTo>
                    <a:pt x="2425" y="4411"/>
                    <a:pt x="2063" y="4630"/>
                    <a:pt x="1857" y="4840"/>
                  </a:cubicBezTo>
                  <a:cubicBezTo>
                    <a:pt x="1651" y="5050"/>
                    <a:pt x="1393" y="5268"/>
                    <a:pt x="1262" y="5387"/>
                  </a:cubicBezTo>
                  <a:cubicBezTo>
                    <a:pt x="1131" y="5506"/>
                    <a:pt x="1115" y="5625"/>
                    <a:pt x="1071" y="5554"/>
                  </a:cubicBezTo>
                  <a:cubicBezTo>
                    <a:pt x="1027" y="5483"/>
                    <a:pt x="1072" y="5209"/>
                    <a:pt x="1000" y="4959"/>
                  </a:cubicBezTo>
                  <a:cubicBezTo>
                    <a:pt x="929" y="4709"/>
                    <a:pt x="777" y="4324"/>
                    <a:pt x="642" y="4054"/>
                  </a:cubicBezTo>
                  <a:cubicBezTo>
                    <a:pt x="507" y="3784"/>
                    <a:pt x="285" y="3550"/>
                    <a:pt x="190" y="3340"/>
                  </a:cubicBezTo>
                  <a:cubicBezTo>
                    <a:pt x="95" y="3130"/>
                    <a:pt x="-108" y="3046"/>
                    <a:pt x="71" y="2792"/>
                  </a:cubicBezTo>
                  <a:close/>
                </a:path>
              </a:pathLst>
            </a:custGeom>
            <a:solidFill>
              <a:srgbClr val="372549">
                <a:alpha val="11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5" name="TextShape 1"/>
          <p:cNvSpPr txBox="1"/>
          <p:nvPr/>
        </p:nvSpPr>
        <p:spPr>
          <a:xfrm>
            <a:off x="971640" y="1347480"/>
            <a:ext cx="6624360" cy="3554280"/>
          </a:xfrm>
          <a:prstGeom prst="rect">
            <a:avLst/>
          </a:prstGeom>
          <a:noFill/>
          <a:ln w="0">
            <a:noFill/>
          </a:ln>
        </p:spPr>
        <p:txBody>
          <a:bodyPr tIns="91440" bIns="91440">
            <a:noAutofit/>
          </a:bodyPr>
          <a:p>
            <a:pPr>
              <a:lnSpc>
                <a:spcPct val="100000"/>
              </a:lnSpc>
            </a:pPr>
            <a:endParaRPr b="0" lang="hr-HR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buClr>
                <a:srgbClr val="372549"/>
              </a:buClr>
              <a:buFont typeface="Arial"/>
              <a:buChar char="•"/>
            </a:pPr>
            <a:r>
              <a:rPr b="0" lang="hr-HR" sz="1600" spc="-1" strike="noStrike">
                <a:solidFill>
                  <a:srgbClr val="372549"/>
                </a:solidFill>
                <a:latin typeface="Catamaran"/>
                <a:ea typeface="Catamaran"/>
              </a:rPr>
              <a:t> </a:t>
            </a:r>
            <a:r>
              <a:rPr b="0" lang="hr-HR" sz="1600" spc="-1" strike="noStrike">
                <a:solidFill>
                  <a:srgbClr val="372549"/>
                </a:solidFill>
                <a:latin typeface="Catamaran"/>
                <a:ea typeface="Catamaran"/>
              </a:rPr>
              <a:t>Usmjeravanje na </a:t>
            </a:r>
            <a:r>
              <a:rPr b="1" lang="hr-HR" sz="1600" spc="-1" strike="noStrike">
                <a:solidFill>
                  <a:srgbClr val="372549"/>
                </a:solidFill>
                <a:latin typeface="Catamaran"/>
                <a:ea typeface="Catamaran"/>
              </a:rPr>
              <a:t>problem-solving tehnike</a:t>
            </a:r>
            <a:r>
              <a:rPr b="0" lang="hr-HR" sz="1600" spc="-1" strike="noStrike">
                <a:solidFill>
                  <a:srgbClr val="372549"/>
                </a:solidFill>
                <a:latin typeface="Catamaran"/>
                <a:ea typeface="Catamaran"/>
              </a:rPr>
              <a:t> (npr. zajednički tražiti moguća rješenja)</a:t>
            </a:r>
            <a:endParaRPr b="0" lang="hr-HR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hr-HR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buClr>
                <a:srgbClr val="372549"/>
              </a:buClr>
              <a:buFont typeface="Arial"/>
              <a:buChar char="•"/>
            </a:pPr>
            <a:r>
              <a:rPr b="0" lang="hr-HR" sz="1600" spc="-1" strike="noStrike">
                <a:solidFill>
                  <a:srgbClr val="372549"/>
                </a:solidFill>
                <a:latin typeface="Catamaran"/>
                <a:ea typeface="Catamaran"/>
              </a:rPr>
              <a:t> </a:t>
            </a:r>
            <a:r>
              <a:rPr b="0" lang="hr-HR" sz="1600" spc="-1" strike="noStrike">
                <a:solidFill>
                  <a:srgbClr val="372549"/>
                </a:solidFill>
                <a:latin typeface="Catamaran"/>
                <a:ea typeface="Catamaran"/>
              </a:rPr>
              <a:t>Istražiti </a:t>
            </a:r>
            <a:r>
              <a:rPr b="1" lang="hr-HR" sz="1600" spc="-1" strike="noStrike">
                <a:solidFill>
                  <a:srgbClr val="372549"/>
                </a:solidFill>
                <a:latin typeface="Catamaran"/>
                <a:ea typeface="Catamaran"/>
              </a:rPr>
              <a:t>nevaljane zaključke </a:t>
            </a:r>
            <a:r>
              <a:rPr b="0" lang="hr-HR" sz="1600" spc="-1" strike="noStrike">
                <a:solidFill>
                  <a:srgbClr val="372549"/>
                </a:solidFill>
                <a:latin typeface="Catamaran"/>
                <a:ea typeface="Catamaran"/>
              </a:rPr>
              <a:t>(npr. “Imam problema s koncentracijom – to znači da nešto nije u redu s mojim mozgom”)</a:t>
            </a:r>
            <a:endParaRPr b="0" lang="hr-HR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hr-HR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buClr>
                <a:srgbClr val="372549"/>
              </a:buClr>
              <a:buFont typeface="Arial"/>
              <a:buChar char="•"/>
            </a:pPr>
            <a:r>
              <a:rPr b="0" lang="hr-HR" sz="1600" spc="-1" strike="noStrike">
                <a:solidFill>
                  <a:srgbClr val="372549"/>
                </a:solidFill>
                <a:latin typeface="Catamaran"/>
                <a:ea typeface="Catamaran"/>
              </a:rPr>
              <a:t> </a:t>
            </a:r>
            <a:r>
              <a:rPr b="0" lang="hr-HR" sz="1600" spc="-1" strike="noStrike">
                <a:solidFill>
                  <a:srgbClr val="372549"/>
                </a:solidFill>
                <a:latin typeface="Catamaran"/>
                <a:ea typeface="Catamaran"/>
              </a:rPr>
              <a:t>Raditi na </a:t>
            </a:r>
            <a:r>
              <a:rPr b="1" lang="hr-HR" sz="1600" spc="-1" strike="noStrike">
                <a:solidFill>
                  <a:srgbClr val="372549"/>
                </a:solidFill>
                <a:latin typeface="Catamaran"/>
                <a:ea typeface="Catamaran"/>
              </a:rPr>
              <a:t>strategijama prihvaćanja </a:t>
            </a:r>
            <a:r>
              <a:rPr b="0" lang="hr-HR" sz="1600" spc="-1" strike="noStrike">
                <a:solidFill>
                  <a:srgbClr val="372549"/>
                </a:solidFill>
                <a:latin typeface="Catamaran"/>
                <a:ea typeface="Catamaran"/>
              </a:rPr>
              <a:t>i stavljanju fokusa na djelotvorne i efikasne radnje koje smanjuju uznemirenost</a:t>
            </a:r>
            <a:endParaRPr b="0" lang="hr-HR" sz="1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76" name="TextShape 2"/>
          <p:cNvSpPr txBox="1"/>
          <p:nvPr/>
        </p:nvSpPr>
        <p:spPr>
          <a:xfrm>
            <a:off x="683640" y="555480"/>
            <a:ext cx="8208720" cy="752040"/>
          </a:xfrm>
          <a:prstGeom prst="rect">
            <a:avLst/>
          </a:prstGeom>
          <a:noFill/>
          <a:ln w="0">
            <a:noFill/>
          </a:ln>
        </p:spPr>
        <p:txBody>
          <a:bodyPr tIns="91440" bIns="91440">
            <a:noAutofit/>
          </a:bodyPr>
          <a:p>
            <a:pPr algn="ctr">
              <a:lnSpc>
                <a:spcPct val="100000"/>
              </a:lnSpc>
            </a:pPr>
            <a:r>
              <a:rPr b="0" lang="hr-HR" sz="3200" spc="-1" strike="noStrike">
                <a:solidFill>
                  <a:srgbClr val="372549"/>
                </a:solidFill>
                <a:latin typeface="Palanquin Dark SemiBold"/>
                <a:ea typeface="Palanquin Dark SemiBold"/>
              </a:rPr>
              <a:t>Što kada su automatske misli istinite?</a:t>
            </a:r>
            <a:endParaRPr b="0" lang="hr-H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7" name="TextShape 1"/>
          <p:cNvSpPr txBox="1"/>
          <p:nvPr/>
        </p:nvSpPr>
        <p:spPr>
          <a:xfrm>
            <a:off x="713160" y="379440"/>
            <a:ext cx="7717320" cy="572400"/>
          </a:xfrm>
          <a:prstGeom prst="rect">
            <a:avLst/>
          </a:prstGeom>
          <a:noFill/>
          <a:ln w="0">
            <a:noFill/>
          </a:ln>
        </p:spPr>
        <p:txBody>
          <a:bodyPr tIns="91440" bIns="91440">
            <a:noAutofit/>
          </a:bodyPr>
          <a:p>
            <a:pPr algn="ctr">
              <a:lnSpc>
                <a:spcPct val="100000"/>
              </a:lnSpc>
            </a:pPr>
            <a:r>
              <a:rPr b="0" lang="hr-HR" sz="4000" spc="-1" strike="noStrike">
                <a:solidFill>
                  <a:srgbClr val="372549"/>
                </a:solidFill>
                <a:latin typeface="Palanquin Dark SemiBold"/>
                <a:ea typeface="Palanquin Dark SemiBold"/>
              </a:rPr>
              <a:t>HVALA NA PAŽNJI!</a:t>
            </a:r>
            <a:endParaRPr b="0" lang="hr-HR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78" name="TextShape 2"/>
          <p:cNvSpPr txBox="1"/>
          <p:nvPr/>
        </p:nvSpPr>
        <p:spPr>
          <a:xfrm>
            <a:off x="1115640" y="1275480"/>
            <a:ext cx="6696360" cy="1368000"/>
          </a:xfrm>
          <a:prstGeom prst="rect">
            <a:avLst/>
          </a:prstGeom>
          <a:noFill/>
          <a:ln w="0">
            <a:noFill/>
          </a:ln>
        </p:spPr>
        <p:txBody>
          <a:bodyPr tIns="91440" bIns="91440">
            <a:noAutofit/>
          </a:bodyPr>
          <a:p>
            <a:pPr marL="457200" indent="-342720">
              <a:lnSpc>
                <a:spcPct val="115000"/>
              </a:lnSpc>
              <a:tabLst>
                <a:tab algn="l" pos="0"/>
              </a:tabLst>
            </a:pPr>
            <a:r>
              <a:rPr b="1" lang="hr-HR" sz="1800" spc="-1" strike="noStrike">
                <a:solidFill>
                  <a:srgbClr val="372549"/>
                </a:solidFill>
                <a:latin typeface="Catamaran"/>
                <a:ea typeface="Catamaran"/>
              </a:rPr>
              <a:t>Literatura:</a:t>
            </a:r>
            <a:endParaRPr b="0" lang="hr-HR" sz="1800" spc="-1" strike="noStrike">
              <a:solidFill>
                <a:srgbClr val="000000"/>
              </a:solidFill>
              <a:latin typeface="Arial"/>
            </a:endParaRPr>
          </a:p>
          <a:p>
            <a:pPr marL="457200" indent="-342720">
              <a:lnSpc>
                <a:spcPct val="115000"/>
              </a:lnSpc>
              <a:tabLst>
                <a:tab algn="l" pos="0"/>
              </a:tabLst>
            </a:pPr>
            <a:r>
              <a:rPr b="0" lang="en-US" sz="1800" spc="-1" strike="noStrike">
                <a:solidFill>
                  <a:srgbClr val="372549"/>
                </a:solidFill>
                <a:latin typeface="Catamaran"/>
                <a:ea typeface="Catamaran"/>
              </a:rPr>
              <a:t>Beck,</a:t>
            </a:r>
            <a:r>
              <a:rPr b="0" lang="hr-HR" sz="1800" spc="-1" strike="noStrike">
                <a:solidFill>
                  <a:srgbClr val="372549"/>
                </a:solidFill>
                <a:latin typeface="Catamaran"/>
                <a:ea typeface="Catamaran"/>
              </a:rPr>
              <a:t> </a:t>
            </a:r>
            <a:r>
              <a:rPr b="0" lang="en-US" sz="1800" spc="-1" strike="noStrike">
                <a:solidFill>
                  <a:srgbClr val="372549"/>
                </a:solidFill>
                <a:latin typeface="Catamaran"/>
                <a:ea typeface="Catamaran"/>
              </a:rPr>
              <a:t>J.</a:t>
            </a:r>
            <a:r>
              <a:rPr b="0" lang="hr-HR" sz="1800" spc="-1" strike="noStrike">
                <a:solidFill>
                  <a:srgbClr val="372549"/>
                </a:solidFill>
                <a:latin typeface="Catamaran"/>
                <a:ea typeface="Catamaran"/>
              </a:rPr>
              <a:t> </a:t>
            </a:r>
            <a:r>
              <a:rPr b="0" lang="en-US" sz="1800" spc="-1" strike="noStrike">
                <a:solidFill>
                  <a:srgbClr val="372549"/>
                </a:solidFill>
                <a:latin typeface="Catamaran"/>
                <a:ea typeface="Catamaran"/>
              </a:rPr>
              <a:t>S. (2021). </a:t>
            </a:r>
            <a:r>
              <a:rPr b="0" i="1" lang="en-US" sz="1800" spc="-1" strike="noStrike">
                <a:solidFill>
                  <a:srgbClr val="372549"/>
                </a:solidFill>
                <a:latin typeface="Catamaran"/>
                <a:ea typeface="Catamaran"/>
              </a:rPr>
              <a:t>Cognitive Behavior Therapy: Basics and Beyond.</a:t>
            </a:r>
            <a:r>
              <a:rPr b="0" i="1" lang="hr-HR" sz="1800" spc="-1" strike="noStrike">
                <a:solidFill>
                  <a:srgbClr val="372549"/>
                </a:solidFill>
                <a:latin typeface="Catamaran"/>
                <a:ea typeface="Catamaran"/>
              </a:rPr>
              <a:t> </a:t>
            </a:r>
            <a:r>
              <a:rPr b="0" lang="hr-HR" sz="1800" spc="-1" strike="noStrike">
                <a:solidFill>
                  <a:srgbClr val="372549"/>
                </a:solidFill>
                <a:latin typeface="Catamaran"/>
                <a:ea typeface="Catamaran"/>
              </a:rPr>
              <a:t>New York: </a:t>
            </a:r>
            <a:r>
              <a:rPr b="0" lang="en-US" sz="1800" spc="-1" strike="noStrike">
                <a:solidFill>
                  <a:srgbClr val="372549"/>
                </a:solidFill>
                <a:latin typeface="Catamaran"/>
                <a:ea typeface="Catamaran"/>
              </a:rPr>
              <a:t>The Guilford Press.</a:t>
            </a:r>
            <a:endParaRPr b="0" lang="hr-HR" sz="1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1479" name="Group 3"/>
          <p:cNvGrpSpPr/>
          <p:nvPr/>
        </p:nvGrpSpPr>
        <p:grpSpPr>
          <a:xfrm>
            <a:off x="3708000" y="2427840"/>
            <a:ext cx="1590840" cy="2106000"/>
            <a:chOff x="3708000" y="2427840"/>
            <a:chExt cx="1590840" cy="2106000"/>
          </a:xfrm>
        </p:grpSpPr>
        <p:sp>
          <p:nvSpPr>
            <p:cNvPr id="1480" name="CustomShape 4"/>
            <p:cNvSpPr/>
            <p:nvPr/>
          </p:nvSpPr>
          <p:spPr>
            <a:xfrm>
              <a:off x="4466880" y="2784600"/>
              <a:ext cx="73440" cy="300600"/>
            </a:xfrm>
            <a:custGeom>
              <a:avLst/>
              <a:gdLst/>
              <a:ahLst/>
              <a:rect l="l" t="t" r="r" b="b"/>
              <a:pathLst>
                <a:path w="603" h="2886">
                  <a:moveTo>
                    <a:pt x="301" y="1"/>
                  </a:moveTo>
                  <a:cubicBezTo>
                    <a:pt x="151" y="1"/>
                    <a:pt x="0" y="105"/>
                    <a:pt x="0" y="314"/>
                  </a:cubicBezTo>
                  <a:lnTo>
                    <a:pt x="0" y="2608"/>
                  </a:lnTo>
                  <a:cubicBezTo>
                    <a:pt x="0" y="2770"/>
                    <a:pt x="116" y="2886"/>
                    <a:pt x="278" y="2886"/>
                  </a:cubicBezTo>
                  <a:lnTo>
                    <a:pt x="301" y="2886"/>
                  </a:lnTo>
                  <a:cubicBezTo>
                    <a:pt x="464" y="2886"/>
                    <a:pt x="603" y="2770"/>
                    <a:pt x="603" y="2608"/>
                  </a:cubicBezTo>
                  <a:lnTo>
                    <a:pt x="603" y="314"/>
                  </a:lnTo>
                  <a:cubicBezTo>
                    <a:pt x="603" y="105"/>
                    <a:pt x="452" y="1"/>
                    <a:pt x="301" y="1"/>
                  </a:cubicBezTo>
                  <a:close/>
                </a:path>
              </a:pathLst>
            </a:custGeom>
            <a:solidFill>
              <a:schemeClr val="accent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81" name="CustomShape 5"/>
            <p:cNvSpPr/>
            <p:nvPr/>
          </p:nvSpPr>
          <p:spPr>
            <a:xfrm>
              <a:off x="4095720" y="2957400"/>
              <a:ext cx="815040" cy="186120"/>
            </a:xfrm>
            <a:custGeom>
              <a:avLst/>
              <a:gdLst/>
              <a:ahLst/>
              <a:rect l="l" t="t" r="r" b="b"/>
              <a:pathLst>
                <a:path w="6675" h="1786">
                  <a:moveTo>
                    <a:pt x="834" y="1"/>
                  </a:moveTo>
                  <a:cubicBezTo>
                    <a:pt x="417" y="1"/>
                    <a:pt x="0" y="279"/>
                    <a:pt x="0" y="835"/>
                  </a:cubicBezTo>
                  <a:lnTo>
                    <a:pt x="0" y="1785"/>
                  </a:lnTo>
                  <a:lnTo>
                    <a:pt x="6675" y="1785"/>
                  </a:lnTo>
                  <a:lnTo>
                    <a:pt x="6675" y="835"/>
                  </a:lnTo>
                  <a:cubicBezTo>
                    <a:pt x="6675" y="279"/>
                    <a:pt x="6257" y="1"/>
                    <a:pt x="5840" y="1"/>
                  </a:cubicBezTo>
                  <a:cubicBezTo>
                    <a:pt x="5423" y="1"/>
                    <a:pt x="5006" y="279"/>
                    <a:pt x="5006" y="835"/>
                  </a:cubicBezTo>
                  <a:cubicBezTo>
                    <a:pt x="5006" y="279"/>
                    <a:pt x="4589" y="1"/>
                    <a:pt x="4172" y="1"/>
                  </a:cubicBezTo>
                  <a:cubicBezTo>
                    <a:pt x="3754" y="1"/>
                    <a:pt x="3337" y="279"/>
                    <a:pt x="3337" y="835"/>
                  </a:cubicBezTo>
                  <a:cubicBezTo>
                    <a:pt x="3337" y="279"/>
                    <a:pt x="2920" y="1"/>
                    <a:pt x="2503" y="1"/>
                  </a:cubicBezTo>
                  <a:cubicBezTo>
                    <a:pt x="2086" y="1"/>
                    <a:pt x="1669" y="279"/>
                    <a:pt x="1669" y="835"/>
                  </a:cubicBezTo>
                  <a:cubicBezTo>
                    <a:pt x="1669" y="279"/>
                    <a:pt x="1252" y="1"/>
                    <a:pt x="834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82" name="CustomShape 6"/>
            <p:cNvSpPr/>
            <p:nvPr/>
          </p:nvSpPr>
          <p:spPr>
            <a:xfrm>
              <a:off x="3857760" y="3053880"/>
              <a:ext cx="1290960" cy="517320"/>
            </a:xfrm>
            <a:custGeom>
              <a:avLst/>
              <a:gdLst/>
              <a:ahLst/>
              <a:rect l="l" t="t" r="r" b="b"/>
              <a:pathLst>
                <a:path w="10569" h="4961">
                  <a:moveTo>
                    <a:pt x="0" y="1"/>
                  </a:moveTo>
                  <a:lnTo>
                    <a:pt x="0" y="4960"/>
                  </a:lnTo>
                  <a:lnTo>
                    <a:pt x="10568" y="4010"/>
                  </a:lnTo>
                  <a:lnTo>
                    <a:pt x="10568" y="1"/>
                  </a:ln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83" name="CustomShape 7"/>
            <p:cNvSpPr/>
            <p:nvPr/>
          </p:nvSpPr>
          <p:spPr>
            <a:xfrm>
              <a:off x="3857760" y="3053880"/>
              <a:ext cx="254520" cy="517320"/>
            </a:xfrm>
            <a:custGeom>
              <a:avLst/>
              <a:gdLst/>
              <a:ahLst/>
              <a:rect l="l" t="t" r="r" b="b"/>
              <a:pathLst>
                <a:path w="2087" h="4961">
                  <a:moveTo>
                    <a:pt x="0" y="1"/>
                  </a:moveTo>
                  <a:lnTo>
                    <a:pt x="0" y="4960"/>
                  </a:lnTo>
                  <a:lnTo>
                    <a:pt x="2086" y="2990"/>
                  </a:lnTo>
                  <a:lnTo>
                    <a:pt x="2086" y="1"/>
                  </a:ln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84" name="CustomShape 8"/>
            <p:cNvSpPr/>
            <p:nvPr/>
          </p:nvSpPr>
          <p:spPr>
            <a:xfrm>
              <a:off x="4047840" y="4154400"/>
              <a:ext cx="911520" cy="379440"/>
            </a:xfrm>
            <a:custGeom>
              <a:avLst/>
              <a:gdLst/>
              <a:ahLst/>
              <a:rect l="l" t="t" r="r" b="b"/>
              <a:pathLst>
                <a:path w="7463" h="3639">
                  <a:moveTo>
                    <a:pt x="3731" y="0"/>
                  </a:moveTo>
                  <a:cubicBezTo>
                    <a:pt x="1715" y="0"/>
                    <a:pt x="46" y="1599"/>
                    <a:pt x="0" y="3639"/>
                  </a:cubicBezTo>
                  <a:lnTo>
                    <a:pt x="7463" y="3639"/>
                  </a:lnTo>
                  <a:cubicBezTo>
                    <a:pt x="7416" y="1599"/>
                    <a:pt x="5748" y="0"/>
                    <a:pt x="3731" y="0"/>
                  </a:cubicBezTo>
                  <a:close/>
                </a:path>
              </a:pathLst>
            </a:custGeom>
            <a:solidFill>
              <a:schemeClr val="accent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85" name="CustomShape 9"/>
            <p:cNvSpPr/>
            <p:nvPr/>
          </p:nvSpPr>
          <p:spPr>
            <a:xfrm>
              <a:off x="4047840" y="4142880"/>
              <a:ext cx="577440" cy="390960"/>
            </a:xfrm>
            <a:custGeom>
              <a:avLst/>
              <a:gdLst/>
              <a:ahLst/>
              <a:rect l="l" t="t" r="r" b="b"/>
              <a:pathLst>
                <a:path w="4728" h="3750">
                  <a:moveTo>
                    <a:pt x="3732" y="0"/>
                  </a:moveTo>
                  <a:cubicBezTo>
                    <a:pt x="1730" y="0"/>
                    <a:pt x="0" y="1618"/>
                    <a:pt x="0" y="3750"/>
                  </a:cubicBezTo>
                  <a:lnTo>
                    <a:pt x="1970" y="3750"/>
                  </a:lnTo>
                  <a:cubicBezTo>
                    <a:pt x="1970" y="2058"/>
                    <a:pt x="3106" y="575"/>
                    <a:pt x="4728" y="134"/>
                  </a:cubicBezTo>
                  <a:cubicBezTo>
                    <a:pt x="4393" y="43"/>
                    <a:pt x="4059" y="0"/>
                    <a:pt x="3732" y="0"/>
                  </a:cubicBezTo>
                  <a:close/>
                </a:path>
              </a:pathLst>
            </a:custGeom>
            <a:solidFill>
              <a:schemeClr val="accent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86" name="CustomShape 10"/>
            <p:cNvSpPr/>
            <p:nvPr/>
          </p:nvSpPr>
          <p:spPr>
            <a:xfrm>
              <a:off x="3708000" y="3143520"/>
              <a:ext cx="1590840" cy="1117800"/>
            </a:xfrm>
            <a:custGeom>
              <a:avLst/>
              <a:gdLst/>
              <a:ahLst/>
              <a:rect l="l" t="t" r="r" b="b"/>
              <a:pathLst>
                <a:path w="13025" h="10713">
                  <a:moveTo>
                    <a:pt x="4519" y="0"/>
                  </a:moveTo>
                  <a:cubicBezTo>
                    <a:pt x="4519" y="0"/>
                    <a:pt x="3870" y="2132"/>
                    <a:pt x="1993" y="2503"/>
                  </a:cubicBezTo>
                  <a:cubicBezTo>
                    <a:pt x="1808" y="2271"/>
                    <a:pt x="1530" y="2132"/>
                    <a:pt x="1228" y="2132"/>
                  </a:cubicBezTo>
                  <a:cubicBezTo>
                    <a:pt x="556" y="2132"/>
                    <a:pt x="0" y="2874"/>
                    <a:pt x="0" y="3801"/>
                  </a:cubicBezTo>
                  <a:cubicBezTo>
                    <a:pt x="0" y="4705"/>
                    <a:pt x="556" y="5469"/>
                    <a:pt x="1228" y="5469"/>
                  </a:cubicBezTo>
                  <a:cubicBezTo>
                    <a:pt x="1553" y="5446"/>
                    <a:pt x="1854" y="5307"/>
                    <a:pt x="2040" y="5052"/>
                  </a:cubicBezTo>
                  <a:cubicBezTo>
                    <a:pt x="2271" y="6837"/>
                    <a:pt x="3546" y="8320"/>
                    <a:pt x="5284" y="8807"/>
                  </a:cubicBezTo>
                  <a:lnTo>
                    <a:pt x="5284" y="9479"/>
                  </a:lnTo>
                  <a:cubicBezTo>
                    <a:pt x="5284" y="10301"/>
                    <a:pt x="5898" y="10713"/>
                    <a:pt x="6512" y="10713"/>
                  </a:cubicBezTo>
                  <a:cubicBezTo>
                    <a:pt x="7126" y="10713"/>
                    <a:pt x="7741" y="10301"/>
                    <a:pt x="7741" y="9479"/>
                  </a:cubicBezTo>
                  <a:lnTo>
                    <a:pt x="7741" y="8807"/>
                  </a:lnTo>
                  <a:cubicBezTo>
                    <a:pt x="7856" y="8760"/>
                    <a:pt x="7996" y="8714"/>
                    <a:pt x="8135" y="8668"/>
                  </a:cubicBezTo>
                  <a:cubicBezTo>
                    <a:pt x="9664" y="8088"/>
                    <a:pt x="10753" y="6698"/>
                    <a:pt x="10985" y="5052"/>
                  </a:cubicBezTo>
                  <a:cubicBezTo>
                    <a:pt x="11171" y="5307"/>
                    <a:pt x="11472" y="5446"/>
                    <a:pt x="11796" y="5469"/>
                  </a:cubicBezTo>
                  <a:cubicBezTo>
                    <a:pt x="12468" y="5469"/>
                    <a:pt x="13025" y="4728"/>
                    <a:pt x="13025" y="3801"/>
                  </a:cubicBezTo>
                  <a:cubicBezTo>
                    <a:pt x="13025" y="2874"/>
                    <a:pt x="12468" y="2132"/>
                    <a:pt x="11796" y="2132"/>
                  </a:cubicBezTo>
                  <a:cubicBezTo>
                    <a:pt x="11495" y="2132"/>
                    <a:pt x="11217" y="2271"/>
                    <a:pt x="11031" y="2480"/>
                  </a:cubicBezTo>
                  <a:lnTo>
                    <a:pt x="11031" y="2364"/>
                  </a:lnTo>
                  <a:cubicBezTo>
                    <a:pt x="11031" y="2016"/>
                    <a:pt x="10985" y="1646"/>
                    <a:pt x="10892" y="1298"/>
                  </a:cubicBezTo>
                  <a:cubicBezTo>
                    <a:pt x="9939" y="1532"/>
                    <a:pt x="9116" y="1626"/>
                    <a:pt x="8408" y="1626"/>
                  </a:cubicBezTo>
                  <a:cubicBezTo>
                    <a:pt x="5468" y="1626"/>
                    <a:pt x="4519" y="0"/>
                    <a:pt x="4519" y="0"/>
                  </a:cubicBezTo>
                  <a:close/>
                </a:path>
              </a:pathLst>
            </a:custGeom>
            <a:solidFill>
              <a:srgbClr val="d9b18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87" name="CustomShape 11"/>
            <p:cNvSpPr/>
            <p:nvPr/>
          </p:nvSpPr>
          <p:spPr>
            <a:xfrm>
              <a:off x="3708000" y="3366000"/>
              <a:ext cx="993600" cy="895320"/>
            </a:xfrm>
            <a:custGeom>
              <a:avLst/>
              <a:gdLst/>
              <a:ahLst/>
              <a:rect l="l" t="t" r="r" b="b"/>
              <a:pathLst>
                <a:path w="8135" h="8581">
                  <a:moveTo>
                    <a:pt x="1228" y="0"/>
                  </a:moveTo>
                  <a:cubicBezTo>
                    <a:pt x="556" y="0"/>
                    <a:pt x="0" y="742"/>
                    <a:pt x="0" y="1669"/>
                  </a:cubicBezTo>
                  <a:cubicBezTo>
                    <a:pt x="0" y="2573"/>
                    <a:pt x="556" y="3337"/>
                    <a:pt x="1228" y="3337"/>
                  </a:cubicBezTo>
                  <a:cubicBezTo>
                    <a:pt x="1553" y="3314"/>
                    <a:pt x="1854" y="3175"/>
                    <a:pt x="2040" y="2920"/>
                  </a:cubicBezTo>
                  <a:cubicBezTo>
                    <a:pt x="2271" y="4705"/>
                    <a:pt x="3546" y="6188"/>
                    <a:pt x="5284" y="6675"/>
                  </a:cubicBezTo>
                  <a:lnTo>
                    <a:pt x="5284" y="7347"/>
                  </a:lnTo>
                  <a:cubicBezTo>
                    <a:pt x="5284" y="8169"/>
                    <a:pt x="5898" y="8581"/>
                    <a:pt x="6512" y="8581"/>
                  </a:cubicBezTo>
                  <a:cubicBezTo>
                    <a:pt x="7126" y="8581"/>
                    <a:pt x="7741" y="8169"/>
                    <a:pt x="7741" y="7347"/>
                  </a:cubicBezTo>
                  <a:lnTo>
                    <a:pt x="7741" y="6675"/>
                  </a:lnTo>
                  <a:cubicBezTo>
                    <a:pt x="7856" y="6628"/>
                    <a:pt x="7996" y="6582"/>
                    <a:pt x="8135" y="6536"/>
                  </a:cubicBezTo>
                  <a:cubicBezTo>
                    <a:pt x="8065" y="6397"/>
                    <a:pt x="7903" y="6304"/>
                    <a:pt x="7741" y="6304"/>
                  </a:cubicBezTo>
                  <a:cubicBezTo>
                    <a:pt x="4983" y="6304"/>
                    <a:pt x="2735" y="3801"/>
                    <a:pt x="2735" y="695"/>
                  </a:cubicBezTo>
                  <a:lnTo>
                    <a:pt x="2735" y="116"/>
                  </a:lnTo>
                  <a:cubicBezTo>
                    <a:pt x="2503" y="232"/>
                    <a:pt x="2248" y="302"/>
                    <a:pt x="1993" y="371"/>
                  </a:cubicBezTo>
                  <a:cubicBezTo>
                    <a:pt x="1808" y="139"/>
                    <a:pt x="1530" y="0"/>
                    <a:pt x="1228" y="0"/>
                  </a:cubicBezTo>
                  <a:close/>
                </a:path>
              </a:pathLst>
            </a:custGeom>
            <a:solidFill>
              <a:srgbClr val="be976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88" name="CustomShape 12"/>
            <p:cNvSpPr/>
            <p:nvPr/>
          </p:nvSpPr>
          <p:spPr>
            <a:xfrm>
              <a:off x="4333680" y="3424680"/>
              <a:ext cx="73440" cy="144000"/>
            </a:xfrm>
            <a:custGeom>
              <a:avLst/>
              <a:gdLst/>
              <a:ahLst/>
              <a:rect l="l" t="t" r="r" b="b"/>
              <a:pathLst>
                <a:path w="604" h="1385">
                  <a:moveTo>
                    <a:pt x="302" y="0"/>
                  </a:moveTo>
                  <a:cubicBezTo>
                    <a:pt x="151" y="0"/>
                    <a:pt x="1" y="99"/>
                    <a:pt x="1" y="296"/>
                  </a:cubicBezTo>
                  <a:lnTo>
                    <a:pt x="1" y="1084"/>
                  </a:lnTo>
                  <a:cubicBezTo>
                    <a:pt x="1" y="1246"/>
                    <a:pt x="140" y="1385"/>
                    <a:pt x="302" y="1385"/>
                  </a:cubicBezTo>
                  <a:lnTo>
                    <a:pt x="325" y="1385"/>
                  </a:lnTo>
                  <a:cubicBezTo>
                    <a:pt x="488" y="1385"/>
                    <a:pt x="603" y="1246"/>
                    <a:pt x="603" y="1084"/>
                  </a:cubicBezTo>
                  <a:lnTo>
                    <a:pt x="603" y="296"/>
                  </a:lnTo>
                  <a:cubicBezTo>
                    <a:pt x="603" y="99"/>
                    <a:pt x="453" y="0"/>
                    <a:pt x="302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89" name="CustomShape 13"/>
            <p:cNvSpPr/>
            <p:nvPr/>
          </p:nvSpPr>
          <p:spPr>
            <a:xfrm>
              <a:off x="4602600" y="3424680"/>
              <a:ext cx="73440" cy="144000"/>
            </a:xfrm>
            <a:custGeom>
              <a:avLst/>
              <a:gdLst/>
              <a:ahLst/>
              <a:rect l="l" t="t" r="r" b="b"/>
              <a:pathLst>
                <a:path w="604" h="1385">
                  <a:moveTo>
                    <a:pt x="302" y="0"/>
                  </a:moveTo>
                  <a:cubicBezTo>
                    <a:pt x="151" y="0"/>
                    <a:pt x="0" y="99"/>
                    <a:pt x="0" y="296"/>
                  </a:cubicBezTo>
                  <a:lnTo>
                    <a:pt x="0" y="1084"/>
                  </a:lnTo>
                  <a:cubicBezTo>
                    <a:pt x="0" y="1246"/>
                    <a:pt x="116" y="1385"/>
                    <a:pt x="279" y="1385"/>
                  </a:cubicBezTo>
                  <a:lnTo>
                    <a:pt x="302" y="1385"/>
                  </a:lnTo>
                  <a:cubicBezTo>
                    <a:pt x="464" y="1385"/>
                    <a:pt x="603" y="1246"/>
                    <a:pt x="603" y="1084"/>
                  </a:cubicBezTo>
                  <a:lnTo>
                    <a:pt x="603" y="296"/>
                  </a:lnTo>
                  <a:cubicBezTo>
                    <a:pt x="603" y="99"/>
                    <a:pt x="452" y="0"/>
                    <a:pt x="302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90" name="CustomShape 14"/>
            <p:cNvSpPr/>
            <p:nvPr/>
          </p:nvSpPr>
          <p:spPr>
            <a:xfrm>
              <a:off x="5106600" y="3481920"/>
              <a:ext cx="101520" cy="121680"/>
            </a:xfrm>
            <a:custGeom>
              <a:avLst/>
              <a:gdLst/>
              <a:ahLst/>
              <a:rect l="l" t="t" r="r" b="b"/>
              <a:pathLst>
                <a:path w="835" h="1169">
                  <a:moveTo>
                    <a:pt x="580" y="1"/>
                  </a:moveTo>
                  <a:cubicBezTo>
                    <a:pt x="279" y="186"/>
                    <a:pt x="70" y="510"/>
                    <a:pt x="1" y="858"/>
                  </a:cubicBezTo>
                  <a:lnTo>
                    <a:pt x="1" y="881"/>
                  </a:lnTo>
                  <a:cubicBezTo>
                    <a:pt x="1" y="881"/>
                    <a:pt x="185" y="1169"/>
                    <a:pt x="399" y="1169"/>
                  </a:cubicBezTo>
                  <a:cubicBezTo>
                    <a:pt x="488" y="1169"/>
                    <a:pt x="584" y="1118"/>
                    <a:pt x="673" y="974"/>
                  </a:cubicBezTo>
                  <a:cubicBezTo>
                    <a:pt x="835" y="673"/>
                    <a:pt x="812" y="279"/>
                    <a:pt x="580" y="1"/>
                  </a:cubicBezTo>
                  <a:close/>
                </a:path>
              </a:pathLst>
            </a:custGeom>
            <a:solidFill>
              <a:schemeClr val="dk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91" name="CustomShape 15"/>
            <p:cNvSpPr/>
            <p:nvPr/>
          </p:nvSpPr>
          <p:spPr>
            <a:xfrm>
              <a:off x="3798360" y="3481920"/>
              <a:ext cx="101880" cy="121680"/>
            </a:xfrm>
            <a:custGeom>
              <a:avLst/>
              <a:gdLst/>
              <a:ahLst/>
              <a:rect l="l" t="t" r="r" b="b"/>
              <a:pathLst>
                <a:path w="836" h="1169">
                  <a:moveTo>
                    <a:pt x="256" y="1"/>
                  </a:moveTo>
                  <a:cubicBezTo>
                    <a:pt x="24" y="279"/>
                    <a:pt x="1" y="673"/>
                    <a:pt x="163" y="974"/>
                  </a:cubicBezTo>
                  <a:cubicBezTo>
                    <a:pt x="252" y="1118"/>
                    <a:pt x="347" y="1169"/>
                    <a:pt x="437" y="1169"/>
                  </a:cubicBezTo>
                  <a:cubicBezTo>
                    <a:pt x="651" y="1169"/>
                    <a:pt x="835" y="881"/>
                    <a:pt x="835" y="881"/>
                  </a:cubicBezTo>
                  <a:lnTo>
                    <a:pt x="835" y="858"/>
                  </a:lnTo>
                  <a:cubicBezTo>
                    <a:pt x="765" y="510"/>
                    <a:pt x="557" y="186"/>
                    <a:pt x="256" y="1"/>
                  </a:cubicBezTo>
                  <a:close/>
                </a:path>
              </a:pathLst>
            </a:custGeom>
            <a:solidFill>
              <a:schemeClr val="dk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92" name="CustomShape 16"/>
            <p:cNvSpPr/>
            <p:nvPr/>
          </p:nvSpPr>
          <p:spPr>
            <a:xfrm>
              <a:off x="4350960" y="3712680"/>
              <a:ext cx="310320" cy="86400"/>
            </a:xfrm>
            <a:custGeom>
              <a:avLst/>
              <a:gdLst/>
              <a:ahLst/>
              <a:rect l="l" t="t" r="r" b="b"/>
              <a:pathLst>
                <a:path w="2543" h="827">
                  <a:moveTo>
                    <a:pt x="446" y="0"/>
                  </a:moveTo>
                  <a:cubicBezTo>
                    <a:pt x="161" y="0"/>
                    <a:pt x="1" y="413"/>
                    <a:pt x="298" y="572"/>
                  </a:cubicBezTo>
                  <a:cubicBezTo>
                    <a:pt x="599" y="734"/>
                    <a:pt x="924" y="827"/>
                    <a:pt x="1272" y="827"/>
                  </a:cubicBezTo>
                  <a:cubicBezTo>
                    <a:pt x="1619" y="827"/>
                    <a:pt x="1944" y="734"/>
                    <a:pt x="2245" y="572"/>
                  </a:cubicBezTo>
                  <a:cubicBezTo>
                    <a:pt x="2542" y="413"/>
                    <a:pt x="2382" y="0"/>
                    <a:pt x="2097" y="0"/>
                  </a:cubicBezTo>
                  <a:cubicBezTo>
                    <a:pt x="2049" y="0"/>
                    <a:pt x="1997" y="12"/>
                    <a:pt x="1944" y="39"/>
                  </a:cubicBezTo>
                  <a:cubicBezTo>
                    <a:pt x="1735" y="154"/>
                    <a:pt x="1503" y="212"/>
                    <a:pt x="1272" y="212"/>
                  </a:cubicBezTo>
                  <a:cubicBezTo>
                    <a:pt x="1040" y="212"/>
                    <a:pt x="808" y="154"/>
                    <a:pt x="599" y="39"/>
                  </a:cubicBezTo>
                  <a:cubicBezTo>
                    <a:pt x="546" y="12"/>
                    <a:pt x="494" y="0"/>
                    <a:pt x="446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93" name="CustomShape 17"/>
            <p:cNvSpPr/>
            <p:nvPr/>
          </p:nvSpPr>
          <p:spPr>
            <a:xfrm>
              <a:off x="4446720" y="2544840"/>
              <a:ext cx="438480" cy="324360"/>
            </a:xfrm>
            <a:custGeom>
              <a:avLst/>
              <a:gdLst/>
              <a:ahLst/>
              <a:rect l="l" t="t" r="r" b="b"/>
              <a:pathLst>
                <a:path w="3593" h="3112">
                  <a:moveTo>
                    <a:pt x="2592" y="0"/>
                  </a:moveTo>
                  <a:cubicBezTo>
                    <a:pt x="2127" y="0"/>
                    <a:pt x="1537" y="279"/>
                    <a:pt x="1021" y="780"/>
                  </a:cubicBezTo>
                  <a:cubicBezTo>
                    <a:pt x="256" y="1521"/>
                    <a:pt x="1" y="2495"/>
                    <a:pt x="441" y="2912"/>
                  </a:cubicBezTo>
                  <a:cubicBezTo>
                    <a:pt x="577" y="3047"/>
                    <a:pt x="769" y="3112"/>
                    <a:pt x="992" y="3112"/>
                  </a:cubicBezTo>
                  <a:cubicBezTo>
                    <a:pt x="1456" y="3112"/>
                    <a:pt x="2057" y="2833"/>
                    <a:pt x="2573" y="2332"/>
                  </a:cubicBezTo>
                  <a:cubicBezTo>
                    <a:pt x="3338" y="1591"/>
                    <a:pt x="3593" y="641"/>
                    <a:pt x="3153" y="200"/>
                  </a:cubicBezTo>
                  <a:cubicBezTo>
                    <a:pt x="3010" y="65"/>
                    <a:pt x="2815" y="0"/>
                    <a:pt x="2592" y="0"/>
                  </a:cubicBezTo>
                  <a:close/>
                </a:path>
              </a:pathLst>
            </a:custGeom>
            <a:solidFill>
              <a:schemeClr val="accent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94" name="CustomShape 18"/>
            <p:cNvSpPr/>
            <p:nvPr/>
          </p:nvSpPr>
          <p:spPr>
            <a:xfrm>
              <a:off x="3971160" y="2427840"/>
              <a:ext cx="602640" cy="449640"/>
            </a:xfrm>
            <a:custGeom>
              <a:avLst/>
              <a:gdLst/>
              <a:ahLst/>
              <a:rect l="l" t="t" r="r" b="b"/>
              <a:pathLst>
                <a:path w="4937" h="4314">
                  <a:moveTo>
                    <a:pt x="1385" y="0"/>
                  </a:moveTo>
                  <a:cubicBezTo>
                    <a:pt x="1072" y="0"/>
                    <a:pt x="799" y="91"/>
                    <a:pt x="603" y="279"/>
                  </a:cubicBezTo>
                  <a:cubicBezTo>
                    <a:pt x="0" y="882"/>
                    <a:pt x="371" y="2203"/>
                    <a:pt x="1391" y="3246"/>
                  </a:cubicBezTo>
                  <a:cubicBezTo>
                    <a:pt x="2093" y="3932"/>
                    <a:pt x="2920" y="4314"/>
                    <a:pt x="3563" y="4314"/>
                  </a:cubicBezTo>
                  <a:cubicBezTo>
                    <a:pt x="3876" y="4314"/>
                    <a:pt x="4145" y="4223"/>
                    <a:pt x="4334" y="4034"/>
                  </a:cubicBezTo>
                  <a:cubicBezTo>
                    <a:pt x="4937" y="3431"/>
                    <a:pt x="4589" y="2110"/>
                    <a:pt x="3546" y="1091"/>
                  </a:cubicBezTo>
                  <a:cubicBezTo>
                    <a:pt x="2859" y="387"/>
                    <a:pt x="2034" y="0"/>
                    <a:pt x="1385" y="0"/>
                  </a:cubicBezTo>
                  <a:close/>
                </a:path>
              </a:pathLst>
            </a:custGeom>
            <a:solidFill>
              <a:schemeClr val="accent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1495" name="Group 19"/>
          <p:cNvGrpSpPr/>
          <p:nvPr/>
        </p:nvGrpSpPr>
        <p:grpSpPr>
          <a:xfrm>
            <a:off x="1763640" y="2644200"/>
            <a:ext cx="1728000" cy="1868400"/>
            <a:chOff x="1763640" y="2644200"/>
            <a:chExt cx="1728000" cy="1868400"/>
          </a:xfrm>
        </p:grpSpPr>
        <p:sp>
          <p:nvSpPr>
            <p:cNvPr id="1496" name="CustomShape 20"/>
            <p:cNvSpPr/>
            <p:nvPr/>
          </p:nvSpPr>
          <p:spPr>
            <a:xfrm>
              <a:off x="1763640" y="2772720"/>
              <a:ext cx="1517400" cy="1302480"/>
            </a:xfrm>
            <a:custGeom>
              <a:avLst/>
              <a:gdLst/>
              <a:ahLst/>
              <a:rect l="l" t="t" r="r" b="b"/>
              <a:pathLst>
                <a:path w="16200" h="13943">
                  <a:moveTo>
                    <a:pt x="5549" y="1"/>
                  </a:moveTo>
                  <a:cubicBezTo>
                    <a:pt x="5454" y="1"/>
                    <a:pt x="5358" y="5"/>
                    <a:pt x="5261" y="14"/>
                  </a:cubicBezTo>
                  <a:cubicBezTo>
                    <a:pt x="3732" y="153"/>
                    <a:pt x="2526" y="1428"/>
                    <a:pt x="2457" y="2957"/>
                  </a:cubicBezTo>
                  <a:lnTo>
                    <a:pt x="2457" y="3003"/>
                  </a:lnTo>
                  <a:cubicBezTo>
                    <a:pt x="2411" y="4881"/>
                    <a:pt x="2040" y="6735"/>
                    <a:pt x="1368" y="8496"/>
                  </a:cubicBezTo>
                  <a:lnTo>
                    <a:pt x="672" y="10304"/>
                  </a:lnTo>
                  <a:cubicBezTo>
                    <a:pt x="0" y="12042"/>
                    <a:pt x="1298" y="13942"/>
                    <a:pt x="3175" y="13942"/>
                  </a:cubicBezTo>
                  <a:lnTo>
                    <a:pt x="13025" y="13942"/>
                  </a:lnTo>
                  <a:cubicBezTo>
                    <a:pt x="14902" y="13942"/>
                    <a:pt x="16200" y="12042"/>
                    <a:pt x="15528" y="10304"/>
                  </a:cubicBezTo>
                  <a:lnTo>
                    <a:pt x="15528" y="10280"/>
                  </a:lnTo>
                  <a:lnTo>
                    <a:pt x="15180" y="9377"/>
                  </a:lnTo>
                  <a:cubicBezTo>
                    <a:pt x="14786" y="8380"/>
                    <a:pt x="14624" y="7314"/>
                    <a:pt x="14740" y="6248"/>
                  </a:cubicBezTo>
                  <a:cubicBezTo>
                    <a:pt x="14763" y="6063"/>
                    <a:pt x="14763" y="5877"/>
                    <a:pt x="14763" y="5669"/>
                  </a:cubicBezTo>
                  <a:cubicBezTo>
                    <a:pt x="14659" y="3372"/>
                    <a:pt x="12742" y="1784"/>
                    <a:pt x="10679" y="1784"/>
                  </a:cubicBezTo>
                  <a:cubicBezTo>
                    <a:pt x="9973" y="1784"/>
                    <a:pt x="9249" y="1970"/>
                    <a:pt x="8575" y="2378"/>
                  </a:cubicBezTo>
                  <a:cubicBezTo>
                    <a:pt x="8249" y="965"/>
                    <a:pt x="6986" y="1"/>
                    <a:pt x="5549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97" name="CustomShape 21"/>
            <p:cNvSpPr/>
            <p:nvPr/>
          </p:nvSpPr>
          <p:spPr>
            <a:xfrm>
              <a:off x="1763640" y="2774520"/>
              <a:ext cx="822600" cy="1298520"/>
            </a:xfrm>
            <a:custGeom>
              <a:avLst/>
              <a:gdLst/>
              <a:ahLst/>
              <a:rect l="l" t="t" r="r" b="b"/>
              <a:pathLst>
                <a:path w="8784" h="13901">
                  <a:moveTo>
                    <a:pt x="5606" y="1"/>
                  </a:moveTo>
                  <a:cubicBezTo>
                    <a:pt x="4060" y="1"/>
                    <a:pt x="2575" y="1160"/>
                    <a:pt x="2480" y="2939"/>
                  </a:cubicBezTo>
                  <a:lnTo>
                    <a:pt x="2480" y="2985"/>
                  </a:lnTo>
                  <a:cubicBezTo>
                    <a:pt x="2411" y="4863"/>
                    <a:pt x="2040" y="6717"/>
                    <a:pt x="1391" y="8478"/>
                  </a:cubicBezTo>
                  <a:lnTo>
                    <a:pt x="672" y="10262"/>
                  </a:lnTo>
                  <a:cubicBezTo>
                    <a:pt x="0" y="12024"/>
                    <a:pt x="1298" y="13901"/>
                    <a:pt x="3175" y="13901"/>
                  </a:cubicBezTo>
                  <a:lnTo>
                    <a:pt x="8784" y="13901"/>
                  </a:lnTo>
                  <a:cubicBezTo>
                    <a:pt x="6907" y="13901"/>
                    <a:pt x="5609" y="12024"/>
                    <a:pt x="6281" y="10262"/>
                  </a:cubicBezTo>
                  <a:lnTo>
                    <a:pt x="5609" y="8478"/>
                  </a:lnTo>
                  <a:cubicBezTo>
                    <a:pt x="6281" y="6717"/>
                    <a:pt x="6652" y="4863"/>
                    <a:pt x="6721" y="2985"/>
                  </a:cubicBezTo>
                  <a:lnTo>
                    <a:pt x="6721" y="2939"/>
                  </a:lnTo>
                  <a:cubicBezTo>
                    <a:pt x="6744" y="2128"/>
                    <a:pt x="7115" y="1386"/>
                    <a:pt x="7695" y="830"/>
                  </a:cubicBezTo>
                  <a:cubicBezTo>
                    <a:pt x="7078" y="258"/>
                    <a:pt x="6336" y="1"/>
                    <a:pt x="5606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98" name="CustomShape 22"/>
            <p:cNvSpPr/>
            <p:nvPr/>
          </p:nvSpPr>
          <p:spPr>
            <a:xfrm>
              <a:off x="2241360" y="4177080"/>
              <a:ext cx="692280" cy="333000"/>
            </a:xfrm>
            <a:custGeom>
              <a:avLst/>
              <a:gdLst/>
              <a:ahLst/>
              <a:rect l="l" t="t" r="r" b="b"/>
              <a:pathLst>
                <a:path w="7394" h="3570">
                  <a:moveTo>
                    <a:pt x="3686" y="0"/>
                  </a:moveTo>
                  <a:cubicBezTo>
                    <a:pt x="1693" y="0"/>
                    <a:pt x="70" y="1576"/>
                    <a:pt x="1" y="3569"/>
                  </a:cubicBezTo>
                  <a:lnTo>
                    <a:pt x="7394" y="3569"/>
                  </a:lnTo>
                  <a:cubicBezTo>
                    <a:pt x="7324" y="1576"/>
                    <a:pt x="5702" y="0"/>
                    <a:pt x="3686" y="0"/>
                  </a:cubicBezTo>
                  <a:close/>
                </a:path>
              </a:pathLst>
            </a:custGeom>
            <a:solidFill>
              <a:schemeClr val="accent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99" name="CustomShape 23"/>
            <p:cNvSpPr/>
            <p:nvPr/>
          </p:nvSpPr>
          <p:spPr>
            <a:xfrm>
              <a:off x="2241360" y="4166640"/>
              <a:ext cx="438480" cy="345960"/>
            </a:xfrm>
            <a:custGeom>
              <a:avLst/>
              <a:gdLst/>
              <a:ahLst/>
              <a:rect l="l" t="t" r="r" b="b"/>
              <a:pathLst>
                <a:path w="4683" h="3706">
                  <a:moveTo>
                    <a:pt x="3695" y="1"/>
                  </a:moveTo>
                  <a:cubicBezTo>
                    <a:pt x="1731" y="1"/>
                    <a:pt x="21" y="1597"/>
                    <a:pt x="1" y="3705"/>
                  </a:cubicBezTo>
                  <a:lnTo>
                    <a:pt x="1971" y="3705"/>
                  </a:lnTo>
                  <a:cubicBezTo>
                    <a:pt x="1971" y="2037"/>
                    <a:pt x="3083" y="577"/>
                    <a:pt x="4682" y="136"/>
                  </a:cubicBezTo>
                  <a:cubicBezTo>
                    <a:pt x="4350" y="44"/>
                    <a:pt x="4019" y="1"/>
                    <a:pt x="3695" y="1"/>
                  </a:cubicBezTo>
                  <a:close/>
                </a:path>
              </a:pathLst>
            </a:custGeom>
            <a:solidFill>
              <a:schemeClr val="accent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500" name="CustomShape 24"/>
            <p:cNvSpPr/>
            <p:nvPr/>
          </p:nvSpPr>
          <p:spPr>
            <a:xfrm>
              <a:off x="1985040" y="3280320"/>
              <a:ext cx="1004760" cy="991080"/>
            </a:xfrm>
            <a:custGeom>
              <a:avLst/>
              <a:gdLst/>
              <a:ahLst/>
              <a:rect l="l" t="t" r="r" b="b"/>
              <a:pathLst>
                <a:path w="10731" h="10610">
                  <a:moveTo>
                    <a:pt x="2642" y="1"/>
                  </a:moveTo>
                  <a:cubicBezTo>
                    <a:pt x="2202" y="719"/>
                    <a:pt x="1970" y="1530"/>
                    <a:pt x="1970" y="2365"/>
                  </a:cubicBezTo>
                  <a:lnTo>
                    <a:pt x="1970" y="2481"/>
                  </a:lnTo>
                  <a:cubicBezTo>
                    <a:pt x="1785" y="2272"/>
                    <a:pt x="1507" y="2133"/>
                    <a:pt x="1205" y="2133"/>
                  </a:cubicBezTo>
                  <a:cubicBezTo>
                    <a:pt x="533" y="2133"/>
                    <a:pt x="0" y="2875"/>
                    <a:pt x="0" y="3778"/>
                  </a:cubicBezTo>
                  <a:cubicBezTo>
                    <a:pt x="0" y="4682"/>
                    <a:pt x="533" y="5424"/>
                    <a:pt x="1205" y="5424"/>
                  </a:cubicBezTo>
                  <a:cubicBezTo>
                    <a:pt x="1530" y="5424"/>
                    <a:pt x="1808" y="5262"/>
                    <a:pt x="1993" y="5030"/>
                  </a:cubicBezTo>
                  <a:cubicBezTo>
                    <a:pt x="2248" y="6791"/>
                    <a:pt x="3500" y="8251"/>
                    <a:pt x="5215" y="8738"/>
                  </a:cubicBezTo>
                  <a:lnTo>
                    <a:pt x="5215" y="9410"/>
                  </a:lnTo>
                  <a:cubicBezTo>
                    <a:pt x="5215" y="10209"/>
                    <a:pt x="5823" y="10609"/>
                    <a:pt x="6431" y="10609"/>
                  </a:cubicBezTo>
                  <a:cubicBezTo>
                    <a:pt x="7040" y="10609"/>
                    <a:pt x="7648" y="10209"/>
                    <a:pt x="7648" y="9410"/>
                  </a:cubicBezTo>
                  <a:lnTo>
                    <a:pt x="7648" y="8738"/>
                  </a:lnTo>
                  <a:cubicBezTo>
                    <a:pt x="7764" y="8691"/>
                    <a:pt x="7903" y="8645"/>
                    <a:pt x="8019" y="8599"/>
                  </a:cubicBezTo>
                  <a:cubicBezTo>
                    <a:pt x="9363" y="8089"/>
                    <a:pt x="10360" y="6977"/>
                    <a:pt x="10730" y="5609"/>
                  </a:cubicBezTo>
                  <a:lnTo>
                    <a:pt x="10475" y="5609"/>
                  </a:lnTo>
                  <a:cubicBezTo>
                    <a:pt x="7833" y="5609"/>
                    <a:pt x="5840" y="3199"/>
                    <a:pt x="6327" y="603"/>
                  </a:cubicBezTo>
                  <a:lnTo>
                    <a:pt x="6327" y="603"/>
                  </a:lnTo>
                  <a:cubicBezTo>
                    <a:pt x="5871" y="1050"/>
                    <a:pt x="5291" y="1263"/>
                    <a:pt x="4715" y="1263"/>
                  </a:cubicBezTo>
                  <a:cubicBezTo>
                    <a:pt x="3886" y="1263"/>
                    <a:pt x="3066" y="821"/>
                    <a:pt x="2642" y="1"/>
                  </a:cubicBezTo>
                  <a:close/>
                </a:path>
              </a:pathLst>
            </a:custGeom>
            <a:solidFill>
              <a:srgbClr val="d9b18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501" name="CustomShape 25"/>
            <p:cNvSpPr/>
            <p:nvPr/>
          </p:nvSpPr>
          <p:spPr>
            <a:xfrm>
              <a:off x="1985040" y="3280320"/>
              <a:ext cx="750960" cy="990360"/>
            </a:xfrm>
            <a:custGeom>
              <a:avLst/>
              <a:gdLst/>
              <a:ahLst/>
              <a:rect l="l" t="t" r="r" b="b"/>
              <a:pathLst>
                <a:path w="8019" h="10604">
                  <a:moveTo>
                    <a:pt x="2642" y="1"/>
                  </a:moveTo>
                  <a:cubicBezTo>
                    <a:pt x="2179" y="696"/>
                    <a:pt x="1947" y="1507"/>
                    <a:pt x="1970" y="2365"/>
                  </a:cubicBezTo>
                  <a:lnTo>
                    <a:pt x="1970" y="2481"/>
                  </a:lnTo>
                  <a:cubicBezTo>
                    <a:pt x="1785" y="2249"/>
                    <a:pt x="1507" y="2133"/>
                    <a:pt x="1205" y="2133"/>
                  </a:cubicBezTo>
                  <a:cubicBezTo>
                    <a:pt x="556" y="2133"/>
                    <a:pt x="0" y="2851"/>
                    <a:pt x="0" y="3778"/>
                  </a:cubicBezTo>
                  <a:cubicBezTo>
                    <a:pt x="0" y="4682"/>
                    <a:pt x="556" y="5424"/>
                    <a:pt x="1205" y="5424"/>
                  </a:cubicBezTo>
                  <a:cubicBezTo>
                    <a:pt x="1530" y="5401"/>
                    <a:pt x="1808" y="5262"/>
                    <a:pt x="2016" y="5030"/>
                  </a:cubicBezTo>
                  <a:cubicBezTo>
                    <a:pt x="2248" y="6791"/>
                    <a:pt x="3500" y="8228"/>
                    <a:pt x="5215" y="8715"/>
                  </a:cubicBezTo>
                  <a:lnTo>
                    <a:pt x="5215" y="9387"/>
                  </a:lnTo>
                  <a:cubicBezTo>
                    <a:pt x="5215" y="10198"/>
                    <a:pt x="5823" y="10603"/>
                    <a:pt x="6431" y="10603"/>
                  </a:cubicBezTo>
                  <a:cubicBezTo>
                    <a:pt x="7040" y="10603"/>
                    <a:pt x="7648" y="10198"/>
                    <a:pt x="7648" y="9387"/>
                  </a:cubicBezTo>
                  <a:lnTo>
                    <a:pt x="7648" y="8715"/>
                  </a:lnTo>
                  <a:cubicBezTo>
                    <a:pt x="7764" y="8691"/>
                    <a:pt x="7903" y="8645"/>
                    <a:pt x="8019" y="8599"/>
                  </a:cubicBezTo>
                  <a:cubicBezTo>
                    <a:pt x="7949" y="8437"/>
                    <a:pt x="7810" y="8344"/>
                    <a:pt x="7648" y="8344"/>
                  </a:cubicBezTo>
                  <a:cubicBezTo>
                    <a:pt x="4913" y="8344"/>
                    <a:pt x="2689" y="5864"/>
                    <a:pt x="2689" y="2805"/>
                  </a:cubicBezTo>
                  <a:cubicBezTo>
                    <a:pt x="2689" y="2643"/>
                    <a:pt x="2642" y="1345"/>
                    <a:pt x="2642" y="1"/>
                  </a:cubicBezTo>
                  <a:close/>
                </a:path>
              </a:pathLst>
            </a:custGeom>
            <a:solidFill>
              <a:srgbClr val="be976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502" name="CustomShape 26"/>
            <p:cNvSpPr/>
            <p:nvPr/>
          </p:nvSpPr>
          <p:spPr>
            <a:xfrm>
              <a:off x="2052360" y="3579120"/>
              <a:ext cx="77760" cy="109800"/>
            </a:xfrm>
            <a:custGeom>
              <a:avLst/>
              <a:gdLst/>
              <a:ahLst/>
              <a:rect l="l" t="t" r="r" b="b"/>
              <a:pathLst>
                <a:path w="835" h="1178">
                  <a:moveTo>
                    <a:pt x="256" y="1"/>
                  </a:moveTo>
                  <a:cubicBezTo>
                    <a:pt x="24" y="279"/>
                    <a:pt x="1" y="673"/>
                    <a:pt x="163" y="998"/>
                  </a:cubicBezTo>
                  <a:cubicBezTo>
                    <a:pt x="249" y="1130"/>
                    <a:pt x="341" y="1177"/>
                    <a:pt x="428" y="1177"/>
                  </a:cubicBezTo>
                  <a:cubicBezTo>
                    <a:pt x="646" y="1177"/>
                    <a:pt x="835" y="882"/>
                    <a:pt x="835" y="882"/>
                  </a:cubicBezTo>
                  <a:cubicBezTo>
                    <a:pt x="765" y="511"/>
                    <a:pt x="557" y="210"/>
                    <a:pt x="256" y="1"/>
                  </a:cubicBezTo>
                  <a:close/>
                </a:path>
              </a:pathLst>
            </a:custGeom>
            <a:solidFill>
              <a:schemeClr val="dk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503" name="CustomShape 27"/>
            <p:cNvSpPr/>
            <p:nvPr/>
          </p:nvSpPr>
          <p:spPr>
            <a:xfrm>
              <a:off x="2341800" y="3582000"/>
              <a:ext cx="222120" cy="75960"/>
            </a:xfrm>
            <a:custGeom>
              <a:avLst/>
              <a:gdLst/>
              <a:ahLst/>
              <a:rect l="l" t="t" r="r" b="b"/>
              <a:pathLst>
                <a:path w="2374" h="817">
                  <a:moveTo>
                    <a:pt x="1151" y="1"/>
                  </a:moveTo>
                  <a:cubicBezTo>
                    <a:pt x="855" y="1"/>
                    <a:pt x="560" y="76"/>
                    <a:pt x="293" y="227"/>
                  </a:cubicBezTo>
                  <a:cubicBezTo>
                    <a:pt x="1" y="383"/>
                    <a:pt x="167" y="784"/>
                    <a:pt x="434" y="784"/>
                  </a:cubicBezTo>
                  <a:cubicBezTo>
                    <a:pt x="485" y="784"/>
                    <a:pt x="539" y="770"/>
                    <a:pt x="595" y="737"/>
                  </a:cubicBezTo>
                  <a:cubicBezTo>
                    <a:pt x="768" y="644"/>
                    <a:pt x="965" y="598"/>
                    <a:pt x="1162" y="598"/>
                  </a:cubicBezTo>
                  <a:cubicBezTo>
                    <a:pt x="1359" y="598"/>
                    <a:pt x="1556" y="644"/>
                    <a:pt x="1730" y="737"/>
                  </a:cubicBezTo>
                  <a:cubicBezTo>
                    <a:pt x="1776" y="760"/>
                    <a:pt x="1823" y="783"/>
                    <a:pt x="1869" y="783"/>
                  </a:cubicBezTo>
                  <a:lnTo>
                    <a:pt x="1869" y="806"/>
                  </a:lnTo>
                  <a:cubicBezTo>
                    <a:pt x="1898" y="813"/>
                    <a:pt x="1926" y="816"/>
                    <a:pt x="1952" y="816"/>
                  </a:cubicBezTo>
                  <a:cubicBezTo>
                    <a:pt x="2281" y="816"/>
                    <a:pt x="2373" y="313"/>
                    <a:pt x="2008" y="227"/>
                  </a:cubicBezTo>
                  <a:cubicBezTo>
                    <a:pt x="1742" y="76"/>
                    <a:pt x="1446" y="1"/>
                    <a:pt x="1151" y="1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504" name="CustomShape 28"/>
            <p:cNvSpPr/>
            <p:nvPr/>
          </p:nvSpPr>
          <p:spPr>
            <a:xfrm>
              <a:off x="2406600" y="3790080"/>
              <a:ext cx="361440" cy="92160"/>
            </a:xfrm>
            <a:custGeom>
              <a:avLst/>
              <a:gdLst/>
              <a:ahLst/>
              <a:rect l="l" t="t" r="r" b="b"/>
              <a:pathLst>
                <a:path w="3863" h="990">
                  <a:moveTo>
                    <a:pt x="445" y="1"/>
                  </a:moveTo>
                  <a:cubicBezTo>
                    <a:pt x="161" y="1"/>
                    <a:pt x="0" y="414"/>
                    <a:pt x="297" y="572"/>
                  </a:cubicBezTo>
                  <a:cubicBezTo>
                    <a:pt x="807" y="850"/>
                    <a:pt x="1364" y="989"/>
                    <a:pt x="1943" y="989"/>
                  </a:cubicBezTo>
                  <a:cubicBezTo>
                    <a:pt x="2499" y="989"/>
                    <a:pt x="3055" y="850"/>
                    <a:pt x="3565" y="572"/>
                  </a:cubicBezTo>
                  <a:cubicBezTo>
                    <a:pt x="3863" y="414"/>
                    <a:pt x="3702" y="1"/>
                    <a:pt x="3417" y="1"/>
                  </a:cubicBezTo>
                  <a:cubicBezTo>
                    <a:pt x="3369" y="1"/>
                    <a:pt x="3318" y="13"/>
                    <a:pt x="3264" y="39"/>
                  </a:cubicBezTo>
                  <a:cubicBezTo>
                    <a:pt x="2847" y="271"/>
                    <a:pt x="2389" y="387"/>
                    <a:pt x="1931" y="387"/>
                  </a:cubicBezTo>
                  <a:cubicBezTo>
                    <a:pt x="1474" y="387"/>
                    <a:pt x="1016" y="271"/>
                    <a:pt x="599" y="39"/>
                  </a:cubicBezTo>
                  <a:cubicBezTo>
                    <a:pt x="545" y="13"/>
                    <a:pt x="494" y="1"/>
                    <a:pt x="445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505" name="CustomShape 29"/>
            <p:cNvSpPr/>
            <p:nvPr/>
          </p:nvSpPr>
          <p:spPr>
            <a:xfrm>
              <a:off x="2790720" y="2644200"/>
              <a:ext cx="700920" cy="733680"/>
            </a:xfrm>
            <a:custGeom>
              <a:avLst/>
              <a:gdLst/>
              <a:ahLst/>
              <a:rect l="l" t="t" r="r" b="b"/>
              <a:pathLst>
                <a:path w="7486" h="7857">
                  <a:moveTo>
                    <a:pt x="3755" y="0"/>
                  </a:moveTo>
                  <a:lnTo>
                    <a:pt x="2781" y="951"/>
                  </a:lnTo>
                  <a:lnTo>
                    <a:pt x="1437" y="742"/>
                  </a:lnTo>
                  <a:lnTo>
                    <a:pt x="1229" y="2086"/>
                  </a:lnTo>
                  <a:lnTo>
                    <a:pt x="0" y="2712"/>
                  </a:lnTo>
                  <a:lnTo>
                    <a:pt x="626" y="3917"/>
                  </a:lnTo>
                  <a:lnTo>
                    <a:pt x="0" y="5145"/>
                  </a:lnTo>
                  <a:lnTo>
                    <a:pt x="1229" y="5748"/>
                  </a:lnTo>
                  <a:lnTo>
                    <a:pt x="1437" y="7092"/>
                  </a:lnTo>
                  <a:lnTo>
                    <a:pt x="2781" y="6883"/>
                  </a:lnTo>
                  <a:lnTo>
                    <a:pt x="3755" y="7857"/>
                  </a:lnTo>
                  <a:lnTo>
                    <a:pt x="4705" y="6883"/>
                  </a:lnTo>
                  <a:lnTo>
                    <a:pt x="6049" y="7092"/>
                  </a:lnTo>
                  <a:lnTo>
                    <a:pt x="6281" y="5748"/>
                  </a:lnTo>
                  <a:lnTo>
                    <a:pt x="7486" y="5145"/>
                  </a:lnTo>
                  <a:lnTo>
                    <a:pt x="6860" y="3917"/>
                  </a:lnTo>
                  <a:lnTo>
                    <a:pt x="7463" y="2712"/>
                  </a:lnTo>
                  <a:lnTo>
                    <a:pt x="6258" y="2086"/>
                  </a:lnTo>
                  <a:lnTo>
                    <a:pt x="6049" y="742"/>
                  </a:lnTo>
                  <a:lnTo>
                    <a:pt x="4705" y="951"/>
                  </a:lnTo>
                  <a:lnTo>
                    <a:pt x="3755" y="0"/>
                  </a:lnTo>
                  <a:close/>
                </a:path>
              </a:pathLst>
            </a:custGeom>
            <a:solidFill>
              <a:schemeClr val="accent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506" name="CustomShape 30"/>
            <p:cNvSpPr/>
            <p:nvPr/>
          </p:nvSpPr>
          <p:spPr>
            <a:xfrm>
              <a:off x="2892600" y="2826000"/>
              <a:ext cx="431640" cy="368280"/>
            </a:xfrm>
            <a:custGeom>
              <a:avLst/>
              <a:gdLst/>
              <a:ahLst/>
              <a:rect l="l" t="t" r="r" b="b"/>
              <a:pathLst>
                <a:path w="4613" h="3948">
                  <a:moveTo>
                    <a:pt x="2642" y="0"/>
                  </a:moveTo>
                  <a:cubicBezTo>
                    <a:pt x="881" y="0"/>
                    <a:pt x="0" y="2132"/>
                    <a:pt x="1252" y="3360"/>
                  </a:cubicBezTo>
                  <a:cubicBezTo>
                    <a:pt x="1650" y="3766"/>
                    <a:pt x="2144" y="3948"/>
                    <a:pt x="2629" y="3948"/>
                  </a:cubicBezTo>
                  <a:cubicBezTo>
                    <a:pt x="3639" y="3948"/>
                    <a:pt x="4612" y="3160"/>
                    <a:pt x="4612" y="1970"/>
                  </a:cubicBezTo>
                  <a:cubicBezTo>
                    <a:pt x="4612" y="881"/>
                    <a:pt x="3732" y="0"/>
                    <a:pt x="2642" y="0"/>
                  </a:cubicBezTo>
                  <a:close/>
                </a:path>
              </a:pathLst>
            </a:custGeom>
            <a:solidFill>
              <a:schemeClr val="accent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507" name="CustomShape 31"/>
            <p:cNvSpPr/>
            <p:nvPr/>
          </p:nvSpPr>
          <p:spPr>
            <a:xfrm>
              <a:off x="2955600" y="2827440"/>
              <a:ext cx="240840" cy="366840"/>
            </a:xfrm>
            <a:custGeom>
              <a:avLst/>
              <a:gdLst/>
              <a:ahLst/>
              <a:rect l="l" t="t" r="r" b="b"/>
              <a:pathLst>
                <a:path w="2573" h="3931">
                  <a:moveTo>
                    <a:pt x="1957" y="1"/>
                  </a:moveTo>
                  <a:cubicBezTo>
                    <a:pt x="912" y="1"/>
                    <a:pt x="1" y="847"/>
                    <a:pt x="1" y="1954"/>
                  </a:cubicBezTo>
                  <a:cubicBezTo>
                    <a:pt x="1" y="3081"/>
                    <a:pt x="912" y="3930"/>
                    <a:pt x="1958" y="3930"/>
                  </a:cubicBezTo>
                  <a:cubicBezTo>
                    <a:pt x="2160" y="3930"/>
                    <a:pt x="2367" y="3899"/>
                    <a:pt x="2573" y="3831"/>
                  </a:cubicBezTo>
                  <a:cubicBezTo>
                    <a:pt x="765" y="3252"/>
                    <a:pt x="765" y="679"/>
                    <a:pt x="2573" y="100"/>
                  </a:cubicBezTo>
                  <a:cubicBezTo>
                    <a:pt x="2366" y="32"/>
                    <a:pt x="2159" y="1"/>
                    <a:pt x="1957" y="1"/>
                  </a:cubicBezTo>
                  <a:close/>
                </a:path>
              </a:pathLst>
            </a:custGeom>
            <a:solidFill>
              <a:schemeClr val="accent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1508" name="Group 32"/>
          <p:cNvGrpSpPr/>
          <p:nvPr/>
        </p:nvGrpSpPr>
        <p:grpSpPr>
          <a:xfrm>
            <a:off x="5796000" y="2788200"/>
            <a:ext cx="1944000" cy="1712880"/>
            <a:chOff x="5796000" y="2788200"/>
            <a:chExt cx="1944000" cy="1712880"/>
          </a:xfrm>
        </p:grpSpPr>
        <p:sp>
          <p:nvSpPr>
            <p:cNvPr id="1509" name="CustomShape 33"/>
            <p:cNvSpPr/>
            <p:nvPr/>
          </p:nvSpPr>
          <p:spPr>
            <a:xfrm>
              <a:off x="5796000" y="2788200"/>
              <a:ext cx="1573200" cy="1281960"/>
            </a:xfrm>
            <a:custGeom>
              <a:avLst/>
              <a:gdLst/>
              <a:ahLst/>
              <a:rect l="l" t="t" r="r" b="b"/>
              <a:pathLst>
                <a:path w="17012" h="14637">
                  <a:moveTo>
                    <a:pt x="5848" y="1"/>
                  </a:moveTo>
                  <a:cubicBezTo>
                    <a:pt x="5754" y="1"/>
                    <a:pt x="5658" y="5"/>
                    <a:pt x="5563" y="13"/>
                  </a:cubicBezTo>
                  <a:cubicBezTo>
                    <a:pt x="3941" y="152"/>
                    <a:pt x="2666" y="1473"/>
                    <a:pt x="2596" y="3095"/>
                  </a:cubicBezTo>
                  <a:lnTo>
                    <a:pt x="2596" y="3142"/>
                  </a:lnTo>
                  <a:cubicBezTo>
                    <a:pt x="2527" y="5111"/>
                    <a:pt x="2133" y="7081"/>
                    <a:pt x="1438" y="8935"/>
                  </a:cubicBezTo>
                  <a:lnTo>
                    <a:pt x="719" y="10813"/>
                  </a:lnTo>
                  <a:cubicBezTo>
                    <a:pt x="1" y="12643"/>
                    <a:pt x="1368" y="14636"/>
                    <a:pt x="3338" y="14636"/>
                  </a:cubicBezTo>
                  <a:lnTo>
                    <a:pt x="13697" y="14636"/>
                  </a:lnTo>
                  <a:cubicBezTo>
                    <a:pt x="15667" y="14636"/>
                    <a:pt x="17011" y="12643"/>
                    <a:pt x="16316" y="10813"/>
                  </a:cubicBezTo>
                  <a:lnTo>
                    <a:pt x="15945" y="9839"/>
                  </a:lnTo>
                  <a:cubicBezTo>
                    <a:pt x="15528" y="8796"/>
                    <a:pt x="15366" y="7684"/>
                    <a:pt x="15482" y="6571"/>
                  </a:cubicBezTo>
                  <a:cubicBezTo>
                    <a:pt x="15505" y="6363"/>
                    <a:pt x="15505" y="6177"/>
                    <a:pt x="15505" y="5992"/>
                  </a:cubicBezTo>
                  <a:cubicBezTo>
                    <a:pt x="15419" y="3562"/>
                    <a:pt x="13410" y="1876"/>
                    <a:pt x="11243" y="1876"/>
                  </a:cubicBezTo>
                  <a:cubicBezTo>
                    <a:pt x="10495" y="1876"/>
                    <a:pt x="9729" y="2076"/>
                    <a:pt x="9016" y="2516"/>
                  </a:cubicBezTo>
                  <a:cubicBezTo>
                    <a:pt x="8667" y="1012"/>
                    <a:pt x="7335" y="1"/>
                    <a:pt x="5848" y="1"/>
                  </a:cubicBez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510" name="CustomShape 34"/>
            <p:cNvSpPr/>
            <p:nvPr/>
          </p:nvSpPr>
          <p:spPr>
            <a:xfrm>
              <a:off x="5796000" y="2788560"/>
              <a:ext cx="855000" cy="1281600"/>
            </a:xfrm>
            <a:custGeom>
              <a:avLst/>
              <a:gdLst/>
              <a:ahLst/>
              <a:rect l="l" t="t" r="r" b="b"/>
              <a:pathLst>
                <a:path w="9248" h="14632">
                  <a:moveTo>
                    <a:pt x="5870" y="1"/>
                  </a:moveTo>
                  <a:cubicBezTo>
                    <a:pt x="4244" y="1"/>
                    <a:pt x="2691" y="1221"/>
                    <a:pt x="2596" y="3090"/>
                  </a:cubicBezTo>
                  <a:lnTo>
                    <a:pt x="2596" y="3137"/>
                  </a:lnTo>
                  <a:cubicBezTo>
                    <a:pt x="2527" y="5106"/>
                    <a:pt x="2133" y="7076"/>
                    <a:pt x="1438" y="8930"/>
                  </a:cubicBezTo>
                  <a:lnTo>
                    <a:pt x="719" y="10808"/>
                  </a:lnTo>
                  <a:cubicBezTo>
                    <a:pt x="1" y="12638"/>
                    <a:pt x="1368" y="14631"/>
                    <a:pt x="3338" y="14631"/>
                  </a:cubicBezTo>
                  <a:lnTo>
                    <a:pt x="9248" y="14631"/>
                  </a:lnTo>
                  <a:cubicBezTo>
                    <a:pt x="7255" y="14631"/>
                    <a:pt x="5887" y="12638"/>
                    <a:pt x="6606" y="10808"/>
                  </a:cubicBezTo>
                  <a:lnTo>
                    <a:pt x="5887" y="8930"/>
                  </a:lnTo>
                  <a:cubicBezTo>
                    <a:pt x="6606" y="7076"/>
                    <a:pt x="6977" y="5130"/>
                    <a:pt x="7046" y="3137"/>
                  </a:cubicBezTo>
                  <a:lnTo>
                    <a:pt x="7046" y="3090"/>
                  </a:lnTo>
                  <a:cubicBezTo>
                    <a:pt x="7092" y="2256"/>
                    <a:pt x="7463" y="1468"/>
                    <a:pt x="8089" y="889"/>
                  </a:cubicBezTo>
                  <a:cubicBezTo>
                    <a:pt x="7432" y="276"/>
                    <a:pt x="6643" y="1"/>
                    <a:pt x="5870" y="1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511" name="CustomShape 35"/>
            <p:cNvSpPr/>
            <p:nvPr/>
          </p:nvSpPr>
          <p:spPr>
            <a:xfrm>
              <a:off x="6291360" y="4170240"/>
              <a:ext cx="717840" cy="330840"/>
            </a:xfrm>
            <a:custGeom>
              <a:avLst/>
              <a:gdLst/>
              <a:ahLst/>
              <a:rect l="l" t="t" r="r" b="b"/>
              <a:pathLst>
                <a:path w="7764" h="3779">
                  <a:moveTo>
                    <a:pt x="3894" y="1"/>
                  </a:moveTo>
                  <a:cubicBezTo>
                    <a:pt x="1785" y="1"/>
                    <a:pt x="70" y="1670"/>
                    <a:pt x="0" y="3778"/>
                  </a:cubicBezTo>
                  <a:lnTo>
                    <a:pt x="7764" y="3778"/>
                  </a:lnTo>
                  <a:cubicBezTo>
                    <a:pt x="7718" y="1670"/>
                    <a:pt x="5979" y="1"/>
                    <a:pt x="3894" y="1"/>
                  </a:cubicBezTo>
                  <a:close/>
                </a:path>
              </a:pathLst>
            </a:custGeom>
            <a:solidFill>
              <a:schemeClr val="accent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512" name="CustomShape 36"/>
            <p:cNvSpPr/>
            <p:nvPr/>
          </p:nvSpPr>
          <p:spPr>
            <a:xfrm>
              <a:off x="6291360" y="4161600"/>
              <a:ext cx="453960" cy="339480"/>
            </a:xfrm>
            <a:custGeom>
              <a:avLst/>
              <a:gdLst/>
              <a:ahLst/>
              <a:rect l="l" t="t" r="r" b="b"/>
              <a:pathLst>
                <a:path w="4914" h="3878">
                  <a:moveTo>
                    <a:pt x="3862" y="0"/>
                  </a:moveTo>
                  <a:cubicBezTo>
                    <a:pt x="1789" y="0"/>
                    <a:pt x="0" y="1692"/>
                    <a:pt x="0" y="3877"/>
                  </a:cubicBezTo>
                  <a:lnTo>
                    <a:pt x="2063" y="3877"/>
                  </a:lnTo>
                  <a:cubicBezTo>
                    <a:pt x="2063" y="2139"/>
                    <a:pt x="3222" y="610"/>
                    <a:pt x="4913" y="146"/>
                  </a:cubicBezTo>
                  <a:cubicBezTo>
                    <a:pt x="4560" y="47"/>
                    <a:pt x="4207" y="0"/>
                    <a:pt x="3862" y="0"/>
                  </a:cubicBezTo>
                  <a:close/>
                </a:path>
              </a:pathLst>
            </a:custGeom>
            <a:solidFill>
              <a:schemeClr val="accent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513" name="CustomShape 37"/>
            <p:cNvSpPr/>
            <p:nvPr/>
          </p:nvSpPr>
          <p:spPr>
            <a:xfrm>
              <a:off x="6027480" y="3286800"/>
              <a:ext cx="1041480" cy="978480"/>
            </a:xfrm>
            <a:custGeom>
              <a:avLst/>
              <a:gdLst/>
              <a:ahLst/>
              <a:rect l="l" t="t" r="r" b="b"/>
              <a:pathLst>
                <a:path w="11264" h="11166">
                  <a:moveTo>
                    <a:pt x="2782" y="1"/>
                  </a:moveTo>
                  <a:cubicBezTo>
                    <a:pt x="2295" y="742"/>
                    <a:pt x="2063" y="1600"/>
                    <a:pt x="2063" y="2481"/>
                  </a:cubicBezTo>
                  <a:lnTo>
                    <a:pt x="2063" y="2596"/>
                  </a:lnTo>
                  <a:cubicBezTo>
                    <a:pt x="1855" y="2388"/>
                    <a:pt x="1577" y="2249"/>
                    <a:pt x="1275" y="2226"/>
                  </a:cubicBezTo>
                  <a:cubicBezTo>
                    <a:pt x="580" y="2226"/>
                    <a:pt x="1" y="3014"/>
                    <a:pt x="1" y="3964"/>
                  </a:cubicBezTo>
                  <a:cubicBezTo>
                    <a:pt x="1" y="4937"/>
                    <a:pt x="557" y="5702"/>
                    <a:pt x="1275" y="5702"/>
                  </a:cubicBezTo>
                  <a:cubicBezTo>
                    <a:pt x="1600" y="5702"/>
                    <a:pt x="1901" y="5540"/>
                    <a:pt x="2110" y="5285"/>
                  </a:cubicBezTo>
                  <a:cubicBezTo>
                    <a:pt x="2341" y="7139"/>
                    <a:pt x="3662" y="8668"/>
                    <a:pt x="5470" y="9178"/>
                  </a:cubicBezTo>
                  <a:lnTo>
                    <a:pt x="5470" y="9897"/>
                  </a:lnTo>
                  <a:cubicBezTo>
                    <a:pt x="5470" y="10742"/>
                    <a:pt x="6107" y="11165"/>
                    <a:pt x="6745" y="11165"/>
                  </a:cubicBezTo>
                  <a:cubicBezTo>
                    <a:pt x="7382" y="11165"/>
                    <a:pt x="8019" y="10742"/>
                    <a:pt x="8019" y="9897"/>
                  </a:cubicBezTo>
                  <a:lnTo>
                    <a:pt x="8019" y="9178"/>
                  </a:lnTo>
                  <a:cubicBezTo>
                    <a:pt x="8158" y="9155"/>
                    <a:pt x="8297" y="9109"/>
                    <a:pt x="8413" y="9062"/>
                  </a:cubicBezTo>
                  <a:cubicBezTo>
                    <a:pt x="9827" y="8506"/>
                    <a:pt x="10870" y="7347"/>
                    <a:pt x="11264" y="5910"/>
                  </a:cubicBezTo>
                  <a:lnTo>
                    <a:pt x="10986" y="5910"/>
                  </a:lnTo>
                  <a:lnTo>
                    <a:pt x="10986" y="5887"/>
                  </a:lnTo>
                  <a:cubicBezTo>
                    <a:pt x="8205" y="5887"/>
                    <a:pt x="6119" y="3361"/>
                    <a:pt x="6652" y="627"/>
                  </a:cubicBezTo>
                  <a:lnTo>
                    <a:pt x="6652" y="627"/>
                  </a:lnTo>
                  <a:cubicBezTo>
                    <a:pt x="6169" y="1091"/>
                    <a:pt x="5558" y="1311"/>
                    <a:pt x="4954" y="1311"/>
                  </a:cubicBezTo>
                  <a:cubicBezTo>
                    <a:pt x="4080" y="1311"/>
                    <a:pt x="3220" y="850"/>
                    <a:pt x="2782" y="1"/>
                  </a:cubicBezTo>
                  <a:close/>
                </a:path>
              </a:pathLst>
            </a:custGeom>
            <a:solidFill>
              <a:srgbClr val="dc9ca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514" name="CustomShape 38"/>
            <p:cNvSpPr/>
            <p:nvPr/>
          </p:nvSpPr>
          <p:spPr>
            <a:xfrm>
              <a:off x="6561720" y="3824640"/>
              <a:ext cx="208440" cy="70200"/>
            </a:xfrm>
            <a:custGeom>
              <a:avLst/>
              <a:gdLst/>
              <a:ahLst/>
              <a:rect l="l" t="t" r="r" b="b"/>
              <a:pathLst>
                <a:path w="2257" h="804">
                  <a:moveTo>
                    <a:pt x="1099" y="0"/>
                  </a:moveTo>
                  <a:cubicBezTo>
                    <a:pt x="818" y="0"/>
                    <a:pt x="540" y="70"/>
                    <a:pt x="297" y="209"/>
                  </a:cubicBezTo>
                  <a:cubicBezTo>
                    <a:pt x="1" y="386"/>
                    <a:pt x="158" y="782"/>
                    <a:pt x="426" y="782"/>
                  </a:cubicBezTo>
                  <a:cubicBezTo>
                    <a:pt x="472" y="782"/>
                    <a:pt x="523" y="769"/>
                    <a:pt x="575" y="742"/>
                  </a:cubicBezTo>
                  <a:cubicBezTo>
                    <a:pt x="737" y="649"/>
                    <a:pt x="917" y="603"/>
                    <a:pt x="1096" y="603"/>
                  </a:cubicBezTo>
                  <a:cubicBezTo>
                    <a:pt x="1276" y="603"/>
                    <a:pt x="1455" y="649"/>
                    <a:pt x="1618" y="742"/>
                  </a:cubicBezTo>
                  <a:cubicBezTo>
                    <a:pt x="1664" y="765"/>
                    <a:pt x="1710" y="788"/>
                    <a:pt x="1757" y="788"/>
                  </a:cubicBezTo>
                  <a:cubicBezTo>
                    <a:pt x="1792" y="799"/>
                    <a:pt x="1826" y="803"/>
                    <a:pt x="1857" y="803"/>
                  </a:cubicBezTo>
                  <a:cubicBezTo>
                    <a:pt x="2172" y="803"/>
                    <a:pt x="2256" y="314"/>
                    <a:pt x="1919" y="209"/>
                  </a:cubicBezTo>
                  <a:cubicBezTo>
                    <a:pt x="1664" y="70"/>
                    <a:pt x="1380" y="0"/>
                    <a:pt x="1099" y="0"/>
                  </a:cubicBezTo>
                  <a:close/>
                </a:path>
              </a:pathLst>
            </a:custGeom>
            <a:solidFill>
              <a:schemeClr val="dk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515" name="CustomShape 39"/>
            <p:cNvSpPr/>
            <p:nvPr/>
          </p:nvSpPr>
          <p:spPr>
            <a:xfrm>
              <a:off x="6027480" y="3286800"/>
              <a:ext cx="780120" cy="978480"/>
            </a:xfrm>
            <a:custGeom>
              <a:avLst/>
              <a:gdLst/>
              <a:ahLst/>
              <a:rect l="l" t="t" r="r" b="b"/>
              <a:pathLst>
                <a:path w="8437" h="11166">
                  <a:moveTo>
                    <a:pt x="2782" y="1"/>
                  </a:moveTo>
                  <a:cubicBezTo>
                    <a:pt x="2272" y="719"/>
                    <a:pt x="2040" y="1600"/>
                    <a:pt x="2063" y="2481"/>
                  </a:cubicBezTo>
                  <a:lnTo>
                    <a:pt x="2063" y="2596"/>
                  </a:lnTo>
                  <a:cubicBezTo>
                    <a:pt x="1855" y="2388"/>
                    <a:pt x="1577" y="2249"/>
                    <a:pt x="1275" y="2226"/>
                  </a:cubicBezTo>
                  <a:cubicBezTo>
                    <a:pt x="580" y="2226"/>
                    <a:pt x="1" y="3014"/>
                    <a:pt x="1" y="3964"/>
                  </a:cubicBezTo>
                  <a:cubicBezTo>
                    <a:pt x="1" y="4937"/>
                    <a:pt x="557" y="5702"/>
                    <a:pt x="1275" y="5702"/>
                  </a:cubicBezTo>
                  <a:cubicBezTo>
                    <a:pt x="1600" y="5702"/>
                    <a:pt x="1901" y="5540"/>
                    <a:pt x="2110" y="5285"/>
                  </a:cubicBezTo>
                  <a:cubicBezTo>
                    <a:pt x="2341" y="7139"/>
                    <a:pt x="3662" y="8668"/>
                    <a:pt x="5470" y="9178"/>
                  </a:cubicBezTo>
                  <a:lnTo>
                    <a:pt x="5470" y="9897"/>
                  </a:lnTo>
                  <a:cubicBezTo>
                    <a:pt x="5470" y="10742"/>
                    <a:pt x="6107" y="11165"/>
                    <a:pt x="6745" y="11165"/>
                  </a:cubicBezTo>
                  <a:cubicBezTo>
                    <a:pt x="7382" y="11165"/>
                    <a:pt x="8019" y="10742"/>
                    <a:pt x="8019" y="9897"/>
                  </a:cubicBezTo>
                  <a:lnTo>
                    <a:pt x="8019" y="9178"/>
                  </a:lnTo>
                  <a:cubicBezTo>
                    <a:pt x="8158" y="9132"/>
                    <a:pt x="8297" y="9085"/>
                    <a:pt x="8413" y="9039"/>
                  </a:cubicBezTo>
                  <a:lnTo>
                    <a:pt x="8436" y="9016"/>
                  </a:lnTo>
                  <a:cubicBezTo>
                    <a:pt x="8344" y="8877"/>
                    <a:pt x="8205" y="8784"/>
                    <a:pt x="8043" y="8761"/>
                  </a:cubicBezTo>
                  <a:cubicBezTo>
                    <a:pt x="5146" y="8761"/>
                    <a:pt x="2828" y="6165"/>
                    <a:pt x="2828" y="2967"/>
                  </a:cubicBezTo>
                  <a:cubicBezTo>
                    <a:pt x="2828" y="2782"/>
                    <a:pt x="2782" y="1414"/>
                    <a:pt x="2782" y="1"/>
                  </a:cubicBezTo>
                  <a:close/>
                </a:path>
              </a:pathLst>
            </a:custGeom>
            <a:solidFill>
              <a:srgbClr val="d88c9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516" name="CustomShape 40"/>
            <p:cNvSpPr/>
            <p:nvPr/>
          </p:nvSpPr>
          <p:spPr>
            <a:xfrm>
              <a:off x="6096240" y="3583080"/>
              <a:ext cx="78840" cy="106920"/>
            </a:xfrm>
            <a:custGeom>
              <a:avLst/>
              <a:gdLst/>
              <a:ahLst/>
              <a:rect l="l" t="t" r="r" b="b"/>
              <a:pathLst>
                <a:path w="858" h="1225">
                  <a:moveTo>
                    <a:pt x="255" y="0"/>
                  </a:moveTo>
                  <a:cubicBezTo>
                    <a:pt x="24" y="302"/>
                    <a:pt x="0" y="696"/>
                    <a:pt x="163" y="1020"/>
                  </a:cubicBezTo>
                  <a:cubicBezTo>
                    <a:pt x="259" y="1172"/>
                    <a:pt x="360" y="1225"/>
                    <a:pt x="453" y="1225"/>
                  </a:cubicBezTo>
                  <a:cubicBezTo>
                    <a:pt x="675" y="1225"/>
                    <a:pt x="858" y="927"/>
                    <a:pt x="858" y="927"/>
                  </a:cubicBezTo>
                  <a:cubicBezTo>
                    <a:pt x="811" y="533"/>
                    <a:pt x="580" y="209"/>
                    <a:pt x="255" y="0"/>
                  </a:cubicBezTo>
                  <a:close/>
                </a:path>
              </a:pathLst>
            </a:custGeom>
            <a:solidFill>
              <a:schemeClr val="dk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517" name="CustomShape 41"/>
            <p:cNvSpPr/>
            <p:nvPr/>
          </p:nvSpPr>
          <p:spPr>
            <a:xfrm>
              <a:off x="6377760" y="3596040"/>
              <a:ext cx="206280" cy="68040"/>
            </a:xfrm>
            <a:custGeom>
              <a:avLst/>
              <a:gdLst/>
              <a:ahLst/>
              <a:rect l="l" t="t" r="r" b="b"/>
              <a:pathLst>
                <a:path w="2235" h="781">
                  <a:moveTo>
                    <a:pt x="450" y="0"/>
                  </a:moveTo>
                  <a:cubicBezTo>
                    <a:pt x="175" y="0"/>
                    <a:pt x="1" y="413"/>
                    <a:pt x="318" y="572"/>
                  </a:cubicBezTo>
                  <a:cubicBezTo>
                    <a:pt x="547" y="709"/>
                    <a:pt x="820" y="779"/>
                    <a:pt x="1117" y="780"/>
                  </a:cubicBezTo>
                  <a:lnTo>
                    <a:pt x="1117" y="780"/>
                  </a:lnTo>
                  <a:cubicBezTo>
                    <a:pt x="1414" y="779"/>
                    <a:pt x="1688" y="709"/>
                    <a:pt x="1917" y="572"/>
                  </a:cubicBezTo>
                  <a:cubicBezTo>
                    <a:pt x="2234" y="413"/>
                    <a:pt x="2059" y="0"/>
                    <a:pt x="1785" y="0"/>
                  </a:cubicBezTo>
                  <a:cubicBezTo>
                    <a:pt x="1738" y="0"/>
                    <a:pt x="1689" y="12"/>
                    <a:pt x="1639" y="39"/>
                  </a:cubicBezTo>
                  <a:cubicBezTo>
                    <a:pt x="1476" y="131"/>
                    <a:pt x="1297" y="178"/>
                    <a:pt x="1117" y="178"/>
                  </a:cubicBezTo>
                  <a:cubicBezTo>
                    <a:pt x="938" y="178"/>
                    <a:pt x="758" y="131"/>
                    <a:pt x="596" y="39"/>
                  </a:cubicBezTo>
                  <a:cubicBezTo>
                    <a:pt x="546" y="12"/>
                    <a:pt x="496" y="0"/>
                    <a:pt x="450" y="0"/>
                  </a:cubicBezTo>
                  <a:close/>
                  <a:moveTo>
                    <a:pt x="1117" y="780"/>
                  </a:moveTo>
                  <a:cubicBezTo>
                    <a:pt x="1113" y="780"/>
                    <a:pt x="1110" y="780"/>
                    <a:pt x="1106" y="780"/>
                  </a:cubicBezTo>
                  <a:lnTo>
                    <a:pt x="1129" y="780"/>
                  </a:lnTo>
                  <a:cubicBezTo>
                    <a:pt x="1125" y="780"/>
                    <a:pt x="1121" y="780"/>
                    <a:pt x="1117" y="78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518" name="CustomShape 42"/>
            <p:cNvSpPr/>
            <p:nvPr/>
          </p:nvSpPr>
          <p:spPr>
            <a:xfrm>
              <a:off x="6653520" y="3429000"/>
              <a:ext cx="1086480" cy="877320"/>
            </a:xfrm>
            <a:custGeom>
              <a:avLst/>
              <a:gdLst/>
              <a:ahLst/>
              <a:rect l="l" t="t" r="r" b="b"/>
              <a:pathLst>
                <a:path w="11751" h="10012">
                  <a:moveTo>
                    <a:pt x="1183" y="0"/>
                  </a:moveTo>
                  <a:lnTo>
                    <a:pt x="696" y="1947"/>
                  </a:lnTo>
                  <a:cubicBezTo>
                    <a:pt x="1" y="4705"/>
                    <a:pt x="1276" y="7601"/>
                    <a:pt x="3802" y="8922"/>
                  </a:cubicBezTo>
                  <a:lnTo>
                    <a:pt x="5864" y="10012"/>
                  </a:lnTo>
                  <a:lnTo>
                    <a:pt x="7950" y="8922"/>
                  </a:lnTo>
                  <a:cubicBezTo>
                    <a:pt x="10476" y="7601"/>
                    <a:pt x="11751" y="4705"/>
                    <a:pt x="11055" y="1947"/>
                  </a:cubicBezTo>
                  <a:lnTo>
                    <a:pt x="10569" y="0"/>
                  </a:lnTo>
                  <a:close/>
                </a:path>
              </a:pathLst>
            </a:custGeom>
            <a:solidFill>
              <a:schemeClr val="accent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519" name="CustomShape 43"/>
            <p:cNvSpPr/>
            <p:nvPr/>
          </p:nvSpPr>
          <p:spPr>
            <a:xfrm>
              <a:off x="6653520" y="3429000"/>
              <a:ext cx="542160" cy="877320"/>
            </a:xfrm>
            <a:custGeom>
              <a:avLst/>
              <a:gdLst/>
              <a:ahLst/>
              <a:rect l="l" t="t" r="r" b="b"/>
              <a:pathLst>
                <a:path w="5865" h="10012">
                  <a:moveTo>
                    <a:pt x="1183" y="0"/>
                  </a:moveTo>
                  <a:lnTo>
                    <a:pt x="696" y="1947"/>
                  </a:lnTo>
                  <a:cubicBezTo>
                    <a:pt x="1" y="4705"/>
                    <a:pt x="1276" y="7601"/>
                    <a:pt x="3802" y="8922"/>
                  </a:cubicBezTo>
                  <a:lnTo>
                    <a:pt x="5864" y="10012"/>
                  </a:lnTo>
                  <a:lnTo>
                    <a:pt x="4798" y="8922"/>
                  </a:lnTo>
                  <a:cubicBezTo>
                    <a:pt x="3477" y="7601"/>
                    <a:pt x="2828" y="4705"/>
                    <a:pt x="3199" y="1947"/>
                  </a:cubicBezTo>
                  <a:lnTo>
                    <a:pt x="3454" y="0"/>
                  </a:lnTo>
                  <a:close/>
                </a:path>
              </a:pathLst>
            </a:custGeom>
            <a:solidFill>
              <a:schemeClr val="accent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520" name="CustomShape 44"/>
            <p:cNvSpPr/>
            <p:nvPr/>
          </p:nvSpPr>
          <p:spPr>
            <a:xfrm>
              <a:off x="6840000" y="3612960"/>
              <a:ext cx="293400" cy="138240"/>
            </a:xfrm>
            <a:custGeom>
              <a:avLst/>
              <a:gdLst/>
              <a:ahLst/>
              <a:rect l="l" t="t" r="r" b="b"/>
              <a:pathLst>
                <a:path w="3176" h="1582">
                  <a:moveTo>
                    <a:pt x="1588" y="0"/>
                  </a:moveTo>
                  <a:cubicBezTo>
                    <a:pt x="794" y="0"/>
                    <a:pt x="0" y="527"/>
                    <a:pt x="0" y="1582"/>
                  </a:cubicBezTo>
                  <a:lnTo>
                    <a:pt x="3175" y="1582"/>
                  </a:lnTo>
                  <a:cubicBezTo>
                    <a:pt x="3175" y="527"/>
                    <a:pt x="2381" y="0"/>
                    <a:pt x="1588" y="0"/>
                  </a:cubicBezTo>
                  <a:close/>
                </a:path>
              </a:pathLst>
            </a:custGeom>
            <a:solidFill>
              <a:schemeClr val="dk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521" name="CustomShape 45"/>
            <p:cNvSpPr/>
            <p:nvPr/>
          </p:nvSpPr>
          <p:spPr>
            <a:xfrm>
              <a:off x="7287840" y="3612960"/>
              <a:ext cx="291240" cy="138240"/>
            </a:xfrm>
            <a:custGeom>
              <a:avLst/>
              <a:gdLst/>
              <a:ahLst/>
              <a:rect l="l" t="t" r="r" b="b"/>
              <a:pathLst>
                <a:path w="3153" h="1582">
                  <a:moveTo>
                    <a:pt x="1577" y="0"/>
                  </a:moveTo>
                  <a:cubicBezTo>
                    <a:pt x="789" y="0"/>
                    <a:pt x="1" y="527"/>
                    <a:pt x="1" y="1582"/>
                  </a:cubicBezTo>
                  <a:lnTo>
                    <a:pt x="3153" y="1582"/>
                  </a:lnTo>
                  <a:cubicBezTo>
                    <a:pt x="3153" y="527"/>
                    <a:pt x="2365" y="0"/>
                    <a:pt x="1577" y="0"/>
                  </a:cubicBezTo>
                  <a:close/>
                </a:path>
              </a:pathLst>
            </a:custGeom>
            <a:solidFill>
              <a:schemeClr val="dk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522" name="CustomShape 46"/>
            <p:cNvSpPr/>
            <p:nvPr/>
          </p:nvSpPr>
          <p:spPr>
            <a:xfrm>
              <a:off x="6992280" y="3848040"/>
              <a:ext cx="409320" cy="219960"/>
            </a:xfrm>
            <a:custGeom>
              <a:avLst/>
              <a:gdLst/>
              <a:ahLst/>
              <a:rect l="l" t="t" r="r" b="b"/>
              <a:pathLst>
                <a:path w="4428" h="2516">
                  <a:moveTo>
                    <a:pt x="302" y="1"/>
                  </a:moveTo>
                  <a:cubicBezTo>
                    <a:pt x="151" y="1"/>
                    <a:pt x="1" y="105"/>
                    <a:pt x="1" y="314"/>
                  </a:cubicBezTo>
                  <a:cubicBezTo>
                    <a:pt x="1" y="1519"/>
                    <a:pt x="997" y="2515"/>
                    <a:pt x="2202" y="2515"/>
                  </a:cubicBezTo>
                  <a:cubicBezTo>
                    <a:pt x="3430" y="2515"/>
                    <a:pt x="4427" y="1519"/>
                    <a:pt x="4427" y="314"/>
                  </a:cubicBezTo>
                  <a:cubicBezTo>
                    <a:pt x="4427" y="105"/>
                    <a:pt x="4276" y="1"/>
                    <a:pt x="4126" y="1"/>
                  </a:cubicBezTo>
                  <a:cubicBezTo>
                    <a:pt x="3975" y="1"/>
                    <a:pt x="3824" y="105"/>
                    <a:pt x="3824" y="314"/>
                  </a:cubicBezTo>
                  <a:cubicBezTo>
                    <a:pt x="3824" y="1194"/>
                    <a:pt x="3106" y="1913"/>
                    <a:pt x="2202" y="1913"/>
                  </a:cubicBezTo>
                  <a:cubicBezTo>
                    <a:pt x="1322" y="1913"/>
                    <a:pt x="603" y="1194"/>
                    <a:pt x="603" y="314"/>
                  </a:cubicBezTo>
                  <a:cubicBezTo>
                    <a:pt x="603" y="105"/>
                    <a:pt x="452" y="1"/>
                    <a:pt x="302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523" name="CustomShape 47"/>
            <p:cNvSpPr/>
            <p:nvPr/>
          </p:nvSpPr>
          <p:spPr>
            <a:xfrm>
              <a:off x="7088760" y="4263840"/>
              <a:ext cx="218520" cy="237240"/>
            </a:xfrm>
            <a:custGeom>
              <a:avLst/>
              <a:gdLst/>
              <a:ahLst/>
              <a:rect l="l" t="t" r="r" b="b"/>
              <a:pathLst>
                <a:path w="2365" h="2712">
                  <a:moveTo>
                    <a:pt x="673" y="0"/>
                  </a:moveTo>
                  <a:cubicBezTo>
                    <a:pt x="302" y="0"/>
                    <a:pt x="0" y="324"/>
                    <a:pt x="0" y="695"/>
                  </a:cubicBezTo>
                  <a:lnTo>
                    <a:pt x="0" y="2711"/>
                  </a:lnTo>
                  <a:lnTo>
                    <a:pt x="2341" y="2711"/>
                  </a:lnTo>
                  <a:lnTo>
                    <a:pt x="2341" y="695"/>
                  </a:lnTo>
                  <a:cubicBezTo>
                    <a:pt x="2364" y="324"/>
                    <a:pt x="2040" y="0"/>
                    <a:pt x="1669" y="0"/>
                  </a:cubicBezTo>
                  <a:close/>
                </a:path>
              </a:pathLst>
            </a:custGeom>
            <a:solidFill>
              <a:srgbClr val="d88c9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524" name="CustomShape 48"/>
            <p:cNvSpPr/>
            <p:nvPr/>
          </p:nvSpPr>
          <p:spPr>
            <a:xfrm>
              <a:off x="7088760" y="4263840"/>
              <a:ext cx="151920" cy="237240"/>
            </a:xfrm>
            <a:custGeom>
              <a:avLst/>
              <a:gdLst/>
              <a:ahLst/>
              <a:rect l="l" t="t" r="r" b="b"/>
              <a:pathLst>
                <a:path w="1646" h="2712">
                  <a:moveTo>
                    <a:pt x="696" y="0"/>
                  </a:moveTo>
                  <a:cubicBezTo>
                    <a:pt x="302" y="0"/>
                    <a:pt x="0" y="324"/>
                    <a:pt x="0" y="695"/>
                  </a:cubicBezTo>
                  <a:lnTo>
                    <a:pt x="0" y="2711"/>
                  </a:lnTo>
                  <a:lnTo>
                    <a:pt x="927" y="2711"/>
                  </a:lnTo>
                  <a:lnTo>
                    <a:pt x="927" y="695"/>
                  </a:lnTo>
                  <a:cubicBezTo>
                    <a:pt x="927" y="324"/>
                    <a:pt x="1252" y="0"/>
                    <a:pt x="1646" y="0"/>
                  </a:cubicBezTo>
                  <a:close/>
                </a:path>
              </a:pathLst>
            </a:custGeom>
            <a:solidFill>
              <a:srgbClr val="dc9ca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2" name="TextShape 1"/>
          <p:cNvSpPr txBox="1"/>
          <p:nvPr/>
        </p:nvSpPr>
        <p:spPr>
          <a:xfrm>
            <a:off x="395640" y="411480"/>
            <a:ext cx="7776360" cy="84132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ctr">
            <a:noAutofit/>
          </a:bodyPr>
          <a:p>
            <a:pPr algn="ctr">
              <a:lnSpc>
                <a:spcPct val="100000"/>
              </a:lnSpc>
            </a:pPr>
            <a:r>
              <a:rPr b="0" lang="hr-HR" sz="3200" spc="-1" strike="noStrike">
                <a:solidFill>
                  <a:srgbClr val="372549"/>
                </a:solidFill>
                <a:latin typeface="Palanquin Dark SemiBold"/>
                <a:ea typeface="Palanquin Dark SemiBold"/>
              </a:rPr>
              <a:t>Tipovi automatskih misli</a:t>
            </a:r>
            <a:endParaRPr b="0" lang="hr-H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3" name="TextShape 2"/>
          <p:cNvSpPr txBox="1"/>
          <p:nvPr/>
        </p:nvSpPr>
        <p:spPr>
          <a:xfrm>
            <a:off x="1187640" y="1131480"/>
            <a:ext cx="6840360" cy="381672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ctr">
            <a:noAutofit/>
          </a:bodyPr>
          <a:p>
            <a:pPr marL="343080" indent="-342720" algn="just">
              <a:lnSpc>
                <a:spcPct val="107000"/>
              </a:lnSpc>
              <a:buClr>
                <a:srgbClr val="372549"/>
              </a:buClr>
              <a:buFont typeface="Symbol"/>
              <a:buChar char=""/>
            </a:pPr>
            <a:r>
              <a:rPr b="1" lang="hr-HR" sz="1800" spc="-1" strike="noStrike">
                <a:solidFill>
                  <a:srgbClr val="372549"/>
                </a:solidFill>
                <a:latin typeface="Catamaran"/>
                <a:ea typeface="Calibri"/>
              </a:rPr>
              <a:t>Netočne </a:t>
            </a:r>
            <a:r>
              <a:rPr b="0" lang="hr-HR" sz="1800" spc="-1" strike="noStrike">
                <a:solidFill>
                  <a:srgbClr val="372549"/>
                </a:solidFill>
                <a:latin typeface="Catamaran"/>
                <a:ea typeface="Calibri"/>
              </a:rPr>
              <a:t>(izazivaju uznemirujuće i/ili neprilagođeno ponašanje) </a:t>
            </a:r>
            <a:r>
              <a:rPr b="0" lang="hr-HR" sz="1800" spc="-1" strike="noStrike">
                <a:solidFill>
                  <a:srgbClr val="372549"/>
                </a:solidFill>
                <a:latin typeface="Catamaran"/>
                <a:ea typeface="Catamaran"/>
              </a:rPr>
              <a:t>→</a:t>
            </a:r>
            <a:r>
              <a:rPr b="0" lang="hr-HR" sz="1800" spc="-1" strike="noStrike">
                <a:solidFill>
                  <a:srgbClr val="372549"/>
                </a:solidFill>
                <a:latin typeface="Catamaran"/>
                <a:ea typeface="Calibri"/>
              </a:rPr>
              <a:t> evaluirati verbalno ili kroz bihevioralne eksperimente</a:t>
            </a:r>
            <a:endParaRPr b="0" lang="hr-HR" sz="1800" spc="-1" strike="noStrike">
              <a:latin typeface="Arial"/>
            </a:endParaRPr>
          </a:p>
          <a:p>
            <a:pPr algn="just">
              <a:lnSpc>
                <a:spcPct val="107000"/>
              </a:lnSpc>
            </a:pPr>
            <a:endParaRPr b="0" lang="hr-HR" sz="1800" spc="-1" strike="noStrike">
              <a:latin typeface="Arial"/>
            </a:endParaRPr>
          </a:p>
          <a:p>
            <a:pPr marL="343080" indent="-342720" algn="just">
              <a:lnSpc>
                <a:spcPct val="107000"/>
              </a:lnSpc>
              <a:buClr>
                <a:srgbClr val="372549"/>
              </a:buClr>
              <a:buFont typeface="Symbol"/>
              <a:buChar char=""/>
            </a:pPr>
            <a:r>
              <a:rPr b="1" lang="hr-HR" sz="1800" spc="-1" strike="noStrike">
                <a:solidFill>
                  <a:srgbClr val="372549"/>
                </a:solidFill>
                <a:latin typeface="Catamaran"/>
                <a:ea typeface="Calibri"/>
              </a:rPr>
              <a:t>Točne, ali beskorisne</a:t>
            </a:r>
            <a:r>
              <a:rPr b="0" lang="hr-HR" sz="1800" spc="-1" strike="noStrike">
                <a:solidFill>
                  <a:srgbClr val="372549"/>
                </a:solidFill>
                <a:latin typeface="Catamaran"/>
                <a:ea typeface="Calibri"/>
              </a:rPr>
              <a:t> </a:t>
            </a:r>
            <a:r>
              <a:rPr b="0" lang="hr-HR" sz="1800" spc="-1" strike="noStrike">
                <a:solidFill>
                  <a:srgbClr val="372549"/>
                </a:solidFill>
                <a:latin typeface="Catamaran"/>
                <a:ea typeface="Catamaran"/>
              </a:rPr>
              <a:t>→</a:t>
            </a:r>
            <a:r>
              <a:rPr b="0" lang="hr-HR" sz="1800" spc="-1" strike="noStrike">
                <a:solidFill>
                  <a:srgbClr val="372549"/>
                </a:solidFill>
                <a:latin typeface="Catamaran"/>
                <a:ea typeface="Calibri"/>
              </a:rPr>
              <a:t> problem-solving, evaluirati netočne zaključke, rad na prihvaćanju nerješivog problema, mijenjanje fokusa pažnje</a:t>
            </a:r>
            <a:endParaRPr b="0" lang="hr-HR" sz="1800" spc="-1" strike="noStrike">
              <a:latin typeface="Arial"/>
            </a:endParaRPr>
          </a:p>
          <a:p>
            <a:pPr algn="just">
              <a:lnSpc>
                <a:spcPct val="107000"/>
              </a:lnSpc>
            </a:pPr>
            <a:endParaRPr b="0" lang="hr-HR" sz="1800" spc="-1" strike="noStrike">
              <a:latin typeface="Arial"/>
            </a:endParaRPr>
          </a:p>
          <a:p>
            <a:pPr marL="343080" indent="-342720" algn="just">
              <a:lnSpc>
                <a:spcPct val="107000"/>
              </a:lnSpc>
              <a:spcAft>
                <a:spcPts val="799"/>
              </a:spcAft>
              <a:buClr>
                <a:srgbClr val="372549"/>
              </a:buClr>
              <a:buFont typeface="Symbol"/>
              <a:buChar char=""/>
            </a:pPr>
            <a:r>
              <a:rPr b="1" lang="hr-HR" sz="1800" spc="-1" strike="noStrike">
                <a:solidFill>
                  <a:srgbClr val="372549"/>
                </a:solidFill>
                <a:latin typeface="Catamaran"/>
                <a:ea typeface="Calibri"/>
              </a:rPr>
              <a:t>Misli koje su dio disfunkcionalnog procesa mišljenja </a:t>
            </a:r>
            <a:r>
              <a:rPr b="0" lang="hr-HR" sz="1800" spc="-1" strike="noStrike">
                <a:solidFill>
                  <a:srgbClr val="372549"/>
                </a:solidFill>
                <a:latin typeface="Catamaran"/>
                <a:ea typeface="Calibri"/>
              </a:rPr>
              <a:t>(ruminacija, opsesije, samokritiziranje) </a:t>
            </a:r>
            <a:r>
              <a:rPr b="0" lang="hr-HR" sz="1800" spc="-1" strike="noStrike">
                <a:solidFill>
                  <a:srgbClr val="372549"/>
                </a:solidFill>
                <a:latin typeface="Catamaran"/>
                <a:ea typeface="Catamaran"/>
              </a:rPr>
              <a:t>→</a:t>
            </a:r>
            <a:r>
              <a:rPr b="0" lang="hr-HR" sz="1800" spc="-1" strike="noStrike">
                <a:solidFill>
                  <a:srgbClr val="372549"/>
                </a:solidFill>
                <a:latin typeface="Catamaran"/>
                <a:ea typeface="Calibri"/>
              </a:rPr>
              <a:t> evaluirati vjerovanja, mindfulness, naglasiti valjane postupke</a:t>
            </a:r>
            <a:endParaRPr b="0" lang="hr-HR" sz="18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hr-HR" sz="18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hr-HR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4" name="TextShape 1"/>
          <p:cNvSpPr txBox="1"/>
          <p:nvPr/>
        </p:nvSpPr>
        <p:spPr>
          <a:xfrm>
            <a:off x="755640" y="1203480"/>
            <a:ext cx="7645320" cy="3456360"/>
          </a:xfrm>
          <a:prstGeom prst="rect">
            <a:avLst/>
          </a:prstGeom>
          <a:noFill/>
          <a:ln w="0">
            <a:noFill/>
          </a:ln>
        </p:spPr>
        <p:txBody>
          <a:bodyPr tIns="91440" bIns="91440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hr-HR" sz="1600" spc="-1" strike="noStrike">
                <a:solidFill>
                  <a:srgbClr val="372549"/>
                </a:solidFill>
                <a:latin typeface="Catamaran"/>
                <a:ea typeface="Catamaran"/>
              </a:rPr>
              <a:t>nakon što identificiramo automatsku misao, imamo nekoliko mogućnosti: </a:t>
            </a:r>
            <a:endParaRPr b="0" lang="hr-HR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hr-HR" sz="1600" spc="-1" strike="noStrike">
              <a:solidFill>
                <a:srgbClr val="000000"/>
              </a:solidFill>
              <a:latin typeface="Arial"/>
            </a:endParaRPr>
          </a:p>
          <a:p>
            <a:pPr marL="457200" indent="-342720">
              <a:lnSpc>
                <a:spcPct val="100000"/>
              </a:lnSpc>
              <a:buClr>
                <a:srgbClr val="372549"/>
              </a:buClr>
              <a:buFont typeface="Catamaran"/>
              <a:buAutoNum type="arabicPeriod"/>
              <a:tabLst>
                <a:tab algn="l" pos="0"/>
              </a:tabLst>
            </a:pPr>
            <a:r>
              <a:rPr b="1" lang="hr-HR" sz="1600" spc="-1" strike="noStrike">
                <a:solidFill>
                  <a:srgbClr val="372549"/>
                </a:solidFill>
                <a:latin typeface="Catamaran"/>
                <a:ea typeface="Catamaran"/>
              </a:rPr>
              <a:t>usmjeriti se na AM </a:t>
            </a:r>
            <a:r>
              <a:rPr b="0" lang="hr-HR" sz="1600" spc="-1" strike="noStrike">
                <a:solidFill>
                  <a:srgbClr val="372549"/>
                </a:solidFill>
                <a:latin typeface="Catamaran"/>
                <a:ea typeface="Catamaran"/>
              </a:rPr>
              <a:t>(“Koliko vjerujete u tu misao? Kako ste se zbog te misli osjećali?”)</a:t>
            </a:r>
            <a:endParaRPr b="0" lang="hr-HR" sz="1600" spc="-1" strike="noStrike">
              <a:solidFill>
                <a:srgbClr val="000000"/>
              </a:solidFill>
              <a:latin typeface="Arial"/>
            </a:endParaRPr>
          </a:p>
          <a:p>
            <a:pPr marL="457200" indent="-342720">
              <a:lnSpc>
                <a:spcPct val="100000"/>
              </a:lnSpc>
              <a:buClr>
                <a:srgbClr val="372549"/>
              </a:buClr>
              <a:buFont typeface="Catamaran"/>
              <a:buAutoNum type="arabicPeriod"/>
              <a:tabLst>
                <a:tab algn="l" pos="0"/>
              </a:tabLst>
            </a:pPr>
            <a:r>
              <a:rPr b="1" lang="hr-HR" sz="1600" spc="-1" strike="noStrike">
                <a:solidFill>
                  <a:srgbClr val="372549"/>
                </a:solidFill>
                <a:latin typeface="Catamaran"/>
                <a:ea typeface="Catamaran"/>
              </a:rPr>
              <a:t>istražiti više o situaciji povezanoj s AM </a:t>
            </a:r>
            <a:r>
              <a:rPr b="0" lang="hr-HR" sz="1600" spc="-1" strike="noStrike">
                <a:solidFill>
                  <a:srgbClr val="372549"/>
                </a:solidFill>
                <a:latin typeface="Catamaran"/>
                <a:ea typeface="Catamaran"/>
              </a:rPr>
              <a:t>(“Kad se to dogodilo? Što je prethodilo misli?”)</a:t>
            </a:r>
            <a:endParaRPr b="0" lang="hr-HR" sz="1600" spc="-1" strike="noStrike">
              <a:solidFill>
                <a:srgbClr val="000000"/>
              </a:solidFill>
              <a:latin typeface="Arial"/>
            </a:endParaRPr>
          </a:p>
          <a:p>
            <a:pPr marL="457200" indent="-342720">
              <a:lnSpc>
                <a:spcPct val="100000"/>
              </a:lnSpc>
              <a:buClr>
                <a:srgbClr val="372549"/>
              </a:buClr>
              <a:buFont typeface="Catamaran"/>
              <a:buAutoNum type="arabicPeriod"/>
              <a:tabLst>
                <a:tab algn="l" pos="0"/>
              </a:tabLst>
            </a:pPr>
            <a:r>
              <a:rPr b="1" lang="hr-HR" sz="1600" spc="-1" strike="noStrike">
                <a:solidFill>
                  <a:srgbClr val="372549"/>
                </a:solidFill>
                <a:latin typeface="Catamaran"/>
                <a:ea typeface="Catamaran"/>
              </a:rPr>
              <a:t>istražiti koliko je tipična AM </a:t>
            </a:r>
            <a:r>
              <a:rPr b="0" lang="hr-HR" sz="1600" spc="-1" strike="noStrike">
                <a:solidFill>
                  <a:srgbClr val="372549"/>
                </a:solidFill>
                <a:latin typeface="Catamaran"/>
                <a:ea typeface="Catamaran"/>
              </a:rPr>
              <a:t>(“Koliko često imate takvu vrstu misli? U kojim situacijama?”)</a:t>
            </a:r>
            <a:endParaRPr b="0" lang="hr-HR" sz="1600" spc="-1" strike="noStrike">
              <a:solidFill>
                <a:srgbClr val="000000"/>
              </a:solidFill>
              <a:latin typeface="Arial"/>
            </a:endParaRPr>
          </a:p>
          <a:p>
            <a:pPr marL="457200" indent="-342720">
              <a:lnSpc>
                <a:spcPct val="100000"/>
              </a:lnSpc>
              <a:buClr>
                <a:srgbClr val="372549"/>
              </a:buClr>
              <a:buFont typeface="Catamaran"/>
              <a:buAutoNum type="arabicPeriod"/>
              <a:tabLst>
                <a:tab algn="l" pos="0"/>
              </a:tabLst>
            </a:pPr>
            <a:r>
              <a:rPr b="1" lang="hr-HR" sz="1600" spc="-1" strike="noStrike">
                <a:solidFill>
                  <a:srgbClr val="372549"/>
                </a:solidFill>
                <a:latin typeface="Catamaran"/>
                <a:ea typeface="Catamaran"/>
              </a:rPr>
              <a:t>identificirati druge AM u toj istoj situaciji </a:t>
            </a:r>
            <a:r>
              <a:rPr b="0" lang="hr-HR" sz="1600" spc="-1" strike="noStrike">
                <a:solidFill>
                  <a:srgbClr val="372549"/>
                </a:solidFill>
                <a:latin typeface="Catamaran"/>
                <a:ea typeface="Catamaran"/>
              </a:rPr>
              <a:t>(“Je li vam još nešto prošlo kroz glavu?”)</a:t>
            </a:r>
            <a:endParaRPr b="0" lang="hr-HR" sz="1600" spc="-1" strike="noStrike">
              <a:solidFill>
                <a:srgbClr val="000000"/>
              </a:solidFill>
              <a:latin typeface="Arial"/>
            </a:endParaRPr>
          </a:p>
          <a:p>
            <a:pPr marL="457200" indent="-342720">
              <a:lnSpc>
                <a:spcPct val="100000"/>
              </a:lnSpc>
              <a:buClr>
                <a:srgbClr val="372549"/>
              </a:buClr>
              <a:buFont typeface="Catamaran"/>
              <a:buAutoNum type="arabicPeriod"/>
              <a:tabLst>
                <a:tab algn="l" pos="0"/>
              </a:tabLst>
            </a:pPr>
            <a:r>
              <a:rPr b="1" lang="hr-HR" sz="1600" spc="-1" strike="noStrike">
                <a:solidFill>
                  <a:srgbClr val="372549"/>
                </a:solidFill>
                <a:latin typeface="Catamaran"/>
                <a:ea typeface="Catamaran"/>
              </a:rPr>
              <a:t>rješavati problem o situaciji združenoj s AM </a:t>
            </a:r>
            <a:r>
              <a:rPr b="0" lang="hr-HR" sz="1600" spc="-1" strike="noStrike">
                <a:solidFill>
                  <a:srgbClr val="372549"/>
                </a:solidFill>
                <a:latin typeface="Catamaran"/>
                <a:ea typeface="Catamaran"/>
              </a:rPr>
              <a:t>(“Što biste mogli napraviti u vezi s tim? Što biste željeli napraviti?”)</a:t>
            </a:r>
            <a:endParaRPr b="0" lang="hr-HR" sz="1600" spc="-1" strike="noStrike">
              <a:solidFill>
                <a:srgbClr val="000000"/>
              </a:solidFill>
              <a:latin typeface="Arial"/>
            </a:endParaRPr>
          </a:p>
          <a:p>
            <a:pPr marL="457200" indent="-342720">
              <a:lnSpc>
                <a:spcPct val="100000"/>
              </a:lnSpc>
              <a:buClr>
                <a:srgbClr val="372549"/>
              </a:buClr>
              <a:buFont typeface="Catamaran"/>
              <a:buAutoNum type="arabicPeriod"/>
              <a:tabLst>
                <a:tab algn="l" pos="0"/>
              </a:tabLst>
            </a:pPr>
            <a:r>
              <a:rPr b="1" lang="hr-HR" sz="1600" spc="-1" strike="noStrike">
                <a:solidFill>
                  <a:srgbClr val="372549"/>
                </a:solidFill>
                <a:latin typeface="Catamaran"/>
                <a:ea typeface="Catamaran"/>
              </a:rPr>
              <a:t>istražiti vjerovanja u podlozi AM </a:t>
            </a:r>
            <a:r>
              <a:rPr b="0" lang="hr-HR" sz="1600" spc="-1" strike="noStrike">
                <a:solidFill>
                  <a:srgbClr val="372549"/>
                </a:solidFill>
                <a:latin typeface="Catamaran"/>
                <a:ea typeface="Catamaran"/>
              </a:rPr>
              <a:t>(“Ako je ta misao točna, što bi to značilo?”)</a:t>
            </a:r>
            <a:endParaRPr b="0" lang="hr-HR" sz="1600" spc="-1" strike="noStrike">
              <a:solidFill>
                <a:srgbClr val="000000"/>
              </a:solidFill>
              <a:latin typeface="Arial"/>
            </a:endParaRPr>
          </a:p>
          <a:p>
            <a:pPr marL="457200" indent="-342720">
              <a:lnSpc>
                <a:spcPct val="100000"/>
              </a:lnSpc>
              <a:buClr>
                <a:srgbClr val="372549"/>
              </a:buClr>
              <a:buFont typeface="Catamaran"/>
              <a:buAutoNum type="arabicPeriod"/>
              <a:tabLst>
                <a:tab algn="l" pos="0"/>
              </a:tabLst>
            </a:pPr>
            <a:r>
              <a:rPr b="1" lang="hr-HR" sz="1600" spc="-1" strike="noStrike">
                <a:solidFill>
                  <a:srgbClr val="372549"/>
                </a:solidFill>
                <a:latin typeface="Catamaran"/>
                <a:ea typeface="Catamaran"/>
              </a:rPr>
              <a:t>krenuti na drugu temu </a:t>
            </a:r>
            <a:r>
              <a:rPr b="0" lang="hr-HR" sz="1600" spc="-1" strike="noStrike">
                <a:solidFill>
                  <a:srgbClr val="372549"/>
                </a:solidFill>
                <a:latin typeface="Catamaran"/>
                <a:ea typeface="Catamaran"/>
              </a:rPr>
              <a:t>(“Možete li mi reći što se još dogodilo ovog tjedna?”)</a:t>
            </a:r>
            <a:endParaRPr b="0" lang="hr-HR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hr-HR" sz="1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5" name="TextShape 2"/>
          <p:cNvSpPr txBox="1"/>
          <p:nvPr/>
        </p:nvSpPr>
        <p:spPr>
          <a:xfrm>
            <a:off x="683640" y="195480"/>
            <a:ext cx="7717320" cy="1112040"/>
          </a:xfrm>
          <a:prstGeom prst="rect">
            <a:avLst/>
          </a:prstGeom>
          <a:noFill/>
          <a:ln w="0">
            <a:noFill/>
          </a:ln>
        </p:spPr>
        <p:txBody>
          <a:bodyPr tIns="91440" bIns="91440">
            <a:noAutofit/>
          </a:bodyPr>
          <a:p>
            <a:pPr algn="ctr">
              <a:lnSpc>
                <a:spcPct val="100000"/>
              </a:lnSpc>
            </a:pPr>
            <a:r>
              <a:rPr b="0" lang="hr-HR" sz="3200" spc="-1" strike="noStrike">
                <a:solidFill>
                  <a:srgbClr val="372549"/>
                </a:solidFill>
                <a:latin typeface="Palanquin Dark SemiBold"/>
                <a:ea typeface="Palanquin Dark SemiBold"/>
              </a:rPr>
              <a:t>Donošenje odluke o izboru AM na koje se treba usmjeriti</a:t>
            </a:r>
            <a:endParaRPr b="0" lang="hr-H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" name="CustomShape 1"/>
          <p:cNvSpPr/>
          <p:nvPr/>
        </p:nvSpPr>
        <p:spPr>
          <a:xfrm>
            <a:off x="3833640" y="4342680"/>
            <a:ext cx="4272120" cy="658800"/>
          </a:xfrm>
          <a:custGeom>
            <a:avLst/>
            <a:gdLst/>
            <a:ahLst/>
            <a:rect l="l" t="t" r="r" b="b"/>
            <a:pathLst>
              <a:path w="107717" h="13663">
                <a:moveTo>
                  <a:pt x="53861" y="1"/>
                </a:moveTo>
                <a:cubicBezTo>
                  <a:pt x="39577" y="1"/>
                  <a:pt x="25877" y="719"/>
                  <a:pt x="15775" y="2001"/>
                </a:cubicBezTo>
                <a:cubicBezTo>
                  <a:pt x="5678" y="3282"/>
                  <a:pt x="0" y="5019"/>
                  <a:pt x="0" y="6832"/>
                </a:cubicBezTo>
                <a:cubicBezTo>
                  <a:pt x="0" y="8644"/>
                  <a:pt x="5678" y="10381"/>
                  <a:pt x="15775" y="11663"/>
                </a:cubicBezTo>
                <a:cubicBezTo>
                  <a:pt x="25877" y="12944"/>
                  <a:pt x="39577" y="13663"/>
                  <a:pt x="53861" y="13663"/>
                </a:cubicBezTo>
                <a:cubicBezTo>
                  <a:pt x="68140" y="13663"/>
                  <a:pt x="81840" y="12944"/>
                  <a:pt x="91942" y="11663"/>
                </a:cubicBezTo>
                <a:cubicBezTo>
                  <a:pt x="102038" y="10381"/>
                  <a:pt x="107717" y="8644"/>
                  <a:pt x="107717" y="6832"/>
                </a:cubicBezTo>
                <a:cubicBezTo>
                  <a:pt x="107717" y="5019"/>
                  <a:pt x="102038" y="3282"/>
                  <a:pt x="91942" y="2001"/>
                </a:cubicBezTo>
                <a:cubicBezTo>
                  <a:pt x="81840" y="719"/>
                  <a:pt x="68140" y="1"/>
                  <a:pt x="53861" y="1"/>
                </a:cubicBezTo>
                <a:close/>
              </a:path>
            </a:pathLst>
          </a:custGeom>
          <a:solidFill>
            <a:schemeClr val="lt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17" name="TextShape 2"/>
          <p:cNvSpPr txBox="1"/>
          <p:nvPr/>
        </p:nvSpPr>
        <p:spPr>
          <a:xfrm>
            <a:off x="971640" y="627480"/>
            <a:ext cx="7056360" cy="84132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ctr">
            <a:noAutofit/>
          </a:bodyPr>
          <a:p>
            <a:pPr>
              <a:lnSpc>
                <a:spcPct val="100000"/>
              </a:lnSpc>
            </a:pPr>
            <a:r>
              <a:rPr b="0" lang="hr-HR" sz="3000" spc="-1" strike="noStrike">
                <a:solidFill>
                  <a:srgbClr val="372549"/>
                </a:solidFill>
                <a:latin typeface="Palanquin Dark SemiBold"/>
                <a:ea typeface="Palanquin Dark SemiBold"/>
              </a:rPr>
              <a:t>Kako odabiremo između navedenih mogućnosti?</a:t>
            </a:r>
            <a:endParaRPr b="0" lang="hr-HR" sz="3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8" name="TextShape 3"/>
          <p:cNvSpPr txBox="1"/>
          <p:nvPr/>
        </p:nvSpPr>
        <p:spPr>
          <a:xfrm>
            <a:off x="971640" y="1563480"/>
            <a:ext cx="4632480" cy="309636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ctr">
            <a:noAutofit/>
          </a:bodyPr>
          <a:p>
            <a:pPr marL="457200" indent="-342720">
              <a:lnSpc>
                <a:spcPct val="100000"/>
              </a:lnSpc>
              <a:tabLst>
                <a:tab algn="l" pos="0"/>
              </a:tabLst>
            </a:pPr>
            <a:r>
              <a:rPr b="0" lang="hr-HR" sz="1800" spc="-1" strike="noStrike">
                <a:solidFill>
                  <a:srgbClr val="372549"/>
                </a:solidFill>
                <a:latin typeface="Catamaran"/>
                <a:ea typeface="Catamaran"/>
              </a:rPr>
              <a:t>pitamo se:</a:t>
            </a:r>
            <a:endParaRPr b="0" lang="hr-HR" sz="1800" spc="-1" strike="noStrike">
              <a:latin typeface="Arial"/>
            </a:endParaRPr>
          </a:p>
          <a:p>
            <a:pPr marL="457200" indent="-342720">
              <a:lnSpc>
                <a:spcPct val="100000"/>
              </a:lnSpc>
              <a:tabLst>
                <a:tab algn="l" pos="0"/>
              </a:tabLst>
            </a:pPr>
            <a:r>
              <a:rPr b="0" lang="hr-HR" sz="1800" spc="-1" strike="noStrike">
                <a:solidFill>
                  <a:srgbClr val="372549"/>
                </a:solidFill>
                <a:latin typeface="Catamaran"/>
                <a:ea typeface="Catamaran"/>
              </a:rPr>
              <a:t>1. </a:t>
            </a:r>
            <a:r>
              <a:rPr b="1" lang="hr-HR" sz="1800" spc="-1" strike="noStrike">
                <a:solidFill>
                  <a:srgbClr val="372549"/>
                </a:solidFill>
                <a:latin typeface="Catamaran"/>
                <a:ea typeface="Catamaran"/>
              </a:rPr>
              <a:t>Što želim postići na ovoj seansi? </a:t>
            </a:r>
            <a:r>
              <a:rPr b="0" lang="hr-HR" sz="1800" spc="-1" strike="noStrike">
                <a:solidFill>
                  <a:srgbClr val="372549"/>
                </a:solidFill>
                <a:latin typeface="Catamaran"/>
                <a:ea typeface="Catamaran"/>
              </a:rPr>
              <a:t>Hoće li fokusiranje na ovu misao pomoći u dostizanju terapijskih ciljeva?</a:t>
            </a:r>
            <a:endParaRPr b="0" lang="hr-HR" sz="1800" spc="-1" strike="noStrike">
              <a:latin typeface="Arial"/>
            </a:endParaRPr>
          </a:p>
          <a:p>
            <a:pPr marL="457200" indent="-342720">
              <a:lnSpc>
                <a:spcPct val="100000"/>
              </a:lnSpc>
              <a:tabLst>
                <a:tab algn="l" pos="0"/>
              </a:tabLst>
            </a:pPr>
            <a:r>
              <a:rPr b="0" lang="hr-HR" sz="1800" spc="-1" strike="noStrike">
                <a:solidFill>
                  <a:srgbClr val="372549"/>
                </a:solidFill>
                <a:latin typeface="Catamaran"/>
                <a:ea typeface="Catamaran"/>
              </a:rPr>
              <a:t>2. </a:t>
            </a:r>
            <a:r>
              <a:rPr b="1" lang="hr-HR" sz="1800" spc="-1" strike="noStrike">
                <a:solidFill>
                  <a:srgbClr val="372549"/>
                </a:solidFill>
                <a:latin typeface="Catamaran"/>
                <a:ea typeface="Catamaran"/>
              </a:rPr>
              <a:t>Što je pacijent stavio na dnevni red? </a:t>
            </a:r>
            <a:r>
              <a:rPr b="0" lang="hr-HR" sz="1800" spc="-1" strike="noStrike">
                <a:solidFill>
                  <a:srgbClr val="372549"/>
                </a:solidFill>
                <a:latin typeface="Catamaran"/>
                <a:ea typeface="Catamaran"/>
              </a:rPr>
              <a:t>Hoće li se usmjeravanje na ovu misao podudarati s problemom s kojim se pacijent želi suočiti?</a:t>
            </a:r>
            <a:endParaRPr b="0" lang="hr-HR" sz="1800" spc="-1" strike="noStrike">
              <a:latin typeface="Arial"/>
            </a:endParaRPr>
          </a:p>
          <a:p>
            <a:pPr marL="457200" indent="-342720">
              <a:lnSpc>
                <a:spcPct val="100000"/>
              </a:lnSpc>
              <a:tabLst>
                <a:tab algn="l" pos="0"/>
              </a:tabLst>
            </a:pPr>
            <a:r>
              <a:rPr b="0" lang="hr-HR" sz="1800" spc="-1" strike="noStrike">
                <a:solidFill>
                  <a:srgbClr val="372549"/>
                </a:solidFill>
                <a:latin typeface="Catamaran"/>
                <a:ea typeface="Catamaran"/>
              </a:rPr>
              <a:t>3. </a:t>
            </a:r>
            <a:r>
              <a:rPr b="1" lang="hr-HR" sz="1800" spc="-1" strike="noStrike">
                <a:solidFill>
                  <a:srgbClr val="372549"/>
                </a:solidFill>
                <a:latin typeface="Catamaran"/>
                <a:ea typeface="Catamaran"/>
              </a:rPr>
              <a:t>Je li ta misao važna? </a:t>
            </a:r>
            <a:r>
              <a:rPr b="0" lang="hr-HR" sz="1800" spc="-1" strike="noStrike">
                <a:solidFill>
                  <a:srgbClr val="372549"/>
                </a:solidFill>
                <a:latin typeface="Catamaran"/>
                <a:ea typeface="Catamaran"/>
              </a:rPr>
              <a:t>Djeluje li značajno disfunkcionalna? Koliko je tipična ili središnja?</a:t>
            </a:r>
            <a:endParaRPr b="0" lang="hr-HR" sz="1800" spc="-1" strike="noStrike">
              <a:latin typeface="Arial"/>
            </a:endParaRPr>
          </a:p>
        </p:txBody>
      </p:sp>
      <p:grpSp>
        <p:nvGrpSpPr>
          <p:cNvPr id="719" name="Group 4"/>
          <p:cNvGrpSpPr/>
          <p:nvPr/>
        </p:nvGrpSpPr>
        <p:grpSpPr>
          <a:xfrm>
            <a:off x="7735320" y="3327840"/>
            <a:ext cx="1299960" cy="1674000"/>
            <a:chOff x="7735320" y="3327840"/>
            <a:chExt cx="1299960" cy="1674000"/>
          </a:xfrm>
        </p:grpSpPr>
        <p:sp>
          <p:nvSpPr>
            <p:cNvPr id="720" name="CustomShape 5"/>
            <p:cNvSpPr/>
            <p:nvPr/>
          </p:nvSpPr>
          <p:spPr>
            <a:xfrm>
              <a:off x="8380080" y="3746880"/>
              <a:ext cx="655200" cy="336960"/>
            </a:xfrm>
            <a:custGeom>
              <a:avLst/>
              <a:gdLst/>
              <a:ahLst/>
              <a:rect l="l" t="t" r="r" b="b"/>
              <a:pathLst>
                <a:path w="11781" h="6060">
                  <a:moveTo>
                    <a:pt x="11781" y="1"/>
                  </a:moveTo>
                  <a:cubicBezTo>
                    <a:pt x="10231" y="457"/>
                    <a:pt x="8601" y="521"/>
                    <a:pt x="6998" y="698"/>
                  </a:cubicBezTo>
                  <a:cubicBezTo>
                    <a:pt x="5395" y="880"/>
                    <a:pt x="3759" y="1186"/>
                    <a:pt x="2397" y="2055"/>
                  </a:cubicBezTo>
                  <a:cubicBezTo>
                    <a:pt x="1035" y="2918"/>
                    <a:pt x="1" y="4451"/>
                    <a:pt x="135" y="6060"/>
                  </a:cubicBezTo>
                  <a:cubicBezTo>
                    <a:pt x="1293" y="5020"/>
                    <a:pt x="2612" y="4564"/>
                    <a:pt x="4124" y="4189"/>
                  </a:cubicBezTo>
                  <a:cubicBezTo>
                    <a:pt x="5631" y="3808"/>
                    <a:pt x="7180" y="3556"/>
                    <a:pt x="8617" y="2966"/>
                  </a:cubicBezTo>
                  <a:cubicBezTo>
                    <a:pt x="10054" y="2376"/>
                    <a:pt x="11164" y="1433"/>
                    <a:pt x="11781" y="1"/>
                  </a:cubicBezTo>
                  <a:close/>
                </a:path>
              </a:pathLst>
            </a:custGeom>
            <a:solidFill>
              <a:schemeClr val="accent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21" name="CustomShape 6"/>
            <p:cNvSpPr/>
            <p:nvPr/>
          </p:nvSpPr>
          <p:spPr>
            <a:xfrm>
              <a:off x="8179200" y="3327840"/>
              <a:ext cx="251280" cy="730800"/>
            </a:xfrm>
            <a:custGeom>
              <a:avLst/>
              <a:gdLst/>
              <a:ahLst/>
              <a:rect l="l" t="t" r="r" b="b"/>
              <a:pathLst>
                <a:path w="4522" h="13138">
                  <a:moveTo>
                    <a:pt x="3132" y="1"/>
                  </a:moveTo>
                  <a:lnTo>
                    <a:pt x="3132" y="1"/>
                  </a:lnTo>
                  <a:cubicBezTo>
                    <a:pt x="585" y="3808"/>
                    <a:pt x="1" y="8853"/>
                    <a:pt x="1615" y="13138"/>
                  </a:cubicBezTo>
                  <a:cubicBezTo>
                    <a:pt x="3915" y="9148"/>
                    <a:pt x="4521" y="4398"/>
                    <a:pt x="3132" y="1"/>
                  </a:cubicBezTo>
                  <a:close/>
                </a:path>
              </a:pathLst>
            </a:custGeom>
            <a:solidFill>
              <a:schemeClr val="accent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22" name="CustomShape 7"/>
            <p:cNvSpPr/>
            <p:nvPr/>
          </p:nvSpPr>
          <p:spPr>
            <a:xfrm>
              <a:off x="8261640" y="3372480"/>
              <a:ext cx="698040" cy="1168560"/>
            </a:xfrm>
            <a:custGeom>
              <a:avLst/>
              <a:gdLst/>
              <a:ahLst/>
              <a:rect l="l" t="t" r="r" b="b"/>
              <a:pathLst>
                <a:path w="12548" h="21009">
                  <a:moveTo>
                    <a:pt x="1507" y="1"/>
                  </a:moveTo>
                  <a:cubicBezTo>
                    <a:pt x="1507" y="1"/>
                    <a:pt x="215" y="6816"/>
                    <a:pt x="107" y="12478"/>
                  </a:cubicBezTo>
                  <a:cubicBezTo>
                    <a:pt x="0" y="18145"/>
                    <a:pt x="788" y="21009"/>
                    <a:pt x="788" y="21009"/>
                  </a:cubicBezTo>
                  <a:cubicBezTo>
                    <a:pt x="788" y="18070"/>
                    <a:pt x="2258" y="12789"/>
                    <a:pt x="2258" y="12789"/>
                  </a:cubicBezTo>
                  <a:cubicBezTo>
                    <a:pt x="2869" y="11132"/>
                    <a:pt x="3957" y="9679"/>
                    <a:pt x="5582" y="8928"/>
                  </a:cubicBezTo>
                  <a:cubicBezTo>
                    <a:pt x="6681" y="8424"/>
                    <a:pt x="7872" y="8167"/>
                    <a:pt x="9062" y="7985"/>
                  </a:cubicBezTo>
                  <a:cubicBezTo>
                    <a:pt x="10209" y="7808"/>
                    <a:pt x="11469" y="7808"/>
                    <a:pt x="12547" y="7352"/>
                  </a:cubicBezTo>
                </a:path>
              </a:pathLst>
            </a:custGeom>
            <a:noFill/>
            <a:ln cap="rnd" w="9525">
              <a:solidFill>
                <a:schemeClr val="dk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23" name="CustomShape 8"/>
            <p:cNvSpPr/>
            <p:nvPr/>
          </p:nvSpPr>
          <p:spPr>
            <a:xfrm>
              <a:off x="7735320" y="3609720"/>
              <a:ext cx="434520" cy="473040"/>
            </a:xfrm>
            <a:custGeom>
              <a:avLst/>
              <a:gdLst/>
              <a:ahLst/>
              <a:rect l="l" t="t" r="r" b="b"/>
              <a:pathLst>
                <a:path w="7814" h="8506">
                  <a:moveTo>
                    <a:pt x="1451" y="0"/>
                  </a:moveTo>
                  <a:cubicBezTo>
                    <a:pt x="936" y="0"/>
                    <a:pt x="424" y="125"/>
                    <a:pt x="1" y="377"/>
                  </a:cubicBezTo>
                  <a:cubicBezTo>
                    <a:pt x="548" y="522"/>
                    <a:pt x="1003" y="817"/>
                    <a:pt x="1320" y="1342"/>
                  </a:cubicBezTo>
                  <a:cubicBezTo>
                    <a:pt x="1636" y="1873"/>
                    <a:pt x="1936" y="2307"/>
                    <a:pt x="2092" y="2897"/>
                  </a:cubicBezTo>
                  <a:cubicBezTo>
                    <a:pt x="2810" y="5600"/>
                    <a:pt x="5073" y="7830"/>
                    <a:pt x="7786" y="8506"/>
                  </a:cubicBezTo>
                  <a:cubicBezTo>
                    <a:pt x="7786" y="8415"/>
                    <a:pt x="7813" y="8307"/>
                    <a:pt x="7786" y="8211"/>
                  </a:cubicBezTo>
                  <a:cubicBezTo>
                    <a:pt x="7400" y="6758"/>
                    <a:pt x="6274" y="4903"/>
                    <a:pt x="5298" y="3208"/>
                  </a:cubicBezTo>
                  <a:cubicBezTo>
                    <a:pt x="4751" y="2259"/>
                    <a:pt x="4076" y="1224"/>
                    <a:pt x="3202" y="554"/>
                  </a:cubicBezTo>
                  <a:cubicBezTo>
                    <a:pt x="2720" y="188"/>
                    <a:pt x="2083" y="0"/>
                    <a:pt x="1451" y="0"/>
                  </a:cubicBezTo>
                  <a:close/>
                </a:path>
              </a:pathLst>
            </a:custGeom>
            <a:solidFill>
              <a:schemeClr val="accent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24" name="CustomShape 9"/>
            <p:cNvSpPr/>
            <p:nvPr/>
          </p:nvSpPr>
          <p:spPr>
            <a:xfrm>
              <a:off x="7778880" y="3571920"/>
              <a:ext cx="526320" cy="969120"/>
            </a:xfrm>
            <a:custGeom>
              <a:avLst/>
              <a:gdLst/>
              <a:ahLst/>
              <a:rect l="l" t="t" r="r" b="b"/>
              <a:pathLst>
                <a:path w="9465" h="17422">
                  <a:moveTo>
                    <a:pt x="1" y="934"/>
                  </a:moveTo>
                  <a:cubicBezTo>
                    <a:pt x="1" y="934"/>
                    <a:pt x="1968" y="1"/>
                    <a:pt x="4263" y="4087"/>
                  </a:cubicBezTo>
                  <a:cubicBezTo>
                    <a:pt x="6558" y="8172"/>
                    <a:pt x="7062" y="8891"/>
                    <a:pt x="7421" y="10001"/>
                  </a:cubicBezTo>
                  <a:cubicBezTo>
                    <a:pt x="7775" y="11111"/>
                    <a:pt x="9464" y="17422"/>
                    <a:pt x="9464" y="17422"/>
                  </a:cubicBezTo>
                </a:path>
              </a:pathLst>
            </a:custGeom>
            <a:noFill/>
            <a:ln cap="rnd" w="9525">
              <a:solidFill>
                <a:schemeClr val="dk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25" name="CustomShape 10"/>
            <p:cNvSpPr/>
            <p:nvPr/>
          </p:nvSpPr>
          <p:spPr>
            <a:xfrm>
              <a:off x="7890120" y="4880520"/>
              <a:ext cx="729360" cy="121320"/>
            </a:xfrm>
            <a:custGeom>
              <a:avLst/>
              <a:gdLst/>
              <a:ahLst/>
              <a:rect l="l" t="t" r="r" b="b"/>
              <a:pathLst>
                <a:path w="13116" h="2189">
                  <a:moveTo>
                    <a:pt x="6558" y="1"/>
                  </a:moveTo>
                  <a:cubicBezTo>
                    <a:pt x="2939" y="1"/>
                    <a:pt x="1" y="488"/>
                    <a:pt x="1" y="1094"/>
                  </a:cubicBezTo>
                  <a:cubicBezTo>
                    <a:pt x="1" y="1700"/>
                    <a:pt x="2939" y="2188"/>
                    <a:pt x="6558" y="2188"/>
                  </a:cubicBezTo>
                  <a:cubicBezTo>
                    <a:pt x="10183" y="2188"/>
                    <a:pt x="13116" y="1700"/>
                    <a:pt x="13116" y="1094"/>
                  </a:cubicBezTo>
                  <a:cubicBezTo>
                    <a:pt x="13116" y="488"/>
                    <a:pt x="10183" y="1"/>
                    <a:pt x="6558" y="1"/>
                  </a:cubicBezTo>
                  <a:close/>
                </a:path>
              </a:pathLst>
            </a:custGeom>
            <a:solidFill>
              <a:schemeClr val="lt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26" name="CustomShape 11"/>
            <p:cNvSpPr/>
            <p:nvPr/>
          </p:nvSpPr>
          <p:spPr>
            <a:xfrm>
              <a:off x="7960320" y="4269600"/>
              <a:ext cx="624240" cy="668880"/>
            </a:xfrm>
            <a:custGeom>
              <a:avLst/>
              <a:gdLst/>
              <a:ahLst/>
              <a:rect l="l" t="t" r="r" b="b"/>
              <a:pathLst>
                <a:path w="11224" h="12017">
                  <a:moveTo>
                    <a:pt x="11223" y="0"/>
                  </a:moveTo>
                  <a:lnTo>
                    <a:pt x="8987" y="16"/>
                  </a:lnTo>
                  <a:lnTo>
                    <a:pt x="8800" y="16"/>
                  </a:lnTo>
                  <a:lnTo>
                    <a:pt x="3422" y="43"/>
                  </a:lnTo>
                  <a:lnTo>
                    <a:pt x="2875" y="43"/>
                  </a:lnTo>
                  <a:lnTo>
                    <a:pt x="1" y="59"/>
                  </a:lnTo>
                  <a:lnTo>
                    <a:pt x="178" y="901"/>
                  </a:lnTo>
                  <a:lnTo>
                    <a:pt x="215" y="1051"/>
                  </a:lnTo>
                  <a:lnTo>
                    <a:pt x="285" y="1389"/>
                  </a:lnTo>
                  <a:lnTo>
                    <a:pt x="317" y="1544"/>
                  </a:lnTo>
                  <a:lnTo>
                    <a:pt x="794" y="3769"/>
                  </a:lnTo>
                  <a:lnTo>
                    <a:pt x="832" y="3941"/>
                  </a:lnTo>
                  <a:lnTo>
                    <a:pt x="998" y="4697"/>
                  </a:lnTo>
                  <a:lnTo>
                    <a:pt x="1030" y="4853"/>
                  </a:lnTo>
                  <a:lnTo>
                    <a:pt x="1073" y="5046"/>
                  </a:lnTo>
                  <a:lnTo>
                    <a:pt x="1111" y="5223"/>
                  </a:lnTo>
                  <a:lnTo>
                    <a:pt x="1341" y="6306"/>
                  </a:lnTo>
                  <a:lnTo>
                    <a:pt x="1379" y="6467"/>
                  </a:lnTo>
                  <a:lnTo>
                    <a:pt x="1545" y="7255"/>
                  </a:lnTo>
                  <a:lnTo>
                    <a:pt x="1582" y="7416"/>
                  </a:lnTo>
                  <a:lnTo>
                    <a:pt x="2027" y="9485"/>
                  </a:lnTo>
                  <a:lnTo>
                    <a:pt x="2060" y="9646"/>
                  </a:lnTo>
                  <a:lnTo>
                    <a:pt x="2070" y="9694"/>
                  </a:lnTo>
                  <a:lnTo>
                    <a:pt x="2102" y="9850"/>
                  </a:lnTo>
                  <a:lnTo>
                    <a:pt x="2135" y="9989"/>
                  </a:lnTo>
                  <a:lnTo>
                    <a:pt x="2172" y="10161"/>
                  </a:lnTo>
                  <a:lnTo>
                    <a:pt x="2483" y="11609"/>
                  </a:lnTo>
                  <a:cubicBezTo>
                    <a:pt x="2483" y="11609"/>
                    <a:pt x="2885" y="11871"/>
                    <a:pt x="4435" y="11973"/>
                  </a:cubicBezTo>
                  <a:cubicBezTo>
                    <a:pt x="4489" y="11979"/>
                    <a:pt x="4542" y="11984"/>
                    <a:pt x="4596" y="11984"/>
                  </a:cubicBezTo>
                  <a:cubicBezTo>
                    <a:pt x="4934" y="12005"/>
                    <a:pt x="5325" y="12016"/>
                    <a:pt x="5775" y="12016"/>
                  </a:cubicBezTo>
                  <a:cubicBezTo>
                    <a:pt x="5824" y="12017"/>
                    <a:pt x="5873" y="12017"/>
                    <a:pt x="5921" y="12017"/>
                  </a:cubicBezTo>
                  <a:cubicBezTo>
                    <a:pt x="6452" y="12017"/>
                    <a:pt x="6982" y="11990"/>
                    <a:pt x="7513" y="11941"/>
                  </a:cubicBezTo>
                  <a:cubicBezTo>
                    <a:pt x="7690" y="11920"/>
                    <a:pt x="7851" y="11898"/>
                    <a:pt x="7985" y="11877"/>
                  </a:cubicBezTo>
                  <a:cubicBezTo>
                    <a:pt x="8671" y="11753"/>
                    <a:pt x="8800" y="11609"/>
                    <a:pt x="8800" y="11609"/>
                  </a:cubicBezTo>
                  <a:lnTo>
                    <a:pt x="8837" y="11416"/>
                  </a:lnTo>
                  <a:lnTo>
                    <a:pt x="8880" y="11217"/>
                  </a:lnTo>
                  <a:lnTo>
                    <a:pt x="8971" y="10772"/>
                  </a:lnTo>
                  <a:lnTo>
                    <a:pt x="9009" y="10606"/>
                  </a:lnTo>
                  <a:lnTo>
                    <a:pt x="9341" y="9008"/>
                  </a:lnTo>
                  <a:lnTo>
                    <a:pt x="9379" y="8836"/>
                  </a:lnTo>
                  <a:lnTo>
                    <a:pt x="9792" y="6869"/>
                  </a:lnTo>
                  <a:lnTo>
                    <a:pt x="9834" y="6665"/>
                  </a:lnTo>
                  <a:lnTo>
                    <a:pt x="9851" y="6584"/>
                  </a:lnTo>
                  <a:lnTo>
                    <a:pt x="9877" y="6461"/>
                  </a:lnTo>
                  <a:lnTo>
                    <a:pt x="9888" y="6413"/>
                  </a:lnTo>
                  <a:lnTo>
                    <a:pt x="9910" y="6295"/>
                  </a:lnTo>
                  <a:lnTo>
                    <a:pt x="10204" y="4890"/>
                  </a:lnTo>
                  <a:lnTo>
                    <a:pt x="10247" y="4670"/>
                  </a:lnTo>
                  <a:lnTo>
                    <a:pt x="10864" y="1737"/>
                  </a:lnTo>
                  <a:lnTo>
                    <a:pt x="10901" y="1560"/>
                  </a:lnTo>
                  <a:lnTo>
                    <a:pt x="10901" y="1544"/>
                  </a:lnTo>
                  <a:lnTo>
                    <a:pt x="10934" y="1378"/>
                  </a:lnTo>
                  <a:lnTo>
                    <a:pt x="11094" y="606"/>
                  </a:lnTo>
                  <a:lnTo>
                    <a:pt x="11127" y="450"/>
                  </a:lnTo>
                  <a:lnTo>
                    <a:pt x="11223" y="0"/>
                  </a:lnTo>
                  <a:close/>
                </a:path>
              </a:pathLst>
            </a:custGeom>
            <a:solidFill>
              <a:schemeClr val="accent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27" name="CustomShape 12"/>
            <p:cNvSpPr/>
            <p:nvPr/>
          </p:nvSpPr>
          <p:spPr>
            <a:xfrm>
              <a:off x="7970400" y="4271760"/>
              <a:ext cx="180360" cy="56160"/>
            </a:xfrm>
            <a:custGeom>
              <a:avLst/>
              <a:gdLst/>
              <a:ahLst/>
              <a:rect l="l" t="t" r="r" b="b"/>
              <a:pathLst>
                <a:path w="3245" h="1014">
                  <a:moveTo>
                    <a:pt x="3245" y="1"/>
                  </a:moveTo>
                  <a:lnTo>
                    <a:pt x="2698" y="6"/>
                  </a:lnTo>
                  <a:cubicBezTo>
                    <a:pt x="1797" y="279"/>
                    <a:pt x="896" y="564"/>
                    <a:pt x="1" y="858"/>
                  </a:cubicBezTo>
                  <a:lnTo>
                    <a:pt x="38" y="1014"/>
                  </a:lnTo>
                  <a:cubicBezTo>
                    <a:pt x="1105" y="665"/>
                    <a:pt x="2172" y="328"/>
                    <a:pt x="3245" y="1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28" name="CustomShape 13"/>
            <p:cNvSpPr/>
            <p:nvPr/>
          </p:nvSpPr>
          <p:spPr>
            <a:xfrm>
              <a:off x="8004600" y="4270320"/>
              <a:ext cx="455760" cy="218160"/>
            </a:xfrm>
            <a:custGeom>
              <a:avLst/>
              <a:gdLst/>
              <a:ahLst/>
              <a:rect l="l" t="t" r="r" b="b"/>
              <a:pathLst>
                <a:path w="8194" h="3926">
                  <a:moveTo>
                    <a:pt x="8006" y="1"/>
                  </a:moveTo>
                  <a:cubicBezTo>
                    <a:pt x="7845" y="221"/>
                    <a:pt x="7652" y="408"/>
                    <a:pt x="7421" y="553"/>
                  </a:cubicBezTo>
                  <a:cubicBezTo>
                    <a:pt x="6290" y="1309"/>
                    <a:pt x="4955" y="1754"/>
                    <a:pt x="3668" y="2183"/>
                  </a:cubicBezTo>
                  <a:cubicBezTo>
                    <a:pt x="2413" y="2601"/>
                    <a:pt x="1121" y="3036"/>
                    <a:pt x="0" y="3754"/>
                  </a:cubicBezTo>
                  <a:lnTo>
                    <a:pt x="38" y="3926"/>
                  </a:lnTo>
                  <a:cubicBezTo>
                    <a:pt x="1153" y="3191"/>
                    <a:pt x="2456" y="2757"/>
                    <a:pt x="3721" y="2333"/>
                  </a:cubicBezTo>
                  <a:cubicBezTo>
                    <a:pt x="5014" y="1899"/>
                    <a:pt x="6359" y="1448"/>
                    <a:pt x="7512" y="682"/>
                  </a:cubicBezTo>
                  <a:cubicBezTo>
                    <a:pt x="7764" y="516"/>
                    <a:pt x="8038" y="285"/>
                    <a:pt x="8193" y="1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29" name="CustomShape 14"/>
            <p:cNvSpPr/>
            <p:nvPr/>
          </p:nvSpPr>
          <p:spPr>
            <a:xfrm>
              <a:off x="8046360" y="4529880"/>
              <a:ext cx="483840" cy="152280"/>
            </a:xfrm>
            <a:custGeom>
              <a:avLst/>
              <a:gdLst/>
              <a:ahLst/>
              <a:rect l="l" t="t" r="r" b="b"/>
              <a:pathLst>
                <a:path w="8704" h="2736">
                  <a:moveTo>
                    <a:pt x="8703" y="1"/>
                  </a:moveTo>
                  <a:lnTo>
                    <a:pt x="8703" y="1"/>
                  </a:lnTo>
                  <a:cubicBezTo>
                    <a:pt x="7475" y="778"/>
                    <a:pt x="5926" y="1094"/>
                    <a:pt x="4505" y="1330"/>
                  </a:cubicBezTo>
                  <a:lnTo>
                    <a:pt x="4382" y="1352"/>
                  </a:lnTo>
                  <a:cubicBezTo>
                    <a:pt x="2859" y="1604"/>
                    <a:pt x="1298" y="1861"/>
                    <a:pt x="1" y="2574"/>
                  </a:cubicBezTo>
                  <a:lnTo>
                    <a:pt x="33" y="2735"/>
                  </a:lnTo>
                  <a:cubicBezTo>
                    <a:pt x="1320" y="2017"/>
                    <a:pt x="2880" y="1759"/>
                    <a:pt x="4408" y="1507"/>
                  </a:cubicBezTo>
                  <a:lnTo>
                    <a:pt x="4526" y="1486"/>
                  </a:lnTo>
                  <a:cubicBezTo>
                    <a:pt x="5920" y="1261"/>
                    <a:pt x="7427" y="950"/>
                    <a:pt x="8655" y="215"/>
                  </a:cubicBezTo>
                  <a:lnTo>
                    <a:pt x="8703" y="1"/>
                  </a:ln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30" name="CustomShape 15"/>
            <p:cNvSpPr/>
            <p:nvPr/>
          </p:nvSpPr>
          <p:spPr>
            <a:xfrm>
              <a:off x="8035200" y="4292280"/>
              <a:ext cx="544680" cy="336960"/>
            </a:xfrm>
            <a:custGeom>
              <a:avLst/>
              <a:gdLst/>
              <a:ahLst/>
              <a:rect l="l" t="t" r="r" b="b"/>
              <a:pathLst>
                <a:path w="9792" h="6054">
                  <a:moveTo>
                    <a:pt x="9415" y="0"/>
                  </a:moveTo>
                  <a:cubicBezTo>
                    <a:pt x="8993" y="0"/>
                    <a:pt x="8571" y="146"/>
                    <a:pt x="8220" y="294"/>
                  </a:cubicBezTo>
                  <a:cubicBezTo>
                    <a:pt x="6440" y="1045"/>
                    <a:pt x="4896" y="2268"/>
                    <a:pt x="3405" y="3453"/>
                  </a:cubicBezTo>
                  <a:cubicBezTo>
                    <a:pt x="2413" y="4241"/>
                    <a:pt x="1389" y="5056"/>
                    <a:pt x="300" y="5726"/>
                  </a:cubicBezTo>
                  <a:cubicBezTo>
                    <a:pt x="220" y="5774"/>
                    <a:pt x="118" y="5833"/>
                    <a:pt x="0" y="5892"/>
                  </a:cubicBezTo>
                  <a:lnTo>
                    <a:pt x="32" y="6053"/>
                  </a:lnTo>
                  <a:cubicBezTo>
                    <a:pt x="156" y="5994"/>
                    <a:pt x="268" y="5930"/>
                    <a:pt x="386" y="5860"/>
                  </a:cubicBezTo>
                  <a:cubicBezTo>
                    <a:pt x="1480" y="5190"/>
                    <a:pt x="2509" y="4369"/>
                    <a:pt x="3507" y="3581"/>
                  </a:cubicBezTo>
                  <a:cubicBezTo>
                    <a:pt x="4987" y="2402"/>
                    <a:pt x="6520" y="1185"/>
                    <a:pt x="8284" y="439"/>
                  </a:cubicBezTo>
                  <a:cubicBezTo>
                    <a:pt x="8620" y="298"/>
                    <a:pt x="9019" y="158"/>
                    <a:pt x="9413" y="158"/>
                  </a:cubicBezTo>
                  <a:cubicBezTo>
                    <a:pt x="9530" y="158"/>
                    <a:pt x="9645" y="170"/>
                    <a:pt x="9759" y="198"/>
                  </a:cubicBezTo>
                  <a:lnTo>
                    <a:pt x="9791" y="42"/>
                  </a:lnTo>
                  <a:cubicBezTo>
                    <a:pt x="9667" y="13"/>
                    <a:pt x="9541" y="0"/>
                    <a:pt x="9415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31" name="CustomShape 16"/>
            <p:cNvSpPr/>
            <p:nvPr/>
          </p:nvSpPr>
          <p:spPr>
            <a:xfrm>
              <a:off x="8378280" y="4893840"/>
              <a:ext cx="75600" cy="39600"/>
            </a:xfrm>
            <a:custGeom>
              <a:avLst/>
              <a:gdLst/>
              <a:ahLst/>
              <a:rect l="l" t="t" r="r" b="b"/>
              <a:pathLst>
                <a:path w="1368" h="720">
                  <a:moveTo>
                    <a:pt x="1368" y="1"/>
                  </a:moveTo>
                  <a:lnTo>
                    <a:pt x="1368" y="1"/>
                  </a:lnTo>
                  <a:cubicBezTo>
                    <a:pt x="917" y="247"/>
                    <a:pt x="461" y="489"/>
                    <a:pt x="0" y="719"/>
                  </a:cubicBezTo>
                  <a:cubicBezTo>
                    <a:pt x="183" y="703"/>
                    <a:pt x="338" y="682"/>
                    <a:pt x="472" y="655"/>
                  </a:cubicBezTo>
                  <a:cubicBezTo>
                    <a:pt x="756" y="505"/>
                    <a:pt x="1046" y="355"/>
                    <a:pt x="1325" y="205"/>
                  </a:cubicBezTo>
                  <a:lnTo>
                    <a:pt x="1368" y="1"/>
                  </a:lnTo>
                  <a:close/>
                </a:path>
              </a:pathLst>
            </a:custGeom>
            <a:solidFill>
              <a:srgbClr val="774c6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32" name="CustomShape 17"/>
            <p:cNvSpPr/>
            <p:nvPr/>
          </p:nvSpPr>
          <p:spPr>
            <a:xfrm>
              <a:off x="8205480" y="4761360"/>
              <a:ext cx="276480" cy="174960"/>
            </a:xfrm>
            <a:custGeom>
              <a:avLst/>
              <a:gdLst/>
              <a:ahLst/>
              <a:rect l="l" t="t" r="r" b="b"/>
              <a:pathLst>
                <a:path w="4972" h="3148">
                  <a:moveTo>
                    <a:pt x="4971" y="0"/>
                  </a:moveTo>
                  <a:lnTo>
                    <a:pt x="4971" y="0"/>
                  </a:lnTo>
                  <a:cubicBezTo>
                    <a:pt x="3867" y="327"/>
                    <a:pt x="2789" y="719"/>
                    <a:pt x="1733" y="1180"/>
                  </a:cubicBezTo>
                  <a:cubicBezTo>
                    <a:pt x="1180" y="1421"/>
                    <a:pt x="607" y="1700"/>
                    <a:pt x="263" y="2209"/>
                  </a:cubicBezTo>
                  <a:cubicBezTo>
                    <a:pt x="87" y="2483"/>
                    <a:pt x="1" y="2810"/>
                    <a:pt x="28" y="3137"/>
                  </a:cubicBezTo>
                  <a:cubicBezTo>
                    <a:pt x="81" y="3142"/>
                    <a:pt x="135" y="3148"/>
                    <a:pt x="188" y="3148"/>
                  </a:cubicBezTo>
                  <a:cubicBezTo>
                    <a:pt x="156" y="2847"/>
                    <a:pt x="231" y="2547"/>
                    <a:pt x="398" y="2295"/>
                  </a:cubicBezTo>
                  <a:cubicBezTo>
                    <a:pt x="714" y="1823"/>
                    <a:pt x="1261" y="1555"/>
                    <a:pt x="1797" y="1324"/>
                  </a:cubicBezTo>
                  <a:cubicBezTo>
                    <a:pt x="2816" y="879"/>
                    <a:pt x="3867" y="493"/>
                    <a:pt x="4934" y="177"/>
                  </a:cubicBezTo>
                  <a:lnTo>
                    <a:pt x="4971" y="0"/>
                  </a:ln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33" name="CustomShape 18"/>
            <p:cNvSpPr/>
            <p:nvPr/>
          </p:nvSpPr>
          <p:spPr>
            <a:xfrm>
              <a:off x="8073000" y="4626720"/>
              <a:ext cx="437040" cy="179280"/>
            </a:xfrm>
            <a:custGeom>
              <a:avLst/>
              <a:gdLst/>
              <a:ahLst/>
              <a:rect l="l" t="t" r="r" b="b"/>
              <a:pathLst>
                <a:path w="7861" h="3229">
                  <a:moveTo>
                    <a:pt x="7861" y="1"/>
                  </a:moveTo>
                  <a:lnTo>
                    <a:pt x="7861" y="1"/>
                  </a:lnTo>
                  <a:cubicBezTo>
                    <a:pt x="5105" y="639"/>
                    <a:pt x="2461" y="1668"/>
                    <a:pt x="0" y="3068"/>
                  </a:cubicBezTo>
                  <a:lnTo>
                    <a:pt x="38" y="3229"/>
                  </a:lnTo>
                  <a:cubicBezTo>
                    <a:pt x="2472" y="1840"/>
                    <a:pt x="5094" y="811"/>
                    <a:pt x="7823" y="172"/>
                  </a:cubicBezTo>
                  <a:lnTo>
                    <a:pt x="7850" y="44"/>
                  </a:lnTo>
                  <a:lnTo>
                    <a:pt x="7861" y="1"/>
                  </a:ln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734" name="Group 19"/>
          <p:cNvGrpSpPr/>
          <p:nvPr/>
        </p:nvGrpSpPr>
        <p:grpSpPr>
          <a:xfrm>
            <a:off x="5369760" y="2043000"/>
            <a:ext cx="2063160" cy="2789280"/>
            <a:chOff x="5369760" y="2043000"/>
            <a:chExt cx="2063160" cy="2789280"/>
          </a:xfrm>
        </p:grpSpPr>
        <p:sp>
          <p:nvSpPr>
            <p:cNvPr id="735" name="CustomShape 20"/>
            <p:cNvSpPr/>
            <p:nvPr/>
          </p:nvSpPr>
          <p:spPr>
            <a:xfrm>
              <a:off x="6642720" y="2805120"/>
              <a:ext cx="790200" cy="741240"/>
            </a:xfrm>
            <a:custGeom>
              <a:avLst/>
              <a:gdLst/>
              <a:ahLst/>
              <a:rect l="l" t="t" r="r" b="b"/>
              <a:pathLst>
                <a:path w="15132" h="14188">
                  <a:moveTo>
                    <a:pt x="3625" y="1"/>
                  </a:moveTo>
                  <a:lnTo>
                    <a:pt x="0" y="11620"/>
                  </a:lnTo>
                  <a:lnTo>
                    <a:pt x="10735" y="14156"/>
                  </a:lnTo>
                  <a:cubicBezTo>
                    <a:pt x="10823" y="14178"/>
                    <a:pt x="10912" y="14188"/>
                    <a:pt x="10999" y="14188"/>
                  </a:cubicBezTo>
                  <a:cubicBezTo>
                    <a:pt x="11500" y="14188"/>
                    <a:pt x="11960" y="13849"/>
                    <a:pt x="12097" y="13346"/>
                  </a:cubicBezTo>
                  <a:lnTo>
                    <a:pt x="14955" y="2751"/>
                  </a:lnTo>
                  <a:cubicBezTo>
                    <a:pt x="15132" y="2086"/>
                    <a:pt x="14681" y="1411"/>
                    <a:pt x="14001" y="1325"/>
                  </a:cubicBezTo>
                  <a:lnTo>
                    <a:pt x="3625" y="1"/>
                  </a:lnTo>
                  <a:close/>
                </a:path>
              </a:pathLst>
            </a:custGeom>
            <a:solidFill>
              <a:srgbClr val="37254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36" name="CustomShape 21"/>
            <p:cNvSpPr/>
            <p:nvPr/>
          </p:nvSpPr>
          <p:spPr>
            <a:xfrm>
              <a:off x="6410160" y="2754000"/>
              <a:ext cx="465480" cy="729000"/>
            </a:xfrm>
            <a:custGeom>
              <a:avLst/>
              <a:gdLst/>
              <a:ahLst/>
              <a:rect l="l" t="t" r="r" b="b"/>
              <a:pathLst>
                <a:path w="8913" h="13952">
                  <a:moveTo>
                    <a:pt x="8736" y="0"/>
                  </a:moveTo>
                  <a:cubicBezTo>
                    <a:pt x="8736" y="0"/>
                    <a:pt x="7711" y="381"/>
                    <a:pt x="7009" y="2311"/>
                  </a:cubicBezTo>
                  <a:cubicBezTo>
                    <a:pt x="6312" y="4236"/>
                    <a:pt x="4585" y="10606"/>
                    <a:pt x="4585" y="10606"/>
                  </a:cubicBezTo>
                  <a:lnTo>
                    <a:pt x="1" y="10285"/>
                  </a:lnTo>
                  <a:lnTo>
                    <a:pt x="119" y="12917"/>
                  </a:lnTo>
                  <a:cubicBezTo>
                    <a:pt x="119" y="12917"/>
                    <a:pt x="4599" y="13952"/>
                    <a:pt x="6380" y="13952"/>
                  </a:cubicBezTo>
                  <a:cubicBezTo>
                    <a:pt x="6581" y="13952"/>
                    <a:pt x="6748" y="13939"/>
                    <a:pt x="6870" y="13909"/>
                  </a:cubicBezTo>
                  <a:cubicBezTo>
                    <a:pt x="8065" y="13614"/>
                    <a:pt x="8913" y="4880"/>
                    <a:pt x="8913" y="4880"/>
                  </a:cubicBezTo>
                  <a:lnTo>
                    <a:pt x="8736" y="0"/>
                  </a:lnTo>
                  <a:close/>
                </a:path>
              </a:pathLst>
            </a:custGeom>
            <a:solidFill>
              <a:schemeClr val="accent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37" name="CustomShape 22"/>
            <p:cNvSpPr/>
            <p:nvPr/>
          </p:nvSpPr>
          <p:spPr>
            <a:xfrm>
              <a:off x="6942960" y="2431800"/>
              <a:ext cx="199800" cy="369000"/>
            </a:xfrm>
            <a:custGeom>
              <a:avLst/>
              <a:gdLst/>
              <a:ahLst/>
              <a:rect l="l" t="t" r="r" b="b"/>
              <a:pathLst>
                <a:path w="3834" h="7068">
                  <a:moveTo>
                    <a:pt x="3625" y="0"/>
                  </a:moveTo>
                  <a:lnTo>
                    <a:pt x="236" y="1931"/>
                  </a:lnTo>
                  <a:cubicBezTo>
                    <a:pt x="236" y="1931"/>
                    <a:pt x="231" y="2150"/>
                    <a:pt x="225" y="2494"/>
                  </a:cubicBezTo>
                  <a:cubicBezTo>
                    <a:pt x="215" y="3040"/>
                    <a:pt x="193" y="3909"/>
                    <a:pt x="161" y="4767"/>
                  </a:cubicBezTo>
                  <a:cubicBezTo>
                    <a:pt x="123" y="5705"/>
                    <a:pt x="70" y="6622"/>
                    <a:pt x="0" y="7067"/>
                  </a:cubicBezTo>
                  <a:cubicBezTo>
                    <a:pt x="0" y="7067"/>
                    <a:pt x="2874" y="5271"/>
                    <a:pt x="3834" y="3603"/>
                  </a:cubicBezTo>
                  <a:cubicBezTo>
                    <a:pt x="3834" y="3603"/>
                    <a:pt x="3635" y="3255"/>
                    <a:pt x="3577" y="2134"/>
                  </a:cubicBezTo>
                  <a:cubicBezTo>
                    <a:pt x="3560" y="1866"/>
                    <a:pt x="3555" y="1609"/>
                    <a:pt x="3555" y="1368"/>
                  </a:cubicBezTo>
                  <a:cubicBezTo>
                    <a:pt x="3555" y="960"/>
                    <a:pt x="3577" y="601"/>
                    <a:pt x="3598" y="354"/>
                  </a:cubicBezTo>
                  <a:cubicBezTo>
                    <a:pt x="3609" y="134"/>
                    <a:pt x="3625" y="0"/>
                    <a:pt x="3625" y="0"/>
                  </a:cubicBezTo>
                  <a:close/>
                </a:path>
              </a:pathLst>
            </a:custGeom>
            <a:solidFill>
              <a:srgbClr val="b75d6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38" name="CustomShape 23"/>
            <p:cNvSpPr/>
            <p:nvPr/>
          </p:nvSpPr>
          <p:spPr>
            <a:xfrm>
              <a:off x="6951240" y="2450160"/>
              <a:ext cx="178920" cy="231840"/>
            </a:xfrm>
            <a:custGeom>
              <a:avLst/>
              <a:gdLst/>
              <a:ahLst/>
              <a:rect l="l" t="t" r="r" b="b"/>
              <a:pathLst>
                <a:path w="3433" h="4446">
                  <a:moveTo>
                    <a:pt x="3433" y="0"/>
                  </a:moveTo>
                  <a:cubicBezTo>
                    <a:pt x="3417" y="247"/>
                    <a:pt x="3395" y="606"/>
                    <a:pt x="3390" y="1014"/>
                  </a:cubicBezTo>
                  <a:cubicBezTo>
                    <a:pt x="3245" y="1496"/>
                    <a:pt x="3020" y="1952"/>
                    <a:pt x="2719" y="2354"/>
                  </a:cubicBezTo>
                  <a:cubicBezTo>
                    <a:pt x="2189" y="3078"/>
                    <a:pt x="1486" y="3646"/>
                    <a:pt x="746" y="4145"/>
                  </a:cubicBezTo>
                  <a:cubicBezTo>
                    <a:pt x="521" y="4295"/>
                    <a:pt x="258" y="4445"/>
                    <a:pt x="1" y="4413"/>
                  </a:cubicBezTo>
                  <a:cubicBezTo>
                    <a:pt x="33" y="3560"/>
                    <a:pt x="55" y="2692"/>
                    <a:pt x="65" y="2140"/>
                  </a:cubicBezTo>
                  <a:cubicBezTo>
                    <a:pt x="736" y="2177"/>
                    <a:pt x="1395" y="1930"/>
                    <a:pt x="1942" y="1550"/>
                  </a:cubicBezTo>
                  <a:cubicBezTo>
                    <a:pt x="2526" y="1137"/>
                    <a:pt x="2998" y="579"/>
                    <a:pt x="3433" y="0"/>
                  </a:cubicBezTo>
                  <a:close/>
                </a:path>
              </a:pathLst>
            </a:custGeom>
            <a:solidFill>
              <a:srgbClr val="372549">
                <a:alpha val="11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39" name="CustomShape 24"/>
            <p:cNvSpPr/>
            <p:nvPr/>
          </p:nvSpPr>
          <p:spPr>
            <a:xfrm>
              <a:off x="7075080" y="2190600"/>
              <a:ext cx="150120" cy="312480"/>
            </a:xfrm>
            <a:custGeom>
              <a:avLst/>
              <a:gdLst/>
              <a:ahLst/>
              <a:rect l="l" t="t" r="r" b="b"/>
              <a:pathLst>
                <a:path w="2881" h="5991">
                  <a:moveTo>
                    <a:pt x="1979" y="1"/>
                  </a:moveTo>
                  <a:cubicBezTo>
                    <a:pt x="1787" y="1"/>
                    <a:pt x="1557" y="132"/>
                    <a:pt x="1320" y="310"/>
                  </a:cubicBezTo>
                  <a:cubicBezTo>
                    <a:pt x="725" y="765"/>
                    <a:pt x="323" y="1543"/>
                    <a:pt x="162" y="2374"/>
                  </a:cubicBezTo>
                  <a:cubicBezTo>
                    <a:pt x="1" y="3210"/>
                    <a:pt x="65" y="4090"/>
                    <a:pt x="258" y="4910"/>
                  </a:cubicBezTo>
                  <a:cubicBezTo>
                    <a:pt x="344" y="5269"/>
                    <a:pt x="473" y="5645"/>
                    <a:pt x="736" y="5849"/>
                  </a:cubicBezTo>
                  <a:cubicBezTo>
                    <a:pt x="860" y="5947"/>
                    <a:pt x="1004" y="5990"/>
                    <a:pt x="1151" y="5990"/>
                  </a:cubicBezTo>
                  <a:cubicBezTo>
                    <a:pt x="1422" y="5990"/>
                    <a:pt x="1705" y="5844"/>
                    <a:pt x="1910" y="5618"/>
                  </a:cubicBezTo>
                  <a:cubicBezTo>
                    <a:pt x="2221" y="5269"/>
                    <a:pt x="2398" y="4771"/>
                    <a:pt x="2559" y="4294"/>
                  </a:cubicBezTo>
                  <a:cubicBezTo>
                    <a:pt x="2719" y="3822"/>
                    <a:pt x="2880" y="3328"/>
                    <a:pt x="2880" y="2814"/>
                  </a:cubicBezTo>
                  <a:cubicBezTo>
                    <a:pt x="2880" y="2058"/>
                    <a:pt x="2569" y="1296"/>
                    <a:pt x="2430" y="562"/>
                  </a:cubicBezTo>
                  <a:cubicBezTo>
                    <a:pt x="2349" y="153"/>
                    <a:pt x="2186" y="1"/>
                    <a:pt x="1979" y="1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40" name="CustomShape 25"/>
            <p:cNvSpPr/>
            <p:nvPr/>
          </p:nvSpPr>
          <p:spPr>
            <a:xfrm>
              <a:off x="6796080" y="2112840"/>
              <a:ext cx="373320" cy="478440"/>
            </a:xfrm>
            <a:custGeom>
              <a:avLst/>
              <a:gdLst/>
              <a:ahLst/>
              <a:rect l="l" t="t" r="r" b="b"/>
              <a:pathLst>
                <a:path w="7154" h="9163">
                  <a:moveTo>
                    <a:pt x="3391" y="1"/>
                  </a:moveTo>
                  <a:cubicBezTo>
                    <a:pt x="2972" y="1"/>
                    <a:pt x="2551" y="79"/>
                    <a:pt x="2151" y="238"/>
                  </a:cubicBezTo>
                  <a:cubicBezTo>
                    <a:pt x="1920" y="329"/>
                    <a:pt x="1706" y="453"/>
                    <a:pt x="1507" y="598"/>
                  </a:cubicBezTo>
                  <a:cubicBezTo>
                    <a:pt x="1271" y="769"/>
                    <a:pt x="1062" y="968"/>
                    <a:pt x="880" y="1193"/>
                  </a:cubicBezTo>
                  <a:cubicBezTo>
                    <a:pt x="210" y="2029"/>
                    <a:pt x="0" y="3118"/>
                    <a:pt x="43" y="4169"/>
                  </a:cubicBezTo>
                  <a:cubicBezTo>
                    <a:pt x="49" y="4308"/>
                    <a:pt x="59" y="4453"/>
                    <a:pt x="75" y="4592"/>
                  </a:cubicBezTo>
                  <a:lnTo>
                    <a:pt x="92" y="4726"/>
                  </a:lnTo>
                  <a:cubicBezTo>
                    <a:pt x="124" y="4968"/>
                    <a:pt x="161" y="5225"/>
                    <a:pt x="210" y="5482"/>
                  </a:cubicBezTo>
                  <a:cubicBezTo>
                    <a:pt x="381" y="6356"/>
                    <a:pt x="671" y="7279"/>
                    <a:pt x="1175" y="7981"/>
                  </a:cubicBezTo>
                  <a:cubicBezTo>
                    <a:pt x="1330" y="8201"/>
                    <a:pt x="1507" y="8399"/>
                    <a:pt x="1711" y="8571"/>
                  </a:cubicBezTo>
                  <a:cubicBezTo>
                    <a:pt x="2200" y="8975"/>
                    <a:pt x="2821" y="9162"/>
                    <a:pt x="3456" y="9162"/>
                  </a:cubicBezTo>
                  <a:cubicBezTo>
                    <a:pt x="4235" y="9162"/>
                    <a:pt x="5034" y="8881"/>
                    <a:pt x="5630" y="8372"/>
                  </a:cubicBezTo>
                  <a:cubicBezTo>
                    <a:pt x="6821" y="7359"/>
                    <a:pt x="7153" y="5386"/>
                    <a:pt x="7019" y="3911"/>
                  </a:cubicBezTo>
                  <a:cubicBezTo>
                    <a:pt x="6901" y="2565"/>
                    <a:pt x="6349" y="1295"/>
                    <a:pt x="5218" y="544"/>
                  </a:cubicBezTo>
                  <a:cubicBezTo>
                    <a:pt x="4667" y="184"/>
                    <a:pt x="4031" y="1"/>
                    <a:pt x="3391" y="1"/>
                  </a:cubicBezTo>
                  <a:close/>
                </a:path>
              </a:pathLst>
            </a:custGeom>
            <a:solidFill>
              <a:srgbClr val="b75d6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41" name="CustomShape 26"/>
            <p:cNvSpPr/>
            <p:nvPr/>
          </p:nvSpPr>
          <p:spPr>
            <a:xfrm>
              <a:off x="7065360" y="2259000"/>
              <a:ext cx="76320" cy="133560"/>
            </a:xfrm>
            <a:custGeom>
              <a:avLst/>
              <a:gdLst/>
              <a:ahLst/>
              <a:rect l="l" t="t" r="r" b="b"/>
              <a:pathLst>
                <a:path w="1470" h="2560">
                  <a:moveTo>
                    <a:pt x="839" y="0"/>
                  </a:moveTo>
                  <a:cubicBezTo>
                    <a:pt x="630" y="0"/>
                    <a:pt x="409" y="97"/>
                    <a:pt x="263" y="272"/>
                  </a:cubicBezTo>
                  <a:cubicBezTo>
                    <a:pt x="0" y="589"/>
                    <a:pt x="199" y="980"/>
                    <a:pt x="311" y="1318"/>
                  </a:cubicBezTo>
                  <a:cubicBezTo>
                    <a:pt x="429" y="1677"/>
                    <a:pt x="536" y="2036"/>
                    <a:pt x="644" y="2396"/>
                  </a:cubicBezTo>
                  <a:cubicBezTo>
                    <a:pt x="654" y="2449"/>
                    <a:pt x="687" y="2503"/>
                    <a:pt x="729" y="2541"/>
                  </a:cubicBezTo>
                  <a:cubicBezTo>
                    <a:pt x="749" y="2554"/>
                    <a:pt x="772" y="2560"/>
                    <a:pt x="795" y="2560"/>
                  </a:cubicBezTo>
                  <a:cubicBezTo>
                    <a:pt x="855" y="2560"/>
                    <a:pt x="920" y="2521"/>
                    <a:pt x="955" y="2471"/>
                  </a:cubicBezTo>
                  <a:cubicBezTo>
                    <a:pt x="992" y="2396"/>
                    <a:pt x="1014" y="2310"/>
                    <a:pt x="1014" y="2219"/>
                  </a:cubicBezTo>
                  <a:cubicBezTo>
                    <a:pt x="1046" y="1897"/>
                    <a:pt x="1121" y="1586"/>
                    <a:pt x="1234" y="1280"/>
                  </a:cubicBezTo>
                  <a:cubicBezTo>
                    <a:pt x="1335" y="1012"/>
                    <a:pt x="1469" y="728"/>
                    <a:pt x="1400" y="449"/>
                  </a:cubicBezTo>
                  <a:cubicBezTo>
                    <a:pt x="1327" y="139"/>
                    <a:pt x="1091" y="0"/>
                    <a:pt x="839" y="0"/>
                  </a:cubicBezTo>
                  <a:close/>
                </a:path>
              </a:pathLst>
            </a:custGeom>
            <a:solidFill>
              <a:srgbClr val="37254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42" name="CustomShape 27"/>
            <p:cNvSpPr/>
            <p:nvPr/>
          </p:nvSpPr>
          <p:spPr>
            <a:xfrm>
              <a:off x="7040880" y="2096280"/>
              <a:ext cx="161280" cy="272880"/>
            </a:xfrm>
            <a:custGeom>
              <a:avLst/>
              <a:gdLst/>
              <a:ahLst/>
              <a:rect l="l" t="t" r="r" b="b"/>
              <a:pathLst>
                <a:path w="3095" h="5233">
                  <a:moveTo>
                    <a:pt x="1456" y="1"/>
                  </a:moveTo>
                  <a:cubicBezTo>
                    <a:pt x="950" y="1"/>
                    <a:pt x="811" y="394"/>
                    <a:pt x="575" y="762"/>
                  </a:cubicBezTo>
                  <a:cubicBezTo>
                    <a:pt x="274" y="1224"/>
                    <a:pt x="1" y="1738"/>
                    <a:pt x="38" y="2307"/>
                  </a:cubicBezTo>
                  <a:cubicBezTo>
                    <a:pt x="65" y="2703"/>
                    <a:pt x="242" y="3073"/>
                    <a:pt x="408" y="3433"/>
                  </a:cubicBezTo>
                  <a:lnTo>
                    <a:pt x="1164" y="5025"/>
                  </a:lnTo>
                  <a:cubicBezTo>
                    <a:pt x="1191" y="5095"/>
                    <a:pt x="1234" y="5154"/>
                    <a:pt x="1293" y="5202"/>
                  </a:cubicBezTo>
                  <a:cubicBezTo>
                    <a:pt x="1326" y="5223"/>
                    <a:pt x="1363" y="5232"/>
                    <a:pt x="1400" y="5232"/>
                  </a:cubicBezTo>
                  <a:cubicBezTo>
                    <a:pt x="1506" y="5232"/>
                    <a:pt x="1615" y="5155"/>
                    <a:pt x="1663" y="5052"/>
                  </a:cubicBezTo>
                  <a:cubicBezTo>
                    <a:pt x="1727" y="4918"/>
                    <a:pt x="1711" y="4762"/>
                    <a:pt x="1701" y="4612"/>
                  </a:cubicBezTo>
                  <a:cubicBezTo>
                    <a:pt x="1690" y="4462"/>
                    <a:pt x="1684" y="4301"/>
                    <a:pt x="1765" y="4173"/>
                  </a:cubicBezTo>
                  <a:cubicBezTo>
                    <a:pt x="1985" y="3813"/>
                    <a:pt x="2601" y="4033"/>
                    <a:pt x="2907" y="3744"/>
                  </a:cubicBezTo>
                  <a:cubicBezTo>
                    <a:pt x="3089" y="3572"/>
                    <a:pt x="3095" y="3293"/>
                    <a:pt x="3089" y="3047"/>
                  </a:cubicBezTo>
                  <a:cubicBezTo>
                    <a:pt x="3073" y="2553"/>
                    <a:pt x="3062" y="2060"/>
                    <a:pt x="2944" y="1583"/>
                  </a:cubicBezTo>
                  <a:cubicBezTo>
                    <a:pt x="2827" y="1106"/>
                    <a:pt x="2601" y="639"/>
                    <a:pt x="2231" y="317"/>
                  </a:cubicBezTo>
                  <a:cubicBezTo>
                    <a:pt x="2022" y="130"/>
                    <a:pt x="1765" y="17"/>
                    <a:pt x="1486" y="1"/>
                  </a:cubicBezTo>
                  <a:cubicBezTo>
                    <a:pt x="1476" y="1"/>
                    <a:pt x="1466" y="1"/>
                    <a:pt x="1456" y="1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43" name="CustomShape 28"/>
            <p:cNvSpPr/>
            <p:nvPr/>
          </p:nvSpPr>
          <p:spPr>
            <a:xfrm>
              <a:off x="6763320" y="2043000"/>
              <a:ext cx="351360" cy="228960"/>
            </a:xfrm>
            <a:custGeom>
              <a:avLst/>
              <a:gdLst/>
              <a:ahLst/>
              <a:rect l="l" t="t" r="r" b="b"/>
              <a:pathLst>
                <a:path w="6735" h="4391">
                  <a:moveTo>
                    <a:pt x="4145" y="1"/>
                  </a:moveTo>
                  <a:cubicBezTo>
                    <a:pt x="3603" y="1"/>
                    <a:pt x="3144" y="516"/>
                    <a:pt x="2601" y="662"/>
                  </a:cubicBezTo>
                  <a:cubicBezTo>
                    <a:pt x="2236" y="758"/>
                    <a:pt x="1845" y="689"/>
                    <a:pt x="1485" y="790"/>
                  </a:cubicBezTo>
                  <a:cubicBezTo>
                    <a:pt x="1008" y="919"/>
                    <a:pt x="643" y="1332"/>
                    <a:pt x="434" y="1799"/>
                  </a:cubicBezTo>
                  <a:cubicBezTo>
                    <a:pt x="225" y="2260"/>
                    <a:pt x="145" y="2774"/>
                    <a:pt x="70" y="3278"/>
                  </a:cubicBezTo>
                  <a:cubicBezTo>
                    <a:pt x="32" y="3547"/>
                    <a:pt x="0" y="3841"/>
                    <a:pt x="139" y="4072"/>
                  </a:cubicBezTo>
                  <a:cubicBezTo>
                    <a:pt x="285" y="4308"/>
                    <a:pt x="573" y="4391"/>
                    <a:pt x="853" y="4391"/>
                  </a:cubicBezTo>
                  <a:cubicBezTo>
                    <a:pt x="904" y="4391"/>
                    <a:pt x="954" y="4388"/>
                    <a:pt x="1003" y="4383"/>
                  </a:cubicBezTo>
                  <a:cubicBezTo>
                    <a:pt x="1464" y="4329"/>
                    <a:pt x="1904" y="4136"/>
                    <a:pt x="2252" y="3831"/>
                  </a:cubicBezTo>
                  <a:cubicBezTo>
                    <a:pt x="2531" y="3589"/>
                    <a:pt x="2783" y="3273"/>
                    <a:pt x="3137" y="3203"/>
                  </a:cubicBezTo>
                  <a:cubicBezTo>
                    <a:pt x="3180" y="3196"/>
                    <a:pt x="3224" y="3192"/>
                    <a:pt x="3266" y="3192"/>
                  </a:cubicBezTo>
                  <a:cubicBezTo>
                    <a:pt x="3681" y="3192"/>
                    <a:pt x="4060" y="3516"/>
                    <a:pt x="4488" y="3584"/>
                  </a:cubicBezTo>
                  <a:cubicBezTo>
                    <a:pt x="4545" y="3594"/>
                    <a:pt x="4600" y="3598"/>
                    <a:pt x="4651" y="3598"/>
                  </a:cubicBezTo>
                  <a:cubicBezTo>
                    <a:pt x="5128" y="3598"/>
                    <a:pt x="5387" y="3220"/>
                    <a:pt x="5716" y="2882"/>
                  </a:cubicBezTo>
                  <a:cubicBezTo>
                    <a:pt x="6043" y="2538"/>
                    <a:pt x="6424" y="2281"/>
                    <a:pt x="6590" y="1804"/>
                  </a:cubicBezTo>
                  <a:cubicBezTo>
                    <a:pt x="6735" y="1386"/>
                    <a:pt x="6627" y="844"/>
                    <a:pt x="6252" y="635"/>
                  </a:cubicBezTo>
                  <a:cubicBezTo>
                    <a:pt x="5973" y="485"/>
                    <a:pt x="5635" y="549"/>
                    <a:pt x="5324" y="469"/>
                  </a:cubicBezTo>
                  <a:cubicBezTo>
                    <a:pt x="4949" y="372"/>
                    <a:pt x="4638" y="56"/>
                    <a:pt x="4252" y="8"/>
                  </a:cubicBezTo>
                  <a:cubicBezTo>
                    <a:pt x="4216" y="3"/>
                    <a:pt x="4181" y="1"/>
                    <a:pt x="4145" y="1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44" name="CustomShape 29"/>
            <p:cNvSpPr/>
            <p:nvPr/>
          </p:nvSpPr>
          <p:spPr>
            <a:xfrm>
              <a:off x="6875280" y="2338560"/>
              <a:ext cx="40320" cy="131760"/>
            </a:xfrm>
            <a:custGeom>
              <a:avLst/>
              <a:gdLst/>
              <a:ahLst/>
              <a:rect l="l" t="t" r="r" b="b"/>
              <a:pathLst>
                <a:path w="778" h="2527">
                  <a:moveTo>
                    <a:pt x="19" y="1"/>
                  </a:moveTo>
                  <a:cubicBezTo>
                    <a:pt x="14" y="1"/>
                    <a:pt x="9" y="3"/>
                    <a:pt x="6" y="9"/>
                  </a:cubicBezTo>
                  <a:cubicBezTo>
                    <a:pt x="0" y="15"/>
                    <a:pt x="0" y="26"/>
                    <a:pt x="6" y="31"/>
                  </a:cubicBezTo>
                  <a:cubicBezTo>
                    <a:pt x="177" y="197"/>
                    <a:pt x="226" y="438"/>
                    <a:pt x="231" y="674"/>
                  </a:cubicBezTo>
                  <a:cubicBezTo>
                    <a:pt x="236" y="916"/>
                    <a:pt x="156" y="1135"/>
                    <a:pt x="92" y="1371"/>
                  </a:cubicBezTo>
                  <a:cubicBezTo>
                    <a:pt x="54" y="1489"/>
                    <a:pt x="27" y="1613"/>
                    <a:pt x="17" y="1736"/>
                  </a:cubicBezTo>
                  <a:cubicBezTo>
                    <a:pt x="0" y="1870"/>
                    <a:pt x="38" y="2004"/>
                    <a:pt x="118" y="2117"/>
                  </a:cubicBezTo>
                  <a:cubicBezTo>
                    <a:pt x="274" y="2315"/>
                    <a:pt x="488" y="2460"/>
                    <a:pt x="735" y="2524"/>
                  </a:cubicBezTo>
                  <a:cubicBezTo>
                    <a:pt x="739" y="2526"/>
                    <a:pt x="743" y="2526"/>
                    <a:pt x="747" y="2526"/>
                  </a:cubicBezTo>
                  <a:cubicBezTo>
                    <a:pt x="759" y="2526"/>
                    <a:pt x="769" y="2520"/>
                    <a:pt x="773" y="2508"/>
                  </a:cubicBezTo>
                  <a:cubicBezTo>
                    <a:pt x="778" y="2492"/>
                    <a:pt x="773" y="2476"/>
                    <a:pt x="757" y="2465"/>
                  </a:cubicBezTo>
                  <a:cubicBezTo>
                    <a:pt x="542" y="2379"/>
                    <a:pt x="360" y="2235"/>
                    <a:pt x="215" y="2047"/>
                  </a:cubicBezTo>
                  <a:cubicBezTo>
                    <a:pt x="81" y="1870"/>
                    <a:pt x="145" y="1629"/>
                    <a:pt x="204" y="1398"/>
                  </a:cubicBezTo>
                  <a:cubicBezTo>
                    <a:pt x="231" y="1286"/>
                    <a:pt x="269" y="1168"/>
                    <a:pt x="290" y="1044"/>
                  </a:cubicBezTo>
                  <a:cubicBezTo>
                    <a:pt x="317" y="921"/>
                    <a:pt x="328" y="798"/>
                    <a:pt x="317" y="674"/>
                  </a:cubicBezTo>
                  <a:cubicBezTo>
                    <a:pt x="306" y="428"/>
                    <a:pt x="220" y="165"/>
                    <a:pt x="27" y="4"/>
                  </a:cubicBezTo>
                  <a:cubicBezTo>
                    <a:pt x="25" y="2"/>
                    <a:pt x="22" y="1"/>
                    <a:pt x="19" y="1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45" name="CustomShape 30"/>
            <p:cNvSpPr/>
            <p:nvPr/>
          </p:nvSpPr>
          <p:spPr>
            <a:xfrm>
              <a:off x="6927120" y="2445120"/>
              <a:ext cx="22680" cy="24120"/>
            </a:xfrm>
            <a:custGeom>
              <a:avLst/>
              <a:gdLst/>
              <a:ahLst/>
              <a:rect l="l" t="t" r="r" b="b"/>
              <a:pathLst>
                <a:path w="441" h="470">
                  <a:moveTo>
                    <a:pt x="276" y="1"/>
                  </a:moveTo>
                  <a:cubicBezTo>
                    <a:pt x="269" y="1"/>
                    <a:pt x="263" y="6"/>
                    <a:pt x="263" y="13"/>
                  </a:cubicBezTo>
                  <a:cubicBezTo>
                    <a:pt x="252" y="19"/>
                    <a:pt x="252" y="35"/>
                    <a:pt x="263" y="40"/>
                  </a:cubicBezTo>
                  <a:cubicBezTo>
                    <a:pt x="306" y="78"/>
                    <a:pt x="338" y="121"/>
                    <a:pt x="365" y="174"/>
                  </a:cubicBezTo>
                  <a:cubicBezTo>
                    <a:pt x="387" y="222"/>
                    <a:pt x="387" y="276"/>
                    <a:pt x="354" y="319"/>
                  </a:cubicBezTo>
                  <a:cubicBezTo>
                    <a:pt x="334" y="342"/>
                    <a:pt x="306" y="355"/>
                    <a:pt x="276" y="355"/>
                  </a:cubicBezTo>
                  <a:cubicBezTo>
                    <a:pt x="257" y="355"/>
                    <a:pt x="239" y="351"/>
                    <a:pt x="220" y="340"/>
                  </a:cubicBezTo>
                  <a:cubicBezTo>
                    <a:pt x="167" y="314"/>
                    <a:pt x="118" y="287"/>
                    <a:pt x="70" y="255"/>
                  </a:cubicBezTo>
                  <a:cubicBezTo>
                    <a:pt x="65" y="249"/>
                    <a:pt x="59" y="249"/>
                    <a:pt x="54" y="249"/>
                  </a:cubicBezTo>
                  <a:cubicBezTo>
                    <a:pt x="38" y="249"/>
                    <a:pt x="17" y="260"/>
                    <a:pt x="17" y="281"/>
                  </a:cubicBezTo>
                  <a:lnTo>
                    <a:pt x="0" y="426"/>
                  </a:lnTo>
                  <a:cubicBezTo>
                    <a:pt x="0" y="448"/>
                    <a:pt x="17" y="464"/>
                    <a:pt x="38" y="469"/>
                  </a:cubicBezTo>
                  <a:cubicBezTo>
                    <a:pt x="59" y="469"/>
                    <a:pt x="76" y="453"/>
                    <a:pt x="81" y="432"/>
                  </a:cubicBezTo>
                  <a:lnTo>
                    <a:pt x="84" y="341"/>
                  </a:lnTo>
                  <a:lnTo>
                    <a:pt x="84" y="341"/>
                  </a:lnTo>
                  <a:cubicBezTo>
                    <a:pt x="121" y="362"/>
                    <a:pt x="161" y="379"/>
                    <a:pt x="199" y="394"/>
                  </a:cubicBezTo>
                  <a:cubicBezTo>
                    <a:pt x="223" y="405"/>
                    <a:pt x="247" y="410"/>
                    <a:pt x="272" y="410"/>
                  </a:cubicBezTo>
                  <a:cubicBezTo>
                    <a:pt x="319" y="410"/>
                    <a:pt x="365" y="390"/>
                    <a:pt x="397" y="351"/>
                  </a:cubicBezTo>
                  <a:cubicBezTo>
                    <a:pt x="440" y="287"/>
                    <a:pt x="440" y="212"/>
                    <a:pt x="403" y="147"/>
                  </a:cubicBezTo>
                  <a:cubicBezTo>
                    <a:pt x="376" y="94"/>
                    <a:pt x="333" y="40"/>
                    <a:pt x="285" y="3"/>
                  </a:cubicBezTo>
                  <a:cubicBezTo>
                    <a:pt x="282" y="1"/>
                    <a:pt x="279" y="1"/>
                    <a:pt x="276" y="1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46" name="CustomShape 31"/>
            <p:cNvSpPr/>
            <p:nvPr/>
          </p:nvSpPr>
          <p:spPr>
            <a:xfrm>
              <a:off x="6941880" y="2363400"/>
              <a:ext cx="27720" cy="25560"/>
            </a:xfrm>
            <a:custGeom>
              <a:avLst/>
              <a:gdLst/>
              <a:ahLst/>
              <a:rect l="l" t="t" r="r" b="b"/>
              <a:pathLst>
                <a:path w="537" h="498">
                  <a:moveTo>
                    <a:pt x="269" y="1"/>
                  </a:moveTo>
                  <a:cubicBezTo>
                    <a:pt x="253" y="1"/>
                    <a:pt x="237" y="2"/>
                    <a:pt x="220" y="5"/>
                  </a:cubicBezTo>
                  <a:cubicBezTo>
                    <a:pt x="86" y="27"/>
                    <a:pt x="1" y="161"/>
                    <a:pt x="22" y="295"/>
                  </a:cubicBezTo>
                  <a:cubicBezTo>
                    <a:pt x="46" y="413"/>
                    <a:pt x="149" y="498"/>
                    <a:pt x="265" y="498"/>
                  </a:cubicBezTo>
                  <a:cubicBezTo>
                    <a:pt x="280" y="498"/>
                    <a:pt x="296" y="496"/>
                    <a:pt x="312" y="493"/>
                  </a:cubicBezTo>
                  <a:cubicBezTo>
                    <a:pt x="451" y="466"/>
                    <a:pt x="537" y="338"/>
                    <a:pt x="515" y="204"/>
                  </a:cubicBezTo>
                  <a:cubicBezTo>
                    <a:pt x="492" y="85"/>
                    <a:pt x="389" y="1"/>
                    <a:pt x="269" y="1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47" name="CustomShape 32"/>
            <p:cNvSpPr/>
            <p:nvPr/>
          </p:nvSpPr>
          <p:spPr>
            <a:xfrm>
              <a:off x="6835680" y="2373840"/>
              <a:ext cx="27720" cy="25560"/>
            </a:xfrm>
            <a:custGeom>
              <a:avLst/>
              <a:gdLst/>
              <a:ahLst/>
              <a:rect l="l" t="t" r="r" b="b"/>
              <a:pathLst>
                <a:path w="537" h="498">
                  <a:moveTo>
                    <a:pt x="273" y="0"/>
                  </a:moveTo>
                  <a:cubicBezTo>
                    <a:pt x="257" y="0"/>
                    <a:pt x="241" y="2"/>
                    <a:pt x="226" y="5"/>
                  </a:cubicBezTo>
                  <a:cubicBezTo>
                    <a:pt x="86" y="32"/>
                    <a:pt x="0" y="160"/>
                    <a:pt x="27" y="294"/>
                  </a:cubicBezTo>
                  <a:cubicBezTo>
                    <a:pt x="46" y="412"/>
                    <a:pt x="148" y="497"/>
                    <a:pt x="268" y="497"/>
                  </a:cubicBezTo>
                  <a:cubicBezTo>
                    <a:pt x="284" y="497"/>
                    <a:pt x="300" y="496"/>
                    <a:pt x="317" y="493"/>
                  </a:cubicBezTo>
                  <a:cubicBezTo>
                    <a:pt x="451" y="466"/>
                    <a:pt x="537" y="337"/>
                    <a:pt x="515" y="203"/>
                  </a:cubicBezTo>
                  <a:cubicBezTo>
                    <a:pt x="492" y="85"/>
                    <a:pt x="389" y="0"/>
                    <a:pt x="273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48" name="CustomShape 33"/>
            <p:cNvSpPr/>
            <p:nvPr/>
          </p:nvSpPr>
          <p:spPr>
            <a:xfrm>
              <a:off x="6920280" y="2304000"/>
              <a:ext cx="104760" cy="41760"/>
            </a:xfrm>
            <a:custGeom>
              <a:avLst/>
              <a:gdLst/>
              <a:ahLst/>
              <a:rect l="l" t="t" r="r" b="b"/>
              <a:pathLst>
                <a:path w="2012" h="808">
                  <a:moveTo>
                    <a:pt x="700" y="1"/>
                  </a:moveTo>
                  <a:cubicBezTo>
                    <a:pt x="484" y="1"/>
                    <a:pt x="265" y="47"/>
                    <a:pt x="151" y="207"/>
                  </a:cubicBezTo>
                  <a:cubicBezTo>
                    <a:pt x="33" y="357"/>
                    <a:pt x="1" y="577"/>
                    <a:pt x="162" y="711"/>
                  </a:cubicBezTo>
                  <a:cubicBezTo>
                    <a:pt x="256" y="793"/>
                    <a:pt x="405" y="808"/>
                    <a:pt x="547" y="808"/>
                  </a:cubicBezTo>
                  <a:cubicBezTo>
                    <a:pt x="630" y="808"/>
                    <a:pt x="711" y="803"/>
                    <a:pt x="778" y="803"/>
                  </a:cubicBezTo>
                  <a:cubicBezTo>
                    <a:pt x="803" y="803"/>
                    <a:pt x="827" y="803"/>
                    <a:pt x="852" y="803"/>
                  </a:cubicBezTo>
                  <a:cubicBezTo>
                    <a:pt x="1074" y="803"/>
                    <a:pt x="1296" y="781"/>
                    <a:pt x="1518" y="733"/>
                  </a:cubicBezTo>
                  <a:cubicBezTo>
                    <a:pt x="1577" y="722"/>
                    <a:pt x="1631" y="690"/>
                    <a:pt x="1674" y="652"/>
                  </a:cubicBezTo>
                  <a:cubicBezTo>
                    <a:pt x="2011" y="325"/>
                    <a:pt x="1288" y="79"/>
                    <a:pt x="1084" y="41"/>
                  </a:cubicBezTo>
                  <a:cubicBezTo>
                    <a:pt x="977" y="20"/>
                    <a:pt x="839" y="1"/>
                    <a:pt x="700" y="1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49" name="CustomShape 34"/>
            <p:cNvSpPr/>
            <p:nvPr/>
          </p:nvSpPr>
          <p:spPr>
            <a:xfrm>
              <a:off x="6798240" y="2315520"/>
              <a:ext cx="72360" cy="38160"/>
            </a:xfrm>
            <a:custGeom>
              <a:avLst/>
              <a:gdLst/>
              <a:ahLst/>
              <a:rect l="l" t="t" r="r" b="b"/>
              <a:pathLst>
                <a:path w="1395" h="740">
                  <a:moveTo>
                    <a:pt x="849" y="0"/>
                  </a:moveTo>
                  <a:cubicBezTo>
                    <a:pt x="689" y="0"/>
                    <a:pt x="522" y="39"/>
                    <a:pt x="402" y="78"/>
                  </a:cubicBezTo>
                  <a:cubicBezTo>
                    <a:pt x="258" y="126"/>
                    <a:pt x="118" y="196"/>
                    <a:pt x="0" y="287"/>
                  </a:cubicBezTo>
                  <a:cubicBezTo>
                    <a:pt x="6" y="432"/>
                    <a:pt x="16" y="571"/>
                    <a:pt x="32" y="711"/>
                  </a:cubicBezTo>
                  <a:cubicBezTo>
                    <a:pt x="49" y="716"/>
                    <a:pt x="70" y="722"/>
                    <a:pt x="91" y="727"/>
                  </a:cubicBezTo>
                  <a:cubicBezTo>
                    <a:pt x="177" y="736"/>
                    <a:pt x="264" y="740"/>
                    <a:pt x="351" y="740"/>
                  </a:cubicBezTo>
                  <a:cubicBezTo>
                    <a:pt x="481" y="740"/>
                    <a:pt x="612" y="730"/>
                    <a:pt x="740" y="711"/>
                  </a:cubicBezTo>
                  <a:cubicBezTo>
                    <a:pt x="901" y="695"/>
                    <a:pt x="1153" y="700"/>
                    <a:pt x="1266" y="571"/>
                  </a:cubicBezTo>
                  <a:cubicBezTo>
                    <a:pt x="1394" y="437"/>
                    <a:pt x="1346" y="255"/>
                    <a:pt x="1228" y="132"/>
                  </a:cubicBezTo>
                  <a:cubicBezTo>
                    <a:pt x="1138" y="34"/>
                    <a:pt x="997" y="0"/>
                    <a:pt x="849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50" name="CustomShape 35"/>
            <p:cNvSpPr/>
            <p:nvPr/>
          </p:nvSpPr>
          <p:spPr>
            <a:xfrm>
              <a:off x="6975000" y="2360880"/>
              <a:ext cx="153000" cy="153000"/>
            </a:xfrm>
            <a:custGeom>
              <a:avLst/>
              <a:gdLst/>
              <a:ahLst/>
              <a:rect l="l" t="t" r="r" b="b"/>
              <a:pathLst>
                <a:path w="2934" h="2934">
                  <a:moveTo>
                    <a:pt x="1507" y="22"/>
                  </a:moveTo>
                  <a:cubicBezTo>
                    <a:pt x="2306" y="44"/>
                    <a:pt x="2934" y="708"/>
                    <a:pt x="2912" y="1507"/>
                  </a:cubicBezTo>
                  <a:cubicBezTo>
                    <a:pt x="2891" y="2306"/>
                    <a:pt x="2226" y="2934"/>
                    <a:pt x="1427" y="2912"/>
                  </a:cubicBezTo>
                  <a:cubicBezTo>
                    <a:pt x="628" y="2891"/>
                    <a:pt x="1" y="2226"/>
                    <a:pt x="22" y="1427"/>
                  </a:cubicBezTo>
                  <a:cubicBezTo>
                    <a:pt x="44" y="628"/>
                    <a:pt x="708" y="1"/>
                    <a:pt x="1507" y="22"/>
                  </a:cubicBezTo>
                  <a:close/>
                </a:path>
              </a:pathLst>
            </a:custGeom>
            <a:solidFill>
              <a:srgbClr val="774c60">
                <a:alpha val="1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51" name="CustomShape 36"/>
            <p:cNvSpPr/>
            <p:nvPr/>
          </p:nvSpPr>
          <p:spPr>
            <a:xfrm>
              <a:off x="6806880" y="2399400"/>
              <a:ext cx="74880" cy="130320"/>
            </a:xfrm>
            <a:custGeom>
              <a:avLst/>
              <a:gdLst/>
              <a:ahLst/>
              <a:rect l="l" t="t" r="r" b="b"/>
              <a:pathLst>
                <a:path w="1438" h="2499">
                  <a:moveTo>
                    <a:pt x="1416" y="1486"/>
                  </a:moveTo>
                  <a:cubicBezTo>
                    <a:pt x="1405" y="1872"/>
                    <a:pt x="1245" y="2236"/>
                    <a:pt x="966" y="2499"/>
                  </a:cubicBezTo>
                  <a:cubicBezTo>
                    <a:pt x="456" y="1797"/>
                    <a:pt x="167" y="874"/>
                    <a:pt x="1" y="0"/>
                  </a:cubicBezTo>
                  <a:lnTo>
                    <a:pt x="6" y="0"/>
                  </a:lnTo>
                  <a:cubicBezTo>
                    <a:pt x="805" y="22"/>
                    <a:pt x="1438" y="687"/>
                    <a:pt x="1416" y="1486"/>
                  </a:cubicBezTo>
                  <a:close/>
                </a:path>
              </a:pathLst>
            </a:custGeom>
            <a:solidFill>
              <a:srgbClr val="774c60">
                <a:alpha val="1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52" name="CustomShape 37"/>
            <p:cNvSpPr/>
            <p:nvPr/>
          </p:nvSpPr>
          <p:spPr>
            <a:xfrm>
              <a:off x="7097040" y="2301120"/>
              <a:ext cx="121320" cy="139320"/>
            </a:xfrm>
            <a:custGeom>
              <a:avLst/>
              <a:gdLst/>
              <a:ahLst/>
              <a:rect l="l" t="t" r="r" b="b"/>
              <a:pathLst>
                <a:path w="2328" h="2673">
                  <a:moveTo>
                    <a:pt x="1121" y="1"/>
                  </a:moveTo>
                  <a:cubicBezTo>
                    <a:pt x="225" y="1"/>
                    <a:pt x="0" y="1177"/>
                    <a:pt x="0" y="1177"/>
                  </a:cubicBezTo>
                  <a:lnTo>
                    <a:pt x="166" y="2137"/>
                  </a:lnTo>
                  <a:cubicBezTo>
                    <a:pt x="166" y="2137"/>
                    <a:pt x="486" y="2672"/>
                    <a:pt x="1035" y="2672"/>
                  </a:cubicBezTo>
                  <a:cubicBezTo>
                    <a:pt x="1156" y="2672"/>
                    <a:pt x="1289" y="2646"/>
                    <a:pt x="1432" y="2582"/>
                  </a:cubicBezTo>
                  <a:cubicBezTo>
                    <a:pt x="2220" y="2222"/>
                    <a:pt x="2327" y="174"/>
                    <a:pt x="1287" y="13"/>
                  </a:cubicBezTo>
                  <a:cubicBezTo>
                    <a:pt x="1229" y="5"/>
                    <a:pt x="1174" y="1"/>
                    <a:pt x="1121" y="1"/>
                  </a:cubicBezTo>
                  <a:close/>
                </a:path>
              </a:pathLst>
            </a:custGeom>
            <a:solidFill>
              <a:srgbClr val="b75d6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53" name="CustomShape 38"/>
            <p:cNvSpPr/>
            <p:nvPr/>
          </p:nvSpPr>
          <p:spPr>
            <a:xfrm>
              <a:off x="7016400" y="2176200"/>
              <a:ext cx="108000" cy="214200"/>
            </a:xfrm>
            <a:custGeom>
              <a:avLst/>
              <a:gdLst/>
              <a:ahLst/>
              <a:rect l="l" t="t" r="r" b="b"/>
              <a:pathLst>
                <a:path w="2071" h="4109">
                  <a:moveTo>
                    <a:pt x="727" y="1"/>
                  </a:moveTo>
                  <a:cubicBezTo>
                    <a:pt x="558" y="1"/>
                    <a:pt x="392" y="66"/>
                    <a:pt x="258" y="224"/>
                  </a:cubicBezTo>
                  <a:cubicBezTo>
                    <a:pt x="1" y="541"/>
                    <a:pt x="103" y="1249"/>
                    <a:pt x="237" y="1586"/>
                  </a:cubicBezTo>
                  <a:cubicBezTo>
                    <a:pt x="376" y="1940"/>
                    <a:pt x="601" y="2257"/>
                    <a:pt x="709" y="2621"/>
                  </a:cubicBezTo>
                  <a:cubicBezTo>
                    <a:pt x="784" y="2857"/>
                    <a:pt x="805" y="3098"/>
                    <a:pt x="907" y="3324"/>
                  </a:cubicBezTo>
                  <a:cubicBezTo>
                    <a:pt x="1014" y="3565"/>
                    <a:pt x="1202" y="3758"/>
                    <a:pt x="1390" y="3946"/>
                  </a:cubicBezTo>
                  <a:cubicBezTo>
                    <a:pt x="1465" y="4025"/>
                    <a:pt x="1562" y="4108"/>
                    <a:pt x="1662" y="4108"/>
                  </a:cubicBezTo>
                  <a:cubicBezTo>
                    <a:pt x="1684" y="4108"/>
                    <a:pt x="1706" y="4104"/>
                    <a:pt x="1727" y="4096"/>
                  </a:cubicBezTo>
                  <a:cubicBezTo>
                    <a:pt x="1829" y="4058"/>
                    <a:pt x="1867" y="3935"/>
                    <a:pt x="1888" y="3833"/>
                  </a:cubicBezTo>
                  <a:cubicBezTo>
                    <a:pt x="2071" y="2997"/>
                    <a:pt x="1985" y="2123"/>
                    <a:pt x="1808" y="1286"/>
                  </a:cubicBezTo>
                  <a:cubicBezTo>
                    <a:pt x="1749" y="1018"/>
                    <a:pt x="1679" y="739"/>
                    <a:pt x="1540" y="503"/>
                  </a:cubicBezTo>
                  <a:cubicBezTo>
                    <a:pt x="1375" y="230"/>
                    <a:pt x="1044" y="1"/>
                    <a:pt x="727" y="1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grpSp>
          <p:nvGrpSpPr>
            <p:cNvPr id="754" name="Group 39"/>
            <p:cNvGrpSpPr/>
            <p:nvPr/>
          </p:nvGrpSpPr>
          <p:grpSpPr>
            <a:xfrm>
              <a:off x="6885720" y="2345760"/>
              <a:ext cx="288360" cy="176400"/>
              <a:chOff x="6885720" y="2345760"/>
              <a:chExt cx="288360" cy="176400"/>
            </a:xfrm>
          </p:grpSpPr>
          <p:sp>
            <p:nvSpPr>
              <p:cNvPr id="755" name="CustomShape 40"/>
              <p:cNvSpPr/>
              <p:nvPr/>
            </p:nvSpPr>
            <p:spPr>
              <a:xfrm>
                <a:off x="6885720" y="2477520"/>
                <a:ext cx="88200" cy="30240"/>
              </a:xfrm>
              <a:custGeom>
                <a:avLst/>
                <a:gdLst/>
                <a:ahLst/>
                <a:rect l="l" t="t" r="r" b="b"/>
                <a:pathLst>
                  <a:path w="1701" h="584">
                    <a:moveTo>
                      <a:pt x="1651" y="0"/>
                    </a:moveTo>
                    <a:cubicBezTo>
                      <a:pt x="1638" y="0"/>
                      <a:pt x="1624" y="8"/>
                      <a:pt x="1615" y="21"/>
                    </a:cubicBezTo>
                    <a:cubicBezTo>
                      <a:pt x="1317" y="411"/>
                      <a:pt x="868" y="497"/>
                      <a:pt x="529" y="497"/>
                    </a:cubicBezTo>
                    <a:cubicBezTo>
                      <a:pt x="263" y="497"/>
                      <a:pt x="64" y="444"/>
                      <a:pt x="60" y="444"/>
                    </a:cubicBezTo>
                    <a:cubicBezTo>
                      <a:pt x="55" y="442"/>
                      <a:pt x="50" y="441"/>
                      <a:pt x="45" y="441"/>
                    </a:cubicBezTo>
                    <a:cubicBezTo>
                      <a:pt x="28" y="441"/>
                      <a:pt x="10" y="454"/>
                      <a:pt x="6" y="471"/>
                    </a:cubicBezTo>
                    <a:cubicBezTo>
                      <a:pt x="1" y="498"/>
                      <a:pt x="17" y="519"/>
                      <a:pt x="38" y="525"/>
                    </a:cubicBezTo>
                    <a:cubicBezTo>
                      <a:pt x="199" y="562"/>
                      <a:pt x="360" y="584"/>
                      <a:pt x="526" y="584"/>
                    </a:cubicBezTo>
                    <a:cubicBezTo>
                      <a:pt x="885" y="584"/>
                      <a:pt x="1363" y="492"/>
                      <a:pt x="1684" y="69"/>
                    </a:cubicBezTo>
                    <a:cubicBezTo>
                      <a:pt x="1700" y="53"/>
                      <a:pt x="1695" y="26"/>
                      <a:pt x="1674" y="10"/>
                    </a:cubicBezTo>
                    <a:cubicBezTo>
                      <a:pt x="1667" y="3"/>
                      <a:pt x="1659" y="0"/>
                      <a:pt x="1651" y="0"/>
                    </a:cubicBezTo>
                    <a:close/>
                  </a:path>
                </a:pathLst>
              </a:custGeom>
              <a:solidFill>
                <a:srgbClr val="37254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756" name="CustomShape 41"/>
              <p:cNvSpPr/>
              <p:nvPr/>
            </p:nvSpPr>
            <p:spPr>
              <a:xfrm>
                <a:off x="6924240" y="2509560"/>
                <a:ext cx="33480" cy="12600"/>
              </a:xfrm>
              <a:custGeom>
                <a:avLst/>
                <a:gdLst/>
                <a:ahLst/>
                <a:rect l="l" t="t" r="r" b="b"/>
                <a:pathLst>
                  <a:path w="650" h="252">
                    <a:moveTo>
                      <a:pt x="626" y="1"/>
                    </a:moveTo>
                    <a:cubicBezTo>
                      <a:pt x="620" y="1"/>
                      <a:pt x="615" y="2"/>
                      <a:pt x="612" y="5"/>
                    </a:cubicBezTo>
                    <a:cubicBezTo>
                      <a:pt x="449" y="204"/>
                      <a:pt x="67" y="208"/>
                      <a:pt x="26" y="208"/>
                    </a:cubicBezTo>
                    <a:cubicBezTo>
                      <a:pt x="24" y="208"/>
                      <a:pt x="22" y="208"/>
                      <a:pt x="22" y="208"/>
                    </a:cubicBezTo>
                    <a:cubicBezTo>
                      <a:pt x="11" y="208"/>
                      <a:pt x="1" y="219"/>
                      <a:pt x="1" y="230"/>
                    </a:cubicBezTo>
                    <a:cubicBezTo>
                      <a:pt x="1" y="241"/>
                      <a:pt x="6" y="251"/>
                      <a:pt x="22" y="251"/>
                    </a:cubicBezTo>
                    <a:lnTo>
                      <a:pt x="27" y="251"/>
                    </a:lnTo>
                    <a:cubicBezTo>
                      <a:pt x="86" y="251"/>
                      <a:pt x="472" y="241"/>
                      <a:pt x="644" y="37"/>
                    </a:cubicBezTo>
                    <a:cubicBezTo>
                      <a:pt x="649" y="26"/>
                      <a:pt x="649" y="15"/>
                      <a:pt x="644" y="5"/>
                    </a:cubicBezTo>
                    <a:cubicBezTo>
                      <a:pt x="639" y="2"/>
                      <a:pt x="632" y="1"/>
                      <a:pt x="626" y="1"/>
                    </a:cubicBezTo>
                    <a:close/>
                  </a:path>
                </a:pathLst>
              </a:custGeom>
              <a:solidFill>
                <a:srgbClr val="37254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757" name="CustomShape 42"/>
              <p:cNvSpPr/>
              <p:nvPr/>
            </p:nvSpPr>
            <p:spPr>
              <a:xfrm>
                <a:off x="7137000" y="2345760"/>
                <a:ext cx="19080" cy="59760"/>
              </a:xfrm>
              <a:custGeom>
                <a:avLst/>
                <a:gdLst/>
                <a:ahLst/>
                <a:rect l="l" t="t" r="r" b="b"/>
                <a:pathLst>
                  <a:path w="371" h="1151">
                    <a:moveTo>
                      <a:pt x="324" y="0"/>
                    </a:moveTo>
                    <a:cubicBezTo>
                      <a:pt x="310" y="0"/>
                      <a:pt x="297" y="8"/>
                      <a:pt x="290" y="19"/>
                    </a:cubicBezTo>
                    <a:cubicBezTo>
                      <a:pt x="97" y="351"/>
                      <a:pt x="0" y="732"/>
                      <a:pt x="11" y="1113"/>
                    </a:cubicBezTo>
                    <a:cubicBezTo>
                      <a:pt x="11" y="1134"/>
                      <a:pt x="32" y="1150"/>
                      <a:pt x="54" y="1150"/>
                    </a:cubicBezTo>
                    <a:cubicBezTo>
                      <a:pt x="75" y="1150"/>
                      <a:pt x="91" y="1134"/>
                      <a:pt x="91" y="1113"/>
                    </a:cubicBezTo>
                    <a:cubicBezTo>
                      <a:pt x="81" y="743"/>
                      <a:pt x="172" y="378"/>
                      <a:pt x="359" y="62"/>
                    </a:cubicBezTo>
                    <a:cubicBezTo>
                      <a:pt x="370" y="40"/>
                      <a:pt x="365" y="19"/>
                      <a:pt x="343" y="8"/>
                    </a:cubicBezTo>
                    <a:cubicBezTo>
                      <a:pt x="338" y="2"/>
                      <a:pt x="331" y="0"/>
                      <a:pt x="324" y="0"/>
                    </a:cubicBezTo>
                    <a:close/>
                  </a:path>
                </a:pathLst>
              </a:custGeom>
              <a:solidFill>
                <a:srgbClr val="37254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758" name="CustomShape 43"/>
              <p:cNvSpPr/>
              <p:nvPr/>
            </p:nvSpPr>
            <p:spPr>
              <a:xfrm>
                <a:off x="7142400" y="2367360"/>
                <a:ext cx="31680" cy="20880"/>
              </a:xfrm>
              <a:custGeom>
                <a:avLst/>
                <a:gdLst/>
                <a:ahLst/>
                <a:rect l="l" t="t" r="r" b="b"/>
                <a:pathLst>
                  <a:path w="613" h="406">
                    <a:moveTo>
                      <a:pt x="41" y="0"/>
                    </a:moveTo>
                    <a:cubicBezTo>
                      <a:pt x="25" y="0"/>
                      <a:pt x="11" y="14"/>
                      <a:pt x="6" y="31"/>
                    </a:cubicBezTo>
                    <a:cubicBezTo>
                      <a:pt x="1" y="52"/>
                      <a:pt x="12" y="74"/>
                      <a:pt x="39" y="79"/>
                    </a:cubicBezTo>
                    <a:cubicBezTo>
                      <a:pt x="232" y="127"/>
                      <a:pt x="408" y="240"/>
                      <a:pt x="537" y="395"/>
                    </a:cubicBezTo>
                    <a:cubicBezTo>
                      <a:pt x="548" y="401"/>
                      <a:pt x="559" y="406"/>
                      <a:pt x="569" y="406"/>
                    </a:cubicBezTo>
                    <a:cubicBezTo>
                      <a:pt x="575" y="406"/>
                      <a:pt x="585" y="406"/>
                      <a:pt x="596" y="401"/>
                    </a:cubicBezTo>
                    <a:cubicBezTo>
                      <a:pt x="612" y="385"/>
                      <a:pt x="612" y="358"/>
                      <a:pt x="602" y="342"/>
                    </a:cubicBezTo>
                    <a:cubicBezTo>
                      <a:pt x="457" y="170"/>
                      <a:pt x="269" y="52"/>
                      <a:pt x="55" y="4"/>
                    </a:cubicBezTo>
                    <a:cubicBezTo>
                      <a:pt x="50" y="2"/>
                      <a:pt x="45" y="0"/>
                      <a:pt x="41" y="0"/>
                    </a:cubicBezTo>
                    <a:close/>
                  </a:path>
                </a:pathLst>
              </a:custGeom>
              <a:solidFill>
                <a:srgbClr val="37254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sp>
          <p:nvSpPr>
            <p:cNvPr id="759" name="CustomShape 44"/>
            <p:cNvSpPr/>
            <p:nvPr/>
          </p:nvSpPr>
          <p:spPr>
            <a:xfrm>
              <a:off x="6335640" y="3950640"/>
              <a:ext cx="806400" cy="113400"/>
            </a:xfrm>
            <a:custGeom>
              <a:avLst/>
              <a:gdLst/>
              <a:ahLst/>
              <a:rect l="l" t="t" r="r" b="b"/>
              <a:pathLst>
                <a:path w="14837" h="1862">
                  <a:moveTo>
                    <a:pt x="0" y="0"/>
                  </a:moveTo>
                  <a:lnTo>
                    <a:pt x="7191" y="1861"/>
                  </a:lnTo>
                  <a:lnTo>
                    <a:pt x="14837" y="151"/>
                  </a:lnTo>
                </a:path>
              </a:pathLst>
            </a:custGeom>
            <a:noFill/>
            <a:ln cap="rnd" w="9525">
              <a:solidFill>
                <a:schemeClr val="dk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60" name="CustomShape 45"/>
            <p:cNvSpPr/>
            <p:nvPr/>
          </p:nvSpPr>
          <p:spPr>
            <a:xfrm>
              <a:off x="6233760" y="3756600"/>
              <a:ext cx="956160" cy="203040"/>
            </a:xfrm>
            <a:custGeom>
              <a:avLst/>
              <a:gdLst/>
              <a:ahLst/>
              <a:rect l="l" t="t" r="r" b="b"/>
              <a:pathLst>
                <a:path w="18307" h="3891">
                  <a:moveTo>
                    <a:pt x="8369" y="1"/>
                  </a:moveTo>
                  <a:cubicBezTo>
                    <a:pt x="8341" y="1"/>
                    <a:pt x="8315" y="3"/>
                    <a:pt x="8291" y="9"/>
                  </a:cubicBezTo>
                  <a:lnTo>
                    <a:pt x="473" y="1349"/>
                  </a:lnTo>
                  <a:cubicBezTo>
                    <a:pt x="28" y="1440"/>
                    <a:pt x="1" y="2073"/>
                    <a:pt x="441" y="2202"/>
                  </a:cubicBezTo>
                  <a:lnTo>
                    <a:pt x="9658" y="3891"/>
                  </a:lnTo>
                  <a:lnTo>
                    <a:pt x="17851" y="2738"/>
                  </a:lnTo>
                  <a:cubicBezTo>
                    <a:pt x="18307" y="2631"/>
                    <a:pt x="18296" y="1971"/>
                    <a:pt x="17835" y="1880"/>
                  </a:cubicBezTo>
                  <a:lnTo>
                    <a:pt x="8451" y="9"/>
                  </a:lnTo>
                  <a:cubicBezTo>
                    <a:pt x="8425" y="3"/>
                    <a:pt x="8396" y="1"/>
                    <a:pt x="8369" y="1"/>
                  </a:cubicBezTo>
                  <a:close/>
                </a:path>
              </a:pathLst>
            </a:custGeom>
            <a:solidFill>
              <a:srgbClr val="37254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61" name="CustomShape 46"/>
            <p:cNvSpPr/>
            <p:nvPr/>
          </p:nvSpPr>
          <p:spPr>
            <a:xfrm>
              <a:off x="6691320" y="3942720"/>
              <a:ext cx="44640" cy="794160"/>
            </a:xfrm>
            <a:custGeom>
              <a:avLst/>
              <a:gdLst/>
              <a:ahLst/>
              <a:rect l="l" t="t" r="r" b="b"/>
              <a:pathLst>
                <a:path w="858" h="15208">
                  <a:moveTo>
                    <a:pt x="858" y="1"/>
                  </a:moveTo>
                  <a:lnTo>
                    <a:pt x="0" y="15207"/>
                  </a:lnTo>
                </a:path>
              </a:pathLst>
            </a:custGeom>
            <a:noFill/>
            <a:ln cap="rnd" w="9525">
              <a:solidFill>
                <a:schemeClr val="dk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62" name="CustomShape 47"/>
            <p:cNvSpPr/>
            <p:nvPr/>
          </p:nvSpPr>
          <p:spPr>
            <a:xfrm>
              <a:off x="7131960" y="3898440"/>
              <a:ext cx="107640" cy="669960"/>
            </a:xfrm>
            <a:custGeom>
              <a:avLst/>
              <a:gdLst/>
              <a:ahLst/>
              <a:rect l="l" t="t" r="r" b="b"/>
              <a:pathLst>
                <a:path w="2066" h="12832">
                  <a:moveTo>
                    <a:pt x="1" y="1"/>
                  </a:moveTo>
                  <a:lnTo>
                    <a:pt x="2065" y="12832"/>
                  </a:lnTo>
                </a:path>
              </a:pathLst>
            </a:custGeom>
            <a:noFill/>
            <a:ln cap="rnd" w="9525">
              <a:solidFill>
                <a:schemeClr val="dk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63" name="CustomShape 48"/>
            <p:cNvSpPr/>
            <p:nvPr/>
          </p:nvSpPr>
          <p:spPr>
            <a:xfrm>
              <a:off x="6849360" y="3929760"/>
              <a:ext cx="24480" cy="448560"/>
            </a:xfrm>
            <a:custGeom>
              <a:avLst/>
              <a:gdLst/>
              <a:ahLst/>
              <a:rect l="l" t="t" r="r" b="b"/>
              <a:pathLst>
                <a:path w="478" h="8590">
                  <a:moveTo>
                    <a:pt x="0" y="0"/>
                  </a:moveTo>
                  <a:lnTo>
                    <a:pt x="477" y="8590"/>
                  </a:lnTo>
                </a:path>
              </a:pathLst>
            </a:custGeom>
            <a:noFill/>
            <a:ln cap="rnd" w="9525">
              <a:solidFill>
                <a:schemeClr val="dk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64" name="CustomShape 49"/>
            <p:cNvSpPr/>
            <p:nvPr/>
          </p:nvSpPr>
          <p:spPr>
            <a:xfrm>
              <a:off x="5911920" y="4551840"/>
              <a:ext cx="451440" cy="280440"/>
            </a:xfrm>
            <a:custGeom>
              <a:avLst/>
              <a:gdLst/>
              <a:ahLst/>
              <a:rect l="l" t="t" r="r" b="b"/>
              <a:pathLst>
                <a:path w="8644" h="5377">
                  <a:moveTo>
                    <a:pt x="8081" y="1"/>
                  </a:moveTo>
                  <a:lnTo>
                    <a:pt x="5485" y="253"/>
                  </a:lnTo>
                  <a:cubicBezTo>
                    <a:pt x="5351" y="264"/>
                    <a:pt x="5228" y="317"/>
                    <a:pt x="5121" y="403"/>
                  </a:cubicBezTo>
                  <a:cubicBezTo>
                    <a:pt x="4579" y="864"/>
                    <a:pt x="2788" y="2365"/>
                    <a:pt x="2134" y="2773"/>
                  </a:cubicBezTo>
                  <a:cubicBezTo>
                    <a:pt x="2000" y="2853"/>
                    <a:pt x="1850" y="2939"/>
                    <a:pt x="1694" y="3030"/>
                  </a:cubicBezTo>
                  <a:cubicBezTo>
                    <a:pt x="1678" y="3036"/>
                    <a:pt x="1662" y="3046"/>
                    <a:pt x="1646" y="3057"/>
                  </a:cubicBezTo>
                  <a:cubicBezTo>
                    <a:pt x="890" y="3475"/>
                    <a:pt x="0" y="3969"/>
                    <a:pt x="0" y="4537"/>
                  </a:cubicBezTo>
                  <a:cubicBezTo>
                    <a:pt x="0" y="5014"/>
                    <a:pt x="472" y="5245"/>
                    <a:pt x="874" y="5331"/>
                  </a:cubicBezTo>
                  <a:cubicBezTo>
                    <a:pt x="885" y="5331"/>
                    <a:pt x="901" y="5336"/>
                    <a:pt x="912" y="5336"/>
                  </a:cubicBezTo>
                  <a:cubicBezTo>
                    <a:pt x="949" y="5347"/>
                    <a:pt x="987" y="5352"/>
                    <a:pt x="1024" y="5357"/>
                  </a:cubicBezTo>
                  <a:cubicBezTo>
                    <a:pt x="1122" y="5371"/>
                    <a:pt x="1219" y="5377"/>
                    <a:pt x="1317" y="5377"/>
                  </a:cubicBezTo>
                  <a:cubicBezTo>
                    <a:pt x="1724" y="5377"/>
                    <a:pt x="2131" y="5271"/>
                    <a:pt x="2520" y="5159"/>
                  </a:cubicBezTo>
                  <a:cubicBezTo>
                    <a:pt x="3051" y="4993"/>
                    <a:pt x="3587" y="4848"/>
                    <a:pt x="4134" y="4719"/>
                  </a:cubicBezTo>
                  <a:cubicBezTo>
                    <a:pt x="5282" y="4446"/>
                    <a:pt x="6445" y="4231"/>
                    <a:pt x="7619" y="4092"/>
                  </a:cubicBezTo>
                  <a:lnTo>
                    <a:pt x="7759" y="4076"/>
                  </a:lnTo>
                  <a:cubicBezTo>
                    <a:pt x="8048" y="4044"/>
                    <a:pt x="8547" y="3985"/>
                    <a:pt x="8633" y="3642"/>
                  </a:cubicBezTo>
                  <a:cubicBezTo>
                    <a:pt x="8638" y="3620"/>
                    <a:pt x="8638" y="3599"/>
                    <a:pt x="8644" y="3572"/>
                  </a:cubicBezTo>
                  <a:cubicBezTo>
                    <a:pt x="8644" y="3561"/>
                    <a:pt x="8644" y="3550"/>
                    <a:pt x="8644" y="3540"/>
                  </a:cubicBezTo>
                  <a:cubicBezTo>
                    <a:pt x="8644" y="3475"/>
                    <a:pt x="8638" y="3411"/>
                    <a:pt x="8633" y="3352"/>
                  </a:cubicBezTo>
                  <a:cubicBezTo>
                    <a:pt x="8568" y="2585"/>
                    <a:pt x="8450" y="1840"/>
                    <a:pt x="8322" y="1089"/>
                  </a:cubicBezTo>
                  <a:cubicBezTo>
                    <a:pt x="8316" y="1063"/>
                    <a:pt x="8311" y="1041"/>
                    <a:pt x="8311" y="1014"/>
                  </a:cubicBezTo>
                  <a:cubicBezTo>
                    <a:pt x="8257" y="698"/>
                    <a:pt x="8198" y="376"/>
                    <a:pt x="8145" y="54"/>
                  </a:cubicBezTo>
                  <a:cubicBezTo>
                    <a:pt x="8140" y="22"/>
                    <a:pt x="8107" y="1"/>
                    <a:pt x="8081" y="1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65" name="CustomShape 50"/>
            <p:cNvSpPr/>
            <p:nvPr/>
          </p:nvSpPr>
          <p:spPr>
            <a:xfrm>
              <a:off x="6187680" y="4520520"/>
              <a:ext cx="150840" cy="72000"/>
            </a:xfrm>
            <a:custGeom>
              <a:avLst/>
              <a:gdLst/>
              <a:ahLst/>
              <a:rect l="l" t="t" r="r" b="b"/>
              <a:pathLst>
                <a:path w="2896" h="1385">
                  <a:moveTo>
                    <a:pt x="2783" y="0"/>
                  </a:moveTo>
                  <a:lnTo>
                    <a:pt x="48" y="215"/>
                  </a:lnTo>
                  <a:lnTo>
                    <a:pt x="0" y="874"/>
                  </a:lnTo>
                  <a:cubicBezTo>
                    <a:pt x="0" y="874"/>
                    <a:pt x="470" y="1384"/>
                    <a:pt x="1304" y="1384"/>
                  </a:cubicBezTo>
                  <a:cubicBezTo>
                    <a:pt x="1429" y="1384"/>
                    <a:pt x="1563" y="1373"/>
                    <a:pt x="1705" y="1346"/>
                  </a:cubicBezTo>
                  <a:cubicBezTo>
                    <a:pt x="2772" y="1137"/>
                    <a:pt x="2896" y="831"/>
                    <a:pt x="2896" y="831"/>
                  </a:cubicBezTo>
                  <a:lnTo>
                    <a:pt x="2783" y="0"/>
                  </a:lnTo>
                  <a:close/>
                </a:path>
              </a:pathLst>
            </a:custGeom>
            <a:solidFill>
              <a:srgbClr val="b75d6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66" name="CustomShape 51"/>
            <p:cNvSpPr/>
            <p:nvPr/>
          </p:nvSpPr>
          <p:spPr>
            <a:xfrm>
              <a:off x="5997960" y="4710240"/>
              <a:ext cx="97560" cy="87480"/>
            </a:xfrm>
            <a:custGeom>
              <a:avLst/>
              <a:gdLst/>
              <a:ahLst/>
              <a:rect l="l" t="t" r="r" b="b"/>
              <a:pathLst>
                <a:path w="1872" h="1678">
                  <a:moveTo>
                    <a:pt x="48" y="0"/>
                  </a:moveTo>
                  <a:cubicBezTo>
                    <a:pt x="32" y="6"/>
                    <a:pt x="16" y="16"/>
                    <a:pt x="0" y="27"/>
                  </a:cubicBezTo>
                  <a:cubicBezTo>
                    <a:pt x="794" y="317"/>
                    <a:pt x="1448" y="901"/>
                    <a:pt x="1829" y="1657"/>
                  </a:cubicBezTo>
                  <a:cubicBezTo>
                    <a:pt x="1834" y="1657"/>
                    <a:pt x="1834" y="1663"/>
                    <a:pt x="1834" y="1663"/>
                  </a:cubicBezTo>
                  <a:cubicBezTo>
                    <a:pt x="1834" y="1673"/>
                    <a:pt x="1845" y="1673"/>
                    <a:pt x="1855" y="1673"/>
                  </a:cubicBezTo>
                  <a:cubicBezTo>
                    <a:pt x="1855" y="1676"/>
                    <a:pt x="1857" y="1677"/>
                    <a:pt x="1858" y="1677"/>
                  </a:cubicBezTo>
                  <a:cubicBezTo>
                    <a:pt x="1859" y="1677"/>
                    <a:pt x="1861" y="1676"/>
                    <a:pt x="1861" y="1673"/>
                  </a:cubicBezTo>
                  <a:cubicBezTo>
                    <a:pt x="1871" y="1668"/>
                    <a:pt x="1871" y="1657"/>
                    <a:pt x="1871" y="1646"/>
                  </a:cubicBezTo>
                  <a:cubicBezTo>
                    <a:pt x="1491" y="885"/>
                    <a:pt x="842" y="301"/>
                    <a:pt x="48" y="0"/>
                  </a:cubicBezTo>
                  <a:close/>
                </a:path>
              </a:pathLst>
            </a:custGeom>
            <a:solidFill>
              <a:schemeClr val="dk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67" name="CustomShape 52"/>
            <p:cNvSpPr/>
            <p:nvPr/>
          </p:nvSpPr>
          <p:spPr>
            <a:xfrm>
              <a:off x="6314400" y="4605120"/>
              <a:ext cx="32400" cy="146880"/>
            </a:xfrm>
            <a:custGeom>
              <a:avLst/>
              <a:gdLst/>
              <a:ahLst/>
              <a:rect l="l" t="t" r="r" b="b"/>
              <a:pathLst>
                <a:path w="629" h="2816">
                  <a:moveTo>
                    <a:pt x="612" y="0"/>
                  </a:moveTo>
                  <a:cubicBezTo>
                    <a:pt x="199" y="874"/>
                    <a:pt x="1" y="1829"/>
                    <a:pt x="28" y="2794"/>
                  </a:cubicBezTo>
                  <a:cubicBezTo>
                    <a:pt x="28" y="2805"/>
                    <a:pt x="38" y="2815"/>
                    <a:pt x="49" y="2815"/>
                  </a:cubicBezTo>
                  <a:cubicBezTo>
                    <a:pt x="60" y="2815"/>
                    <a:pt x="71" y="2805"/>
                    <a:pt x="71" y="2794"/>
                  </a:cubicBezTo>
                  <a:lnTo>
                    <a:pt x="71" y="2783"/>
                  </a:lnTo>
                  <a:cubicBezTo>
                    <a:pt x="44" y="1850"/>
                    <a:pt x="237" y="922"/>
                    <a:pt x="628" y="75"/>
                  </a:cubicBezTo>
                  <a:cubicBezTo>
                    <a:pt x="623" y="49"/>
                    <a:pt x="617" y="27"/>
                    <a:pt x="612" y="0"/>
                  </a:cubicBezTo>
                  <a:close/>
                </a:path>
              </a:pathLst>
            </a:custGeom>
            <a:solidFill>
              <a:schemeClr val="dk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68" name="CustomShape 53"/>
            <p:cNvSpPr/>
            <p:nvPr/>
          </p:nvSpPr>
          <p:spPr>
            <a:xfrm>
              <a:off x="5959800" y="4736160"/>
              <a:ext cx="404640" cy="95040"/>
            </a:xfrm>
            <a:custGeom>
              <a:avLst/>
              <a:gdLst/>
              <a:ahLst/>
              <a:rect l="l" t="t" r="r" b="b"/>
              <a:pathLst>
                <a:path w="7749" h="1829">
                  <a:moveTo>
                    <a:pt x="7717" y="1"/>
                  </a:moveTo>
                  <a:cubicBezTo>
                    <a:pt x="7713" y="1"/>
                    <a:pt x="7709" y="2"/>
                    <a:pt x="7706" y="5"/>
                  </a:cubicBezTo>
                  <a:cubicBezTo>
                    <a:pt x="7540" y="96"/>
                    <a:pt x="7240" y="182"/>
                    <a:pt x="6854" y="262"/>
                  </a:cubicBezTo>
                  <a:cubicBezTo>
                    <a:pt x="6837" y="268"/>
                    <a:pt x="6821" y="273"/>
                    <a:pt x="6811" y="273"/>
                  </a:cubicBezTo>
                  <a:cubicBezTo>
                    <a:pt x="6382" y="364"/>
                    <a:pt x="5862" y="455"/>
                    <a:pt x="5325" y="541"/>
                  </a:cubicBezTo>
                  <a:cubicBezTo>
                    <a:pt x="4467" y="686"/>
                    <a:pt x="3577" y="831"/>
                    <a:pt x="3047" y="1002"/>
                  </a:cubicBezTo>
                  <a:cubicBezTo>
                    <a:pt x="2902" y="1051"/>
                    <a:pt x="2752" y="1099"/>
                    <a:pt x="2601" y="1147"/>
                  </a:cubicBezTo>
                  <a:cubicBezTo>
                    <a:pt x="2591" y="1152"/>
                    <a:pt x="2575" y="1152"/>
                    <a:pt x="2559" y="1158"/>
                  </a:cubicBezTo>
                  <a:cubicBezTo>
                    <a:pt x="1390" y="1512"/>
                    <a:pt x="253" y="1758"/>
                    <a:pt x="1" y="1812"/>
                  </a:cubicBezTo>
                  <a:cubicBezTo>
                    <a:pt x="38" y="1817"/>
                    <a:pt x="76" y="1828"/>
                    <a:pt x="108" y="1828"/>
                  </a:cubicBezTo>
                  <a:cubicBezTo>
                    <a:pt x="553" y="1737"/>
                    <a:pt x="1851" y="1442"/>
                    <a:pt x="3057" y="1045"/>
                  </a:cubicBezTo>
                  <a:cubicBezTo>
                    <a:pt x="3588" y="874"/>
                    <a:pt x="4478" y="729"/>
                    <a:pt x="5336" y="584"/>
                  </a:cubicBezTo>
                  <a:cubicBezTo>
                    <a:pt x="6376" y="412"/>
                    <a:pt x="7363" y="252"/>
                    <a:pt x="7728" y="48"/>
                  </a:cubicBezTo>
                  <a:cubicBezTo>
                    <a:pt x="7744" y="43"/>
                    <a:pt x="7749" y="21"/>
                    <a:pt x="7733" y="10"/>
                  </a:cubicBezTo>
                  <a:cubicBezTo>
                    <a:pt x="7733" y="5"/>
                    <a:pt x="7728" y="5"/>
                    <a:pt x="7728" y="5"/>
                  </a:cubicBezTo>
                  <a:cubicBezTo>
                    <a:pt x="7725" y="2"/>
                    <a:pt x="7721" y="1"/>
                    <a:pt x="7717" y="1"/>
                  </a:cubicBezTo>
                  <a:close/>
                </a:path>
              </a:pathLst>
            </a:custGeom>
            <a:solidFill>
              <a:schemeClr val="dk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69" name="CustomShape 54"/>
            <p:cNvSpPr/>
            <p:nvPr/>
          </p:nvSpPr>
          <p:spPr>
            <a:xfrm>
              <a:off x="5369760" y="3879720"/>
              <a:ext cx="462960" cy="341280"/>
            </a:xfrm>
            <a:custGeom>
              <a:avLst/>
              <a:gdLst/>
              <a:ahLst/>
              <a:rect l="l" t="t" r="r" b="b"/>
              <a:pathLst>
                <a:path w="8870" h="6537">
                  <a:moveTo>
                    <a:pt x="817" y="1"/>
                  </a:moveTo>
                  <a:cubicBezTo>
                    <a:pt x="646" y="1"/>
                    <a:pt x="495" y="37"/>
                    <a:pt x="376" y="125"/>
                  </a:cubicBezTo>
                  <a:cubicBezTo>
                    <a:pt x="1" y="409"/>
                    <a:pt x="97" y="924"/>
                    <a:pt x="269" y="1299"/>
                  </a:cubicBezTo>
                  <a:cubicBezTo>
                    <a:pt x="269" y="1310"/>
                    <a:pt x="279" y="1326"/>
                    <a:pt x="285" y="1336"/>
                  </a:cubicBezTo>
                  <a:cubicBezTo>
                    <a:pt x="301" y="1369"/>
                    <a:pt x="317" y="1406"/>
                    <a:pt x="333" y="1438"/>
                  </a:cubicBezTo>
                  <a:cubicBezTo>
                    <a:pt x="580" y="1878"/>
                    <a:pt x="987" y="2216"/>
                    <a:pt x="1389" y="2511"/>
                  </a:cubicBezTo>
                  <a:cubicBezTo>
                    <a:pt x="1840" y="2843"/>
                    <a:pt x="2279" y="3186"/>
                    <a:pt x="2708" y="3545"/>
                  </a:cubicBezTo>
                  <a:cubicBezTo>
                    <a:pt x="3615" y="4302"/>
                    <a:pt x="4478" y="5111"/>
                    <a:pt x="5293" y="5964"/>
                  </a:cubicBezTo>
                  <a:lnTo>
                    <a:pt x="5389" y="6066"/>
                  </a:lnTo>
                  <a:cubicBezTo>
                    <a:pt x="5557" y="6247"/>
                    <a:pt x="5829" y="6536"/>
                    <a:pt x="6107" y="6536"/>
                  </a:cubicBezTo>
                  <a:cubicBezTo>
                    <a:pt x="6157" y="6536"/>
                    <a:pt x="6208" y="6527"/>
                    <a:pt x="6258" y="6505"/>
                  </a:cubicBezTo>
                  <a:cubicBezTo>
                    <a:pt x="6279" y="6495"/>
                    <a:pt x="6296" y="6484"/>
                    <a:pt x="6317" y="6473"/>
                  </a:cubicBezTo>
                  <a:cubicBezTo>
                    <a:pt x="6328" y="6468"/>
                    <a:pt x="6333" y="6462"/>
                    <a:pt x="6344" y="6452"/>
                  </a:cubicBezTo>
                  <a:cubicBezTo>
                    <a:pt x="6397" y="6419"/>
                    <a:pt x="6451" y="6382"/>
                    <a:pt x="6494" y="6339"/>
                  </a:cubicBezTo>
                  <a:cubicBezTo>
                    <a:pt x="7068" y="5835"/>
                    <a:pt x="7599" y="5293"/>
                    <a:pt x="8124" y="4741"/>
                  </a:cubicBezTo>
                  <a:cubicBezTo>
                    <a:pt x="8145" y="4725"/>
                    <a:pt x="8162" y="4704"/>
                    <a:pt x="8178" y="4688"/>
                  </a:cubicBezTo>
                  <a:lnTo>
                    <a:pt x="8848" y="3985"/>
                  </a:lnTo>
                  <a:lnTo>
                    <a:pt x="8848" y="3980"/>
                  </a:lnTo>
                  <a:cubicBezTo>
                    <a:pt x="8869" y="3953"/>
                    <a:pt x="8869" y="3915"/>
                    <a:pt x="8848" y="3894"/>
                  </a:cubicBezTo>
                  <a:lnTo>
                    <a:pt x="7100" y="1969"/>
                  </a:lnTo>
                  <a:cubicBezTo>
                    <a:pt x="7009" y="1867"/>
                    <a:pt x="6885" y="1797"/>
                    <a:pt x="6757" y="1765"/>
                  </a:cubicBezTo>
                  <a:cubicBezTo>
                    <a:pt x="6065" y="1604"/>
                    <a:pt x="3786" y="1063"/>
                    <a:pt x="3073" y="784"/>
                  </a:cubicBezTo>
                  <a:cubicBezTo>
                    <a:pt x="2923" y="720"/>
                    <a:pt x="2767" y="655"/>
                    <a:pt x="2601" y="580"/>
                  </a:cubicBezTo>
                  <a:cubicBezTo>
                    <a:pt x="2585" y="575"/>
                    <a:pt x="2569" y="564"/>
                    <a:pt x="2553" y="559"/>
                  </a:cubicBezTo>
                  <a:cubicBezTo>
                    <a:pt x="1969" y="300"/>
                    <a:pt x="1307" y="1"/>
                    <a:pt x="817" y="1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70" name="CustomShape 55"/>
            <p:cNvSpPr/>
            <p:nvPr/>
          </p:nvSpPr>
          <p:spPr>
            <a:xfrm>
              <a:off x="5724000" y="3955320"/>
              <a:ext cx="132480" cy="138600"/>
            </a:xfrm>
            <a:custGeom>
              <a:avLst/>
              <a:gdLst/>
              <a:ahLst/>
              <a:rect l="l" t="t" r="r" b="b"/>
              <a:pathLst>
                <a:path w="2542" h="2658">
                  <a:moveTo>
                    <a:pt x="724" y="1"/>
                  </a:moveTo>
                  <a:lnTo>
                    <a:pt x="172" y="360"/>
                  </a:lnTo>
                  <a:cubicBezTo>
                    <a:pt x="172" y="360"/>
                    <a:pt x="0" y="1261"/>
                    <a:pt x="815" y="2006"/>
                  </a:cubicBezTo>
                  <a:cubicBezTo>
                    <a:pt x="1474" y="2604"/>
                    <a:pt x="1806" y="2658"/>
                    <a:pt x="1904" y="2658"/>
                  </a:cubicBezTo>
                  <a:cubicBezTo>
                    <a:pt x="1925" y="2658"/>
                    <a:pt x="1936" y="2655"/>
                    <a:pt x="1936" y="2655"/>
                  </a:cubicBezTo>
                  <a:lnTo>
                    <a:pt x="2542" y="2065"/>
                  </a:lnTo>
                  <a:lnTo>
                    <a:pt x="724" y="1"/>
                  </a:lnTo>
                  <a:close/>
                </a:path>
              </a:pathLst>
            </a:custGeom>
            <a:solidFill>
              <a:srgbClr val="b75d6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71" name="CustomShape 56"/>
            <p:cNvSpPr/>
            <p:nvPr/>
          </p:nvSpPr>
          <p:spPr>
            <a:xfrm>
              <a:off x="5491440" y="3908880"/>
              <a:ext cx="26280" cy="129240"/>
            </a:xfrm>
            <a:custGeom>
              <a:avLst/>
              <a:gdLst/>
              <a:ahLst/>
              <a:rect l="l" t="t" r="r" b="b"/>
              <a:pathLst>
                <a:path w="511" h="2481">
                  <a:moveTo>
                    <a:pt x="221" y="1"/>
                  </a:moveTo>
                  <a:cubicBezTo>
                    <a:pt x="467" y="811"/>
                    <a:pt x="387" y="1685"/>
                    <a:pt x="6" y="2441"/>
                  </a:cubicBezTo>
                  <a:cubicBezTo>
                    <a:pt x="6" y="2441"/>
                    <a:pt x="6" y="2446"/>
                    <a:pt x="6" y="2446"/>
                  </a:cubicBezTo>
                  <a:cubicBezTo>
                    <a:pt x="1" y="2457"/>
                    <a:pt x="1" y="2462"/>
                    <a:pt x="6" y="2473"/>
                  </a:cubicBezTo>
                  <a:cubicBezTo>
                    <a:pt x="6" y="2473"/>
                    <a:pt x="6" y="2473"/>
                    <a:pt x="11" y="2478"/>
                  </a:cubicBezTo>
                  <a:cubicBezTo>
                    <a:pt x="14" y="2480"/>
                    <a:pt x="18" y="2480"/>
                    <a:pt x="21" y="2480"/>
                  </a:cubicBezTo>
                  <a:cubicBezTo>
                    <a:pt x="30" y="2480"/>
                    <a:pt x="40" y="2475"/>
                    <a:pt x="44" y="2467"/>
                  </a:cubicBezTo>
                  <a:cubicBezTo>
                    <a:pt x="424" y="1711"/>
                    <a:pt x="510" y="837"/>
                    <a:pt x="274" y="22"/>
                  </a:cubicBezTo>
                  <a:cubicBezTo>
                    <a:pt x="258" y="12"/>
                    <a:pt x="242" y="6"/>
                    <a:pt x="221" y="1"/>
                  </a:cubicBezTo>
                  <a:close/>
                </a:path>
              </a:pathLst>
            </a:custGeom>
            <a:solidFill>
              <a:schemeClr val="dk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72" name="CustomShape 57"/>
            <p:cNvSpPr/>
            <p:nvPr/>
          </p:nvSpPr>
          <p:spPr>
            <a:xfrm>
              <a:off x="5661000" y="4124520"/>
              <a:ext cx="135360" cy="64080"/>
            </a:xfrm>
            <a:custGeom>
              <a:avLst/>
              <a:gdLst/>
              <a:ahLst/>
              <a:rect l="l" t="t" r="r" b="b"/>
              <a:pathLst>
                <a:path w="2596" h="1233">
                  <a:moveTo>
                    <a:pt x="2596" y="1"/>
                  </a:moveTo>
                  <a:lnTo>
                    <a:pt x="2596" y="1"/>
                  </a:lnTo>
                  <a:cubicBezTo>
                    <a:pt x="1652" y="188"/>
                    <a:pt x="762" y="601"/>
                    <a:pt x="6" y="1196"/>
                  </a:cubicBezTo>
                  <a:cubicBezTo>
                    <a:pt x="1" y="1207"/>
                    <a:pt x="1" y="1218"/>
                    <a:pt x="6" y="1228"/>
                  </a:cubicBezTo>
                  <a:cubicBezTo>
                    <a:pt x="11" y="1231"/>
                    <a:pt x="18" y="1232"/>
                    <a:pt x="24" y="1232"/>
                  </a:cubicBezTo>
                  <a:cubicBezTo>
                    <a:pt x="30" y="1232"/>
                    <a:pt x="36" y="1231"/>
                    <a:pt x="38" y="1228"/>
                  </a:cubicBezTo>
                  <a:lnTo>
                    <a:pt x="49" y="1223"/>
                  </a:lnTo>
                  <a:cubicBezTo>
                    <a:pt x="778" y="644"/>
                    <a:pt x="1636" y="242"/>
                    <a:pt x="2548" y="54"/>
                  </a:cubicBezTo>
                  <a:cubicBezTo>
                    <a:pt x="2564" y="33"/>
                    <a:pt x="2580" y="17"/>
                    <a:pt x="2596" y="1"/>
                  </a:cubicBezTo>
                  <a:close/>
                </a:path>
              </a:pathLst>
            </a:custGeom>
            <a:solidFill>
              <a:schemeClr val="dk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73" name="CustomShape 58"/>
            <p:cNvSpPr/>
            <p:nvPr/>
          </p:nvSpPr>
          <p:spPr>
            <a:xfrm>
              <a:off x="5384880" y="3949560"/>
              <a:ext cx="316440" cy="268200"/>
            </a:xfrm>
            <a:custGeom>
              <a:avLst/>
              <a:gdLst/>
              <a:ahLst/>
              <a:rect l="l" t="t" r="r" b="b"/>
              <a:pathLst>
                <a:path w="6066" h="5143">
                  <a:moveTo>
                    <a:pt x="1" y="0"/>
                  </a:moveTo>
                  <a:cubicBezTo>
                    <a:pt x="17" y="33"/>
                    <a:pt x="33" y="70"/>
                    <a:pt x="49" y="102"/>
                  </a:cubicBezTo>
                  <a:cubicBezTo>
                    <a:pt x="387" y="397"/>
                    <a:pt x="1406" y="1266"/>
                    <a:pt x="2441" y="1995"/>
                  </a:cubicBezTo>
                  <a:cubicBezTo>
                    <a:pt x="2896" y="2317"/>
                    <a:pt x="3545" y="2939"/>
                    <a:pt x="4172" y="3545"/>
                  </a:cubicBezTo>
                  <a:cubicBezTo>
                    <a:pt x="4934" y="4279"/>
                    <a:pt x="5652" y="4971"/>
                    <a:pt x="6033" y="5137"/>
                  </a:cubicBezTo>
                  <a:cubicBezTo>
                    <a:pt x="6037" y="5141"/>
                    <a:pt x="6042" y="5143"/>
                    <a:pt x="6047" y="5143"/>
                  </a:cubicBezTo>
                  <a:cubicBezTo>
                    <a:pt x="6054" y="5143"/>
                    <a:pt x="6062" y="5138"/>
                    <a:pt x="6065" y="5132"/>
                  </a:cubicBezTo>
                  <a:cubicBezTo>
                    <a:pt x="6065" y="5126"/>
                    <a:pt x="6065" y="5121"/>
                    <a:pt x="6065" y="5121"/>
                  </a:cubicBezTo>
                  <a:cubicBezTo>
                    <a:pt x="6065" y="5110"/>
                    <a:pt x="6060" y="5105"/>
                    <a:pt x="6054" y="5100"/>
                  </a:cubicBezTo>
                  <a:cubicBezTo>
                    <a:pt x="5883" y="5024"/>
                    <a:pt x="5631" y="4831"/>
                    <a:pt x="5336" y="4574"/>
                  </a:cubicBezTo>
                  <a:cubicBezTo>
                    <a:pt x="5325" y="4563"/>
                    <a:pt x="5315" y="4553"/>
                    <a:pt x="5304" y="4542"/>
                  </a:cubicBezTo>
                  <a:cubicBezTo>
                    <a:pt x="4977" y="4258"/>
                    <a:pt x="4596" y="3893"/>
                    <a:pt x="4205" y="3512"/>
                  </a:cubicBezTo>
                  <a:cubicBezTo>
                    <a:pt x="3577" y="2912"/>
                    <a:pt x="2923" y="2285"/>
                    <a:pt x="2467" y="1963"/>
                  </a:cubicBezTo>
                  <a:cubicBezTo>
                    <a:pt x="2339" y="1872"/>
                    <a:pt x="2215" y="1781"/>
                    <a:pt x="2092" y="1689"/>
                  </a:cubicBezTo>
                  <a:cubicBezTo>
                    <a:pt x="2076" y="1684"/>
                    <a:pt x="2065" y="1673"/>
                    <a:pt x="2054" y="1663"/>
                  </a:cubicBezTo>
                  <a:cubicBezTo>
                    <a:pt x="1073" y="933"/>
                    <a:pt x="194" y="172"/>
                    <a:pt x="1" y="0"/>
                  </a:cubicBezTo>
                  <a:close/>
                </a:path>
              </a:pathLst>
            </a:custGeom>
            <a:solidFill>
              <a:schemeClr val="dk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74" name="CustomShape 59"/>
            <p:cNvSpPr/>
            <p:nvPr/>
          </p:nvSpPr>
          <p:spPr>
            <a:xfrm>
              <a:off x="5717160" y="3407760"/>
              <a:ext cx="1452960" cy="1152360"/>
            </a:xfrm>
            <a:custGeom>
              <a:avLst/>
              <a:gdLst/>
              <a:ahLst/>
              <a:rect l="l" t="t" r="r" b="b"/>
              <a:pathLst>
                <a:path w="27818" h="22060">
                  <a:moveTo>
                    <a:pt x="11596" y="0"/>
                  </a:moveTo>
                  <a:cubicBezTo>
                    <a:pt x="10985" y="0"/>
                    <a:pt x="10407" y="36"/>
                    <a:pt x="9882" y="118"/>
                  </a:cubicBezTo>
                  <a:cubicBezTo>
                    <a:pt x="5378" y="821"/>
                    <a:pt x="0" y="10140"/>
                    <a:pt x="0" y="10140"/>
                  </a:cubicBezTo>
                  <a:lnTo>
                    <a:pt x="3046" y="13764"/>
                  </a:lnTo>
                  <a:lnTo>
                    <a:pt x="6697" y="8944"/>
                  </a:lnTo>
                  <a:lnTo>
                    <a:pt x="7952" y="22059"/>
                  </a:lnTo>
                  <a:lnTo>
                    <a:pt x="12043" y="21770"/>
                  </a:lnTo>
                  <a:lnTo>
                    <a:pt x="12628" y="10494"/>
                  </a:lnTo>
                  <a:lnTo>
                    <a:pt x="15550" y="8386"/>
                  </a:lnTo>
                  <a:cubicBezTo>
                    <a:pt x="15550" y="8386"/>
                    <a:pt x="18420" y="9847"/>
                    <a:pt x="21606" y="9847"/>
                  </a:cubicBezTo>
                  <a:cubicBezTo>
                    <a:pt x="22299" y="9847"/>
                    <a:pt x="23008" y="9778"/>
                    <a:pt x="23705" y="9609"/>
                  </a:cubicBezTo>
                  <a:cubicBezTo>
                    <a:pt x="26772" y="8864"/>
                    <a:pt x="27641" y="4853"/>
                    <a:pt x="27641" y="4853"/>
                  </a:cubicBezTo>
                  <a:lnTo>
                    <a:pt x="27818" y="3770"/>
                  </a:lnTo>
                  <a:lnTo>
                    <a:pt x="22762" y="2075"/>
                  </a:lnTo>
                  <a:cubicBezTo>
                    <a:pt x="22762" y="2075"/>
                    <a:pt x="16222" y="0"/>
                    <a:pt x="11596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75" name="CustomShape 60"/>
            <p:cNvSpPr/>
            <p:nvPr/>
          </p:nvSpPr>
          <p:spPr>
            <a:xfrm>
              <a:off x="6067080" y="3720600"/>
              <a:ext cx="462240" cy="154080"/>
            </a:xfrm>
            <a:custGeom>
              <a:avLst/>
              <a:gdLst/>
              <a:ahLst/>
              <a:rect l="l" t="t" r="r" b="b"/>
              <a:pathLst>
                <a:path w="8853" h="2956">
                  <a:moveTo>
                    <a:pt x="0" y="2955"/>
                  </a:moveTo>
                  <a:cubicBezTo>
                    <a:pt x="0" y="2955"/>
                    <a:pt x="933" y="585"/>
                    <a:pt x="1984" y="296"/>
                  </a:cubicBezTo>
                  <a:cubicBezTo>
                    <a:pt x="3035" y="1"/>
                    <a:pt x="6923" y="1347"/>
                    <a:pt x="8853" y="2397"/>
                  </a:cubicBezTo>
                </a:path>
              </a:pathLst>
            </a:custGeom>
            <a:noFill/>
            <a:ln cap="rnd">
              <a:solidFill>
                <a:schemeClr val="dk1"/>
              </a:solidFill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76" name="CustomShape 61"/>
            <p:cNvSpPr/>
            <p:nvPr/>
          </p:nvSpPr>
          <p:spPr>
            <a:xfrm>
              <a:off x="6331680" y="3906000"/>
              <a:ext cx="44640" cy="49680"/>
            </a:xfrm>
            <a:custGeom>
              <a:avLst/>
              <a:gdLst/>
              <a:ahLst/>
              <a:rect l="l" t="t" r="r" b="b"/>
              <a:pathLst>
                <a:path w="864" h="955">
                  <a:moveTo>
                    <a:pt x="864" y="955"/>
                  </a:moveTo>
                  <a:cubicBezTo>
                    <a:pt x="585" y="193"/>
                    <a:pt x="0" y="0"/>
                    <a:pt x="0" y="0"/>
                  </a:cubicBezTo>
                </a:path>
              </a:pathLst>
            </a:custGeom>
            <a:noFill/>
            <a:ln cap="rnd">
              <a:solidFill>
                <a:schemeClr val="dk1"/>
              </a:solidFill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77" name="CustomShape 62"/>
            <p:cNvSpPr/>
            <p:nvPr/>
          </p:nvSpPr>
          <p:spPr>
            <a:xfrm>
              <a:off x="6360120" y="3897000"/>
              <a:ext cx="18360" cy="57600"/>
            </a:xfrm>
            <a:custGeom>
              <a:avLst/>
              <a:gdLst/>
              <a:ahLst/>
              <a:rect l="l" t="t" r="r" b="b"/>
              <a:pathLst>
                <a:path w="360" h="1106">
                  <a:moveTo>
                    <a:pt x="0" y="1"/>
                  </a:moveTo>
                  <a:cubicBezTo>
                    <a:pt x="0" y="1"/>
                    <a:pt x="359" y="328"/>
                    <a:pt x="338" y="1105"/>
                  </a:cubicBezTo>
                </a:path>
              </a:pathLst>
            </a:custGeom>
            <a:noFill/>
            <a:ln cap="rnd">
              <a:solidFill>
                <a:schemeClr val="dk1"/>
              </a:solidFill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78" name="CustomShape 63"/>
            <p:cNvSpPr/>
            <p:nvPr/>
          </p:nvSpPr>
          <p:spPr>
            <a:xfrm>
              <a:off x="6316560" y="3831840"/>
              <a:ext cx="184680" cy="716040"/>
            </a:xfrm>
            <a:custGeom>
              <a:avLst/>
              <a:gdLst/>
              <a:ahLst/>
              <a:rect l="l" t="t" r="r" b="b"/>
              <a:pathLst>
                <a:path w="3545" h="13711">
                  <a:moveTo>
                    <a:pt x="33" y="13711"/>
                  </a:moveTo>
                  <a:cubicBezTo>
                    <a:pt x="1" y="10547"/>
                    <a:pt x="11" y="7384"/>
                    <a:pt x="70" y="4226"/>
                  </a:cubicBezTo>
                  <a:cubicBezTo>
                    <a:pt x="81" y="3593"/>
                    <a:pt x="97" y="2944"/>
                    <a:pt x="344" y="2365"/>
                  </a:cubicBezTo>
                  <a:cubicBezTo>
                    <a:pt x="596" y="1759"/>
                    <a:pt x="1078" y="1277"/>
                    <a:pt x="1625" y="917"/>
                  </a:cubicBezTo>
                  <a:cubicBezTo>
                    <a:pt x="2172" y="558"/>
                    <a:pt x="2939" y="247"/>
                    <a:pt x="3545" y="0"/>
                  </a:cubicBezTo>
                </a:path>
              </a:pathLst>
            </a:custGeom>
            <a:noFill/>
            <a:ln>
              <a:solidFill>
                <a:schemeClr val="dk1"/>
              </a:solidFill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79" name="CustomShape 64"/>
            <p:cNvSpPr/>
            <p:nvPr/>
          </p:nvSpPr>
          <p:spPr>
            <a:xfrm>
              <a:off x="6850800" y="2692440"/>
              <a:ext cx="84600" cy="101880"/>
            </a:xfrm>
            <a:custGeom>
              <a:avLst/>
              <a:gdLst/>
              <a:ahLst/>
              <a:rect l="l" t="t" r="r" b="b"/>
              <a:pathLst>
                <a:path w="1626" h="1958">
                  <a:moveTo>
                    <a:pt x="516" y="1"/>
                  </a:moveTo>
                  <a:lnTo>
                    <a:pt x="1" y="1958"/>
                  </a:lnTo>
                  <a:lnTo>
                    <a:pt x="1626" y="1497"/>
                  </a:lnTo>
                  <a:cubicBezTo>
                    <a:pt x="1626" y="1497"/>
                    <a:pt x="1363" y="634"/>
                    <a:pt x="1100" y="339"/>
                  </a:cubicBezTo>
                  <a:cubicBezTo>
                    <a:pt x="945" y="162"/>
                    <a:pt x="741" y="44"/>
                    <a:pt x="516" y="1"/>
                  </a:cubicBezTo>
                  <a:close/>
                </a:path>
              </a:pathLst>
            </a:custGeom>
            <a:solidFill>
              <a:srgbClr val="f2d0a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80" name="CustomShape 65"/>
            <p:cNvSpPr/>
            <p:nvPr/>
          </p:nvSpPr>
          <p:spPr>
            <a:xfrm>
              <a:off x="6942600" y="2643120"/>
              <a:ext cx="121320" cy="158400"/>
            </a:xfrm>
            <a:custGeom>
              <a:avLst/>
              <a:gdLst/>
              <a:ahLst/>
              <a:rect l="l" t="t" r="r" b="b"/>
              <a:pathLst>
                <a:path w="2328" h="3041">
                  <a:moveTo>
                    <a:pt x="1582" y="0"/>
                  </a:moveTo>
                  <a:lnTo>
                    <a:pt x="1" y="3040"/>
                  </a:lnTo>
                  <a:lnTo>
                    <a:pt x="2328" y="1501"/>
                  </a:lnTo>
                  <a:lnTo>
                    <a:pt x="1582" y="0"/>
                  </a:lnTo>
                  <a:close/>
                </a:path>
              </a:pathLst>
            </a:custGeom>
            <a:solidFill>
              <a:srgbClr val="f2d0a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81" name="CustomShape 66"/>
            <p:cNvSpPr/>
            <p:nvPr/>
          </p:nvSpPr>
          <p:spPr>
            <a:xfrm>
              <a:off x="6942600" y="2643120"/>
              <a:ext cx="121320" cy="158400"/>
            </a:xfrm>
            <a:custGeom>
              <a:avLst/>
              <a:gdLst/>
              <a:ahLst/>
              <a:rect l="l" t="t" r="r" b="b"/>
              <a:pathLst>
                <a:path w="2328" h="3041">
                  <a:moveTo>
                    <a:pt x="1" y="3040"/>
                  </a:moveTo>
                  <a:lnTo>
                    <a:pt x="1582" y="0"/>
                  </a:lnTo>
                  <a:lnTo>
                    <a:pt x="2328" y="1501"/>
                  </a:lnTo>
                  <a:close/>
                </a:path>
              </a:pathLst>
            </a:custGeom>
            <a:solidFill>
              <a:schemeClr val="accent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82" name="CustomShape 67"/>
            <p:cNvSpPr/>
            <p:nvPr/>
          </p:nvSpPr>
          <p:spPr>
            <a:xfrm>
              <a:off x="5849640" y="3593160"/>
              <a:ext cx="1249560" cy="497520"/>
            </a:xfrm>
            <a:custGeom>
              <a:avLst/>
              <a:gdLst/>
              <a:ahLst/>
              <a:rect l="l" t="t" r="r" b="b"/>
              <a:pathLst>
                <a:path w="23990" h="9556">
                  <a:moveTo>
                    <a:pt x="23952" y="1"/>
                  </a:moveTo>
                  <a:cubicBezTo>
                    <a:pt x="23378" y="1486"/>
                    <a:pt x="22649" y="3148"/>
                    <a:pt x="21260" y="4071"/>
                  </a:cubicBezTo>
                  <a:cubicBezTo>
                    <a:pt x="20356" y="4676"/>
                    <a:pt x="19335" y="4867"/>
                    <a:pt x="18406" y="4867"/>
                  </a:cubicBezTo>
                  <a:cubicBezTo>
                    <a:pt x="17556" y="4867"/>
                    <a:pt x="16782" y="4707"/>
                    <a:pt x="16242" y="4558"/>
                  </a:cubicBezTo>
                  <a:cubicBezTo>
                    <a:pt x="14515" y="4076"/>
                    <a:pt x="12837" y="3352"/>
                    <a:pt x="11362" y="2714"/>
                  </a:cubicBezTo>
                  <a:cubicBezTo>
                    <a:pt x="11164" y="2628"/>
                    <a:pt x="10960" y="2532"/>
                    <a:pt x="10740" y="2435"/>
                  </a:cubicBezTo>
                  <a:cubicBezTo>
                    <a:pt x="9689" y="1958"/>
                    <a:pt x="8422" y="1381"/>
                    <a:pt x="7308" y="1381"/>
                  </a:cubicBezTo>
                  <a:cubicBezTo>
                    <a:pt x="7133" y="1381"/>
                    <a:pt x="6961" y="1396"/>
                    <a:pt x="6794" y="1427"/>
                  </a:cubicBezTo>
                  <a:cubicBezTo>
                    <a:pt x="5196" y="1727"/>
                    <a:pt x="4258" y="3148"/>
                    <a:pt x="3346" y="4526"/>
                  </a:cubicBezTo>
                  <a:cubicBezTo>
                    <a:pt x="3233" y="4693"/>
                    <a:pt x="3126" y="4853"/>
                    <a:pt x="3019" y="5014"/>
                  </a:cubicBezTo>
                  <a:cubicBezTo>
                    <a:pt x="2665" y="5534"/>
                    <a:pt x="2338" y="6087"/>
                    <a:pt x="2016" y="6617"/>
                  </a:cubicBezTo>
                  <a:cubicBezTo>
                    <a:pt x="1416" y="7615"/>
                    <a:pt x="794" y="8655"/>
                    <a:pt x="0" y="9524"/>
                  </a:cubicBezTo>
                  <a:lnTo>
                    <a:pt x="32" y="9556"/>
                  </a:lnTo>
                  <a:cubicBezTo>
                    <a:pt x="831" y="8676"/>
                    <a:pt x="1453" y="7642"/>
                    <a:pt x="2054" y="6639"/>
                  </a:cubicBezTo>
                  <a:cubicBezTo>
                    <a:pt x="2376" y="6108"/>
                    <a:pt x="2703" y="5556"/>
                    <a:pt x="3051" y="5041"/>
                  </a:cubicBezTo>
                  <a:cubicBezTo>
                    <a:pt x="3164" y="4880"/>
                    <a:pt x="3271" y="4714"/>
                    <a:pt x="3384" y="4548"/>
                  </a:cubicBezTo>
                  <a:cubicBezTo>
                    <a:pt x="4284" y="3180"/>
                    <a:pt x="5223" y="1770"/>
                    <a:pt x="6804" y="1470"/>
                  </a:cubicBezTo>
                  <a:cubicBezTo>
                    <a:pt x="6966" y="1440"/>
                    <a:pt x="7134" y="1426"/>
                    <a:pt x="7305" y="1426"/>
                  </a:cubicBezTo>
                  <a:cubicBezTo>
                    <a:pt x="8406" y="1426"/>
                    <a:pt x="9675" y="1999"/>
                    <a:pt x="10719" y="2473"/>
                  </a:cubicBezTo>
                  <a:cubicBezTo>
                    <a:pt x="10939" y="2575"/>
                    <a:pt x="11148" y="2666"/>
                    <a:pt x="11346" y="2757"/>
                  </a:cubicBezTo>
                  <a:cubicBezTo>
                    <a:pt x="12826" y="3395"/>
                    <a:pt x="14504" y="4119"/>
                    <a:pt x="16231" y="4601"/>
                  </a:cubicBezTo>
                  <a:cubicBezTo>
                    <a:pt x="16772" y="4752"/>
                    <a:pt x="17546" y="4911"/>
                    <a:pt x="18397" y="4911"/>
                  </a:cubicBezTo>
                  <a:cubicBezTo>
                    <a:pt x="19336" y="4911"/>
                    <a:pt x="20368" y="4718"/>
                    <a:pt x="21287" y="4108"/>
                  </a:cubicBezTo>
                  <a:cubicBezTo>
                    <a:pt x="22681" y="3175"/>
                    <a:pt x="23416" y="1508"/>
                    <a:pt x="23990" y="17"/>
                  </a:cubicBezTo>
                  <a:lnTo>
                    <a:pt x="23952" y="1"/>
                  </a:ln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83" name="CustomShape 68"/>
            <p:cNvSpPr/>
            <p:nvPr/>
          </p:nvSpPr>
          <p:spPr>
            <a:xfrm>
              <a:off x="6909480" y="3519360"/>
              <a:ext cx="90360" cy="253800"/>
            </a:xfrm>
            <a:custGeom>
              <a:avLst/>
              <a:gdLst/>
              <a:ahLst/>
              <a:rect l="l" t="t" r="r" b="b"/>
              <a:pathLst>
                <a:path w="1744" h="4880">
                  <a:moveTo>
                    <a:pt x="569" y="0"/>
                  </a:moveTo>
                  <a:cubicBezTo>
                    <a:pt x="129" y="815"/>
                    <a:pt x="0" y="1759"/>
                    <a:pt x="210" y="2665"/>
                  </a:cubicBezTo>
                  <a:cubicBezTo>
                    <a:pt x="424" y="3561"/>
                    <a:pt x="960" y="4349"/>
                    <a:pt x="1722" y="4880"/>
                  </a:cubicBezTo>
                  <a:lnTo>
                    <a:pt x="1743" y="4847"/>
                  </a:lnTo>
                  <a:cubicBezTo>
                    <a:pt x="992" y="4322"/>
                    <a:pt x="462" y="3539"/>
                    <a:pt x="247" y="2654"/>
                  </a:cubicBezTo>
                  <a:cubicBezTo>
                    <a:pt x="43" y="1764"/>
                    <a:pt x="172" y="826"/>
                    <a:pt x="606" y="22"/>
                  </a:cubicBezTo>
                  <a:lnTo>
                    <a:pt x="569" y="0"/>
                  </a:ln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84" name="CustomShape 69"/>
            <p:cNvSpPr/>
            <p:nvPr/>
          </p:nvSpPr>
          <p:spPr>
            <a:xfrm>
              <a:off x="6063840" y="3733920"/>
              <a:ext cx="463320" cy="142560"/>
            </a:xfrm>
            <a:custGeom>
              <a:avLst/>
              <a:gdLst/>
              <a:ahLst/>
              <a:rect l="l" t="t" r="r" b="b"/>
              <a:pathLst>
                <a:path w="8902" h="2742">
                  <a:moveTo>
                    <a:pt x="2394" y="1"/>
                  </a:moveTo>
                  <a:cubicBezTo>
                    <a:pt x="2241" y="1"/>
                    <a:pt x="2111" y="15"/>
                    <a:pt x="2006" y="44"/>
                  </a:cubicBezTo>
                  <a:cubicBezTo>
                    <a:pt x="961" y="334"/>
                    <a:pt x="44" y="2618"/>
                    <a:pt x="6" y="2714"/>
                  </a:cubicBezTo>
                  <a:cubicBezTo>
                    <a:pt x="1" y="2725"/>
                    <a:pt x="6" y="2736"/>
                    <a:pt x="17" y="2741"/>
                  </a:cubicBezTo>
                  <a:lnTo>
                    <a:pt x="28" y="2741"/>
                  </a:lnTo>
                  <a:cubicBezTo>
                    <a:pt x="33" y="2741"/>
                    <a:pt x="44" y="2736"/>
                    <a:pt x="49" y="2730"/>
                  </a:cubicBezTo>
                  <a:cubicBezTo>
                    <a:pt x="54" y="2704"/>
                    <a:pt x="993" y="371"/>
                    <a:pt x="2022" y="82"/>
                  </a:cubicBezTo>
                  <a:cubicBezTo>
                    <a:pt x="2125" y="53"/>
                    <a:pt x="2252" y="40"/>
                    <a:pt x="2401" y="40"/>
                  </a:cubicBezTo>
                  <a:cubicBezTo>
                    <a:pt x="3821" y="40"/>
                    <a:pt x="7171" y="1257"/>
                    <a:pt x="8869" y="2184"/>
                  </a:cubicBezTo>
                  <a:cubicBezTo>
                    <a:pt x="8873" y="2185"/>
                    <a:pt x="8876" y="2186"/>
                    <a:pt x="8879" y="2186"/>
                  </a:cubicBezTo>
                  <a:cubicBezTo>
                    <a:pt x="8886" y="2186"/>
                    <a:pt x="8892" y="2182"/>
                    <a:pt x="8896" y="2178"/>
                  </a:cubicBezTo>
                  <a:cubicBezTo>
                    <a:pt x="8902" y="2167"/>
                    <a:pt x="8902" y="2151"/>
                    <a:pt x="8891" y="2146"/>
                  </a:cubicBezTo>
                  <a:cubicBezTo>
                    <a:pt x="7190" y="1220"/>
                    <a:pt x="3828" y="1"/>
                    <a:pt x="2394" y="1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85" name="CustomShape 70"/>
            <p:cNvSpPr/>
            <p:nvPr/>
          </p:nvSpPr>
          <p:spPr>
            <a:xfrm>
              <a:off x="6328080" y="3905640"/>
              <a:ext cx="46800" cy="51480"/>
            </a:xfrm>
            <a:custGeom>
              <a:avLst/>
              <a:gdLst/>
              <a:ahLst/>
              <a:rect l="l" t="t" r="r" b="b"/>
              <a:pathLst>
                <a:path w="907" h="995">
                  <a:moveTo>
                    <a:pt x="18" y="1"/>
                  </a:moveTo>
                  <a:cubicBezTo>
                    <a:pt x="11" y="1"/>
                    <a:pt x="4" y="6"/>
                    <a:pt x="0" y="14"/>
                  </a:cubicBezTo>
                  <a:cubicBezTo>
                    <a:pt x="0" y="24"/>
                    <a:pt x="6" y="35"/>
                    <a:pt x="16" y="40"/>
                  </a:cubicBezTo>
                  <a:cubicBezTo>
                    <a:pt x="22" y="46"/>
                    <a:pt x="595" y="244"/>
                    <a:pt x="863" y="979"/>
                  </a:cubicBezTo>
                  <a:cubicBezTo>
                    <a:pt x="869" y="989"/>
                    <a:pt x="874" y="995"/>
                    <a:pt x="885" y="995"/>
                  </a:cubicBezTo>
                  <a:lnTo>
                    <a:pt x="890" y="989"/>
                  </a:lnTo>
                  <a:cubicBezTo>
                    <a:pt x="901" y="984"/>
                    <a:pt x="906" y="973"/>
                    <a:pt x="906" y="963"/>
                  </a:cubicBezTo>
                  <a:cubicBezTo>
                    <a:pt x="628" y="201"/>
                    <a:pt x="38" y="3"/>
                    <a:pt x="27" y="3"/>
                  </a:cubicBezTo>
                  <a:cubicBezTo>
                    <a:pt x="24" y="1"/>
                    <a:pt x="21" y="1"/>
                    <a:pt x="18" y="1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86" name="CustomShape 71"/>
            <p:cNvSpPr/>
            <p:nvPr/>
          </p:nvSpPr>
          <p:spPr>
            <a:xfrm>
              <a:off x="6356880" y="3896280"/>
              <a:ext cx="20880" cy="59760"/>
            </a:xfrm>
            <a:custGeom>
              <a:avLst/>
              <a:gdLst/>
              <a:ahLst/>
              <a:rect l="l" t="t" r="r" b="b"/>
              <a:pathLst>
                <a:path w="408" h="1151">
                  <a:moveTo>
                    <a:pt x="22" y="0"/>
                  </a:moveTo>
                  <a:cubicBezTo>
                    <a:pt x="16" y="0"/>
                    <a:pt x="11" y="3"/>
                    <a:pt x="5" y="8"/>
                  </a:cubicBezTo>
                  <a:cubicBezTo>
                    <a:pt x="0" y="19"/>
                    <a:pt x="0" y="30"/>
                    <a:pt x="5" y="40"/>
                  </a:cubicBezTo>
                  <a:cubicBezTo>
                    <a:pt x="16" y="40"/>
                    <a:pt x="365" y="373"/>
                    <a:pt x="343" y="1129"/>
                  </a:cubicBezTo>
                  <a:cubicBezTo>
                    <a:pt x="343" y="1140"/>
                    <a:pt x="354" y="1150"/>
                    <a:pt x="365" y="1150"/>
                  </a:cubicBezTo>
                  <a:cubicBezTo>
                    <a:pt x="375" y="1150"/>
                    <a:pt x="381" y="1145"/>
                    <a:pt x="386" y="1134"/>
                  </a:cubicBezTo>
                  <a:cubicBezTo>
                    <a:pt x="408" y="351"/>
                    <a:pt x="54" y="24"/>
                    <a:pt x="38" y="8"/>
                  </a:cubicBezTo>
                  <a:cubicBezTo>
                    <a:pt x="32" y="3"/>
                    <a:pt x="27" y="0"/>
                    <a:pt x="22" y="0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87" name="CustomShape 72"/>
            <p:cNvSpPr/>
            <p:nvPr/>
          </p:nvSpPr>
          <p:spPr>
            <a:xfrm>
              <a:off x="6313320" y="3831480"/>
              <a:ext cx="186480" cy="714960"/>
            </a:xfrm>
            <a:custGeom>
              <a:avLst/>
              <a:gdLst/>
              <a:ahLst/>
              <a:rect l="l" t="t" r="r" b="b"/>
              <a:pathLst>
                <a:path w="3583" h="13728">
                  <a:moveTo>
                    <a:pt x="3566" y="1"/>
                  </a:moveTo>
                  <a:lnTo>
                    <a:pt x="3497" y="22"/>
                  </a:lnTo>
                  <a:cubicBezTo>
                    <a:pt x="2907" y="269"/>
                    <a:pt x="2167" y="569"/>
                    <a:pt x="1641" y="918"/>
                  </a:cubicBezTo>
                  <a:cubicBezTo>
                    <a:pt x="1025" y="1320"/>
                    <a:pt x="574" y="1829"/>
                    <a:pt x="344" y="2376"/>
                  </a:cubicBezTo>
                  <a:cubicBezTo>
                    <a:pt x="92" y="2966"/>
                    <a:pt x="81" y="3647"/>
                    <a:pt x="70" y="4242"/>
                  </a:cubicBezTo>
                  <a:cubicBezTo>
                    <a:pt x="11" y="7384"/>
                    <a:pt x="1" y="10575"/>
                    <a:pt x="38" y="13727"/>
                  </a:cubicBezTo>
                  <a:lnTo>
                    <a:pt x="81" y="13727"/>
                  </a:lnTo>
                  <a:cubicBezTo>
                    <a:pt x="49" y="10575"/>
                    <a:pt x="60" y="7384"/>
                    <a:pt x="119" y="4242"/>
                  </a:cubicBezTo>
                  <a:cubicBezTo>
                    <a:pt x="129" y="3652"/>
                    <a:pt x="140" y="2982"/>
                    <a:pt x="392" y="2392"/>
                  </a:cubicBezTo>
                  <a:cubicBezTo>
                    <a:pt x="617" y="1851"/>
                    <a:pt x="1057" y="1357"/>
                    <a:pt x="1663" y="955"/>
                  </a:cubicBezTo>
                  <a:cubicBezTo>
                    <a:pt x="2188" y="607"/>
                    <a:pt x="2923" y="307"/>
                    <a:pt x="3513" y="65"/>
                  </a:cubicBezTo>
                  <a:lnTo>
                    <a:pt x="3582" y="38"/>
                  </a:lnTo>
                  <a:lnTo>
                    <a:pt x="3566" y="1"/>
                  </a:ln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88" name="CustomShape 73"/>
            <p:cNvSpPr/>
            <p:nvPr/>
          </p:nvSpPr>
          <p:spPr>
            <a:xfrm>
              <a:off x="6644880" y="3308760"/>
              <a:ext cx="63000" cy="24840"/>
            </a:xfrm>
            <a:custGeom>
              <a:avLst/>
              <a:gdLst/>
              <a:ahLst/>
              <a:rect l="l" t="t" r="r" b="b"/>
              <a:pathLst>
                <a:path w="1218" h="474">
                  <a:moveTo>
                    <a:pt x="38" y="1"/>
                  </a:moveTo>
                  <a:cubicBezTo>
                    <a:pt x="22" y="1"/>
                    <a:pt x="10" y="11"/>
                    <a:pt x="6" y="29"/>
                  </a:cubicBezTo>
                  <a:cubicBezTo>
                    <a:pt x="0" y="45"/>
                    <a:pt x="16" y="66"/>
                    <a:pt x="32" y="66"/>
                  </a:cubicBezTo>
                  <a:cubicBezTo>
                    <a:pt x="38" y="66"/>
                    <a:pt x="676" y="184"/>
                    <a:pt x="1164" y="469"/>
                  </a:cubicBezTo>
                  <a:cubicBezTo>
                    <a:pt x="1164" y="474"/>
                    <a:pt x="1175" y="474"/>
                    <a:pt x="1180" y="474"/>
                  </a:cubicBezTo>
                  <a:cubicBezTo>
                    <a:pt x="1191" y="474"/>
                    <a:pt x="1201" y="469"/>
                    <a:pt x="1207" y="463"/>
                  </a:cubicBezTo>
                  <a:cubicBezTo>
                    <a:pt x="1217" y="447"/>
                    <a:pt x="1212" y="426"/>
                    <a:pt x="1196" y="415"/>
                  </a:cubicBezTo>
                  <a:cubicBezTo>
                    <a:pt x="703" y="120"/>
                    <a:pt x="54" y="2"/>
                    <a:pt x="49" y="2"/>
                  </a:cubicBezTo>
                  <a:cubicBezTo>
                    <a:pt x="45" y="1"/>
                    <a:pt x="41" y="1"/>
                    <a:pt x="38" y="1"/>
                  </a:cubicBezTo>
                  <a:close/>
                </a:path>
              </a:pathLst>
            </a:custGeom>
            <a:solidFill>
              <a:schemeClr val="accent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89" name="CustomShape 74"/>
            <p:cNvSpPr/>
            <p:nvPr/>
          </p:nvSpPr>
          <p:spPr>
            <a:xfrm>
              <a:off x="7045200" y="3351600"/>
              <a:ext cx="105480" cy="12240"/>
            </a:xfrm>
            <a:custGeom>
              <a:avLst/>
              <a:gdLst/>
              <a:ahLst/>
              <a:rect l="l" t="t" r="r" b="b"/>
              <a:pathLst>
                <a:path w="2033" h="241">
                  <a:moveTo>
                    <a:pt x="925" y="0"/>
                  </a:moveTo>
                  <a:cubicBezTo>
                    <a:pt x="624" y="0"/>
                    <a:pt x="322" y="40"/>
                    <a:pt x="27" y="117"/>
                  </a:cubicBezTo>
                  <a:cubicBezTo>
                    <a:pt x="11" y="122"/>
                    <a:pt x="0" y="144"/>
                    <a:pt x="5" y="160"/>
                  </a:cubicBezTo>
                  <a:cubicBezTo>
                    <a:pt x="10" y="173"/>
                    <a:pt x="25" y="183"/>
                    <a:pt x="39" y="183"/>
                  </a:cubicBezTo>
                  <a:cubicBezTo>
                    <a:pt x="42" y="183"/>
                    <a:pt x="45" y="182"/>
                    <a:pt x="48" y="181"/>
                  </a:cubicBezTo>
                  <a:cubicBezTo>
                    <a:pt x="335" y="107"/>
                    <a:pt x="630" y="69"/>
                    <a:pt x="924" y="69"/>
                  </a:cubicBezTo>
                  <a:cubicBezTo>
                    <a:pt x="1283" y="69"/>
                    <a:pt x="1642" y="125"/>
                    <a:pt x="1984" y="240"/>
                  </a:cubicBezTo>
                  <a:lnTo>
                    <a:pt x="1995" y="240"/>
                  </a:lnTo>
                  <a:cubicBezTo>
                    <a:pt x="2011" y="240"/>
                    <a:pt x="2021" y="230"/>
                    <a:pt x="2027" y="219"/>
                  </a:cubicBezTo>
                  <a:cubicBezTo>
                    <a:pt x="2032" y="203"/>
                    <a:pt x="2021" y="181"/>
                    <a:pt x="2005" y="176"/>
                  </a:cubicBezTo>
                  <a:cubicBezTo>
                    <a:pt x="1655" y="58"/>
                    <a:pt x="1291" y="0"/>
                    <a:pt x="925" y="0"/>
                  </a:cubicBezTo>
                  <a:close/>
                </a:path>
              </a:pathLst>
            </a:custGeom>
            <a:solidFill>
              <a:srgbClr val="eaac8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90" name="CustomShape 75"/>
            <p:cNvSpPr/>
            <p:nvPr/>
          </p:nvSpPr>
          <p:spPr>
            <a:xfrm>
              <a:off x="7122960" y="3455280"/>
              <a:ext cx="117720" cy="116280"/>
            </a:xfrm>
            <a:custGeom>
              <a:avLst/>
              <a:gdLst/>
              <a:ahLst/>
              <a:rect l="l" t="t" r="r" b="b"/>
              <a:pathLst>
                <a:path w="2269" h="2237">
                  <a:moveTo>
                    <a:pt x="2209" y="0"/>
                  </a:moveTo>
                  <a:cubicBezTo>
                    <a:pt x="1630" y="0"/>
                    <a:pt x="1072" y="226"/>
                    <a:pt x="660" y="633"/>
                  </a:cubicBezTo>
                  <a:cubicBezTo>
                    <a:pt x="241" y="1046"/>
                    <a:pt x="5" y="1609"/>
                    <a:pt x="0" y="2199"/>
                  </a:cubicBezTo>
                  <a:cubicBezTo>
                    <a:pt x="0" y="2220"/>
                    <a:pt x="16" y="2236"/>
                    <a:pt x="38" y="2236"/>
                  </a:cubicBezTo>
                  <a:cubicBezTo>
                    <a:pt x="54" y="2236"/>
                    <a:pt x="70" y="2220"/>
                    <a:pt x="70" y="2199"/>
                  </a:cubicBezTo>
                  <a:cubicBezTo>
                    <a:pt x="75" y="1630"/>
                    <a:pt x="300" y="1084"/>
                    <a:pt x="708" y="687"/>
                  </a:cubicBezTo>
                  <a:cubicBezTo>
                    <a:pt x="1110" y="290"/>
                    <a:pt x="1646" y="70"/>
                    <a:pt x="2209" y="70"/>
                  </a:cubicBezTo>
                  <a:lnTo>
                    <a:pt x="2236" y="70"/>
                  </a:lnTo>
                  <a:cubicBezTo>
                    <a:pt x="2252" y="70"/>
                    <a:pt x="2268" y="54"/>
                    <a:pt x="2268" y="33"/>
                  </a:cubicBezTo>
                  <a:cubicBezTo>
                    <a:pt x="2268" y="16"/>
                    <a:pt x="2252" y="0"/>
                    <a:pt x="2236" y="0"/>
                  </a:cubicBezTo>
                  <a:close/>
                </a:path>
              </a:pathLst>
            </a:custGeom>
            <a:solidFill>
              <a:srgbClr val="eaac8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91" name="CustomShape 76"/>
            <p:cNvSpPr/>
            <p:nvPr/>
          </p:nvSpPr>
          <p:spPr>
            <a:xfrm>
              <a:off x="7102800" y="3526200"/>
              <a:ext cx="113040" cy="333000"/>
            </a:xfrm>
            <a:custGeom>
              <a:avLst/>
              <a:gdLst/>
              <a:ahLst/>
              <a:rect l="l" t="t" r="r" b="b"/>
              <a:pathLst>
                <a:path w="2167" h="6382">
                  <a:moveTo>
                    <a:pt x="1" y="6381"/>
                  </a:moveTo>
                  <a:lnTo>
                    <a:pt x="2167" y="1"/>
                  </a:lnTo>
                </a:path>
              </a:pathLst>
            </a:custGeom>
            <a:noFill/>
            <a:ln w="9525">
              <a:solidFill>
                <a:schemeClr val="dk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92" name="CustomShape 77"/>
            <p:cNvSpPr/>
            <p:nvPr/>
          </p:nvSpPr>
          <p:spPr>
            <a:xfrm>
              <a:off x="6054840" y="3207960"/>
              <a:ext cx="517680" cy="246960"/>
            </a:xfrm>
            <a:custGeom>
              <a:avLst/>
              <a:gdLst/>
              <a:ahLst/>
              <a:rect l="l" t="t" r="r" b="b"/>
              <a:pathLst>
                <a:path w="9915" h="4724">
                  <a:moveTo>
                    <a:pt x="6934" y="0"/>
                  </a:moveTo>
                  <a:lnTo>
                    <a:pt x="1" y="585"/>
                  </a:lnTo>
                  <a:lnTo>
                    <a:pt x="274" y="938"/>
                  </a:lnTo>
                  <a:lnTo>
                    <a:pt x="3014" y="4048"/>
                  </a:lnTo>
                  <a:lnTo>
                    <a:pt x="9915" y="4724"/>
                  </a:lnTo>
                  <a:lnTo>
                    <a:pt x="9915" y="4724"/>
                  </a:lnTo>
                  <a:lnTo>
                    <a:pt x="6934" y="0"/>
                  </a:lnTo>
                  <a:close/>
                </a:path>
              </a:pathLst>
            </a:custGeom>
            <a:solidFill>
              <a:schemeClr val="accent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93" name="CustomShape 78"/>
            <p:cNvSpPr/>
            <p:nvPr/>
          </p:nvSpPr>
          <p:spPr>
            <a:xfrm>
              <a:off x="6700320" y="2671560"/>
              <a:ext cx="564480" cy="989280"/>
            </a:xfrm>
            <a:custGeom>
              <a:avLst/>
              <a:gdLst/>
              <a:ahLst/>
              <a:rect l="l" t="t" r="r" b="b"/>
              <a:pathLst>
                <a:path w="10811" h="18933">
                  <a:moveTo>
                    <a:pt x="9245" y="0"/>
                  </a:moveTo>
                  <a:lnTo>
                    <a:pt x="2950" y="1668"/>
                  </a:lnTo>
                  <a:cubicBezTo>
                    <a:pt x="2816" y="2601"/>
                    <a:pt x="2628" y="4236"/>
                    <a:pt x="2505" y="5164"/>
                  </a:cubicBezTo>
                  <a:cubicBezTo>
                    <a:pt x="2376" y="6097"/>
                    <a:pt x="2108" y="7105"/>
                    <a:pt x="2108" y="8043"/>
                  </a:cubicBezTo>
                  <a:cubicBezTo>
                    <a:pt x="1893" y="9619"/>
                    <a:pt x="1657" y="11260"/>
                    <a:pt x="1105" y="12761"/>
                  </a:cubicBezTo>
                  <a:cubicBezTo>
                    <a:pt x="751" y="13716"/>
                    <a:pt x="387" y="14665"/>
                    <a:pt x="1" y="15603"/>
                  </a:cubicBezTo>
                  <a:cubicBezTo>
                    <a:pt x="1" y="15603"/>
                    <a:pt x="762" y="15925"/>
                    <a:pt x="4848" y="16686"/>
                  </a:cubicBezTo>
                  <a:cubicBezTo>
                    <a:pt x="8939" y="17442"/>
                    <a:pt x="8821" y="18933"/>
                    <a:pt x="8821" y="18933"/>
                  </a:cubicBezTo>
                  <a:cubicBezTo>
                    <a:pt x="8821" y="18933"/>
                    <a:pt x="9641" y="16043"/>
                    <a:pt x="10226" y="13206"/>
                  </a:cubicBezTo>
                  <a:cubicBezTo>
                    <a:pt x="10810" y="10375"/>
                    <a:pt x="10784" y="1609"/>
                    <a:pt x="10784" y="1609"/>
                  </a:cubicBezTo>
                  <a:lnTo>
                    <a:pt x="9245" y="0"/>
                  </a:ln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94" name="CustomShape 79"/>
            <p:cNvSpPr/>
            <p:nvPr/>
          </p:nvSpPr>
          <p:spPr>
            <a:xfrm>
              <a:off x="6686640" y="2741760"/>
              <a:ext cx="647280" cy="859320"/>
            </a:xfrm>
            <a:custGeom>
              <a:avLst/>
              <a:gdLst/>
              <a:ahLst/>
              <a:rect l="l" t="t" r="r" b="b"/>
              <a:pathLst>
                <a:path w="12398" h="16446">
                  <a:moveTo>
                    <a:pt x="10589" y="1"/>
                  </a:moveTo>
                  <a:cubicBezTo>
                    <a:pt x="9769" y="1"/>
                    <a:pt x="8930" y="1137"/>
                    <a:pt x="8612" y="1730"/>
                  </a:cubicBezTo>
                  <a:cubicBezTo>
                    <a:pt x="7969" y="2932"/>
                    <a:pt x="7744" y="4336"/>
                    <a:pt x="7540" y="5666"/>
                  </a:cubicBezTo>
                  <a:cubicBezTo>
                    <a:pt x="7245" y="7553"/>
                    <a:pt x="7084" y="9897"/>
                    <a:pt x="7014" y="11805"/>
                  </a:cubicBezTo>
                  <a:lnTo>
                    <a:pt x="60" y="13645"/>
                  </a:lnTo>
                  <a:lnTo>
                    <a:pt x="1" y="16395"/>
                  </a:lnTo>
                  <a:cubicBezTo>
                    <a:pt x="1" y="16395"/>
                    <a:pt x="555" y="16445"/>
                    <a:pt x="1657" y="16445"/>
                  </a:cubicBezTo>
                  <a:cubicBezTo>
                    <a:pt x="2432" y="16445"/>
                    <a:pt x="3479" y="16420"/>
                    <a:pt x="4794" y="16336"/>
                  </a:cubicBezTo>
                  <a:cubicBezTo>
                    <a:pt x="7979" y="16127"/>
                    <a:pt x="9438" y="15687"/>
                    <a:pt x="9937" y="15017"/>
                  </a:cubicBezTo>
                  <a:cubicBezTo>
                    <a:pt x="10425" y="14358"/>
                    <a:pt x="10784" y="13484"/>
                    <a:pt x="11020" y="12712"/>
                  </a:cubicBezTo>
                  <a:cubicBezTo>
                    <a:pt x="11288" y="11811"/>
                    <a:pt x="11358" y="10872"/>
                    <a:pt x="11593" y="9961"/>
                  </a:cubicBezTo>
                  <a:cubicBezTo>
                    <a:pt x="12055" y="8159"/>
                    <a:pt x="12398" y="6320"/>
                    <a:pt x="12398" y="4454"/>
                  </a:cubicBezTo>
                  <a:cubicBezTo>
                    <a:pt x="12398" y="3516"/>
                    <a:pt x="12280" y="2562"/>
                    <a:pt x="11969" y="1671"/>
                  </a:cubicBezTo>
                  <a:cubicBezTo>
                    <a:pt x="11760" y="1049"/>
                    <a:pt x="11449" y="63"/>
                    <a:pt x="10660" y="4"/>
                  </a:cubicBezTo>
                  <a:cubicBezTo>
                    <a:pt x="10637" y="2"/>
                    <a:pt x="10613" y="1"/>
                    <a:pt x="10589" y="1"/>
                  </a:cubicBezTo>
                  <a:close/>
                </a:path>
              </a:pathLst>
            </a:custGeom>
            <a:solidFill>
              <a:schemeClr val="accent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95" name="CustomShape 80"/>
            <p:cNvSpPr/>
            <p:nvPr/>
          </p:nvSpPr>
          <p:spPr>
            <a:xfrm>
              <a:off x="6331320" y="3341880"/>
              <a:ext cx="357840" cy="232560"/>
            </a:xfrm>
            <a:custGeom>
              <a:avLst/>
              <a:gdLst/>
              <a:ahLst/>
              <a:rect l="l" t="t" r="r" b="b"/>
              <a:pathLst>
                <a:path w="6854" h="4458">
                  <a:moveTo>
                    <a:pt x="731" y="0"/>
                  </a:moveTo>
                  <a:cubicBezTo>
                    <a:pt x="702" y="0"/>
                    <a:pt x="680" y="9"/>
                    <a:pt x="666" y="29"/>
                  </a:cubicBezTo>
                  <a:cubicBezTo>
                    <a:pt x="494" y="281"/>
                    <a:pt x="2017" y="1889"/>
                    <a:pt x="2017" y="1889"/>
                  </a:cubicBezTo>
                  <a:cubicBezTo>
                    <a:pt x="1631" y="1664"/>
                    <a:pt x="1245" y="1439"/>
                    <a:pt x="859" y="1224"/>
                  </a:cubicBezTo>
                  <a:cubicBezTo>
                    <a:pt x="752" y="1160"/>
                    <a:pt x="644" y="1096"/>
                    <a:pt x="532" y="1031"/>
                  </a:cubicBezTo>
                  <a:cubicBezTo>
                    <a:pt x="441" y="972"/>
                    <a:pt x="339" y="919"/>
                    <a:pt x="231" y="881"/>
                  </a:cubicBezTo>
                  <a:cubicBezTo>
                    <a:pt x="217" y="878"/>
                    <a:pt x="203" y="876"/>
                    <a:pt x="190" y="876"/>
                  </a:cubicBezTo>
                  <a:cubicBezTo>
                    <a:pt x="164" y="876"/>
                    <a:pt x="140" y="883"/>
                    <a:pt x="119" y="897"/>
                  </a:cubicBezTo>
                  <a:cubicBezTo>
                    <a:pt x="1" y="978"/>
                    <a:pt x="38" y="1230"/>
                    <a:pt x="44" y="1348"/>
                  </a:cubicBezTo>
                  <a:cubicBezTo>
                    <a:pt x="55" y="1492"/>
                    <a:pt x="71" y="1701"/>
                    <a:pt x="178" y="1814"/>
                  </a:cubicBezTo>
                  <a:cubicBezTo>
                    <a:pt x="274" y="1911"/>
                    <a:pt x="382" y="2002"/>
                    <a:pt x="494" y="2077"/>
                  </a:cubicBezTo>
                  <a:cubicBezTo>
                    <a:pt x="494" y="2077"/>
                    <a:pt x="360" y="2270"/>
                    <a:pt x="489" y="2431"/>
                  </a:cubicBezTo>
                  <a:cubicBezTo>
                    <a:pt x="618" y="2592"/>
                    <a:pt x="2124" y="3466"/>
                    <a:pt x="2398" y="3551"/>
                  </a:cubicBezTo>
                  <a:cubicBezTo>
                    <a:pt x="2677" y="3642"/>
                    <a:pt x="5148" y="4125"/>
                    <a:pt x="5776" y="4211"/>
                  </a:cubicBezTo>
                  <a:cubicBezTo>
                    <a:pt x="6130" y="4259"/>
                    <a:pt x="6473" y="4340"/>
                    <a:pt x="6811" y="4457"/>
                  </a:cubicBezTo>
                  <a:lnTo>
                    <a:pt x="6853" y="2458"/>
                  </a:lnTo>
                  <a:cubicBezTo>
                    <a:pt x="6853" y="2458"/>
                    <a:pt x="6328" y="2002"/>
                    <a:pt x="5990" y="1814"/>
                  </a:cubicBezTo>
                  <a:cubicBezTo>
                    <a:pt x="5681" y="1640"/>
                    <a:pt x="4336" y="151"/>
                    <a:pt x="3923" y="151"/>
                  </a:cubicBezTo>
                  <a:cubicBezTo>
                    <a:pt x="3891" y="151"/>
                    <a:pt x="3865" y="160"/>
                    <a:pt x="3845" y="179"/>
                  </a:cubicBezTo>
                  <a:cubicBezTo>
                    <a:pt x="3572" y="441"/>
                    <a:pt x="4446" y="1653"/>
                    <a:pt x="4446" y="1653"/>
                  </a:cubicBezTo>
                  <a:lnTo>
                    <a:pt x="4575" y="2173"/>
                  </a:lnTo>
                  <a:cubicBezTo>
                    <a:pt x="4575" y="2173"/>
                    <a:pt x="2939" y="1669"/>
                    <a:pt x="2677" y="1449"/>
                  </a:cubicBezTo>
                  <a:cubicBezTo>
                    <a:pt x="2434" y="1247"/>
                    <a:pt x="1080" y="0"/>
                    <a:pt x="731" y="0"/>
                  </a:cubicBezTo>
                  <a:close/>
                </a:path>
              </a:pathLst>
            </a:custGeom>
            <a:solidFill>
              <a:srgbClr val="b75d6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96" name="CustomShape 81"/>
            <p:cNvSpPr/>
            <p:nvPr/>
          </p:nvSpPr>
          <p:spPr>
            <a:xfrm>
              <a:off x="6335640" y="3413520"/>
              <a:ext cx="141840" cy="72360"/>
            </a:xfrm>
            <a:custGeom>
              <a:avLst/>
              <a:gdLst/>
              <a:ahLst/>
              <a:rect l="l" t="t" r="r" b="b"/>
              <a:pathLst>
                <a:path w="2725" h="1395">
                  <a:moveTo>
                    <a:pt x="0" y="0"/>
                  </a:moveTo>
                  <a:cubicBezTo>
                    <a:pt x="0" y="0"/>
                    <a:pt x="1898" y="1078"/>
                    <a:pt x="2247" y="1239"/>
                  </a:cubicBezTo>
                  <a:cubicBezTo>
                    <a:pt x="2247" y="1239"/>
                    <a:pt x="2606" y="1373"/>
                    <a:pt x="2724" y="1394"/>
                  </a:cubicBezTo>
                </a:path>
              </a:pathLst>
            </a:custGeom>
            <a:noFill/>
            <a:ln cap="rnd">
              <a:solidFill>
                <a:srgbClr val="372549"/>
              </a:solidFill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97" name="CustomShape 82"/>
            <p:cNvSpPr/>
            <p:nvPr/>
          </p:nvSpPr>
          <p:spPr>
            <a:xfrm>
              <a:off x="6359040" y="3452040"/>
              <a:ext cx="114840" cy="59400"/>
            </a:xfrm>
            <a:custGeom>
              <a:avLst/>
              <a:gdLst/>
              <a:ahLst/>
              <a:rect l="l" t="t" r="r" b="b"/>
              <a:pathLst>
                <a:path w="2205" h="1143">
                  <a:moveTo>
                    <a:pt x="1" y="1"/>
                  </a:moveTo>
                  <a:cubicBezTo>
                    <a:pt x="1" y="1"/>
                    <a:pt x="1427" y="869"/>
                    <a:pt x="1700" y="982"/>
                  </a:cubicBezTo>
                  <a:cubicBezTo>
                    <a:pt x="1867" y="1046"/>
                    <a:pt x="2033" y="1100"/>
                    <a:pt x="2205" y="1143"/>
                  </a:cubicBezTo>
                </a:path>
              </a:pathLst>
            </a:custGeom>
            <a:noFill/>
            <a:ln cap="rnd">
              <a:solidFill>
                <a:srgbClr val="372549"/>
              </a:solidFill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98" name="CustomShape 83"/>
            <p:cNvSpPr/>
            <p:nvPr/>
          </p:nvSpPr>
          <p:spPr>
            <a:xfrm>
              <a:off x="6436440" y="3440880"/>
              <a:ext cx="46080" cy="18720"/>
            </a:xfrm>
            <a:custGeom>
              <a:avLst/>
              <a:gdLst/>
              <a:ahLst/>
              <a:rect l="l" t="t" r="r" b="b"/>
              <a:pathLst>
                <a:path w="886" h="365">
                  <a:moveTo>
                    <a:pt x="1" y="0"/>
                  </a:moveTo>
                  <a:lnTo>
                    <a:pt x="885" y="365"/>
                  </a:lnTo>
                </a:path>
              </a:pathLst>
            </a:custGeom>
            <a:noFill/>
            <a:ln cap="rnd">
              <a:solidFill>
                <a:srgbClr val="372549"/>
              </a:solidFill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99" name="CustomShape 84"/>
            <p:cNvSpPr/>
            <p:nvPr/>
          </p:nvSpPr>
          <p:spPr>
            <a:xfrm>
              <a:off x="6685920" y="2745000"/>
              <a:ext cx="611640" cy="846360"/>
            </a:xfrm>
            <a:custGeom>
              <a:avLst/>
              <a:gdLst/>
              <a:ahLst/>
              <a:rect l="l" t="t" r="r" b="b"/>
              <a:pathLst>
                <a:path w="11749" h="16245">
                  <a:moveTo>
                    <a:pt x="10748" y="1"/>
                  </a:moveTo>
                  <a:cubicBezTo>
                    <a:pt x="10743" y="1"/>
                    <a:pt x="10739" y="2"/>
                    <a:pt x="10736" y="3"/>
                  </a:cubicBezTo>
                  <a:cubicBezTo>
                    <a:pt x="10719" y="8"/>
                    <a:pt x="10709" y="30"/>
                    <a:pt x="10719" y="46"/>
                  </a:cubicBezTo>
                  <a:cubicBezTo>
                    <a:pt x="11417" y="1788"/>
                    <a:pt x="11679" y="3778"/>
                    <a:pt x="11524" y="6126"/>
                  </a:cubicBezTo>
                  <a:cubicBezTo>
                    <a:pt x="11395" y="8126"/>
                    <a:pt x="10971" y="10089"/>
                    <a:pt x="10478" y="12260"/>
                  </a:cubicBezTo>
                  <a:cubicBezTo>
                    <a:pt x="10301" y="13048"/>
                    <a:pt x="10076" y="14030"/>
                    <a:pt x="9449" y="14700"/>
                  </a:cubicBezTo>
                  <a:cubicBezTo>
                    <a:pt x="8762" y="15429"/>
                    <a:pt x="7722" y="15681"/>
                    <a:pt x="6794" y="15837"/>
                  </a:cubicBezTo>
                  <a:cubicBezTo>
                    <a:pt x="5062" y="16119"/>
                    <a:pt x="3291" y="16173"/>
                    <a:pt x="1546" y="16173"/>
                  </a:cubicBezTo>
                  <a:cubicBezTo>
                    <a:pt x="1039" y="16173"/>
                    <a:pt x="534" y="16168"/>
                    <a:pt x="33" y="16164"/>
                  </a:cubicBezTo>
                  <a:cubicBezTo>
                    <a:pt x="17" y="16164"/>
                    <a:pt x="1" y="16180"/>
                    <a:pt x="1" y="16201"/>
                  </a:cubicBezTo>
                  <a:cubicBezTo>
                    <a:pt x="1" y="16217"/>
                    <a:pt x="17" y="16233"/>
                    <a:pt x="33" y="16233"/>
                  </a:cubicBezTo>
                  <a:cubicBezTo>
                    <a:pt x="526" y="16239"/>
                    <a:pt x="1014" y="16244"/>
                    <a:pt x="1508" y="16244"/>
                  </a:cubicBezTo>
                  <a:cubicBezTo>
                    <a:pt x="3272" y="16244"/>
                    <a:pt x="5057" y="16190"/>
                    <a:pt x="6805" y="15901"/>
                  </a:cubicBezTo>
                  <a:cubicBezTo>
                    <a:pt x="7744" y="15751"/>
                    <a:pt x="8800" y="15493"/>
                    <a:pt x="9497" y="14748"/>
                  </a:cubicBezTo>
                  <a:cubicBezTo>
                    <a:pt x="10140" y="14062"/>
                    <a:pt x="10366" y="13070"/>
                    <a:pt x="10548" y="12276"/>
                  </a:cubicBezTo>
                  <a:cubicBezTo>
                    <a:pt x="11041" y="10105"/>
                    <a:pt x="11459" y="8137"/>
                    <a:pt x="11593" y="6126"/>
                  </a:cubicBezTo>
                  <a:cubicBezTo>
                    <a:pt x="11749" y="3772"/>
                    <a:pt x="11481" y="1772"/>
                    <a:pt x="10778" y="24"/>
                  </a:cubicBezTo>
                  <a:cubicBezTo>
                    <a:pt x="10774" y="8"/>
                    <a:pt x="10761" y="1"/>
                    <a:pt x="10748" y="1"/>
                  </a:cubicBezTo>
                  <a:close/>
                </a:path>
              </a:pathLst>
            </a:custGeom>
            <a:solidFill>
              <a:schemeClr val="accent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800" name="CustomShape 85"/>
            <p:cNvSpPr/>
            <p:nvPr/>
          </p:nvSpPr>
          <p:spPr>
            <a:xfrm>
              <a:off x="7025400" y="2573640"/>
              <a:ext cx="157680" cy="232920"/>
            </a:xfrm>
            <a:custGeom>
              <a:avLst/>
              <a:gdLst/>
              <a:ahLst/>
              <a:rect l="l" t="t" r="r" b="b"/>
              <a:pathLst>
                <a:path w="3025" h="4462">
                  <a:moveTo>
                    <a:pt x="2043" y="1"/>
                  </a:moveTo>
                  <a:cubicBezTo>
                    <a:pt x="1368" y="746"/>
                    <a:pt x="0" y="1325"/>
                    <a:pt x="0" y="1325"/>
                  </a:cubicBezTo>
                  <a:lnTo>
                    <a:pt x="424" y="4462"/>
                  </a:lnTo>
                  <a:lnTo>
                    <a:pt x="3025" y="1877"/>
                  </a:lnTo>
                  <a:lnTo>
                    <a:pt x="2043" y="1"/>
                  </a:lnTo>
                  <a:close/>
                </a:path>
              </a:pathLst>
            </a:custGeom>
            <a:solidFill>
              <a:schemeClr val="accent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801" name="CustomShape 86"/>
            <p:cNvSpPr/>
            <p:nvPr/>
          </p:nvSpPr>
          <p:spPr>
            <a:xfrm>
              <a:off x="6850800" y="2692440"/>
              <a:ext cx="84600" cy="101880"/>
            </a:xfrm>
            <a:custGeom>
              <a:avLst/>
              <a:gdLst/>
              <a:ahLst/>
              <a:rect l="l" t="t" r="r" b="b"/>
              <a:pathLst>
                <a:path w="1626" h="1958">
                  <a:moveTo>
                    <a:pt x="516" y="1"/>
                  </a:moveTo>
                  <a:lnTo>
                    <a:pt x="1" y="1958"/>
                  </a:lnTo>
                  <a:lnTo>
                    <a:pt x="1626" y="1497"/>
                  </a:lnTo>
                  <a:cubicBezTo>
                    <a:pt x="1626" y="1497"/>
                    <a:pt x="1363" y="634"/>
                    <a:pt x="1100" y="339"/>
                  </a:cubicBezTo>
                  <a:cubicBezTo>
                    <a:pt x="945" y="162"/>
                    <a:pt x="741" y="44"/>
                    <a:pt x="516" y="1"/>
                  </a:cubicBezTo>
                  <a:close/>
                </a:path>
              </a:pathLst>
            </a:custGeom>
            <a:solidFill>
              <a:schemeClr val="accent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802" name="CustomShape 87"/>
            <p:cNvSpPr/>
            <p:nvPr/>
          </p:nvSpPr>
          <p:spPr>
            <a:xfrm>
              <a:off x="6877800" y="2625120"/>
              <a:ext cx="76320" cy="175680"/>
            </a:xfrm>
            <a:custGeom>
              <a:avLst/>
              <a:gdLst/>
              <a:ahLst/>
              <a:rect l="l" t="t" r="r" b="b"/>
              <a:pathLst>
                <a:path w="1465" h="3369">
                  <a:moveTo>
                    <a:pt x="1448" y="1"/>
                  </a:moveTo>
                  <a:lnTo>
                    <a:pt x="1" y="1288"/>
                  </a:lnTo>
                  <a:cubicBezTo>
                    <a:pt x="1" y="1288"/>
                    <a:pt x="826" y="1770"/>
                    <a:pt x="1255" y="3368"/>
                  </a:cubicBezTo>
                  <a:cubicBezTo>
                    <a:pt x="1255" y="3368"/>
                    <a:pt x="1395" y="2006"/>
                    <a:pt x="1438" y="1331"/>
                  </a:cubicBezTo>
                  <a:cubicBezTo>
                    <a:pt x="1465" y="886"/>
                    <a:pt x="1465" y="446"/>
                    <a:pt x="1448" y="1"/>
                  </a:cubicBezTo>
                  <a:close/>
                </a:path>
              </a:pathLst>
            </a:custGeom>
            <a:solidFill>
              <a:schemeClr val="accent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3" name="TextShape 1"/>
          <p:cNvSpPr txBox="1"/>
          <p:nvPr/>
        </p:nvSpPr>
        <p:spPr>
          <a:xfrm>
            <a:off x="713160" y="379440"/>
            <a:ext cx="7717320" cy="572400"/>
          </a:xfrm>
          <a:prstGeom prst="rect">
            <a:avLst/>
          </a:prstGeom>
          <a:noFill/>
          <a:ln w="0">
            <a:noFill/>
          </a:ln>
        </p:spPr>
        <p:txBody>
          <a:bodyPr tIns="91440" bIns="91440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lang="hr-HR" sz="3400" spc="-1" strike="noStrike">
                <a:solidFill>
                  <a:srgbClr val="372549"/>
                </a:solidFill>
                <a:latin typeface="Palanquin Dark SemiBold"/>
                <a:ea typeface="Palanquin Dark SemiBold"/>
              </a:rPr>
              <a:t>Usmjeravanje na automatsku misao</a:t>
            </a:r>
            <a:endParaRPr b="0" lang="hr-HR" sz="3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4" name="TextShape 2"/>
          <p:cNvSpPr txBox="1"/>
          <p:nvPr/>
        </p:nvSpPr>
        <p:spPr>
          <a:xfrm>
            <a:off x="1619640" y="1851840"/>
            <a:ext cx="3062880" cy="223236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ctr">
            <a:noAutofit/>
          </a:bodyPr>
          <a:p>
            <a:pPr marL="457200" indent="-342720">
              <a:lnSpc>
                <a:spcPct val="100000"/>
              </a:lnSpc>
              <a:tabLst>
                <a:tab algn="l" pos="0"/>
              </a:tabLst>
            </a:pPr>
            <a:r>
              <a:rPr b="1" lang="hr-HR" sz="1500" spc="-1" strike="noStrike">
                <a:solidFill>
                  <a:srgbClr val="372549"/>
                </a:solidFill>
                <a:latin typeface="Catamaran"/>
                <a:ea typeface="Catamaran"/>
              </a:rPr>
              <a:t>1. Koliko sada vjerujete toj misli (0 – 100%)?</a:t>
            </a:r>
            <a:endParaRPr b="0" lang="hr-HR" sz="1500" spc="-1" strike="noStrike">
              <a:latin typeface="Arial"/>
            </a:endParaRPr>
          </a:p>
          <a:p>
            <a:pPr marL="457200" indent="-342720">
              <a:lnSpc>
                <a:spcPct val="100000"/>
              </a:lnSpc>
              <a:tabLst>
                <a:tab algn="l" pos="0"/>
              </a:tabLst>
            </a:pPr>
            <a:r>
              <a:rPr b="1" lang="hr-HR" sz="1500" spc="-1" strike="noStrike">
                <a:solidFill>
                  <a:srgbClr val="372549"/>
                </a:solidFill>
                <a:latin typeface="Catamaran"/>
                <a:ea typeface="Catamaran"/>
              </a:rPr>
              <a:t>2. Kako se zbog te misli osjećate?</a:t>
            </a:r>
            <a:endParaRPr b="0" lang="hr-HR" sz="1500" spc="-1" strike="noStrike">
              <a:latin typeface="Arial"/>
            </a:endParaRPr>
          </a:p>
          <a:p>
            <a:pPr marL="457200" indent="-342720">
              <a:lnSpc>
                <a:spcPct val="100000"/>
              </a:lnSpc>
              <a:tabLst>
                <a:tab algn="l" pos="0"/>
              </a:tabLst>
            </a:pPr>
            <a:r>
              <a:rPr b="1" lang="hr-HR" sz="1500" spc="-1" strike="noStrike">
                <a:solidFill>
                  <a:srgbClr val="372549"/>
                </a:solidFill>
                <a:latin typeface="Catamaran"/>
                <a:ea typeface="Catamaran"/>
              </a:rPr>
              <a:t>3. Koliko je jaka (0 – 100%) ta emocija?</a:t>
            </a:r>
            <a:endParaRPr b="0" lang="hr-HR" sz="15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hr-HR" sz="1500" spc="-1" strike="noStrike">
              <a:latin typeface="Arial"/>
            </a:endParaRPr>
          </a:p>
        </p:txBody>
      </p:sp>
      <p:grpSp>
        <p:nvGrpSpPr>
          <p:cNvPr id="805" name="Group 3"/>
          <p:cNvGrpSpPr/>
          <p:nvPr/>
        </p:nvGrpSpPr>
        <p:grpSpPr>
          <a:xfrm>
            <a:off x="7493400" y="2829240"/>
            <a:ext cx="2062800" cy="794160"/>
            <a:chOff x="7493400" y="2829240"/>
            <a:chExt cx="2062800" cy="794160"/>
          </a:xfrm>
        </p:grpSpPr>
        <p:grpSp>
          <p:nvGrpSpPr>
            <p:cNvPr id="806" name="Group 4"/>
            <p:cNvGrpSpPr/>
            <p:nvPr/>
          </p:nvGrpSpPr>
          <p:grpSpPr>
            <a:xfrm>
              <a:off x="7493400" y="2829240"/>
              <a:ext cx="2062800" cy="790560"/>
              <a:chOff x="7493400" y="2829240"/>
              <a:chExt cx="2062800" cy="790560"/>
            </a:xfrm>
          </p:grpSpPr>
          <p:sp>
            <p:nvSpPr>
              <p:cNvPr id="807" name="CustomShape 5"/>
              <p:cNvSpPr/>
              <p:nvPr/>
            </p:nvSpPr>
            <p:spPr>
              <a:xfrm>
                <a:off x="8145000" y="2829240"/>
                <a:ext cx="1409400" cy="10440"/>
              </a:xfrm>
              <a:custGeom>
                <a:avLst/>
                <a:gdLst/>
                <a:ahLst/>
                <a:rect l="l" t="t" r="r" b="b"/>
                <a:pathLst>
                  <a:path w="21256" h="162">
                    <a:moveTo>
                      <a:pt x="108" y="0"/>
                    </a:moveTo>
                    <a:cubicBezTo>
                      <a:pt x="0" y="0"/>
                      <a:pt x="0" y="161"/>
                      <a:pt x="108" y="161"/>
                    </a:cubicBezTo>
                    <a:lnTo>
                      <a:pt x="21148" y="161"/>
                    </a:lnTo>
                    <a:cubicBezTo>
                      <a:pt x="21255" y="161"/>
                      <a:pt x="21255" y="0"/>
                      <a:pt x="21148" y="0"/>
                    </a:cubicBezTo>
                    <a:close/>
                  </a:path>
                </a:pathLst>
              </a:custGeom>
              <a:solidFill>
                <a:schemeClr val="lt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808" name="CustomShape 6"/>
              <p:cNvSpPr/>
              <p:nvPr/>
            </p:nvSpPr>
            <p:spPr>
              <a:xfrm>
                <a:off x="7493400" y="3089520"/>
                <a:ext cx="2062440" cy="10440"/>
              </a:xfrm>
              <a:custGeom>
                <a:avLst/>
                <a:gdLst/>
                <a:ahLst/>
                <a:rect l="l" t="t" r="r" b="b"/>
                <a:pathLst>
                  <a:path w="31100" h="161">
                    <a:moveTo>
                      <a:pt x="107" y="0"/>
                    </a:moveTo>
                    <a:cubicBezTo>
                      <a:pt x="0" y="0"/>
                      <a:pt x="0" y="161"/>
                      <a:pt x="107" y="161"/>
                    </a:cubicBezTo>
                    <a:lnTo>
                      <a:pt x="30998" y="161"/>
                    </a:lnTo>
                    <a:cubicBezTo>
                      <a:pt x="31100" y="161"/>
                      <a:pt x="31100" y="0"/>
                      <a:pt x="30998" y="0"/>
                    </a:cubicBezTo>
                    <a:close/>
                  </a:path>
                </a:pathLst>
              </a:custGeom>
              <a:solidFill>
                <a:schemeClr val="lt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809" name="CustomShape 7"/>
              <p:cNvSpPr/>
              <p:nvPr/>
            </p:nvSpPr>
            <p:spPr>
              <a:xfrm>
                <a:off x="7733160" y="3354480"/>
                <a:ext cx="1823040" cy="10440"/>
              </a:xfrm>
              <a:custGeom>
                <a:avLst/>
                <a:gdLst/>
                <a:ahLst/>
                <a:rect l="l" t="t" r="r" b="b"/>
                <a:pathLst>
                  <a:path w="27492" h="162">
                    <a:moveTo>
                      <a:pt x="102" y="1"/>
                    </a:moveTo>
                    <a:cubicBezTo>
                      <a:pt x="0" y="1"/>
                      <a:pt x="0" y="162"/>
                      <a:pt x="102" y="162"/>
                    </a:cubicBezTo>
                    <a:lnTo>
                      <a:pt x="27384" y="162"/>
                    </a:lnTo>
                    <a:cubicBezTo>
                      <a:pt x="27491" y="162"/>
                      <a:pt x="27491" y="1"/>
                      <a:pt x="2738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810" name="CustomShape 8"/>
              <p:cNvSpPr/>
              <p:nvPr/>
            </p:nvSpPr>
            <p:spPr>
              <a:xfrm>
                <a:off x="8791200" y="2829240"/>
                <a:ext cx="10440" cy="267840"/>
              </a:xfrm>
              <a:custGeom>
                <a:avLst/>
                <a:gdLst/>
                <a:ahLst/>
                <a:rect l="l" t="t" r="r" b="b"/>
                <a:pathLst>
                  <a:path w="162" h="4044">
                    <a:moveTo>
                      <a:pt x="81" y="0"/>
                    </a:moveTo>
                    <a:cubicBezTo>
                      <a:pt x="41" y="0"/>
                      <a:pt x="0" y="27"/>
                      <a:pt x="0" y="81"/>
                    </a:cubicBezTo>
                    <a:lnTo>
                      <a:pt x="0" y="3968"/>
                    </a:lnTo>
                    <a:cubicBezTo>
                      <a:pt x="0" y="4011"/>
                      <a:pt x="33" y="4043"/>
                      <a:pt x="81" y="4043"/>
                    </a:cubicBezTo>
                    <a:cubicBezTo>
                      <a:pt x="124" y="4043"/>
                      <a:pt x="161" y="4011"/>
                      <a:pt x="161" y="3968"/>
                    </a:cubicBezTo>
                    <a:lnTo>
                      <a:pt x="161" y="81"/>
                    </a:lnTo>
                    <a:cubicBezTo>
                      <a:pt x="161" y="27"/>
                      <a:pt x="121" y="0"/>
                      <a:pt x="8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811" name="CustomShape 9"/>
              <p:cNvSpPr/>
              <p:nvPr/>
            </p:nvSpPr>
            <p:spPr>
              <a:xfrm>
                <a:off x="8029080" y="3090600"/>
                <a:ext cx="10440" cy="268200"/>
              </a:xfrm>
              <a:custGeom>
                <a:avLst/>
                <a:gdLst/>
                <a:ahLst/>
                <a:rect l="l" t="t" r="r" b="b"/>
                <a:pathLst>
                  <a:path w="162" h="4049">
                    <a:moveTo>
                      <a:pt x="81" y="0"/>
                    </a:moveTo>
                    <a:cubicBezTo>
                      <a:pt x="41" y="0"/>
                      <a:pt x="0" y="27"/>
                      <a:pt x="0" y="81"/>
                    </a:cubicBezTo>
                    <a:lnTo>
                      <a:pt x="0" y="3968"/>
                    </a:lnTo>
                    <a:cubicBezTo>
                      <a:pt x="0" y="4011"/>
                      <a:pt x="33" y="4048"/>
                      <a:pt x="81" y="4048"/>
                    </a:cubicBezTo>
                    <a:cubicBezTo>
                      <a:pt x="124" y="4048"/>
                      <a:pt x="161" y="4011"/>
                      <a:pt x="161" y="3968"/>
                    </a:cubicBezTo>
                    <a:lnTo>
                      <a:pt x="161" y="81"/>
                    </a:lnTo>
                    <a:cubicBezTo>
                      <a:pt x="161" y="27"/>
                      <a:pt x="121" y="0"/>
                      <a:pt x="8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812" name="CustomShape 10"/>
              <p:cNvSpPr/>
              <p:nvPr/>
            </p:nvSpPr>
            <p:spPr>
              <a:xfrm>
                <a:off x="9278280" y="3090600"/>
                <a:ext cx="10080" cy="268200"/>
              </a:xfrm>
              <a:custGeom>
                <a:avLst/>
                <a:gdLst/>
                <a:ahLst/>
                <a:rect l="l" t="t" r="r" b="b"/>
                <a:pathLst>
                  <a:path w="157" h="4049">
                    <a:moveTo>
                      <a:pt x="79" y="0"/>
                    </a:moveTo>
                    <a:cubicBezTo>
                      <a:pt x="40" y="0"/>
                      <a:pt x="1" y="27"/>
                      <a:pt x="1" y="81"/>
                    </a:cubicBezTo>
                    <a:lnTo>
                      <a:pt x="1" y="3968"/>
                    </a:lnTo>
                    <a:cubicBezTo>
                      <a:pt x="1" y="4011"/>
                      <a:pt x="33" y="4048"/>
                      <a:pt x="81" y="4048"/>
                    </a:cubicBezTo>
                    <a:cubicBezTo>
                      <a:pt x="124" y="4048"/>
                      <a:pt x="156" y="4011"/>
                      <a:pt x="156" y="3968"/>
                    </a:cubicBezTo>
                    <a:lnTo>
                      <a:pt x="156" y="81"/>
                    </a:lnTo>
                    <a:cubicBezTo>
                      <a:pt x="156" y="27"/>
                      <a:pt x="118" y="0"/>
                      <a:pt x="79" y="0"/>
                    </a:cubicBezTo>
                    <a:close/>
                  </a:path>
                </a:pathLst>
              </a:custGeom>
              <a:solidFill>
                <a:schemeClr val="lt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813" name="CustomShape 11"/>
              <p:cNvSpPr/>
              <p:nvPr/>
            </p:nvSpPr>
            <p:spPr>
              <a:xfrm>
                <a:off x="8791200" y="3351960"/>
                <a:ext cx="10440" cy="267840"/>
              </a:xfrm>
              <a:custGeom>
                <a:avLst/>
                <a:gdLst/>
                <a:ahLst/>
                <a:rect l="l" t="t" r="r" b="b"/>
                <a:pathLst>
                  <a:path w="162" h="4046">
                    <a:moveTo>
                      <a:pt x="81" y="1"/>
                    </a:moveTo>
                    <a:cubicBezTo>
                      <a:pt x="41" y="1"/>
                      <a:pt x="0" y="26"/>
                      <a:pt x="0" y="77"/>
                    </a:cubicBezTo>
                    <a:lnTo>
                      <a:pt x="0" y="3965"/>
                    </a:lnTo>
                    <a:cubicBezTo>
                      <a:pt x="0" y="4008"/>
                      <a:pt x="33" y="4045"/>
                      <a:pt x="81" y="4045"/>
                    </a:cubicBezTo>
                    <a:cubicBezTo>
                      <a:pt x="124" y="4045"/>
                      <a:pt x="161" y="4008"/>
                      <a:pt x="161" y="3965"/>
                    </a:cubicBezTo>
                    <a:lnTo>
                      <a:pt x="161" y="77"/>
                    </a:lnTo>
                    <a:cubicBezTo>
                      <a:pt x="161" y="26"/>
                      <a:pt x="121" y="1"/>
                      <a:pt x="81" y="1"/>
                    </a:cubicBezTo>
                    <a:close/>
                  </a:path>
                </a:pathLst>
              </a:custGeom>
              <a:solidFill>
                <a:schemeClr val="lt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sp>
          <p:nvSpPr>
            <p:cNvPr id="814" name="CustomShape 12"/>
            <p:cNvSpPr/>
            <p:nvPr/>
          </p:nvSpPr>
          <p:spPr>
            <a:xfrm>
              <a:off x="8791200" y="3355560"/>
              <a:ext cx="10440" cy="267840"/>
            </a:xfrm>
            <a:custGeom>
              <a:avLst/>
              <a:gdLst/>
              <a:ahLst/>
              <a:rect l="l" t="t" r="r" b="b"/>
              <a:pathLst>
                <a:path w="162" h="4045">
                  <a:moveTo>
                    <a:pt x="81" y="1"/>
                  </a:moveTo>
                  <a:cubicBezTo>
                    <a:pt x="41" y="1"/>
                    <a:pt x="0" y="26"/>
                    <a:pt x="0" y="77"/>
                  </a:cubicBezTo>
                  <a:lnTo>
                    <a:pt x="0" y="3964"/>
                  </a:lnTo>
                  <a:cubicBezTo>
                    <a:pt x="0" y="4007"/>
                    <a:pt x="33" y="4045"/>
                    <a:pt x="81" y="4045"/>
                  </a:cubicBezTo>
                  <a:cubicBezTo>
                    <a:pt x="124" y="4045"/>
                    <a:pt x="161" y="4007"/>
                    <a:pt x="161" y="3964"/>
                  </a:cubicBezTo>
                  <a:lnTo>
                    <a:pt x="161" y="77"/>
                  </a:lnTo>
                  <a:cubicBezTo>
                    <a:pt x="161" y="26"/>
                    <a:pt x="121" y="1"/>
                    <a:pt x="81" y="1"/>
                  </a:cubicBez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815" name="Group 13"/>
          <p:cNvGrpSpPr/>
          <p:nvPr/>
        </p:nvGrpSpPr>
        <p:grpSpPr>
          <a:xfrm>
            <a:off x="-702720" y="1094040"/>
            <a:ext cx="2062440" cy="794160"/>
            <a:chOff x="-702720" y="1094040"/>
            <a:chExt cx="2062440" cy="794160"/>
          </a:xfrm>
        </p:grpSpPr>
        <p:grpSp>
          <p:nvGrpSpPr>
            <p:cNvPr id="816" name="Group 14"/>
            <p:cNvGrpSpPr/>
            <p:nvPr/>
          </p:nvGrpSpPr>
          <p:grpSpPr>
            <a:xfrm>
              <a:off x="-702720" y="1094040"/>
              <a:ext cx="2062440" cy="790560"/>
              <a:chOff x="-702720" y="1094040"/>
              <a:chExt cx="2062440" cy="790560"/>
            </a:xfrm>
          </p:grpSpPr>
          <p:sp>
            <p:nvSpPr>
              <p:cNvPr id="817" name="CustomShape 15"/>
              <p:cNvSpPr/>
              <p:nvPr/>
            </p:nvSpPr>
            <p:spPr>
              <a:xfrm>
                <a:off x="-51120" y="1094040"/>
                <a:ext cx="1409400" cy="10440"/>
              </a:xfrm>
              <a:custGeom>
                <a:avLst/>
                <a:gdLst/>
                <a:ahLst/>
                <a:rect l="l" t="t" r="r" b="b"/>
                <a:pathLst>
                  <a:path w="21256" h="162">
                    <a:moveTo>
                      <a:pt x="108" y="0"/>
                    </a:moveTo>
                    <a:cubicBezTo>
                      <a:pt x="0" y="0"/>
                      <a:pt x="0" y="161"/>
                      <a:pt x="108" y="161"/>
                    </a:cubicBezTo>
                    <a:lnTo>
                      <a:pt x="21148" y="161"/>
                    </a:lnTo>
                    <a:cubicBezTo>
                      <a:pt x="21255" y="161"/>
                      <a:pt x="21255" y="0"/>
                      <a:pt x="21148" y="0"/>
                    </a:cubicBezTo>
                    <a:close/>
                  </a:path>
                </a:pathLst>
              </a:custGeom>
              <a:solidFill>
                <a:schemeClr val="lt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818" name="CustomShape 16"/>
              <p:cNvSpPr/>
              <p:nvPr/>
            </p:nvSpPr>
            <p:spPr>
              <a:xfrm>
                <a:off x="-702720" y="1354320"/>
                <a:ext cx="2062080" cy="10440"/>
              </a:xfrm>
              <a:custGeom>
                <a:avLst/>
                <a:gdLst/>
                <a:ahLst/>
                <a:rect l="l" t="t" r="r" b="b"/>
                <a:pathLst>
                  <a:path w="31100" h="161">
                    <a:moveTo>
                      <a:pt x="107" y="0"/>
                    </a:moveTo>
                    <a:cubicBezTo>
                      <a:pt x="0" y="0"/>
                      <a:pt x="0" y="161"/>
                      <a:pt x="107" y="161"/>
                    </a:cubicBezTo>
                    <a:lnTo>
                      <a:pt x="30998" y="161"/>
                    </a:lnTo>
                    <a:cubicBezTo>
                      <a:pt x="31100" y="161"/>
                      <a:pt x="31100" y="0"/>
                      <a:pt x="30998" y="0"/>
                    </a:cubicBezTo>
                    <a:close/>
                  </a:path>
                </a:pathLst>
              </a:custGeom>
              <a:solidFill>
                <a:schemeClr val="lt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819" name="CustomShape 17"/>
              <p:cNvSpPr/>
              <p:nvPr/>
            </p:nvSpPr>
            <p:spPr>
              <a:xfrm>
                <a:off x="-462960" y="1619280"/>
                <a:ext cx="1822680" cy="10440"/>
              </a:xfrm>
              <a:custGeom>
                <a:avLst/>
                <a:gdLst/>
                <a:ahLst/>
                <a:rect l="l" t="t" r="r" b="b"/>
                <a:pathLst>
                  <a:path w="27492" h="162">
                    <a:moveTo>
                      <a:pt x="102" y="1"/>
                    </a:moveTo>
                    <a:cubicBezTo>
                      <a:pt x="0" y="1"/>
                      <a:pt x="0" y="162"/>
                      <a:pt x="102" y="162"/>
                    </a:cubicBezTo>
                    <a:lnTo>
                      <a:pt x="27384" y="162"/>
                    </a:lnTo>
                    <a:cubicBezTo>
                      <a:pt x="27491" y="162"/>
                      <a:pt x="27491" y="1"/>
                      <a:pt x="2738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820" name="CustomShape 18"/>
              <p:cNvSpPr/>
              <p:nvPr/>
            </p:nvSpPr>
            <p:spPr>
              <a:xfrm>
                <a:off x="595080" y="1094040"/>
                <a:ext cx="10440" cy="267840"/>
              </a:xfrm>
              <a:custGeom>
                <a:avLst/>
                <a:gdLst/>
                <a:ahLst/>
                <a:rect l="l" t="t" r="r" b="b"/>
                <a:pathLst>
                  <a:path w="162" h="4044">
                    <a:moveTo>
                      <a:pt x="81" y="0"/>
                    </a:moveTo>
                    <a:cubicBezTo>
                      <a:pt x="41" y="0"/>
                      <a:pt x="0" y="27"/>
                      <a:pt x="0" y="81"/>
                    </a:cubicBezTo>
                    <a:lnTo>
                      <a:pt x="0" y="3968"/>
                    </a:lnTo>
                    <a:cubicBezTo>
                      <a:pt x="0" y="4011"/>
                      <a:pt x="33" y="4043"/>
                      <a:pt x="81" y="4043"/>
                    </a:cubicBezTo>
                    <a:cubicBezTo>
                      <a:pt x="124" y="4043"/>
                      <a:pt x="161" y="4011"/>
                      <a:pt x="161" y="3968"/>
                    </a:cubicBezTo>
                    <a:lnTo>
                      <a:pt x="161" y="81"/>
                    </a:lnTo>
                    <a:cubicBezTo>
                      <a:pt x="161" y="27"/>
                      <a:pt x="121" y="0"/>
                      <a:pt x="8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821" name="CustomShape 19"/>
              <p:cNvSpPr/>
              <p:nvPr/>
            </p:nvSpPr>
            <p:spPr>
              <a:xfrm>
                <a:off x="-167040" y="1355400"/>
                <a:ext cx="10440" cy="268200"/>
              </a:xfrm>
              <a:custGeom>
                <a:avLst/>
                <a:gdLst/>
                <a:ahLst/>
                <a:rect l="l" t="t" r="r" b="b"/>
                <a:pathLst>
                  <a:path w="162" h="4049">
                    <a:moveTo>
                      <a:pt x="81" y="0"/>
                    </a:moveTo>
                    <a:cubicBezTo>
                      <a:pt x="41" y="0"/>
                      <a:pt x="0" y="27"/>
                      <a:pt x="0" y="81"/>
                    </a:cubicBezTo>
                    <a:lnTo>
                      <a:pt x="0" y="3968"/>
                    </a:lnTo>
                    <a:cubicBezTo>
                      <a:pt x="0" y="4011"/>
                      <a:pt x="33" y="4048"/>
                      <a:pt x="81" y="4048"/>
                    </a:cubicBezTo>
                    <a:cubicBezTo>
                      <a:pt x="124" y="4048"/>
                      <a:pt x="161" y="4011"/>
                      <a:pt x="161" y="3968"/>
                    </a:cubicBezTo>
                    <a:lnTo>
                      <a:pt x="161" y="81"/>
                    </a:lnTo>
                    <a:cubicBezTo>
                      <a:pt x="161" y="27"/>
                      <a:pt x="121" y="0"/>
                      <a:pt x="8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822" name="CustomShape 20"/>
              <p:cNvSpPr/>
              <p:nvPr/>
            </p:nvSpPr>
            <p:spPr>
              <a:xfrm>
                <a:off x="1081800" y="1355400"/>
                <a:ext cx="10080" cy="268200"/>
              </a:xfrm>
              <a:custGeom>
                <a:avLst/>
                <a:gdLst/>
                <a:ahLst/>
                <a:rect l="l" t="t" r="r" b="b"/>
                <a:pathLst>
                  <a:path w="157" h="4049">
                    <a:moveTo>
                      <a:pt x="79" y="0"/>
                    </a:moveTo>
                    <a:cubicBezTo>
                      <a:pt x="40" y="0"/>
                      <a:pt x="1" y="27"/>
                      <a:pt x="1" y="81"/>
                    </a:cubicBezTo>
                    <a:lnTo>
                      <a:pt x="1" y="3968"/>
                    </a:lnTo>
                    <a:cubicBezTo>
                      <a:pt x="1" y="4011"/>
                      <a:pt x="33" y="4048"/>
                      <a:pt x="81" y="4048"/>
                    </a:cubicBezTo>
                    <a:cubicBezTo>
                      <a:pt x="124" y="4048"/>
                      <a:pt x="156" y="4011"/>
                      <a:pt x="156" y="3968"/>
                    </a:cubicBezTo>
                    <a:lnTo>
                      <a:pt x="156" y="81"/>
                    </a:lnTo>
                    <a:cubicBezTo>
                      <a:pt x="156" y="27"/>
                      <a:pt x="118" y="0"/>
                      <a:pt x="79" y="0"/>
                    </a:cubicBezTo>
                    <a:close/>
                  </a:path>
                </a:pathLst>
              </a:custGeom>
              <a:solidFill>
                <a:schemeClr val="lt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823" name="CustomShape 21"/>
              <p:cNvSpPr/>
              <p:nvPr/>
            </p:nvSpPr>
            <p:spPr>
              <a:xfrm>
                <a:off x="595080" y="1616760"/>
                <a:ext cx="10440" cy="267840"/>
              </a:xfrm>
              <a:custGeom>
                <a:avLst/>
                <a:gdLst/>
                <a:ahLst/>
                <a:rect l="l" t="t" r="r" b="b"/>
                <a:pathLst>
                  <a:path w="162" h="4046">
                    <a:moveTo>
                      <a:pt x="81" y="1"/>
                    </a:moveTo>
                    <a:cubicBezTo>
                      <a:pt x="41" y="1"/>
                      <a:pt x="0" y="26"/>
                      <a:pt x="0" y="77"/>
                    </a:cubicBezTo>
                    <a:lnTo>
                      <a:pt x="0" y="3965"/>
                    </a:lnTo>
                    <a:cubicBezTo>
                      <a:pt x="0" y="4008"/>
                      <a:pt x="33" y="4045"/>
                      <a:pt x="81" y="4045"/>
                    </a:cubicBezTo>
                    <a:cubicBezTo>
                      <a:pt x="124" y="4045"/>
                      <a:pt x="161" y="4008"/>
                      <a:pt x="161" y="3965"/>
                    </a:cubicBezTo>
                    <a:lnTo>
                      <a:pt x="161" y="77"/>
                    </a:lnTo>
                    <a:cubicBezTo>
                      <a:pt x="161" y="26"/>
                      <a:pt x="121" y="1"/>
                      <a:pt x="81" y="1"/>
                    </a:cubicBezTo>
                    <a:close/>
                  </a:path>
                </a:pathLst>
              </a:custGeom>
              <a:solidFill>
                <a:schemeClr val="lt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sp>
          <p:nvSpPr>
            <p:cNvPr id="824" name="CustomShape 22"/>
            <p:cNvSpPr/>
            <p:nvPr/>
          </p:nvSpPr>
          <p:spPr>
            <a:xfrm>
              <a:off x="595080" y="1620360"/>
              <a:ext cx="10440" cy="267840"/>
            </a:xfrm>
            <a:custGeom>
              <a:avLst/>
              <a:gdLst/>
              <a:ahLst/>
              <a:rect l="l" t="t" r="r" b="b"/>
              <a:pathLst>
                <a:path w="162" h="4045">
                  <a:moveTo>
                    <a:pt x="81" y="1"/>
                  </a:moveTo>
                  <a:cubicBezTo>
                    <a:pt x="41" y="1"/>
                    <a:pt x="0" y="26"/>
                    <a:pt x="0" y="77"/>
                  </a:cubicBezTo>
                  <a:lnTo>
                    <a:pt x="0" y="3964"/>
                  </a:lnTo>
                  <a:cubicBezTo>
                    <a:pt x="0" y="4007"/>
                    <a:pt x="33" y="4045"/>
                    <a:pt x="81" y="4045"/>
                  </a:cubicBezTo>
                  <a:cubicBezTo>
                    <a:pt x="124" y="4045"/>
                    <a:pt x="161" y="4007"/>
                    <a:pt x="161" y="3964"/>
                  </a:cubicBezTo>
                  <a:lnTo>
                    <a:pt x="161" y="77"/>
                  </a:lnTo>
                  <a:cubicBezTo>
                    <a:pt x="161" y="26"/>
                    <a:pt x="121" y="1"/>
                    <a:pt x="81" y="1"/>
                  </a:cubicBez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825" name="TextShape 23"/>
          <p:cNvSpPr txBox="1"/>
          <p:nvPr/>
        </p:nvSpPr>
        <p:spPr>
          <a:xfrm>
            <a:off x="1331640" y="1131480"/>
            <a:ext cx="3312000" cy="93564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ctr">
            <a:noAutofit/>
          </a:bodyPr>
          <a:p>
            <a:pPr marL="457200" indent="-342720">
              <a:lnSpc>
                <a:spcPct val="100000"/>
              </a:lnSpc>
              <a:tabLst>
                <a:tab algn="l" pos="0"/>
              </a:tabLst>
            </a:pPr>
            <a:r>
              <a:rPr b="0" lang="hr-HR" sz="1400" spc="-1" strike="noStrike">
                <a:solidFill>
                  <a:srgbClr val="372549"/>
                </a:solidFill>
                <a:latin typeface="Catamaran"/>
                <a:ea typeface="Palanquin Dark SemiBold"/>
              </a:rPr>
              <a:t>        </a:t>
            </a:r>
            <a:r>
              <a:rPr b="0" lang="hr-HR" sz="1400" spc="-1" strike="noStrike">
                <a:solidFill>
                  <a:srgbClr val="372549"/>
                </a:solidFill>
                <a:latin typeface="Catamaran"/>
                <a:ea typeface="Palanquin Dark SemiBold"/>
              </a:rPr>
              <a:t>ako odlučimo obratiti pozornost na jednu misao, pokušavamo potvrditi da je ona vrijedna istraživanja:</a:t>
            </a:r>
            <a:endParaRPr b="0" lang="hr-HR" sz="1400" spc="-1" strike="noStrike">
              <a:latin typeface="Arial"/>
            </a:endParaRPr>
          </a:p>
        </p:txBody>
      </p:sp>
      <p:sp>
        <p:nvSpPr>
          <p:cNvPr id="826" name="TextShape 24"/>
          <p:cNvSpPr txBox="1"/>
          <p:nvPr/>
        </p:nvSpPr>
        <p:spPr>
          <a:xfrm>
            <a:off x="4932000" y="1131480"/>
            <a:ext cx="3312000" cy="93564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ctr">
            <a:noAutofit/>
          </a:bodyPr>
          <a:p>
            <a:pPr marL="457200" indent="-342720">
              <a:lnSpc>
                <a:spcPct val="100000"/>
              </a:lnSpc>
              <a:tabLst>
                <a:tab algn="l" pos="0"/>
              </a:tabLst>
            </a:pPr>
            <a:r>
              <a:rPr b="0" lang="hr-HR" sz="1400" spc="-1" strike="noStrike">
                <a:solidFill>
                  <a:srgbClr val="372549"/>
                </a:solidFill>
                <a:latin typeface="Catamaran"/>
                <a:ea typeface="Palanquin Dark SemiBold"/>
              </a:rPr>
              <a:t>ukoliko je stupanja vjerovanja i stupanj uznemirenosti visok, istražujemo dalje situaciju:</a:t>
            </a:r>
            <a:endParaRPr b="0" lang="hr-HR" sz="1400" spc="-1" strike="noStrike">
              <a:latin typeface="Arial"/>
            </a:endParaRPr>
          </a:p>
        </p:txBody>
      </p:sp>
      <p:sp>
        <p:nvSpPr>
          <p:cNvPr id="827" name="TextShape 25"/>
          <p:cNvSpPr txBox="1"/>
          <p:nvPr/>
        </p:nvSpPr>
        <p:spPr>
          <a:xfrm>
            <a:off x="5148000" y="1851840"/>
            <a:ext cx="3062880" cy="223236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ctr">
            <a:noAutofit/>
          </a:bodyPr>
          <a:p>
            <a:pPr marL="457200" indent="-342720">
              <a:lnSpc>
                <a:spcPct val="100000"/>
              </a:lnSpc>
              <a:tabLst>
                <a:tab algn="l" pos="0"/>
              </a:tabLst>
            </a:pPr>
            <a:r>
              <a:rPr b="1" lang="hr-HR" sz="1500" spc="-1" strike="noStrike">
                <a:solidFill>
                  <a:srgbClr val="372549"/>
                </a:solidFill>
                <a:latin typeface="Catamaran"/>
                <a:ea typeface="Catamaran"/>
              </a:rPr>
              <a:t>1. Kada ste to pomislili?</a:t>
            </a:r>
            <a:endParaRPr b="0" lang="hr-HR" sz="1500" spc="-1" strike="noStrike">
              <a:latin typeface="Arial"/>
            </a:endParaRPr>
          </a:p>
          <a:p>
            <a:pPr marL="457200" indent="-342720">
              <a:lnSpc>
                <a:spcPct val="100000"/>
              </a:lnSpc>
              <a:tabLst>
                <a:tab algn="l" pos="0"/>
              </a:tabLst>
            </a:pPr>
            <a:r>
              <a:rPr b="1" lang="hr-HR" sz="1500" spc="-1" strike="noStrike">
                <a:solidFill>
                  <a:srgbClr val="372549"/>
                </a:solidFill>
                <a:latin typeface="Catamaran"/>
                <a:ea typeface="Catamaran"/>
              </a:rPr>
              <a:t>2. Koje ste druge misli imali u toj situaciji?</a:t>
            </a:r>
            <a:endParaRPr b="0" lang="hr-HR" sz="1500" spc="-1" strike="noStrike">
              <a:latin typeface="Arial"/>
            </a:endParaRPr>
          </a:p>
          <a:p>
            <a:pPr marL="457200" indent="-342720">
              <a:lnSpc>
                <a:spcPct val="100000"/>
              </a:lnSpc>
              <a:tabLst>
                <a:tab algn="l" pos="0"/>
              </a:tabLst>
            </a:pPr>
            <a:r>
              <a:rPr b="1" lang="hr-HR" sz="1500" spc="-1" strike="noStrike">
                <a:solidFill>
                  <a:srgbClr val="372549"/>
                </a:solidFill>
                <a:latin typeface="Catamaran"/>
                <a:ea typeface="Catamaran"/>
              </a:rPr>
              <a:t>3. Jeste li zapazili neku promjenu u Vašem tijelu?</a:t>
            </a:r>
            <a:endParaRPr b="0" lang="hr-HR" sz="1500" spc="-1" strike="noStrike">
              <a:latin typeface="Arial"/>
            </a:endParaRPr>
          </a:p>
          <a:p>
            <a:pPr marL="457200" indent="-342720">
              <a:lnSpc>
                <a:spcPct val="100000"/>
              </a:lnSpc>
              <a:tabLst>
                <a:tab algn="l" pos="0"/>
              </a:tabLst>
            </a:pPr>
            <a:r>
              <a:rPr b="1" lang="hr-HR" sz="1500" spc="-1" strike="noStrike">
                <a:solidFill>
                  <a:srgbClr val="372549"/>
                </a:solidFill>
                <a:latin typeface="Catamaran"/>
                <a:ea typeface="Catamaran"/>
              </a:rPr>
              <a:t>4. Što ste onda napravili?</a:t>
            </a:r>
            <a:endParaRPr b="0" lang="hr-HR" sz="15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8" name="TextShape 1"/>
          <p:cNvSpPr txBox="1"/>
          <p:nvPr/>
        </p:nvSpPr>
        <p:spPr>
          <a:xfrm>
            <a:off x="713160" y="379440"/>
            <a:ext cx="7717320" cy="572400"/>
          </a:xfrm>
          <a:prstGeom prst="rect">
            <a:avLst/>
          </a:prstGeom>
          <a:noFill/>
          <a:ln w="0">
            <a:noFill/>
          </a:ln>
        </p:spPr>
        <p:txBody>
          <a:bodyPr tIns="91440" bIns="91440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lang="hr-HR" sz="3400" spc="-1" strike="noStrike">
                <a:solidFill>
                  <a:srgbClr val="372549"/>
                </a:solidFill>
                <a:latin typeface="Palanquin Dark SemiBold"/>
                <a:ea typeface="Palanquin Dark SemiBold"/>
              </a:rPr>
              <a:t>Usmjeravanje na automatsku misao</a:t>
            </a:r>
            <a:endParaRPr b="0" lang="hr-HR" sz="3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29" name="TextShape 2"/>
          <p:cNvSpPr txBox="1"/>
          <p:nvPr/>
        </p:nvSpPr>
        <p:spPr>
          <a:xfrm>
            <a:off x="827640" y="1491480"/>
            <a:ext cx="6480360" cy="280836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ctr">
            <a:noAutofit/>
          </a:bodyPr>
          <a:p>
            <a:pPr marL="457200" indent="-342720">
              <a:lnSpc>
                <a:spcPct val="150000"/>
              </a:lnSpc>
              <a:tabLst>
                <a:tab algn="l" pos="0"/>
              </a:tabLst>
            </a:pPr>
            <a:r>
              <a:rPr b="0" lang="hr-HR" sz="1600" spc="-1" strike="noStrike">
                <a:solidFill>
                  <a:srgbClr val="372549"/>
                </a:solidFill>
                <a:latin typeface="Catamaran"/>
                <a:ea typeface="Catamaran"/>
              </a:rPr>
              <a:t>1. razmotriti </a:t>
            </a:r>
            <a:r>
              <a:rPr b="1" lang="hr-HR" sz="1600" spc="-1" strike="noStrike">
                <a:solidFill>
                  <a:srgbClr val="372549"/>
                </a:solidFill>
                <a:latin typeface="Catamaran"/>
                <a:ea typeface="Catamaran"/>
              </a:rPr>
              <a:t>kako se misao uklapa </a:t>
            </a:r>
            <a:r>
              <a:rPr b="0" lang="hr-HR" sz="1600" spc="-1" strike="noStrike">
                <a:solidFill>
                  <a:srgbClr val="372549"/>
                </a:solidFill>
                <a:latin typeface="Catamaran"/>
                <a:ea typeface="Catamaran"/>
              </a:rPr>
              <a:t>u našu širu konceptualizaciju pacijenta</a:t>
            </a:r>
            <a:endParaRPr b="0" lang="hr-HR" sz="1600" spc="-1" strike="noStrike">
              <a:latin typeface="Arial"/>
            </a:endParaRPr>
          </a:p>
          <a:p>
            <a:pPr marL="457200" indent="-342720">
              <a:lnSpc>
                <a:spcPct val="150000"/>
              </a:lnSpc>
              <a:tabLst>
                <a:tab algn="l" pos="0"/>
              </a:tabLst>
            </a:pPr>
            <a:r>
              <a:rPr b="0" lang="hr-HR" sz="1600" spc="-1" strike="noStrike">
                <a:solidFill>
                  <a:srgbClr val="372549"/>
                </a:solidFill>
                <a:latin typeface="Catamaran"/>
                <a:ea typeface="Catamaran"/>
              </a:rPr>
              <a:t>2. koristiti misao za </a:t>
            </a:r>
            <a:r>
              <a:rPr b="1" lang="hr-HR" sz="1600" spc="-1" strike="noStrike">
                <a:solidFill>
                  <a:srgbClr val="372549"/>
                </a:solidFill>
                <a:latin typeface="Catamaran"/>
                <a:ea typeface="Catamaran"/>
              </a:rPr>
              <a:t>jačanje kognitivnog modela</a:t>
            </a:r>
            <a:endParaRPr b="0" lang="hr-HR" sz="1600" spc="-1" strike="noStrike">
              <a:latin typeface="Arial"/>
            </a:endParaRPr>
          </a:p>
          <a:p>
            <a:pPr marL="457200" indent="-342720">
              <a:lnSpc>
                <a:spcPct val="150000"/>
              </a:lnSpc>
              <a:tabLst>
                <a:tab algn="l" pos="0"/>
              </a:tabLst>
            </a:pPr>
            <a:r>
              <a:rPr b="0" lang="hr-HR" sz="1600" spc="-1" strike="noStrike">
                <a:solidFill>
                  <a:srgbClr val="372549"/>
                </a:solidFill>
                <a:latin typeface="Catamaran"/>
                <a:ea typeface="Catamaran"/>
              </a:rPr>
              <a:t>3. pomoći pacijentu </a:t>
            </a:r>
            <a:r>
              <a:rPr b="1" lang="hr-HR" sz="1600" spc="-1" strike="noStrike">
                <a:solidFill>
                  <a:srgbClr val="372549"/>
                </a:solidFill>
                <a:latin typeface="Catamaran"/>
                <a:ea typeface="Catamaran"/>
              </a:rPr>
              <a:t>odgovoriti na misao </a:t>
            </a:r>
            <a:r>
              <a:rPr b="0" lang="hr-HR" sz="1600" spc="-1" strike="noStrike">
                <a:solidFill>
                  <a:srgbClr val="372549"/>
                </a:solidFill>
                <a:latin typeface="Catamaran"/>
                <a:ea typeface="Catamaran"/>
              </a:rPr>
              <a:t>pomoću sokratovskog dijaloga</a:t>
            </a:r>
            <a:endParaRPr b="0" lang="hr-HR" sz="1600" spc="-1" strike="noStrike">
              <a:latin typeface="Arial"/>
            </a:endParaRPr>
          </a:p>
          <a:p>
            <a:pPr marL="457200" indent="-342720">
              <a:lnSpc>
                <a:spcPct val="150000"/>
              </a:lnSpc>
              <a:tabLst>
                <a:tab algn="l" pos="0"/>
              </a:tabLst>
            </a:pPr>
            <a:r>
              <a:rPr b="0" lang="hr-HR" sz="1600" spc="-1" strike="noStrike">
                <a:solidFill>
                  <a:srgbClr val="372549"/>
                </a:solidFill>
                <a:latin typeface="Catamaran"/>
                <a:ea typeface="Catamaran"/>
              </a:rPr>
              <a:t>4. </a:t>
            </a:r>
            <a:r>
              <a:rPr b="1" lang="hr-HR" sz="1600" spc="-1" strike="noStrike">
                <a:solidFill>
                  <a:srgbClr val="372549"/>
                </a:solidFill>
                <a:latin typeface="Catamaran"/>
                <a:ea typeface="Catamaran"/>
              </a:rPr>
              <a:t>rješavati problem </a:t>
            </a:r>
            <a:r>
              <a:rPr b="0" lang="hr-HR" sz="1600" spc="-1" strike="noStrike">
                <a:solidFill>
                  <a:srgbClr val="372549"/>
                </a:solidFill>
                <a:latin typeface="Catamaran"/>
                <a:ea typeface="Catamaran"/>
              </a:rPr>
              <a:t>s pacijentom</a:t>
            </a:r>
            <a:endParaRPr b="0" lang="hr-HR" sz="1600" spc="-1" strike="noStrike">
              <a:latin typeface="Arial"/>
            </a:endParaRPr>
          </a:p>
          <a:p>
            <a:pPr marL="457200" indent="-342720">
              <a:lnSpc>
                <a:spcPct val="150000"/>
              </a:lnSpc>
              <a:tabLst>
                <a:tab algn="l" pos="0"/>
              </a:tabLst>
            </a:pPr>
            <a:r>
              <a:rPr b="0" lang="hr-HR" sz="1600" spc="-1" strike="noStrike">
                <a:solidFill>
                  <a:srgbClr val="372549"/>
                </a:solidFill>
                <a:latin typeface="Catamaran"/>
                <a:ea typeface="Catamaran"/>
              </a:rPr>
              <a:t>5. koristiti tehniku silazne strelice za </a:t>
            </a:r>
            <a:r>
              <a:rPr b="1" lang="hr-HR" sz="1600" spc="-1" strike="noStrike">
                <a:solidFill>
                  <a:srgbClr val="372549"/>
                </a:solidFill>
                <a:latin typeface="Catamaran"/>
                <a:ea typeface="Catamaran"/>
              </a:rPr>
              <a:t>otkrivanje bazičnog vjerovanja</a:t>
            </a:r>
            <a:endParaRPr b="0" lang="hr-HR" sz="1600" spc="-1" strike="noStrike">
              <a:latin typeface="Arial"/>
            </a:endParaRPr>
          </a:p>
        </p:txBody>
      </p:sp>
      <p:sp>
        <p:nvSpPr>
          <p:cNvPr id="830" name="TextShape 3"/>
          <p:cNvSpPr txBox="1"/>
          <p:nvPr/>
        </p:nvSpPr>
        <p:spPr>
          <a:xfrm>
            <a:off x="611640" y="1131480"/>
            <a:ext cx="6264360" cy="57564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ctr">
            <a:noAutofit/>
          </a:bodyPr>
          <a:p>
            <a:pPr marL="457200" indent="-342720" algn="ctr">
              <a:lnSpc>
                <a:spcPct val="100000"/>
              </a:lnSpc>
              <a:tabLst>
                <a:tab algn="l" pos="0"/>
              </a:tabLst>
            </a:pPr>
            <a:r>
              <a:rPr b="0" lang="hr-HR" sz="1600" spc="-1" strike="noStrike">
                <a:solidFill>
                  <a:srgbClr val="372549"/>
                </a:solidFill>
                <a:latin typeface="Catamaran"/>
                <a:ea typeface="Palanquin Dark SemiBold"/>
              </a:rPr>
              <a:t>nakon što dobijemo detaljniju sliku, možemo učiniti sljedeće:</a:t>
            </a:r>
            <a:endParaRPr b="0" lang="hr-HR" sz="1600" spc="-1" strike="noStrike">
              <a:latin typeface="Arial"/>
            </a:endParaRPr>
          </a:p>
        </p:txBody>
      </p:sp>
      <p:grpSp>
        <p:nvGrpSpPr>
          <p:cNvPr id="831" name="Group 4"/>
          <p:cNvGrpSpPr/>
          <p:nvPr/>
        </p:nvGrpSpPr>
        <p:grpSpPr>
          <a:xfrm>
            <a:off x="7164360" y="1779840"/>
            <a:ext cx="1678680" cy="2995200"/>
            <a:chOff x="7164360" y="1779840"/>
            <a:chExt cx="1678680" cy="2995200"/>
          </a:xfrm>
        </p:grpSpPr>
        <p:grpSp>
          <p:nvGrpSpPr>
            <p:cNvPr id="832" name="Group 5"/>
            <p:cNvGrpSpPr/>
            <p:nvPr/>
          </p:nvGrpSpPr>
          <p:grpSpPr>
            <a:xfrm>
              <a:off x="7164360" y="1779840"/>
              <a:ext cx="1678680" cy="2995200"/>
              <a:chOff x="7164360" y="1779840"/>
              <a:chExt cx="1678680" cy="2995200"/>
            </a:xfrm>
          </p:grpSpPr>
          <p:sp>
            <p:nvSpPr>
              <p:cNvPr id="833" name="CustomShape 6"/>
              <p:cNvSpPr/>
              <p:nvPr/>
            </p:nvSpPr>
            <p:spPr>
              <a:xfrm>
                <a:off x="8524080" y="2310480"/>
                <a:ext cx="8280" cy="219600"/>
              </a:xfrm>
              <a:custGeom>
                <a:avLst/>
                <a:gdLst/>
                <a:ahLst/>
                <a:rect l="l" t="t" r="r" b="b"/>
                <a:pathLst>
                  <a:path w="156" h="4049">
                    <a:moveTo>
                      <a:pt x="81" y="0"/>
                    </a:moveTo>
                    <a:cubicBezTo>
                      <a:pt x="33" y="0"/>
                      <a:pt x="0" y="38"/>
                      <a:pt x="0" y="81"/>
                    </a:cubicBezTo>
                    <a:lnTo>
                      <a:pt x="0" y="3968"/>
                    </a:lnTo>
                    <a:cubicBezTo>
                      <a:pt x="0" y="4011"/>
                      <a:pt x="33" y="4048"/>
                      <a:pt x="81" y="4048"/>
                    </a:cubicBezTo>
                    <a:cubicBezTo>
                      <a:pt x="124" y="4048"/>
                      <a:pt x="156" y="4011"/>
                      <a:pt x="156" y="3968"/>
                    </a:cubicBezTo>
                    <a:lnTo>
                      <a:pt x="156" y="81"/>
                    </a:lnTo>
                    <a:cubicBezTo>
                      <a:pt x="156" y="38"/>
                      <a:pt x="124" y="0"/>
                      <a:pt x="81" y="0"/>
                    </a:cubicBezTo>
                    <a:close/>
                  </a:path>
                </a:pathLst>
              </a:custGeom>
              <a:solidFill>
                <a:srgbClr val="eacdc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834" name="CustomShape 7"/>
              <p:cNvSpPr/>
              <p:nvPr/>
            </p:nvSpPr>
            <p:spPr>
              <a:xfrm>
                <a:off x="7843680" y="2858760"/>
                <a:ext cx="8280" cy="238680"/>
              </a:xfrm>
              <a:custGeom>
                <a:avLst/>
                <a:gdLst/>
                <a:ahLst/>
                <a:rect l="l" t="t" r="r" b="b"/>
                <a:pathLst>
                  <a:path w="162" h="4398">
                    <a:moveTo>
                      <a:pt x="81" y="1"/>
                    </a:moveTo>
                    <a:cubicBezTo>
                      <a:pt x="38" y="1"/>
                      <a:pt x="0" y="33"/>
                      <a:pt x="0" y="81"/>
                    </a:cubicBezTo>
                    <a:lnTo>
                      <a:pt x="0" y="4317"/>
                    </a:lnTo>
                    <a:cubicBezTo>
                      <a:pt x="0" y="4360"/>
                      <a:pt x="38" y="4398"/>
                      <a:pt x="81" y="4398"/>
                    </a:cubicBezTo>
                    <a:cubicBezTo>
                      <a:pt x="124" y="4398"/>
                      <a:pt x="161" y="4360"/>
                      <a:pt x="161" y="4317"/>
                    </a:cubicBezTo>
                    <a:lnTo>
                      <a:pt x="161" y="81"/>
                    </a:lnTo>
                    <a:cubicBezTo>
                      <a:pt x="161" y="33"/>
                      <a:pt x="124" y="1"/>
                      <a:pt x="81" y="1"/>
                    </a:cubicBezTo>
                    <a:close/>
                  </a:path>
                </a:pathLst>
              </a:custGeom>
              <a:solidFill>
                <a:srgbClr val="eacdc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835" name="CustomShape 8"/>
              <p:cNvSpPr/>
              <p:nvPr/>
            </p:nvSpPr>
            <p:spPr>
              <a:xfrm>
                <a:off x="7934760" y="3303000"/>
                <a:ext cx="8280" cy="219240"/>
              </a:xfrm>
              <a:custGeom>
                <a:avLst/>
                <a:gdLst/>
                <a:ahLst/>
                <a:rect l="l" t="t" r="r" b="b"/>
                <a:pathLst>
                  <a:path w="162" h="4044">
                    <a:moveTo>
                      <a:pt x="81" y="1"/>
                    </a:moveTo>
                    <a:cubicBezTo>
                      <a:pt x="38" y="1"/>
                      <a:pt x="0" y="33"/>
                      <a:pt x="0" y="76"/>
                    </a:cubicBezTo>
                    <a:lnTo>
                      <a:pt x="0" y="3963"/>
                    </a:lnTo>
                    <a:cubicBezTo>
                      <a:pt x="0" y="4012"/>
                      <a:pt x="38" y="4044"/>
                      <a:pt x="81" y="4044"/>
                    </a:cubicBezTo>
                    <a:cubicBezTo>
                      <a:pt x="124" y="4044"/>
                      <a:pt x="161" y="4012"/>
                      <a:pt x="161" y="3963"/>
                    </a:cubicBezTo>
                    <a:lnTo>
                      <a:pt x="161" y="76"/>
                    </a:lnTo>
                    <a:cubicBezTo>
                      <a:pt x="161" y="33"/>
                      <a:pt x="124" y="1"/>
                      <a:pt x="81" y="1"/>
                    </a:cubicBezTo>
                    <a:close/>
                  </a:path>
                </a:pathLst>
              </a:custGeom>
              <a:solidFill>
                <a:srgbClr val="eacdc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836" name="CustomShape 9"/>
              <p:cNvSpPr/>
              <p:nvPr/>
            </p:nvSpPr>
            <p:spPr>
              <a:xfrm>
                <a:off x="7985520" y="2741400"/>
                <a:ext cx="857520" cy="616320"/>
              </a:xfrm>
              <a:custGeom>
                <a:avLst/>
                <a:gdLst/>
                <a:ahLst/>
                <a:rect l="l" t="t" r="r" b="b"/>
                <a:pathLst>
                  <a:path w="15803" h="11356">
                    <a:moveTo>
                      <a:pt x="408" y="1"/>
                    </a:moveTo>
                    <a:lnTo>
                      <a:pt x="1" y="10242"/>
                    </a:lnTo>
                    <a:lnTo>
                      <a:pt x="13867" y="11352"/>
                    </a:lnTo>
                    <a:cubicBezTo>
                      <a:pt x="13897" y="11354"/>
                      <a:pt x="13927" y="11355"/>
                      <a:pt x="13957" y="11355"/>
                    </a:cubicBezTo>
                    <a:cubicBezTo>
                      <a:pt x="14210" y="11355"/>
                      <a:pt x="14459" y="11275"/>
                      <a:pt x="14660" y="11121"/>
                    </a:cubicBezTo>
                    <a:cubicBezTo>
                      <a:pt x="14698" y="11095"/>
                      <a:pt x="14735" y="11062"/>
                      <a:pt x="14773" y="11030"/>
                    </a:cubicBezTo>
                    <a:cubicBezTo>
                      <a:pt x="14987" y="10832"/>
                      <a:pt x="15116" y="10558"/>
                      <a:pt x="15138" y="10263"/>
                    </a:cubicBezTo>
                    <a:lnTo>
                      <a:pt x="15776" y="2022"/>
                    </a:lnTo>
                    <a:cubicBezTo>
                      <a:pt x="15802" y="1658"/>
                      <a:pt x="15663" y="1298"/>
                      <a:pt x="15390" y="1057"/>
                    </a:cubicBezTo>
                    <a:cubicBezTo>
                      <a:pt x="15320" y="993"/>
                      <a:pt x="15245" y="939"/>
                      <a:pt x="15164" y="896"/>
                    </a:cubicBezTo>
                    <a:cubicBezTo>
                      <a:pt x="15009" y="805"/>
                      <a:pt x="14837" y="757"/>
                      <a:pt x="14655" y="746"/>
                    </a:cubicBezTo>
                    <a:lnTo>
                      <a:pt x="408" y="1"/>
                    </a:ln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837" name="CustomShape 10"/>
              <p:cNvSpPr/>
              <p:nvPr/>
            </p:nvSpPr>
            <p:spPr>
              <a:xfrm>
                <a:off x="7757280" y="3661560"/>
                <a:ext cx="944280" cy="141840"/>
              </a:xfrm>
              <a:custGeom>
                <a:avLst/>
                <a:gdLst/>
                <a:ahLst/>
                <a:rect l="l" t="t" r="r" b="b"/>
                <a:pathLst>
                  <a:path w="17406" h="2617">
                    <a:moveTo>
                      <a:pt x="4821" y="0"/>
                    </a:moveTo>
                    <a:lnTo>
                      <a:pt x="1" y="2263"/>
                    </a:lnTo>
                    <a:lnTo>
                      <a:pt x="13245" y="2617"/>
                    </a:lnTo>
                    <a:cubicBezTo>
                      <a:pt x="13352" y="2617"/>
                      <a:pt x="13459" y="2596"/>
                      <a:pt x="13556" y="2547"/>
                    </a:cubicBezTo>
                    <a:lnTo>
                      <a:pt x="17181" y="746"/>
                    </a:lnTo>
                    <a:cubicBezTo>
                      <a:pt x="17406" y="633"/>
                      <a:pt x="17320" y="333"/>
                      <a:pt x="17063" y="327"/>
                    </a:cubicBezTo>
                    <a:lnTo>
                      <a:pt x="4821" y="0"/>
                    </a:ln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838" name="CustomShape 11"/>
              <p:cNvSpPr/>
              <p:nvPr/>
            </p:nvSpPr>
            <p:spPr>
              <a:xfrm>
                <a:off x="8473320" y="3778920"/>
                <a:ext cx="52200" cy="845640"/>
              </a:xfrm>
              <a:custGeom>
                <a:avLst/>
                <a:gdLst/>
                <a:ahLst/>
                <a:rect l="l" t="t" r="r" b="b"/>
                <a:pathLst>
                  <a:path w="971" h="15583">
                    <a:moveTo>
                      <a:pt x="92" y="1"/>
                    </a:moveTo>
                    <a:cubicBezTo>
                      <a:pt x="38" y="6"/>
                      <a:pt x="0" y="49"/>
                      <a:pt x="6" y="97"/>
                    </a:cubicBezTo>
                    <a:lnTo>
                      <a:pt x="789" y="15497"/>
                    </a:lnTo>
                    <a:cubicBezTo>
                      <a:pt x="794" y="15545"/>
                      <a:pt x="831" y="15582"/>
                      <a:pt x="880" y="15582"/>
                    </a:cubicBezTo>
                    <a:lnTo>
                      <a:pt x="885" y="15582"/>
                    </a:lnTo>
                    <a:cubicBezTo>
                      <a:pt x="933" y="15582"/>
                      <a:pt x="971" y="15539"/>
                      <a:pt x="971" y="15491"/>
                    </a:cubicBezTo>
                    <a:lnTo>
                      <a:pt x="188" y="86"/>
                    </a:lnTo>
                    <a:cubicBezTo>
                      <a:pt x="183" y="38"/>
                      <a:pt x="140" y="1"/>
                      <a:pt x="9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839" name="CustomShape 12"/>
              <p:cNvSpPr/>
              <p:nvPr/>
            </p:nvSpPr>
            <p:spPr>
              <a:xfrm>
                <a:off x="7822440" y="3789360"/>
                <a:ext cx="871200" cy="122760"/>
              </a:xfrm>
              <a:custGeom>
                <a:avLst/>
                <a:gdLst/>
                <a:ahLst/>
                <a:rect l="l" t="t" r="r" b="b"/>
                <a:pathLst>
                  <a:path w="16054" h="2271">
                    <a:moveTo>
                      <a:pt x="15954" y="0"/>
                    </a:moveTo>
                    <a:cubicBezTo>
                      <a:pt x="15939" y="0"/>
                      <a:pt x="15923" y="4"/>
                      <a:pt x="15909" y="13"/>
                    </a:cubicBezTo>
                    <a:lnTo>
                      <a:pt x="12086" y="2088"/>
                    </a:lnTo>
                    <a:lnTo>
                      <a:pt x="91" y="1960"/>
                    </a:lnTo>
                    <a:cubicBezTo>
                      <a:pt x="43" y="1960"/>
                      <a:pt x="0" y="1997"/>
                      <a:pt x="0" y="2051"/>
                    </a:cubicBezTo>
                    <a:cubicBezTo>
                      <a:pt x="0" y="2099"/>
                      <a:pt x="38" y="2142"/>
                      <a:pt x="91" y="2142"/>
                    </a:cubicBezTo>
                    <a:lnTo>
                      <a:pt x="12113" y="2271"/>
                    </a:lnTo>
                    <a:cubicBezTo>
                      <a:pt x="12129" y="2271"/>
                      <a:pt x="12140" y="2265"/>
                      <a:pt x="12156" y="2260"/>
                    </a:cubicBezTo>
                    <a:lnTo>
                      <a:pt x="15995" y="169"/>
                    </a:lnTo>
                    <a:cubicBezTo>
                      <a:pt x="16038" y="147"/>
                      <a:pt x="16054" y="88"/>
                      <a:pt x="16032" y="46"/>
                    </a:cubicBezTo>
                    <a:cubicBezTo>
                      <a:pt x="16014" y="17"/>
                      <a:pt x="15985" y="0"/>
                      <a:pt x="1595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840" name="CustomShape 13"/>
              <p:cNvSpPr/>
              <p:nvPr/>
            </p:nvSpPr>
            <p:spPr>
              <a:xfrm>
                <a:off x="8646840" y="3330360"/>
                <a:ext cx="69120" cy="351720"/>
              </a:xfrm>
              <a:custGeom>
                <a:avLst/>
                <a:gdLst/>
                <a:ahLst/>
                <a:rect l="l" t="t" r="r" b="b"/>
                <a:pathLst>
                  <a:path w="1282" h="6484">
                    <a:moveTo>
                      <a:pt x="1180" y="1"/>
                    </a:moveTo>
                    <a:lnTo>
                      <a:pt x="997" y="6"/>
                    </a:lnTo>
                    <a:cubicBezTo>
                      <a:pt x="997" y="49"/>
                      <a:pt x="1099" y="4516"/>
                      <a:pt x="0" y="6392"/>
                    </a:cubicBezTo>
                    <a:lnTo>
                      <a:pt x="161" y="6483"/>
                    </a:lnTo>
                    <a:cubicBezTo>
                      <a:pt x="1282" y="4564"/>
                      <a:pt x="1185" y="189"/>
                      <a:pt x="1180" y="1"/>
                    </a:cubicBezTo>
                    <a:close/>
                  </a:path>
                </a:pathLst>
              </a:custGeom>
              <a:solidFill>
                <a:srgbClr val="37254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841" name="CustomShape 14"/>
              <p:cNvSpPr/>
              <p:nvPr/>
            </p:nvSpPr>
            <p:spPr>
              <a:xfrm>
                <a:off x="7734960" y="4442040"/>
                <a:ext cx="109800" cy="80280"/>
              </a:xfrm>
              <a:custGeom>
                <a:avLst/>
                <a:gdLst/>
                <a:ahLst/>
                <a:rect l="l" t="t" r="r" b="b"/>
                <a:pathLst>
                  <a:path w="2027" h="1486">
                    <a:moveTo>
                      <a:pt x="290" y="0"/>
                    </a:moveTo>
                    <a:lnTo>
                      <a:pt x="0" y="1035"/>
                    </a:lnTo>
                    <a:cubicBezTo>
                      <a:pt x="0" y="1035"/>
                      <a:pt x="590" y="1485"/>
                      <a:pt x="1180" y="1485"/>
                    </a:cubicBezTo>
                    <a:cubicBezTo>
                      <a:pt x="1365" y="1485"/>
                      <a:pt x="1549" y="1441"/>
                      <a:pt x="1716" y="1324"/>
                    </a:cubicBezTo>
                    <a:lnTo>
                      <a:pt x="2027" y="509"/>
                    </a:lnTo>
                    <a:lnTo>
                      <a:pt x="290" y="0"/>
                    </a:lnTo>
                    <a:close/>
                  </a:path>
                </a:pathLst>
              </a:custGeom>
              <a:solidFill>
                <a:srgbClr val="b75d6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842" name="CustomShape 15"/>
              <p:cNvSpPr/>
              <p:nvPr/>
            </p:nvSpPr>
            <p:spPr>
              <a:xfrm>
                <a:off x="7526160" y="4473720"/>
                <a:ext cx="309240" cy="237240"/>
              </a:xfrm>
              <a:custGeom>
                <a:avLst/>
                <a:gdLst/>
                <a:ahLst/>
                <a:rect l="l" t="t" r="r" b="b"/>
                <a:pathLst>
                  <a:path w="5702" h="4380">
                    <a:moveTo>
                      <a:pt x="4281" y="0"/>
                    </a:moveTo>
                    <a:cubicBezTo>
                      <a:pt x="3867" y="0"/>
                      <a:pt x="3626" y="451"/>
                      <a:pt x="3626" y="451"/>
                    </a:cubicBezTo>
                    <a:cubicBezTo>
                      <a:pt x="3626" y="451"/>
                      <a:pt x="3422" y="596"/>
                      <a:pt x="3111" y="826"/>
                    </a:cubicBezTo>
                    <a:lnTo>
                      <a:pt x="3074" y="853"/>
                    </a:lnTo>
                    <a:cubicBezTo>
                      <a:pt x="2886" y="992"/>
                      <a:pt x="2666" y="1164"/>
                      <a:pt x="2431" y="1346"/>
                    </a:cubicBezTo>
                    <a:cubicBezTo>
                      <a:pt x="2414" y="1357"/>
                      <a:pt x="2398" y="1368"/>
                      <a:pt x="2382" y="1384"/>
                    </a:cubicBezTo>
                    <a:cubicBezTo>
                      <a:pt x="2012" y="1673"/>
                      <a:pt x="1605" y="2006"/>
                      <a:pt x="1235" y="2333"/>
                    </a:cubicBezTo>
                    <a:cubicBezTo>
                      <a:pt x="1224" y="2344"/>
                      <a:pt x="1213" y="2354"/>
                      <a:pt x="1197" y="2365"/>
                    </a:cubicBezTo>
                    <a:cubicBezTo>
                      <a:pt x="747" y="2767"/>
                      <a:pt x="366" y="3159"/>
                      <a:pt x="189" y="3454"/>
                    </a:cubicBezTo>
                    <a:cubicBezTo>
                      <a:pt x="173" y="3480"/>
                      <a:pt x="162" y="3502"/>
                      <a:pt x="152" y="3523"/>
                    </a:cubicBezTo>
                    <a:cubicBezTo>
                      <a:pt x="125" y="3577"/>
                      <a:pt x="103" y="3631"/>
                      <a:pt x="93" y="3695"/>
                    </a:cubicBezTo>
                    <a:cubicBezTo>
                      <a:pt x="1" y="4200"/>
                      <a:pt x="712" y="4379"/>
                      <a:pt x="1421" y="4379"/>
                    </a:cubicBezTo>
                    <a:cubicBezTo>
                      <a:pt x="1909" y="4379"/>
                      <a:pt x="2395" y="4294"/>
                      <a:pt x="2618" y="4172"/>
                    </a:cubicBezTo>
                    <a:cubicBezTo>
                      <a:pt x="3197" y="3850"/>
                      <a:pt x="5069" y="2955"/>
                      <a:pt x="5514" y="2746"/>
                    </a:cubicBezTo>
                    <a:cubicBezTo>
                      <a:pt x="5573" y="2719"/>
                      <a:pt x="5616" y="2665"/>
                      <a:pt x="5632" y="2601"/>
                    </a:cubicBezTo>
                    <a:cubicBezTo>
                      <a:pt x="5642" y="2537"/>
                      <a:pt x="5653" y="2467"/>
                      <a:pt x="5664" y="2392"/>
                    </a:cubicBezTo>
                    <a:cubicBezTo>
                      <a:pt x="5669" y="2376"/>
                      <a:pt x="5669" y="2360"/>
                      <a:pt x="5669" y="2344"/>
                    </a:cubicBezTo>
                    <a:cubicBezTo>
                      <a:pt x="5701" y="1883"/>
                      <a:pt x="5701" y="1421"/>
                      <a:pt x="5664" y="960"/>
                    </a:cubicBezTo>
                    <a:cubicBezTo>
                      <a:pt x="5658" y="939"/>
                      <a:pt x="5658" y="923"/>
                      <a:pt x="5658" y="901"/>
                    </a:cubicBezTo>
                    <a:cubicBezTo>
                      <a:pt x="5648" y="703"/>
                      <a:pt x="5632" y="569"/>
                      <a:pt x="5632" y="569"/>
                    </a:cubicBezTo>
                    <a:cubicBezTo>
                      <a:pt x="5458" y="784"/>
                      <a:pt x="5197" y="816"/>
                      <a:pt x="5057" y="816"/>
                    </a:cubicBezTo>
                    <a:cubicBezTo>
                      <a:pt x="4999" y="816"/>
                      <a:pt x="4961" y="810"/>
                      <a:pt x="4961" y="810"/>
                    </a:cubicBezTo>
                    <a:cubicBezTo>
                      <a:pt x="4961" y="810"/>
                      <a:pt x="4918" y="129"/>
                      <a:pt x="4420" y="17"/>
                    </a:cubicBezTo>
                    <a:cubicBezTo>
                      <a:pt x="4372" y="5"/>
                      <a:pt x="4325" y="0"/>
                      <a:pt x="428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843" name="CustomShape 16"/>
              <p:cNvSpPr/>
              <p:nvPr/>
            </p:nvSpPr>
            <p:spPr>
              <a:xfrm>
                <a:off x="7534800" y="4600800"/>
                <a:ext cx="298800" cy="95040"/>
              </a:xfrm>
              <a:custGeom>
                <a:avLst/>
                <a:gdLst/>
                <a:ahLst/>
                <a:rect l="l" t="t" r="r" b="b"/>
                <a:pathLst>
                  <a:path w="5513" h="1755">
                    <a:moveTo>
                      <a:pt x="5512" y="1"/>
                    </a:moveTo>
                    <a:cubicBezTo>
                      <a:pt x="5282" y="135"/>
                      <a:pt x="5051" y="269"/>
                      <a:pt x="4831" y="392"/>
                    </a:cubicBezTo>
                    <a:cubicBezTo>
                      <a:pt x="4815" y="403"/>
                      <a:pt x="4804" y="408"/>
                      <a:pt x="4788" y="419"/>
                    </a:cubicBezTo>
                    <a:cubicBezTo>
                      <a:pt x="4397" y="639"/>
                      <a:pt x="4000" y="842"/>
                      <a:pt x="3598" y="1041"/>
                    </a:cubicBezTo>
                    <a:cubicBezTo>
                      <a:pt x="3378" y="1143"/>
                      <a:pt x="3158" y="1245"/>
                      <a:pt x="2928" y="1341"/>
                    </a:cubicBezTo>
                    <a:cubicBezTo>
                      <a:pt x="2917" y="1346"/>
                      <a:pt x="2901" y="1352"/>
                      <a:pt x="2890" y="1357"/>
                    </a:cubicBezTo>
                    <a:cubicBezTo>
                      <a:pt x="2633" y="1464"/>
                      <a:pt x="2370" y="1550"/>
                      <a:pt x="2102" y="1615"/>
                    </a:cubicBezTo>
                    <a:cubicBezTo>
                      <a:pt x="1834" y="1677"/>
                      <a:pt x="1573" y="1708"/>
                      <a:pt x="1324" y="1708"/>
                    </a:cubicBezTo>
                    <a:cubicBezTo>
                      <a:pt x="1035" y="1708"/>
                      <a:pt x="762" y="1666"/>
                      <a:pt x="515" y="1582"/>
                    </a:cubicBezTo>
                    <a:cubicBezTo>
                      <a:pt x="391" y="1545"/>
                      <a:pt x="273" y="1481"/>
                      <a:pt x="172" y="1395"/>
                    </a:cubicBezTo>
                    <a:cubicBezTo>
                      <a:pt x="91" y="1320"/>
                      <a:pt x="43" y="1218"/>
                      <a:pt x="38" y="1111"/>
                    </a:cubicBezTo>
                    <a:cubicBezTo>
                      <a:pt x="27" y="1132"/>
                      <a:pt x="11" y="1153"/>
                      <a:pt x="0" y="1175"/>
                    </a:cubicBezTo>
                    <a:cubicBezTo>
                      <a:pt x="21" y="1271"/>
                      <a:pt x="64" y="1357"/>
                      <a:pt x="134" y="1427"/>
                    </a:cubicBezTo>
                    <a:cubicBezTo>
                      <a:pt x="241" y="1518"/>
                      <a:pt x="365" y="1588"/>
                      <a:pt x="499" y="1625"/>
                    </a:cubicBezTo>
                    <a:cubicBezTo>
                      <a:pt x="735" y="1706"/>
                      <a:pt x="987" y="1749"/>
                      <a:pt x="1239" y="1754"/>
                    </a:cubicBezTo>
                    <a:cubicBezTo>
                      <a:pt x="1259" y="1754"/>
                      <a:pt x="1280" y="1755"/>
                      <a:pt x="1301" y="1755"/>
                    </a:cubicBezTo>
                    <a:cubicBezTo>
                      <a:pt x="1570" y="1755"/>
                      <a:pt x="1838" y="1722"/>
                      <a:pt x="2102" y="1657"/>
                    </a:cubicBezTo>
                    <a:cubicBezTo>
                      <a:pt x="2633" y="1534"/>
                      <a:pt x="3142" y="1309"/>
                      <a:pt x="3609" y="1078"/>
                    </a:cubicBezTo>
                    <a:cubicBezTo>
                      <a:pt x="4011" y="880"/>
                      <a:pt x="4413" y="671"/>
                      <a:pt x="4810" y="451"/>
                    </a:cubicBezTo>
                    <a:cubicBezTo>
                      <a:pt x="4810" y="451"/>
                      <a:pt x="4815" y="451"/>
                      <a:pt x="4820" y="446"/>
                    </a:cubicBezTo>
                    <a:cubicBezTo>
                      <a:pt x="5051" y="317"/>
                      <a:pt x="5282" y="188"/>
                      <a:pt x="5507" y="49"/>
                    </a:cubicBezTo>
                    <a:cubicBezTo>
                      <a:pt x="5512" y="33"/>
                      <a:pt x="5512" y="17"/>
                      <a:pt x="5512" y="1"/>
                    </a:cubicBezTo>
                    <a:close/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844" name="CustomShape 17"/>
              <p:cNvSpPr/>
              <p:nvPr/>
            </p:nvSpPr>
            <p:spPr>
              <a:xfrm>
                <a:off x="7591320" y="4600440"/>
                <a:ext cx="101880" cy="74520"/>
              </a:xfrm>
              <a:custGeom>
                <a:avLst/>
                <a:gdLst/>
                <a:ahLst/>
                <a:rect l="l" t="t" r="r" b="b"/>
                <a:pathLst>
                  <a:path w="1883" h="1379">
                    <a:moveTo>
                      <a:pt x="38" y="1"/>
                    </a:moveTo>
                    <a:cubicBezTo>
                      <a:pt x="27" y="12"/>
                      <a:pt x="16" y="22"/>
                      <a:pt x="0" y="33"/>
                    </a:cubicBezTo>
                    <a:cubicBezTo>
                      <a:pt x="767" y="221"/>
                      <a:pt x="1427" y="703"/>
                      <a:pt x="1839" y="1374"/>
                    </a:cubicBezTo>
                    <a:lnTo>
                      <a:pt x="1845" y="1379"/>
                    </a:lnTo>
                    <a:lnTo>
                      <a:pt x="1882" y="1357"/>
                    </a:lnTo>
                    <a:cubicBezTo>
                      <a:pt x="1464" y="682"/>
                      <a:pt x="805" y="194"/>
                      <a:pt x="3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845" name="CustomShape 18"/>
              <p:cNvSpPr/>
              <p:nvPr/>
            </p:nvSpPr>
            <p:spPr>
              <a:xfrm>
                <a:off x="7793280" y="4522680"/>
                <a:ext cx="39960" cy="102600"/>
              </a:xfrm>
              <a:custGeom>
                <a:avLst/>
                <a:gdLst/>
                <a:ahLst/>
                <a:rect l="l" t="t" r="r" b="b"/>
                <a:pathLst>
                  <a:path w="741" h="1894">
                    <a:moveTo>
                      <a:pt x="735" y="0"/>
                    </a:moveTo>
                    <a:cubicBezTo>
                      <a:pt x="258" y="499"/>
                      <a:pt x="1" y="1169"/>
                      <a:pt x="12" y="1861"/>
                    </a:cubicBezTo>
                    <a:cubicBezTo>
                      <a:pt x="6" y="1872"/>
                      <a:pt x="6" y="1882"/>
                      <a:pt x="12" y="1893"/>
                    </a:cubicBezTo>
                    <a:lnTo>
                      <a:pt x="54" y="1893"/>
                    </a:lnTo>
                    <a:lnTo>
                      <a:pt x="54" y="1888"/>
                    </a:lnTo>
                    <a:cubicBezTo>
                      <a:pt x="49" y="1872"/>
                      <a:pt x="49" y="1856"/>
                      <a:pt x="54" y="1839"/>
                    </a:cubicBezTo>
                    <a:cubicBezTo>
                      <a:pt x="49" y="1180"/>
                      <a:pt x="296" y="547"/>
                      <a:pt x="741" y="59"/>
                    </a:cubicBezTo>
                    <a:cubicBezTo>
                      <a:pt x="735" y="38"/>
                      <a:pt x="735" y="16"/>
                      <a:pt x="735" y="0"/>
                    </a:cubicBezTo>
                    <a:close/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846" name="CustomShape 19"/>
              <p:cNvSpPr/>
              <p:nvPr/>
            </p:nvSpPr>
            <p:spPr>
              <a:xfrm>
                <a:off x="7655760" y="4546440"/>
                <a:ext cx="64440" cy="35640"/>
              </a:xfrm>
              <a:custGeom>
                <a:avLst/>
                <a:gdLst/>
                <a:ahLst/>
                <a:rect l="l" t="t" r="r" b="b"/>
                <a:pathLst>
                  <a:path w="1191" h="666">
                    <a:moveTo>
                      <a:pt x="49" y="1"/>
                    </a:moveTo>
                    <a:cubicBezTo>
                      <a:pt x="33" y="12"/>
                      <a:pt x="17" y="22"/>
                      <a:pt x="1" y="39"/>
                    </a:cubicBezTo>
                    <a:cubicBezTo>
                      <a:pt x="451" y="71"/>
                      <a:pt x="869" y="296"/>
                      <a:pt x="1143" y="655"/>
                    </a:cubicBezTo>
                    <a:cubicBezTo>
                      <a:pt x="1143" y="660"/>
                      <a:pt x="1148" y="666"/>
                      <a:pt x="1159" y="666"/>
                    </a:cubicBezTo>
                    <a:lnTo>
                      <a:pt x="1170" y="666"/>
                    </a:lnTo>
                    <a:cubicBezTo>
                      <a:pt x="1186" y="660"/>
                      <a:pt x="1191" y="639"/>
                      <a:pt x="1175" y="628"/>
                    </a:cubicBezTo>
                    <a:cubicBezTo>
                      <a:pt x="907" y="269"/>
                      <a:pt x="494" y="39"/>
                      <a:pt x="49" y="1"/>
                    </a:cubicBezTo>
                    <a:close/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847" name="CustomShape 20"/>
              <p:cNvSpPr/>
              <p:nvPr/>
            </p:nvSpPr>
            <p:spPr>
              <a:xfrm>
                <a:off x="7692840" y="4518360"/>
                <a:ext cx="53280" cy="46800"/>
              </a:xfrm>
              <a:custGeom>
                <a:avLst/>
                <a:gdLst/>
                <a:ahLst/>
                <a:rect l="l" t="t" r="r" b="b"/>
                <a:pathLst>
                  <a:path w="988" h="870">
                    <a:moveTo>
                      <a:pt x="44" y="1"/>
                    </a:moveTo>
                    <a:lnTo>
                      <a:pt x="1" y="33"/>
                    </a:lnTo>
                    <a:cubicBezTo>
                      <a:pt x="392" y="205"/>
                      <a:pt x="719" y="494"/>
                      <a:pt x="939" y="859"/>
                    </a:cubicBezTo>
                    <a:cubicBezTo>
                      <a:pt x="945" y="864"/>
                      <a:pt x="950" y="869"/>
                      <a:pt x="961" y="869"/>
                    </a:cubicBezTo>
                    <a:lnTo>
                      <a:pt x="971" y="869"/>
                    </a:lnTo>
                    <a:cubicBezTo>
                      <a:pt x="982" y="864"/>
                      <a:pt x="988" y="848"/>
                      <a:pt x="977" y="837"/>
                    </a:cubicBezTo>
                    <a:cubicBezTo>
                      <a:pt x="752" y="473"/>
                      <a:pt x="430" y="183"/>
                      <a:pt x="44" y="1"/>
                    </a:cubicBezTo>
                    <a:close/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848" name="CustomShape 21"/>
              <p:cNvSpPr/>
              <p:nvPr/>
            </p:nvSpPr>
            <p:spPr>
              <a:xfrm>
                <a:off x="7898400" y="4492800"/>
                <a:ext cx="115560" cy="84240"/>
              </a:xfrm>
              <a:custGeom>
                <a:avLst/>
                <a:gdLst/>
                <a:ahLst/>
                <a:rect l="l" t="t" r="r" b="b"/>
                <a:pathLst>
                  <a:path w="2135" h="1559">
                    <a:moveTo>
                      <a:pt x="311" y="0"/>
                    </a:moveTo>
                    <a:lnTo>
                      <a:pt x="0" y="1083"/>
                    </a:lnTo>
                    <a:cubicBezTo>
                      <a:pt x="0" y="1083"/>
                      <a:pt x="621" y="1558"/>
                      <a:pt x="1242" y="1558"/>
                    </a:cubicBezTo>
                    <a:cubicBezTo>
                      <a:pt x="1437" y="1558"/>
                      <a:pt x="1632" y="1512"/>
                      <a:pt x="1807" y="1389"/>
                    </a:cubicBezTo>
                    <a:lnTo>
                      <a:pt x="2134" y="536"/>
                    </a:lnTo>
                    <a:lnTo>
                      <a:pt x="311" y="0"/>
                    </a:lnTo>
                    <a:close/>
                  </a:path>
                </a:pathLst>
              </a:custGeom>
              <a:solidFill>
                <a:srgbClr val="b75d6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849" name="CustomShape 22"/>
              <p:cNvSpPr/>
              <p:nvPr/>
            </p:nvSpPr>
            <p:spPr>
              <a:xfrm>
                <a:off x="7679160" y="4525920"/>
                <a:ext cx="324720" cy="249120"/>
              </a:xfrm>
              <a:custGeom>
                <a:avLst/>
                <a:gdLst/>
                <a:ahLst/>
                <a:rect l="l" t="t" r="r" b="b"/>
                <a:pathLst>
                  <a:path w="5989" h="4598">
                    <a:moveTo>
                      <a:pt x="4503" y="0"/>
                    </a:moveTo>
                    <a:cubicBezTo>
                      <a:pt x="4066" y="0"/>
                      <a:pt x="3812" y="473"/>
                      <a:pt x="3812" y="473"/>
                    </a:cubicBezTo>
                    <a:cubicBezTo>
                      <a:pt x="3812" y="473"/>
                      <a:pt x="3603" y="629"/>
                      <a:pt x="3276" y="870"/>
                    </a:cubicBezTo>
                    <a:lnTo>
                      <a:pt x="3233" y="897"/>
                    </a:lnTo>
                    <a:cubicBezTo>
                      <a:pt x="3040" y="1047"/>
                      <a:pt x="2809" y="1219"/>
                      <a:pt x="2557" y="1412"/>
                    </a:cubicBezTo>
                    <a:cubicBezTo>
                      <a:pt x="2541" y="1428"/>
                      <a:pt x="2525" y="1439"/>
                      <a:pt x="2509" y="1455"/>
                    </a:cubicBezTo>
                    <a:cubicBezTo>
                      <a:pt x="2118" y="1760"/>
                      <a:pt x="1689" y="2109"/>
                      <a:pt x="1303" y="2452"/>
                    </a:cubicBezTo>
                    <a:cubicBezTo>
                      <a:pt x="1292" y="2463"/>
                      <a:pt x="1276" y="2473"/>
                      <a:pt x="1260" y="2484"/>
                    </a:cubicBezTo>
                    <a:cubicBezTo>
                      <a:pt x="788" y="2908"/>
                      <a:pt x="391" y="3321"/>
                      <a:pt x="203" y="3632"/>
                    </a:cubicBezTo>
                    <a:cubicBezTo>
                      <a:pt x="187" y="3653"/>
                      <a:pt x="177" y="3675"/>
                      <a:pt x="166" y="3696"/>
                    </a:cubicBezTo>
                    <a:cubicBezTo>
                      <a:pt x="134" y="3755"/>
                      <a:pt x="112" y="3814"/>
                      <a:pt x="96" y="3873"/>
                    </a:cubicBezTo>
                    <a:cubicBezTo>
                      <a:pt x="0" y="4407"/>
                      <a:pt x="760" y="4598"/>
                      <a:pt x="1510" y="4598"/>
                    </a:cubicBezTo>
                    <a:cubicBezTo>
                      <a:pt x="2018" y="4598"/>
                      <a:pt x="2521" y="4510"/>
                      <a:pt x="2750" y="4382"/>
                    </a:cubicBezTo>
                    <a:cubicBezTo>
                      <a:pt x="3356" y="4039"/>
                      <a:pt x="5329" y="3101"/>
                      <a:pt x="5791" y="2881"/>
                    </a:cubicBezTo>
                    <a:cubicBezTo>
                      <a:pt x="5855" y="2854"/>
                      <a:pt x="5898" y="2795"/>
                      <a:pt x="5914" y="2731"/>
                    </a:cubicBezTo>
                    <a:cubicBezTo>
                      <a:pt x="5930" y="2661"/>
                      <a:pt x="5941" y="2586"/>
                      <a:pt x="5946" y="2511"/>
                    </a:cubicBezTo>
                    <a:cubicBezTo>
                      <a:pt x="5951" y="2495"/>
                      <a:pt x="5951" y="2473"/>
                      <a:pt x="5951" y="2457"/>
                    </a:cubicBezTo>
                    <a:cubicBezTo>
                      <a:pt x="5989" y="1975"/>
                      <a:pt x="5989" y="1492"/>
                      <a:pt x="5951" y="1010"/>
                    </a:cubicBezTo>
                    <a:cubicBezTo>
                      <a:pt x="5946" y="988"/>
                      <a:pt x="5946" y="967"/>
                      <a:pt x="5946" y="945"/>
                    </a:cubicBezTo>
                    <a:cubicBezTo>
                      <a:pt x="5930" y="736"/>
                      <a:pt x="5914" y="602"/>
                      <a:pt x="5914" y="602"/>
                    </a:cubicBezTo>
                    <a:cubicBezTo>
                      <a:pt x="5731" y="827"/>
                      <a:pt x="5456" y="860"/>
                      <a:pt x="5312" y="860"/>
                    </a:cubicBezTo>
                    <a:cubicBezTo>
                      <a:pt x="5254" y="860"/>
                      <a:pt x="5217" y="854"/>
                      <a:pt x="5217" y="854"/>
                    </a:cubicBezTo>
                    <a:cubicBezTo>
                      <a:pt x="5217" y="854"/>
                      <a:pt x="5169" y="141"/>
                      <a:pt x="4648" y="18"/>
                    </a:cubicBezTo>
                    <a:cubicBezTo>
                      <a:pt x="4598" y="6"/>
                      <a:pt x="4549" y="0"/>
                      <a:pt x="450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850" name="CustomShape 23"/>
              <p:cNvSpPr/>
              <p:nvPr/>
            </p:nvSpPr>
            <p:spPr>
              <a:xfrm>
                <a:off x="7688160" y="4659480"/>
                <a:ext cx="313920" cy="99720"/>
              </a:xfrm>
              <a:custGeom>
                <a:avLst/>
                <a:gdLst/>
                <a:ahLst/>
                <a:rect l="l" t="t" r="r" b="b"/>
                <a:pathLst>
                  <a:path w="5787" h="1842">
                    <a:moveTo>
                      <a:pt x="5786" y="0"/>
                    </a:moveTo>
                    <a:lnTo>
                      <a:pt x="5786" y="0"/>
                    </a:lnTo>
                    <a:cubicBezTo>
                      <a:pt x="5550" y="145"/>
                      <a:pt x="5309" y="285"/>
                      <a:pt x="5068" y="419"/>
                    </a:cubicBezTo>
                    <a:cubicBezTo>
                      <a:pt x="5052" y="429"/>
                      <a:pt x="5036" y="440"/>
                      <a:pt x="5020" y="445"/>
                    </a:cubicBezTo>
                    <a:cubicBezTo>
                      <a:pt x="4612" y="676"/>
                      <a:pt x="4194" y="890"/>
                      <a:pt x="3776" y="1100"/>
                    </a:cubicBezTo>
                    <a:cubicBezTo>
                      <a:pt x="3550" y="1207"/>
                      <a:pt x="3314" y="1319"/>
                      <a:pt x="3073" y="1416"/>
                    </a:cubicBezTo>
                    <a:cubicBezTo>
                      <a:pt x="3057" y="1421"/>
                      <a:pt x="3046" y="1427"/>
                      <a:pt x="3030" y="1432"/>
                    </a:cubicBezTo>
                    <a:cubicBezTo>
                      <a:pt x="2762" y="1545"/>
                      <a:pt x="2483" y="1636"/>
                      <a:pt x="2205" y="1700"/>
                    </a:cubicBezTo>
                    <a:cubicBezTo>
                      <a:pt x="1925" y="1767"/>
                      <a:pt x="1653" y="1799"/>
                      <a:pt x="1394" y="1799"/>
                    </a:cubicBezTo>
                    <a:cubicBezTo>
                      <a:pt x="1089" y="1799"/>
                      <a:pt x="803" y="1755"/>
                      <a:pt x="542" y="1668"/>
                    </a:cubicBezTo>
                    <a:cubicBezTo>
                      <a:pt x="408" y="1630"/>
                      <a:pt x="280" y="1561"/>
                      <a:pt x="178" y="1470"/>
                    </a:cubicBezTo>
                    <a:cubicBezTo>
                      <a:pt x="92" y="1389"/>
                      <a:pt x="44" y="1282"/>
                      <a:pt x="38" y="1169"/>
                    </a:cubicBezTo>
                    <a:cubicBezTo>
                      <a:pt x="28" y="1191"/>
                      <a:pt x="12" y="1212"/>
                      <a:pt x="1" y="1234"/>
                    </a:cubicBezTo>
                    <a:cubicBezTo>
                      <a:pt x="22" y="1336"/>
                      <a:pt x="71" y="1427"/>
                      <a:pt x="146" y="1496"/>
                    </a:cubicBezTo>
                    <a:cubicBezTo>
                      <a:pt x="258" y="1593"/>
                      <a:pt x="387" y="1668"/>
                      <a:pt x="526" y="1705"/>
                    </a:cubicBezTo>
                    <a:cubicBezTo>
                      <a:pt x="778" y="1791"/>
                      <a:pt x="1041" y="1834"/>
                      <a:pt x="1304" y="1840"/>
                    </a:cubicBezTo>
                    <a:cubicBezTo>
                      <a:pt x="1338" y="1841"/>
                      <a:pt x="1373" y="1841"/>
                      <a:pt x="1408" y="1841"/>
                    </a:cubicBezTo>
                    <a:cubicBezTo>
                      <a:pt x="1678" y="1841"/>
                      <a:pt x="1948" y="1805"/>
                      <a:pt x="2210" y="1743"/>
                    </a:cubicBezTo>
                    <a:cubicBezTo>
                      <a:pt x="2768" y="1614"/>
                      <a:pt x="3298" y="1373"/>
                      <a:pt x="3792" y="1132"/>
                    </a:cubicBezTo>
                    <a:cubicBezTo>
                      <a:pt x="4215" y="928"/>
                      <a:pt x="4639" y="708"/>
                      <a:pt x="5052" y="472"/>
                    </a:cubicBezTo>
                    <a:lnTo>
                      <a:pt x="5062" y="472"/>
                    </a:lnTo>
                    <a:cubicBezTo>
                      <a:pt x="5304" y="338"/>
                      <a:pt x="5545" y="199"/>
                      <a:pt x="5781" y="54"/>
                    </a:cubicBezTo>
                    <a:cubicBezTo>
                      <a:pt x="5786" y="38"/>
                      <a:pt x="5786" y="16"/>
                      <a:pt x="5786" y="0"/>
                    </a:cubicBezTo>
                    <a:close/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851" name="CustomShape 24"/>
              <p:cNvSpPr/>
              <p:nvPr/>
            </p:nvSpPr>
            <p:spPr>
              <a:xfrm>
                <a:off x="7747560" y="4658760"/>
                <a:ext cx="106920" cy="78480"/>
              </a:xfrm>
              <a:custGeom>
                <a:avLst/>
                <a:gdLst/>
                <a:ahLst/>
                <a:rect l="l" t="t" r="r" b="b"/>
                <a:pathLst>
                  <a:path w="1974" h="1454">
                    <a:moveTo>
                      <a:pt x="44" y="1"/>
                    </a:moveTo>
                    <a:cubicBezTo>
                      <a:pt x="27" y="11"/>
                      <a:pt x="17" y="22"/>
                      <a:pt x="1" y="33"/>
                    </a:cubicBezTo>
                    <a:cubicBezTo>
                      <a:pt x="805" y="231"/>
                      <a:pt x="1497" y="735"/>
                      <a:pt x="1931" y="1443"/>
                    </a:cubicBezTo>
                    <a:lnTo>
                      <a:pt x="1936" y="1454"/>
                    </a:lnTo>
                    <a:lnTo>
                      <a:pt x="1974" y="1427"/>
                    </a:lnTo>
                    <a:cubicBezTo>
                      <a:pt x="1540" y="714"/>
                      <a:pt x="848" y="204"/>
                      <a:pt x="44" y="1"/>
                    </a:cubicBezTo>
                    <a:close/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852" name="CustomShape 25"/>
              <p:cNvSpPr/>
              <p:nvPr/>
            </p:nvSpPr>
            <p:spPr>
              <a:xfrm>
                <a:off x="7959960" y="4577400"/>
                <a:ext cx="41760" cy="107640"/>
              </a:xfrm>
              <a:custGeom>
                <a:avLst/>
                <a:gdLst/>
                <a:ahLst/>
                <a:rect l="l" t="t" r="r" b="b"/>
                <a:pathLst>
                  <a:path w="779" h="1990">
                    <a:moveTo>
                      <a:pt x="778" y="0"/>
                    </a:moveTo>
                    <a:cubicBezTo>
                      <a:pt x="274" y="526"/>
                      <a:pt x="1" y="1228"/>
                      <a:pt x="12" y="1952"/>
                    </a:cubicBezTo>
                    <a:cubicBezTo>
                      <a:pt x="6" y="1963"/>
                      <a:pt x="6" y="1974"/>
                      <a:pt x="12" y="1990"/>
                    </a:cubicBezTo>
                    <a:lnTo>
                      <a:pt x="54" y="1990"/>
                    </a:lnTo>
                    <a:lnTo>
                      <a:pt x="54" y="1984"/>
                    </a:lnTo>
                    <a:cubicBezTo>
                      <a:pt x="54" y="1963"/>
                      <a:pt x="54" y="1947"/>
                      <a:pt x="54" y="1931"/>
                    </a:cubicBezTo>
                    <a:cubicBezTo>
                      <a:pt x="49" y="1239"/>
                      <a:pt x="307" y="569"/>
                      <a:pt x="778" y="59"/>
                    </a:cubicBezTo>
                    <a:cubicBezTo>
                      <a:pt x="778" y="40"/>
                      <a:pt x="778" y="20"/>
                      <a:pt x="778" y="0"/>
                    </a:cubicBezTo>
                    <a:close/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853" name="CustomShape 26"/>
              <p:cNvSpPr/>
              <p:nvPr/>
            </p:nvSpPr>
            <p:spPr>
              <a:xfrm>
                <a:off x="7815240" y="4602240"/>
                <a:ext cx="67320" cy="37440"/>
              </a:xfrm>
              <a:custGeom>
                <a:avLst/>
                <a:gdLst/>
                <a:ahLst/>
                <a:rect l="l" t="t" r="r" b="b"/>
                <a:pathLst>
                  <a:path w="1245" h="698">
                    <a:moveTo>
                      <a:pt x="49" y="0"/>
                    </a:moveTo>
                    <a:cubicBezTo>
                      <a:pt x="33" y="17"/>
                      <a:pt x="17" y="22"/>
                      <a:pt x="1" y="38"/>
                    </a:cubicBezTo>
                    <a:cubicBezTo>
                      <a:pt x="473" y="70"/>
                      <a:pt x="913" y="306"/>
                      <a:pt x="1197" y="687"/>
                    </a:cubicBezTo>
                    <a:cubicBezTo>
                      <a:pt x="1202" y="692"/>
                      <a:pt x="1207" y="698"/>
                      <a:pt x="1213" y="698"/>
                    </a:cubicBezTo>
                    <a:lnTo>
                      <a:pt x="1229" y="698"/>
                    </a:lnTo>
                    <a:cubicBezTo>
                      <a:pt x="1245" y="692"/>
                      <a:pt x="1245" y="671"/>
                      <a:pt x="1234" y="660"/>
                    </a:cubicBezTo>
                    <a:cubicBezTo>
                      <a:pt x="950" y="285"/>
                      <a:pt x="516" y="43"/>
                      <a:pt x="49" y="0"/>
                    </a:cubicBezTo>
                    <a:close/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854" name="CustomShape 27"/>
              <p:cNvSpPr/>
              <p:nvPr/>
            </p:nvSpPr>
            <p:spPr>
              <a:xfrm>
                <a:off x="7854480" y="4572720"/>
                <a:ext cx="55440" cy="49320"/>
              </a:xfrm>
              <a:custGeom>
                <a:avLst/>
                <a:gdLst/>
                <a:ahLst/>
                <a:rect l="l" t="t" r="r" b="b"/>
                <a:pathLst>
                  <a:path w="1031" h="918">
                    <a:moveTo>
                      <a:pt x="44" y="1"/>
                    </a:moveTo>
                    <a:lnTo>
                      <a:pt x="1" y="33"/>
                    </a:lnTo>
                    <a:cubicBezTo>
                      <a:pt x="408" y="220"/>
                      <a:pt x="752" y="521"/>
                      <a:pt x="982" y="907"/>
                    </a:cubicBezTo>
                    <a:cubicBezTo>
                      <a:pt x="987" y="912"/>
                      <a:pt x="998" y="912"/>
                      <a:pt x="1004" y="917"/>
                    </a:cubicBezTo>
                    <a:cubicBezTo>
                      <a:pt x="1009" y="917"/>
                      <a:pt x="1014" y="912"/>
                      <a:pt x="1014" y="912"/>
                    </a:cubicBezTo>
                    <a:cubicBezTo>
                      <a:pt x="1025" y="907"/>
                      <a:pt x="1030" y="891"/>
                      <a:pt x="1025" y="880"/>
                    </a:cubicBezTo>
                    <a:cubicBezTo>
                      <a:pt x="789" y="499"/>
                      <a:pt x="451" y="194"/>
                      <a:pt x="44" y="1"/>
                    </a:cubicBezTo>
                    <a:close/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855" name="CustomShape 28"/>
              <p:cNvSpPr/>
              <p:nvPr/>
            </p:nvSpPr>
            <p:spPr>
              <a:xfrm>
                <a:off x="7812000" y="2783880"/>
                <a:ext cx="249120" cy="390960"/>
              </a:xfrm>
              <a:custGeom>
                <a:avLst/>
                <a:gdLst/>
                <a:ahLst/>
                <a:rect l="l" t="t" r="r" b="b"/>
                <a:pathLst>
                  <a:path w="4597" h="7202">
                    <a:moveTo>
                      <a:pt x="848" y="1"/>
                    </a:moveTo>
                    <a:cubicBezTo>
                      <a:pt x="569" y="1271"/>
                      <a:pt x="360" y="2558"/>
                      <a:pt x="215" y="3850"/>
                    </a:cubicBezTo>
                    <a:cubicBezTo>
                      <a:pt x="1" y="5867"/>
                      <a:pt x="33" y="7191"/>
                      <a:pt x="33" y="7191"/>
                    </a:cubicBezTo>
                    <a:lnTo>
                      <a:pt x="3663" y="7202"/>
                    </a:lnTo>
                    <a:lnTo>
                      <a:pt x="4596" y="1245"/>
                    </a:lnTo>
                    <a:lnTo>
                      <a:pt x="848" y="1"/>
                    </a:lnTo>
                    <a:close/>
                  </a:path>
                </a:pathLst>
              </a:custGeom>
              <a:solidFill>
                <a:srgbClr val="b75d6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856" name="CustomShape 29"/>
              <p:cNvSpPr/>
              <p:nvPr/>
            </p:nvSpPr>
            <p:spPr>
              <a:xfrm>
                <a:off x="7907760" y="1977480"/>
                <a:ext cx="358560" cy="657720"/>
              </a:xfrm>
              <a:custGeom>
                <a:avLst/>
                <a:gdLst/>
                <a:ahLst/>
                <a:rect l="l" t="t" r="r" b="b"/>
                <a:pathLst>
                  <a:path w="6612" h="12121">
                    <a:moveTo>
                      <a:pt x="5249" y="0"/>
                    </a:moveTo>
                    <a:cubicBezTo>
                      <a:pt x="4775" y="0"/>
                      <a:pt x="3962" y="145"/>
                      <a:pt x="3292" y="1003"/>
                    </a:cubicBezTo>
                    <a:cubicBezTo>
                      <a:pt x="2279" y="2301"/>
                      <a:pt x="2713" y="3620"/>
                      <a:pt x="2424" y="4049"/>
                    </a:cubicBezTo>
                    <a:cubicBezTo>
                      <a:pt x="2129" y="4483"/>
                      <a:pt x="1518" y="4907"/>
                      <a:pt x="1635" y="5658"/>
                    </a:cubicBezTo>
                    <a:cubicBezTo>
                      <a:pt x="1753" y="6408"/>
                      <a:pt x="1807" y="6987"/>
                      <a:pt x="1266" y="7416"/>
                    </a:cubicBezTo>
                    <a:cubicBezTo>
                      <a:pt x="719" y="7840"/>
                      <a:pt x="0" y="8591"/>
                      <a:pt x="386" y="9856"/>
                    </a:cubicBezTo>
                    <a:cubicBezTo>
                      <a:pt x="531" y="10349"/>
                      <a:pt x="595" y="10864"/>
                      <a:pt x="563" y="11379"/>
                    </a:cubicBezTo>
                    <a:cubicBezTo>
                      <a:pt x="537" y="11787"/>
                      <a:pt x="865" y="12120"/>
                      <a:pt x="1263" y="12120"/>
                    </a:cubicBezTo>
                    <a:cubicBezTo>
                      <a:pt x="1278" y="12120"/>
                      <a:pt x="1293" y="12120"/>
                      <a:pt x="1308" y="12119"/>
                    </a:cubicBezTo>
                    <a:lnTo>
                      <a:pt x="6611" y="11717"/>
                    </a:lnTo>
                    <a:lnTo>
                      <a:pt x="5646" y="38"/>
                    </a:lnTo>
                    <a:cubicBezTo>
                      <a:pt x="5646" y="38"/>
                      <a:pt x="5492" y="0"/>
                      <a:pt x="524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857" name="CustomShape 30"/>
              <p:cNvSpPr/>
              <p:nvPr/>
            </p:nvSpPr>
            <p:spPr>
              <a:xfrm>
                <a:off x="7971120" y="2466720"/>
                <a:ext cx="625680" cy="756000"/>
              </a:xfrm>
              <a:custGeom>
                <a:avLst/>
                <a:gdLst/>
                <a:ahLst/>
                <a:rect l="l" t="t" r="r" b="b"/>
                <a:pathLst>
                  <a:path w="11535" h="13929">
                    <a:moveTo>
                      <a:pt x="5402" y="1"/>
                    </a:moveTo>
                    <a:cubicBezTo>
                      <a:pt x="4995" y="1"/>
                      <a:pt x="4567" y="17"/>
                      <a:pt x="4119" y="52"/>
                    </a:cubicBezTo>
                    <a:cubicBezTo>
                      <a:pt x="4119" y="52"/>
                      <a:pt x="1743" y="642"/>
                      <a:pt x="1464" y="818"/>
                    </a:cubicBezTo>
                    <a:cubicBezTo>
                      <a:pt x="1180" y="1001"/>
                      <a:pt x="76" y="5092"/>
                      <a:pt x="317" y="6620"/>
                    </a:cubicBezTo>
                    <a:cubicBezTo>
                      <a:pt x="553" y="8143"/>
                      <a:pt x="800" y="8368"/>
                      <a:pt x="800" y="8368"/>
                    </a:cubicBezTo>
                    <a:cubicBezTo>
                      <a:pt x="800" y="8368"/>
                      <a:pt x="237" y="11950"/>
                      <a:pt x="119" y="12904"/>
                    </a:cubicBezTo>
                    <a:cubicBezTo>
                      <a:pt x="1" y="13864"/>
                      <a:pt x="60" y="13928"/>
                      <a:pt x="60" y="13928"/>
                    </a:cubicBezTo>
                    <a:lnTo>
                      <a:pt x="11534" y="13794"/>
                    </a:lnTo>
                    <a:lnTo>
                      <a:pt x="11250" y="8057"/>
                    </a:lnTo>
                    <a:lnTo>
                      <a:pt x="11513" y="1644"/>
                    </a:lnTo>
                    <a:cubicBezTo>
                      <a:pt x="11513" y="1644"/>
                      <a:pt x="9527" y="1"/>
                      <a:pt x="5402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858" name="CustomShape 31"/>
              <p:cNvSpPr/>
              <p:nvPr/>
            </p:nvSpPr>
            <p:spPr>
              <a:xfrm>
                <a:off x="7895160" y="3131640"/>
                <a:ext cx="816840" cy="1404720"/>
              </a:xfrm>
              <a:custGeom>
                <a:avLst/>
                <a:gdLst/>
                <a:ahLst/>
                <a:rect l="l" t="t" r="r" b="b"/>
                <a:pathLst>
                  <a:path w="15057" h="25889">
                    <a:moveTo>
                      <a:pt x="12847" y="1"/>
                    </a:moveTo>
                    <a:cubicBezTo>
                      <a:pt x="11326" y="379"/>
                      <a:pt x="9457" y="501"/>
                      <a:pt x="7681" y="501"/>
                    </a:cubicBezTo>
                    <a:cubicBezTo>
                      <a:pt x="4471" y="501"/>
                      <a:pt x="1566" y="103"/>
                      <a:pt x="1566" y="103"/>
                    </a:cubicBezTo>
                    <a:lnTo>
                      <a:pt x="1566" y="103"/>
                    </a:lnTo>
                    <a:lnTo>
                      <a:pt x="5502" y="7062"/>
                    </a:lnTo>
                    <a:cubicBezTo>
                      <a:pt x="5502" y="7062"/>
                      <a:pt x="3700" y="9459"/>
                      <a:pt x="2917" y="11084"/>
                    </a:cubicBezTo>
                    <a:cubicBezTo>
                      <a:pt x="2129" y="12703"/>
                      <a:pt x="0" y="25170"/>
                      <a:pt x="0" y="25170"/>
                    </a:cubicBezTo>
                    <a:lnTo>
                      <a:pt x="2493" y="25888"/>
                    </a:lnTo>
                    <a:cubicBezTo>
                      <a:pt x="2493" y="25888"/>
                      <a:pt x="3233" y="24826"/>
                      <a:pt x="4719" y="22628"/>
                    </a:cubicBezTo>
                    <a:cubicBezTo>
                      <a:pt x="6204" y="20435"/>
                      <a:pt x="8177" y="13733"/>
                      <a:pt x="8177" y="13733"/>
                    </a:cubicBezTo>
                    <a:cubicBezTo>
                      <a:pt x="8177" y="13733"/>
                      <a:pt x="13137" y="11443"/>
                      <a:pt x="13909" y="10414"/>
                    </a:cubicBezTo>
                    <a:cubicBezTo>
                      <a:pt x="14676" y="9379"/>
                      <a:pt x="15057" y="6784"/>
                      <a:pt x="14729" y="5041"/>
                    </a:cubicBezTo>
                    <a:cubicBezTo>
                      <a:pt x="14408" y="3298"/>
                      <a:pt x="12847" y="1"/>
                      <a:pt x="1284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859" name="CustomShape 32"/>
              <p:cNvSpPr/>
              <p:nvPr/>
            </p:nvSpPr>
            <p:spPr>
              <a:xfrm>
                <a:off x="7713360" y="3137040"/>
                <a:ext cx="570600" cy="1339200"/>
              </a:xfrm>
              <a:custGeom>
                <a:avLst/>
                <a:gdLst/>
                <a:ahLst/>
                <a:rect l="l" t="t" r="r" b="b"/>
                <a:pathLst>
                  <a:path w="10516" h="24682">
                    <a:moveTo>
                      <a:pt x="4912" y="1"/>
                    </a:moveTo>
                    <a:cubicBezTo>
                      <a:pt x="4912" y="1"/>
                      <a:pt x="4633" y="2923"/>
                      <a:pt x="4333" y="3663"/>
                    </a:cubicBezTo>
                    <a:cubicBezTo>
                      <a:pt x="4016" y="4435"/>
                      <a:pt x="3405" y="5062"/>
                      <a:pt x="2858" y="5679"/>
                    </a:cubicBezTo>
                    <a:cubicBezTo>
                      <a:pt x="1802" y="6864"/>
                      <a:pt x="976" y="8258"/>
                      <a:pt x="515" y="9786"/>
                    </a:cubicBezTo>
                    <a:cubicBezTo>
                      <a:pt x="0" y="11491"/>
                      <a:pt x="81" y="13255"/>
                      <a:pt x="113" y="15019"/>
                    </a:cubicBezTo>
                    <a:cubicBezTo>
                      <a:pt x="150" y="17148"/>
                      <a:pt x="140" y="19277"/>
                      <a:pt x="81" y="21405"/>
                    </a:cubicBezTo>
                    <a:cubicBezTo>
                      <a:pt x="59" y="22413"/>
                      <a:pt x="38" y="23416"/>
                      <a:pt x="22" y="24424"/>
                    </a:cubicBezTo>
                    <a:lnTo>
                      <a:pt x="2805" y="24681"/>
                    </a:lnTo>
                    <a:lnTo>
                      <a:pt x="7528" y="11234"/>
                    </a:lnTo>
                    <a:lnTo>
                      <a:pt x="10515" y="5497"/>
                    </a:lnTo>
                    <a:lnTo>
                      <a:pt x="4912" y="1"/>
                    </a:lnTo>
                    <a:close/>
                  </a:path>
                </a:pathLst>
              </a:custGeom>
              <a:solidFill>
                <a:schemeClr val="lt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860" name="CustomShape 33"/>
              <p:cNvSpPr/>
              <p:nvPr/>
            </p:nvSpPr>
            <p:spPr>
              <a:xfrm>
                <a:off x="7958520" y="3155760"/>
                <a:ext cx="613080" cy="41040"/>
              </a:xfrm>
              <a:custGeom>
                <a:avLst/>
                <a:gdLst/>
                <a:ahLst/>
                <a:rect l="l" t="t" r="r" b="b"/>
                <a:pathLst>
                  <a:path w="11304" h="763">
                    <a:moveTo>
                      <a:pt x="11255" y="1"/>
                    </a:moveTo>
                    <a:cubicBezTo>
                      <a:pt x="9043" y="523"/>
                      <a:pt x="6939" y="688"/>
                      <a:pt x="5164" y="688"/>
                    </a:cubicBezTo>
                    <a:cubicBezTo>
                      <a:pt x="2146" y="688"/>
                      <a:pt x="79" y="211"/>
                      <a:pt x="48" y="205"/>
                    </a:cubicBezTo>
                    <a:cubicBezTo>
                      <a:pt x="45" y="204"/>
                      <a:pt x="41" y="203"/>
                      <a:pt x="37" y="203"/>
                    </a:cubicBezTo>
                    <a:cubicBezTo>
                      <a:pt x="20" y="203"/>
                      <a:pt x="5" y="214"/>
                      <a:pt x="5" y="231"/>
                    </a:cubicBezTo>
                    <a:cubicBezTo>
                      <a:pt x="0" y="247"/>
                      <a:pt x="11" y="269"/>
                      <a:pt x="32" y="274"/>
                    </a:cubicBezTo>
                    <a:cubicBezTo>
                      <a:pt x="64" y="280"/>
                      <a:pt x="2139" y="762"/>
                      <a:pt x="5174" y="762"/>
                    </a:cubicBezTo>
                    <a:cubicBezTo>
                      <a:pt x="5198" y="762"/>
                      <a:pt x="5221" y="762"/>
                      <a:pt x="5244" y="762"/>
                    </a:cubicBezTo>
                    <a:cubicBezTo>
                      <a:pt x="7274" y="762"/>
                      <a:pt x="9294" y="532"/>
                      <a:pt x="11271" y="76"/>
                    </a:cubicBezTo>
                    <a:cubicBezTo>
                      <a:pt x="11292" y="70"/>
                      <a:pt x="11303" y="49"/>
                      <a:pt x="11298" y="28"/>
                    </a:cubicBezTo>
                    <a:cubicBezTo>
                      <a:pt x="11292" y="11"/>
                      <a:pt x="11276" y="1"/>
                      <a:pt x="1125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861" name="CustomShape 34"/>
              <p:cNvSpPr/>
              <p:nvPr/>
            </p:nvSpPr>
            <p:spPr>
              <a:xfrm>
                <a:off x="8161200" y="3191040"/>
                <a:ext cx="46080" cy="162000"/>
              </a:xfrm>
              <a:custGeom>
                <a:avLst/>
                <a:gdLst/>
                <a:ahLst/>
                <a:rect l="l" t="t" r="r" b="b"/>
                <a:pathLst>
                  <a:path w="853" h="2988">
                    <a:moveTo>
                      <a:pt x="236" y="1"/>
                    </a:moveTo>
                    <a:cubicBezTo>
                      <a:pt x="215" y="1"/>
                      <a:pt x="199" y="11"/>
                      <a:pt x="193" y="33"/>
                    </a:cubicBezTo>
                    <a:cubicBezTo>
                      <a:pt x="70" y="837"/>
                      <a:pt x="6" y="1652"/>
                      <a:pt x="6" y="2467"/>
                    </a:cubicBezTo>
                    <a:cubicBezTo>
                      <a:pt x="0" y="2569"/>
                      <a:pt x="16" y="2671"/>
                      <a:pt x="49" y="2767"/>
                    </a:cubicBezTo>
                    <a:cubicBezTo>
                      <a:pt x="81" y="2875"/>
                      <a:pt x="172" y="2960"/>
                      <a:pt x="279" y="2987"/>
                    </a:cubicBezTo>
                    <a:lnTo>
                      <a:pt x="327" y="2987"/>
                    </a:lnTo>
                    <a:cubicBezTo>
                      <a:pt x="445" y="2982"/>
                      <a:pt x="553" y="2912"/>
                      <a:pt x="606" y="2805"/>
                    </a:cubicBezTo>
                    <a:cubicBezTo>
                      <a:pt x="660" y="2692"/>
                      <a:pt x="692" y="2569"/>
                      <a:pt x="692" y="2446"/>
                    </a:cubicBezTo>
                    <a:cubicBezTo>
                      <a:pt x="767" y="1673"/>
                      <a:pt x="815" y="891"/>
                      <a:pt x="853" y="113"/>
                    </a:cubicBezTo>
                    <a:cubicBezTo>
                      <a:pt x="853" y="92"/>
                      <a:pt x="837" y="76"/>
                      <a:pt x="815" y="76"/>
                    </a:cubicBezTo>
                    <a:cubicBezTo>
                      <a:pt x="794" y="76"/>
                      <a:pt x="778" y="92"/>
                      <a:pt x="778" y="113"/>
                    </a:cubicBezTo>
                    <a:cubicBezTo>
                      <a:pt x="746" y="885"/>
                      <a:pt x="692" y="1668"/>
                      <a:pt x="622" y="2440"/>
                    </a:cubicBezTo>
                    <a:cubicBezTo>
                      <a:pt x="622" y="2553"/>
                      <a:pt x="596" y="2665"/>
                      <a:pt x="547" y="2767"/>
                    </a:cubicBezTo>
                    <a:cubicBezTo>
                      <a:pt x="503" y="2856"/>
                      <a:pt x="417" y="2913"/>
                      <a:pt x="320" y="2913"/>
                    </a:cubicBezTo>
                    <a:cubicBezTo>
                      <a:pt x="312" y="2913"/>
                      <a:pt x="304" y="2913"/>
                      <a:pt x="295" y="2912"/>
                    </a:cubicBezTo>
                    <a:cubicBezTo>
                      <a:pt x="209" y="2891"/>
                      <a:pt x="140" y="2826"/>
                      <a:pt x="118" y="2746"/>
                    </a:cubicBezTo>
                    <a:cubicBezTo>
                      <a:pt x="86" y="2655"/>
                      <a:pt x="75" y="2558"/>
                      <a:pt x="81" y="2467"/>
                    </a:cubicBezTo>
                    <a:cubicBezTo>
                      <a:pt x="81" y="1652"/>
                      <a:pt x="140" y="842"/>
                      <a:pt x="268" y="43"/>
                    </a:cubicBezTo>
                    <a:cubicBezTo>
                      <a:pt x="268" y="22"/>
                      <a:pt x="258" y="6"/>
                      <a:pt x="23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862" name="CustomShape 35"/>
              <p:cNvSpPr/>
              <p:nvPr/>
            </p:nvSpPr>
            <p:spPr>
              <a:xfrm>
                <a:off x="7893000" y="3386520"/>
                <a:ext cx="278280" cy="1113120"/>
              </a:xfrm>
              <a:custGeom>
                <a:avLst/>
                <a:gdLst/>
                <a:ahLst/>
                <a:rect l="l" t="t" r="r" b="b"/>
                <a:pathLst>
                  <a:path w="5133" h="20516">
                    <a:moveTo>
                      <a:pt x="4163" y="0"/>
                    </a:moveTo>
                    <a:cubicBezTo>
                      <a:pt x="4157" y="0"/>
                      <a:pt x="4151" y="2"/>
                      <a:pt x="4145" y="6"/>
                    </a:cubicBezTo>
                    <a:cubicBezTo>
                      <a:pt x="4124" y="16"/>
                      <a:pt x="4119" y="38"/>
                      <a:pt x="4129" y="54"/>
                    </a:cubicBezTo>
                    <a:lnTo>
                      <a:pt x="5046" y="1781"/>
                    </a:lnTo>
                    <a:cubicBezTo>
                      <a:pt x="4859" y="2016"/>
                      <a:pt x="2971" y="4424"/>
                      <a:pt x="2660" y="6177"/>
                    </a:cubicBezTo>
                    <a:cubicBezTo>
                      <a:pt x="2338" y="8006"/>
                      <a:pt x="27" y="20349"/>
                      <a:pt x="6" y="20472"/>
                    </a:cubicBezTo>
                    <a:cubicBezTo>
                      <a:pt x="1" y="20494"/>
                      <a:pt x="11" y="20510"/>
                      <a:pt x="33" y="20515"/>
                    </a:cubicBezTo>
                    <a:lnTo>
                      <a:pt x="38" y="20515"/>
                    </a:lnTo>
                    <a:cubicBezTo>
                      <a:pt x="60" y="20515"/>
                      <a:pt x="70" y="20504"/>
                      <a:pt x="76" y="20483"/>
                    </a:cubicBezTo>
                    <a:cubicBezTo>
                      <a:pt x="97" y="20360"/>
                      <a:pt x="2408" y="8011"/>
                      <a:pt x="2730" y="6188"/>
                    </a:cubicBezTo>
                    <a:cubicBezTo>
                      <a:pt x="3057" y="4365"/>
                      <a:pt x="5100" y="1829"/>
                      <a:pt x="5121" y="1802"/>
                    </a:cubicBezTo>
                    <a:cubicBezTo>
                      <a:pt x="5127" y="1791"/>
                      <a:pt x="5132" y="1775"/>
                      <a:pt x="5121" y="1764"/>
                    </a:cubicBezTo>
                    <a:lnTo>
                      <a:pt x="4194" y="22"/>
                    </a:lnTo>
                    <a:cubicBezTo>
                      <a:pt x="4187" y="8"/>
                      <a:pt x="4175" y="0"/>
                      <a:pt x="416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863" name="CustomShape 36"/>
              <p:cNvSpPr/>
              <p:nvPr/>
            </p:nvSpPr>
            <p:spPr>
              <a:xfrm>
                <a:off x="8031960" y="3176640"/>
                <a:ext cx="617040" cy="1357920"/>
              </a:xfrm>
              <a:custGeom>
                <a:avLst/>
                <a:gdLst/>
                <a:ahLst/>
                <a:rect l="l" t="t" r="r" b="b"/>
                <a:pathLst>
                  <a:path w="11374" h="25021">
                    <a:moveTo>
                      <a:pt x="9770" y="0"/>
                    </a:moveTo>
                    <a:cubicBezTo>
                      <a:pt x="9767" y="0"/>
                      <a:pt x="9763" y="1"/>
                      <a:pt x="9759" y="2"/>
                    </a:cubicBezTo>
                    <a:cubicBezTo>
                      <a:pt x="9743" y="13"/>
                      <a:pt x="9732" y="34"/>
                      <a:pt x="9743" y="50"/>
                    </a:cubicBezTo>
                    <a:cubicBezTo>
                      <a:pt x="10333" y="1557"/>
                      <a:pt x="10944" y="3117"/>
                      <a:pt x="11116" y="4758"/>
                    </a:cubicBezTo>
                    <a:cubicBezTo>
                      <a:pt x="11303" y="6570"/>
                      <a:pt x="10853" y="8248"/>
                      <a:pt x="9882" y="9358"/>
                    </a:cubicBezTo>
                    <a:cubicBezTo>
                      <a:pt x="9078" y="10281"/>
                      <a:pt x="7947" y="10828"/>
                      <a:pt x="6949" y="11267"/>
                    </a:cubicBezTo>
                    <a:lnTo>
                      <a:pt x="6901" y="11283"/>
                    </a:lnTo>
                    <a:cubicBezTo>
                      <a:pt x="6478" y="11476"/>
                      <a:pt x="6032" y="11669"/>
                      <a:pt x="5695" y="12007"/>
                    </a:cubicBezTo>
                    <a:cubicBezTo>
                      <a:pt x="5346" y="12356"/>
                      <a:pt x="5142" y="12833"/>
                      <a:pt x="4965" y="13256"/>
                    </a:cubicBezTo>
                    <a:lnTo>
                      <a:pt x="11" y="24972"/>
                    </a:lnTo>
                    <a:cubicBezTo>
                      <a:pt x="0" y="24988"/>
                      <a:pt x="11" y="25010"/>
                      <a:pt x="27" y="25020"/>
                    </a:cubicBezTo>
                    <a:lnTo>
                      <a:pt x="43" y="25020"/>
                    </a:lnTo>
                    <a:cubicBezTo>
                      <a:pt x="59" y="25020"/>
                      <a:pt x="70" y="25010"/>
                      <a:pt x="75" y="24999"/>
                    </a:cubicBezTo>
                    <a:lnTo>
                      <a:pt x="5030" y="13283"/>
                    </a:lnTo>
                    <a:cubicBezTo>
                      <a:pt x="5201" y="12870"/>
                      <a:pt x="5405" y="12399"/>
                      <a:pt x="5743" y="12055"/>
                    </a:cubicBezTo>
                    <a:cubicBezTo>
                      <a:pt x="6070" y="11734"/>
                      <a:pt x="6510" y="11541"/>
                      <a:pt x="6933" y="11353"/>
                    </a:cubicBezTo>
                    <a:lnTo>
                      <a:pt x="6982" y="11332"/>
                    </a:lnTo>
                    <a:cubicBezTo>
                      <a:pt x="7984" y="10892"/>
                      <a:pt x="9126" y="10340"/>
                      <a:pt x="9936" y="9407"/>
                    </a:cubicBezTo>
                    <a:cubicBezTo>
                      <a:pt x="10917" y="8286"/>
                      <a:pt x="11373" y="6586"/>
                      <a:pt x="11185" y="4752"/>
                    </a:cubicBezTo>
                    <a:cubicBezTo>
                      <a:pt x="11014" y="3101"/>
                      <a:pt x="10402" y="1535"/>
                      <a:pt x="9807" y="23"/>
                    </a:cubicBezTo>
                    <a:cubicBezTo>
                      <a:pt x="9803" y="10"/>
                      <a:pt x="9788" y="0"/>
                      <a:pt x="977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864" name="CustomShape 37"/>
              <p:cNvSpPr/>
              <p:nvPr/>
            </p:nvSpPr>
            <p:spPr>
              <a:xfrm>
                <a:off x="8424360" y="3182760"/>
                <a:ext cx="216720" cy="268920"/>
              </a:xfrm>
              <a:custGeom>
                <a:avLst/>
                <a:gdLst/>
                <a:ahLst/>
                <a:rect l="l" t="t" r="r" b="b"/>
                <a:pathLst>
                  <a:path w="3996" h="4962">
                    <a:moveTo>
                      <a:pt x="38" y="0"/>
                    </a:moveTo>
                    <a:cubicBezTo>
                      <a:pt x="17" y="0"/>
                      <a:pt x="1" y="16"/>
                      <a:pt x="6" y="38"/>
                    </a:cubicBezTo>
                    <a:cubicBezTo>
                      <a:pt x="76" y="1164"/>
                      <a:pt x="494" y="2241"/>
                      <a:pt x="1196" y="3121"/>
                    </a:cubicBezTo>
                    <a:cubicBezTo>
                      <a:pt x="1904" y="4000"/>
                      <a:pt x="2859" y="4643"/>
                      <a:pt x="3942" y="4960"/>
                    </a:cubicBezTo>
                    <a:lnTo>
                      <a:pt x="3952" y="4960"/>
                    </a:lnTo>
                    <a:cubicBezTo>
                      <a:pt x="3955" y="4961"/>
                      <a:pt x="3958" y="4961"/>
                      <a:pt x="3961" y="4961"/>
                    </a:cubicBezTo>
                    <a:cubicBezTo>
                      <a:pt x="3974" y="4961"/>
                      <a:pt x="3985" y="4952"/>
                      <a:pt x="3990" y="4938"/>
                    </a:cubicBezTo>
                    <a:cubicBezTo>
                      <a:pt x="3995" y="4917"/>
                      <a:pt x="3985" y="4901"/>
                      <a:pt x="3963" y="4895"/>
                    </a:cubicBezTo>
                    <a:cubicBezTo>
                      <a:pt x="2896" y="4579"/>
                      <a:pt x="1952" y="3946"/>
                      <a:pt x="1250" y="3078"/>
                    </a:cubicBezTo>
                    <a:cubicBezTo>
                      <a:pt x="558" y="2209"/>
                      <a:pt x="151" y="1148"/>
                      <a:pt x="76" y="32"/>
                    </a:cubicBezTo>
                    <a:cubicBezTo>
                      <a:pt x="76" y="16"/>
                      <a:pt x="60" y="0"/>
                      <a:pt x="3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865" name="CustomShape 38"/>
              <p:cNvSpPr/>
              <p:nvPr/>
            </p:nvSpPr>
            <p:spPr>
              <a:xfrm>
                <a:off x="7802640" y="3145680"/>
                <a:ext cx="352800" cy="461880"/>
              </a:xfrm>
              <a:custGeom>
                <a:avLst/>
                <a:gdLst/>
                <a:ahLst/>
                <a:rect l="l" t="t" r="r" b="b"/>
                <a:pathLst>
                  <a:path w="6505" h="8516">
                    <a:moveTo>
                      <a:pt x="220" y="0"/>
                    </a:moveTo>
                    <a:cubicBezTo>
                      <a:pt x="220" y="0"/>
                      <a:pt x="0" y="1308"/>
                      <a:pt x="890" y="2761"/>
                    </a:cubicBezTo>
                    <a:cubicBezTo>
                      <a:pt x="1464" y="3678"/>
                      <a:pt x="2129" y="4536"/>
                      <a:pt x="2869" y="5324"/>
                    </a:cubicBezTo>
                    <a:cubicBezTo>
                      <a:pt x="2869" y="5324"/>
                      <a:pt x="2966" y="6161"/>
                      <a:pt x="3207" y="6729"/>
                    </a:cubicBezTo>
                    <a:cubicBezTo>
                      <a:pt x="3448" y="7292"/>
                      <a:pt x="5019" y="8402"/>
                      <a:pt x="5250" y="8504"/>
                    </a:cubicBezTo>
                    <a:cubicBezTo>
                      <a:pt x="5269" y="8512"/>
                      <a:pt x="5292" y="8516"/>
                      <a:pt x="5319" y="8516"/>
                    </a:cubicBezTo>
                    <a:cubicBezTo>
                      <a:pt x="5607" y="8516"/>
                      <a:pt x="6273" y="8066"/>
                      <a:pt x="6381" y="7855"/>
                    </a:cubicBezTo>
                    <a:cubicBezTo>
                      <a:pt x="6504" y="7630"/>
                      <a:pt x="5732" y="6166"/>
                      <a:pt x="5443" y="5716"/>
                    </a:cubicBezTo>
                    <a:cubicBezTo>
                      <a:pt x="5153" y="5265"/>
                      <a:pt x="4033" y="4542"/>
                      <a:pt x="4033" y="4542"/>
                    </a:cubicBezTo>
                    <a:lnTo>
                      <a:pt x="3185" y="440"/>
                    </a:lnTo>
                    <a:lnTo>
                      <a:pt x="220" y="0"/>
                    </a:lnTo>
                    <a:close/>
                  </a:path>
                </a:pathLst>
              </a:custGeom>
              <a:solidFill>
                <a:srgbClr val="b75d6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866" name="CustomShape 39"/>
              <p:cNvSpPr/>
              <p:nvPr/>
            </p:nvSpPr>
            <p:spPr>
              <a:xfrm>
                <a:off x="7882560" y="3151800"/>
                <a:ext cx="98640" cy="16200"/>
              </a:xfrm>
              <a:custGeom>
                <a:avLst/>
                <a:gdLst/>
                <a:ahLst/>
                <a:rect l="l" t="t" r="r" b="b"/>
                <a:pathLst>
                  <a:path w="1824" h="306">
                    <a:moveTo>
                      <a:pt x="1096" y="1"/>
                    </a:moveTo>
                    <a:cubicBezTo>
                      <a:pt x="517" y="1"/>
                      <a:pt x="35" y="232"/>
                      <a:pt x="27" y="236"/>
                    </a:cubicBezTo>
                    <a:cubicBezTo>
                      <a:pt x="11" y="246"/>
                      <a:pt x="1" y="268"/>
                      <a:pt x="11" y="284"/>
                    </a:cubicBezTo>
                    <a:cubicBezTo>
                      <a:pt x="17" y="295"/>
                      <a:pt x="33" y="305"/>
                      <a:pt x="43" y="305"/>
                    </a:cubicBezTo>
                    <a:cubicBezTo>
                      <a:pt x="49" y="305"/>
                      <a:pt x="54" y="305"/>
                      <a:pt x="60" y="300"/>
                    </a:cubicBezTo>
                    <a:cubicBezTo>
                      <a:pt x="67" y="296"/>
                      <a:pt x="531" y="74"/>
                      <a:pt x="1090" y="74"/>
                    </a:cubicBezTo>
                    <a:cubicBezTo>
                      <a:pt x="1309" y="74"/>
                      <a:pt x="1543" y="108"/>
                      <a:pt x="1770" y="203"/>
                    </a:cubicBezTo>
                    <a:cubicBezTo>
                      <a:pt x="1773" y="204"/>
                      <a:pt x="1776" y="205"/>
                      <a:pt x="1779" y="205"/>
                    </a:cubicBezTo>
                    <a:cubicBezTo>
                      <a:pt x="1793" y="205"/>
                      <a:pt x="1809" y="195"/>
                      <a:pt x="1818" y="182"/>
                    </a:cubicBezTo>
                    <a:cubicBezTo>
                      <a:pt x="1824" y="161"/>
                      <a:pt x="1813" y="139"/>
                      <a:pt x="1797" y="134"/>
                    </a:cubicBezTo>
                    <a:cubicBezTo>
                      <a:pt x="1563" y="36"/>
                      <a:pt x="1322" y="1"/>
                      <a:pt x="109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867" name="CustomShape 40"/>
              <p:cNvSpPr/>
              <p:nvPr/>
            </p:nvSpPr>
            <p:spPr>
              <a:xfrm>
                <a:off x="7931160" y="2911680"/>
                <a:ext cx="819720" cy="723960"/>
              </a:xfrm>
              <a:custGeom>
                <a:avLst/>
                <a:gdLst/>
                <a:ahLst/>
                <a:rect l="l" t="t" r="r" b="b"/>
                <a:pathLst>
                  <a:path w="15110" h="13336">
                    <a:moveTo>
                      <a:pt x="15109" y="1"/>
                    </a:moveTo>
                    <a:lnTo>
                      <a:pt x="11195" y="451"/>
                    </a:lnTo>
                    <a:lnTo>
                      <a:pt x="11313" y="4081"/>
                    </a:lnTo>
                    <a:lnTo>
                      <a:pt x="4519" y="9068"/>
                    </a:lnTo>
                    <a:cubicBezTo>
                      <a:pt x="4197" y="9154"/>
                      <a:pt x="2476" y="9636"/>
                      <a:pt x="1860" y="10199"/>
                    </a:cubicBezTo>
                    <a:cubicBezTo>
                      <a:pt x="1189" y="10816"/>
                      <a:pt x="203" y="12398"/>
                      <a:pt x="85" y="12805"/>
                    </a:cubicBezTo>
                    <a:cubicBezTo>
                      <a:pt x="0" y="13092"/>
                      <a:pt x="867" y="13336"/>
                      <a:pt x="1477" y="13336"/>
                    </a:cubicBezTo>
                    <a:cubicBezTo>
                      <a:pt x="1677" y="13336"/>
                      <a:pt x="1849" y="13310"/>
                      <a:pt x="1951" y="13250"/>
                    </a:cubicBezTo>
                    <a:cubicBezTo>
                      <a:pt x="2358" y="13009"/>
                      <a:pt x="3071" y="12194"/>
                      <a:pt x="3227" y="12044"/>
                    </a:cubicBezTo>
                    <a:cubicBezTo>
                      <a:pt x="3382" y="11894"/>
                      <a:pt x="4433" y="11486"/>
                      <a:pt x="5141" y="10569"/>
                    </a:cubicBezTo>
                    <a:lnTo>
                      <a:pt x="5136" y="10558"/>
                    </a:lnTo>
                    <a:cubicBezTo>
                      <a:pt x="5956" y="10381"/>
                      <a:pt x="11742" y="9089"/>
                      <a:pt x="13795" y="7159"/>
                    </a:cubicBezTo>
                    <a:cubicBezTo>
                      <a:pt x="14712" y="6306"/>
                      <a:pt x="14937" y="5175"/>
                      <a:pt x="14986" y="4548"/>
                    </a:cubicBezTo>
                    <a:cubicBezTo>
                      <a:pt x="15045" y="4146"/>
                      <a:pt x="15072" y="3743"/>
                      <a:pt x="15072" y="3341"/>
                    </a:cubicBezTo>
                    <a:cubicBezTo>
                      <a:pt x="15088" y="853"/>
                      <a:pt x="15109" y="1"/>
                      <a:pt x="15109" y="1"/>
                    </a:cubicBezTo>
                    <a:close/>
                  </a:path>
                </a:pathLst>
              </a:custGeom>
              <a:solidFill>
                <a:srgbClr val="b75d6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868" name="CustomShape 41"/>
              <p:cNvSpPr/>
              <p:nvPr/>
            </p:nvSpPr>
            <p:spPr>
              <a:xfrm>
                <a:off x="8543160" y="3131640"/>
                <a:ext cx="108360" cy="40320"/>
              </a:xfrm>
              <a:custGeom>
                <a:avLst/>
                <a:gdLst/>
                <a:ahLst/>
                <a:rect l="l" t="t" r="r" b="b"/>
                <a:pathLst>
                  <a:path w="2001" h="747">
                    <a:moveTo>
                      <a:pt x="43" y="1"/>
                    </a:moveTo>
                    <a:cubicBezTo>
                      <a:pt x="27" y="1"/>
                      <a:pt x="6" y="17"/>
                      <a:pt x="6" y="33"/>
                    </a:cubicBezTo>
                    <a:cubicBezTo>
                      <a:pt x="0" y="54"/>
                      <a:pt x="16" y="70"/>
                      <a:pt x="38" y="76"/>
                    </a:cubicBezTo>
                    <a:cubicBezTo>
                      <a:pt x="49" y="76"/>
                      <a:pt x="1137" y="221"/>
                      <a:pt x="1941" y="741"/>
                    </a:cubicBezTo>
                    <a:cubicBezTo>
                      <a:pt x="1947" y="746"/>
                      <a:pt x="1952" y="746"/>
                      <a:pt x="1963" y="746"/>
                    </a:cubicBezTo>
                    <a:cubicBezTo>
                      <a:pt x="1973" y="746"/>
                      <a:pt x="1984" y="741"/>
                      <a:pt x="1990" y="730"/>
                    </a:cubicBezTo>
                    <a:cubicBezTo>
                      <a:pt x="2000" y="714"/>
                      <a:pt x="2000" y="692"/>
                      <a:pt x="1979" y="682"/>
                    </a:cubicBezTo>
                    <a:cubicBezTo>
                      <a:pt x="1158" y="145"/>
                      <a:pt x="59" y="1"/>
                      <a:pt x="4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869" name="CustomShape 42"/>
              <p:cNvSpPr/>
              <p:nvPr/>
            </p:nvSpPr>
            <p:spPr>
              <a:xfrm>
                <a:off x="8007480" y="3557160"/>
                <a:ext cx="65160" cy="80640"/>
              </a:xfrm>
              <a:custGeom>
                <a:avLst/>
                <a:gdLst/>
                <a:ahLst/>
                <a:rect l="l" t="t" r="r" b="b"/>
                <a:pathLst>
                  <a:path w="1208" h="1494">
                    <a:moveTo>
                      <a:pt x="1162" y="1"/>
                    </a:moveTo>
                    <a:cubicBezTo>
                      <a:pt x="1153" y="1"/>
                      <a:pt x="1144" y="5"/>
                      <a:pt x="1138" y="14"/>
                    </a:cubicBezTo>
                    <a:lnTo>
                      <a:pt x="12" y="1434"/>
                    </a:lnTo>
                    <a:cubicBezTo>
                      <a:pt x="1" y="1451"/>
                      <a:pt x="1" y="1472"/>
                      <a:pt x="17" y="1488"/>
                    </a:cubicBezTo>
                    <a:cubicBezTo>
                      <a:pt x="28" y="1488"/>
                      <a:pt x="33" y="1493"/>
                      <a:pt x="44" y="1493"/>
                    </a:cubicBezTo>
                    <a:cubicBezTo>
                      <a:pt x="54" y="1493"/>
                      <a:pt x="65" y="1488"/>
                      <a:pt x="71" y="1477"/>
                    </a:cubicBezTo>
                    <a:lnTo>
                      <a:pt x="1191" y="62"/>
                    </a:lnTo>
                    <a:cubicBezTo>
                      <a:pt x="1207" y="46"/>
                      <a:pt x="1202" y="19"/>
                      <a:pt x="1186" y="8"/>
                    </a:cubicBezTo>
                    <a:cubicBezTo>
                      <a:pt x="1179" y="3"/>
                      <a:pt x="1170" y="1"/>
                      <a:pt x="116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870" name="CustomShape 43"/>
              <p:cNvSpPr/>
              <p:nvPr/>
            </p:nvSpPr>
            <p:spPr>
              <a:xfrm>
                <a:off x="7973280" y="3526560"/>
                <a:ext cx="80280" cy="106560"/>
              </a:xfrm>
              <a:custGeom>
                <a:avLst/>
                <a:gdLst/>
                <a:ahLst/>
                <a:rect l="l" t="t" r="r" b="b"/>
                <a:pathLst>
                  <a:path w="1486" h="1968">
                    <a:moveTo>
                      <a:pt x="1442" y="1"/>
                    </a:moveTo>
                    <a:cubicBezTo>
                      <a:pt x="1431" y="1"/>
                      <a:pt x="1420" y="7"/>
                      <a:pt x="1411" y="16"/>
                    </a:cubicBezTo>
                    <a:lnTo>
                      <a:pt x="17" y="1909"/>
                    </a:lnTo>
                    <a:cubicBezTo>
                      <a:pt x="1" y="1925"/>
                      <a:pt x="6" y="1946"/>
                      <a:pt x="22" y="1962"/>
                    </a:cubicBezTo>
                    <a:cubicBezTo>
                      <a:pt x="27" y="1962"/>
                      <a:pt x="38" y="1968"/>
                      <a:pt x="43" y="1968"/>
                    </a:cubicBezTo>
                    <a:cubicBezTo>
                      <a:pt x="54" y="1968"/>
                      <a:pt x="65" y="1962"/>
                      <a:pt x="76" y="1952"/>
                    </a:cubicBezTo>
                    <a:lnTo>
                      <a:pt x="1470" y="59"/>
                    </a:lnTo>
                    <a:cubicBezTo>
                      <a:pt x="1486" y="43"/>
                      <a:pt x="1480" y="21"/>
                      <a:pt x="1464" y="11"/>
                    </a:cubicBezTo>
                    <a:cubicBezTo>
                      <a:pt x="1458" y="4"/>
                      <a:pt x="1450" y="1"/>
                      <a:pt x="144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871" name="CustomShape 44"/>
              <p:cNvSpPr/>
              <p:nvPr/>
            </p:nvSpPr>
            <p:spPr>
              <a:xfrm>
                <a:off x="7947360" y="3511800"/>
                <a:ext cx="77400" cy="112680"/>
              </a:xfrm>
              <a:custGeom>
                <a:avLst/>
                <a:gdLst/>
                <a:ahLst/>
                <a:rect l="l" t="t" r="r" b="b"/>
                <a:pathLst>
                  <a:path w="1432" h="2081">
                    <a:moveTo>
                      <a:pt x="1392" y="0"/>
                    </a:moveTo>
                    <a:cubicBezTo>
                      <a:pt x="1381" y="0"/>
                      <a:pt x="1369" y="6"/>
                      <a:pt x="1362" y="16"/>
                    </a:cubicBezTo>
                    <a:lnTo>
                      <a:pt x="16" y="2027"/>
                    </a:lnTo>
                    <a:cubicBezTo>
                      <a:pt x="0" y="2043"/>
                      <a:pt x="6" y="2065"/>
                      <a:pt x="22" y="2075"/>
                    </a:cubicBezTo>
                    <a:cubicBezTo>
                      <a:pt x="27" y="2081"/>
                      <a:pt x="38" y="2081"/>
                      <a:pt x="43" y="2081"/>
                    </a:cubicBezTo>
                    <a:cubicBezTo>
                      <a:pt x="54" y="2081"/>
                      <a:pt x="65" y="2075"/>
                      <a:pt x="75" y="2065"/>
                    </a:cubicBezTo>
                    <a:lnTo>
                      <a:pt x="1421" y="54"/>
                    </a:lnTo>
                    <a:cubicBezTo>
                      <a:pt x="1432" y="38"/>
                      <a:pt x="1427" y="16"/>
                      <a:pt x="1411" y="6"/>
                    </a:cubicBezTo>
                    <a:cubicBezTo>
                      <a:pt x="1405" y="2"/>
                      <a:pt x="1398" y="0"/>
                      <a:pt x="139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872" name="CustomShape 45"/>
              <p:cNvSpPr/>
              <p:nvPr/>
            </p:nvSpPr>
            <p:spPr>
              <a:xfrm>
                <a:off x="7841520" y="2511000"/>
                <a:ext cx="208440" cy="347400"/>
              </a:xfrm>
              <a:custGeom>
                <a:avLst/>
                <a:gdLst/>
                <a:ahLst/>
                <a:rect l="l" t="t" r="r" b="b"/>
                <a:pathLst>
                  <a:path w="3846" h="6408">
                    <a:moveTo>
                      <a:pt x="3845" y="0"/>
                    </a:moveTo>
                    <a:lnTo>
                      <a:pt x="3845" y="0"/>
                    </a:lnTo>
                    <a:cubicBezTo>
                      <a:pt x="3845" y="1"/>
                      <a:pt x="2285" y="397"/>
                      <a:pt x="1239" y="2569"/>
                    </a:cubicBezTo>
                    <a:cubicBezTo>
                      <a:pt x="188" y="4740"/>
                      <a:pt x="1" y="6006"/>
                      <a:pt x="1" y="6006"/>
                    </a:cubicBezTo>
                    <a:lnTo>
                      <a:pt x="3400" y="6408"/>
                    </a:lnTo>
                    <a:lnTo>
                      <a:pt x="3845" y="0"/>
                    </a:lnTo>
                    <a:close/>
                  </a:path>
                </a:pathLst>
              </a:custGeom>
              <a:solidFill>
                <a:schemeClr val="accent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873" name="CustomShape 46"/>
              <p:cNvSpPr/>
              <p:nvPr/>
            </p:nvSpPr>
            <p:spPr>
              <a:xfrm>
                <a:off x="8494200" y="2547720"/>
                <a:ext cx="268920" cy="420840"/>
              </a:xfrm>
              <a:custGeom>
                <a:avLst/>
                <a:gdLst/>
                <a:ahLst/>
                <a:rect l="l" t="t" r="r" b="b"/>
                <a:pathLst>
                  <a:path w="4961" h="7759">
                    <a:moveTo>
                      <a:pt x="1673" y="0"/>
                    </a:moveTo>
                    <a:lnTo>
                      <a:pt x="0" y="7759"/>
                    </a:lnTo>
                    <a:lnTo>
                      <a:pt x="4960" y="7239"/>
                    </a:lnTo>
                    <a:cubicBezTo>
                      <a:pt x="4960" y="7239"/>
                      <a:pt x="4896" y="6322"/>
                      <a:pt x="4596" y="4461"/>
                    </a:cubicBezTo>
                    <a:cubicBezTo>
                      <a:pt x="4151" y="1743"/>
                      <a:pt x="1673" y="0"/>
                      <a:pt x="1673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874" name="CustomShape 47"/>
              <p:cNvSpPr/>
              <p:nvPr/>
            </p:nvSpPr>
            <p:spPr>
              <a:xfrm>
                <a:off x="7987320" y="2659680"/>
                <a:ext cx="52920" cy="199080"/>
              </a:xfrm>
              <a:custGeom>
                <a:avLst/>
                <a:gdLst/>
                <a:ahLst/>
                <a:rect l="l" t="t" r="r" b="b"/>
                <a:pathLst>
                  <a:path w="983" h="3676">
                    <a:moveTo>
                      <a:pt x="943" y="0"/>
                    </a:moveTo>
                    <a:cubicBezTo>
                      <a:pt x="929" y="0"/>
                      <a:pt x="915" y="6"/>
                      <a:pt x="907" y="19"/>
                    </a:cubicBezTo>
                    <a:cubicBezTo>
                      <a:pt x="902" y="35"/>
                      <a:pt x="1" y="1858"/>
                      <a:pt x="65" y="3638"/>
                    </a:cubicBezTo>
                    <a:cubicBezTo>
                      <a:pt x="65" y="3659"/>
                      <a:pt x="81" y="3675"/>
                      <a:pt x="103" y="3675"/>
                    </a:cubicBezTo>
                    <a:cubicBezTo>
                      <a:pt x="124" y="3675"/>
                      <a:pt x="140" y="3659"/>
                      <a:pt x="140" y="3638"/>
                    </a:cubicBezTo>
                    <a:cubicBezTo>
                      <a:pt x="71" y="1879"/>
                      <a:pt x="966" y="72"/>
                      <a:pt x="971" y="51"/>
                    </a:cubicBezTo>
                    <a:cubicBezTo>
                      <a:pt x="982" y="35"/>
                      <a:pt x="977" y="13"/>
                      <a:pt x="955" y="2"/>
                    </a:cubicBezTo>
                    <a:cubicBezTo>
                      <a:pt x="951" y="1"/>
                      <a:pt x="947" y="0"/>
                      <a:pt x="94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875" name="CustomShape 48"/>
              <p:cNvSpPr/>
              <p:nvPr/>
            </p:nvSpPr>
            <p:spPr>
              <a:xfrm>
                <a:off x="8000280" y="2692080"/>
                <a:ext cx="5400" cy="63360"/>
              </a:xfrm>
              <a:custGeom>
                <a:avLst/>
                <a:gdLst/>
                <a:ahLst/>
                <a:rect l="l" t="t" r="r" b="b"/>
                <a:pathLst>
                  <a:path w="108" h="1175">
                    <a:moveTo>
                      <a:pt x="38" y="1"/>
                    </a:moveTo>
                    <a:cubicBezTo>
                      <a:pt x="16" y="1"/>
                      <a:pt x="0" y="17"/>
                      <a:pt x="6" y="38"/>
                    </a:cubicBezTo>
                    <a:lnTo>
                      <a:pt x="38" y="1143"/>
                    </a:lnTo>
                    <a:cubicBezTo>
                      <a:pt x="38" y="1159"/>
                      <a:pt x="54" y="1175"/>
                      <a:pt x="75" y="1175"/>
                    </a:cubicBezTo>
                    <a:cubicBezTo>
                      <a:pt x="91" y="1175"/>
                      <a:pt x="107" y="1159"/>
                      <a:pt x="107" y="1137"/>
                    </a:cubicBezTo>
                    <a:lnTo>
                      <a:pt x="75" y="38"/>
                    </a:lnTo>
                    <a:cubicBezTo>
                      <a:pt x="75" y="17"/>
                      <a:pt x="59" y="1"/>
                      <a:pt x="3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876" name="CustomShape 49"/>
              <p:cNvSpPr/>
              <p:nvPr/>
            </p:nvSpPr>
            <p:spPr>
              <a:xfrm>
                <a:off x="8524440" y="2730600"/>
                <a:ext cx="18720" cy="237600"/>
              </a:xfrm>
              <a:custGeom>
                <a:avLst/>
                <a:gdLst/>
                <a:ahLst/>
                <a:rect l="l" t="t" r="r" b="b"/>
                <a:pathLst>
                  <a:path w="349" h="4383">
                    <a:moveTo>
                      <a:pt x="40" y="0"/>
                    </a:moveTo>
                    <a:cubicBezTo>
                      <a:pt x="38" y="0"/>
                      <a:pt x="35" y="1"/>
                      <a:pt x="32" y="1"/>
                    </a:cubicBezTo>
                    <a:cubicBezTo>
                      <a:pt x="11" y="1"/>
                      <a:pt x="0" y="17"/>
                      <a:pt x="0" y="39"/>
                    </a:cubicBezTo>
                    <a:lnTo>
                      <a:pt x="274" y="4345"/>
                    </a:lnTo>
                    <a:cubicBezTo>
                      <a:pt x="274" y="4366"/>
                      <a:pt x="290" y="4382"/>
                      <a:pt x="311" y="4382"/>
                    </a:cubicBezTo>
                    <a:cubicBezTo>
                      <a:pt x="333" y="4382"/>
                      <a:pt x="349" y="4361"/>
                      <a:pt x="349" y="4345"/>
                    </a:cubicBezTo>
                    <a:lnTo>
                      <a:pt x="75" y="34"/>
                    </a:lnTo>
                    <a:cubicBezTo>
                      <a:pt x="71" y="15"/>
                      <a:pt x="58" y="0"/>
                      <a:pt x="4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877" name="CustomShape 50"/>
              <p:cNvSpPr/>
              <p:nvPr/>
            </p:nvSpPr>
            <p:spPr>
              <a:xfrm>
                <a:off x="8508600" y="2739960"/>
                <a:ext cx="23760" cy="67320"/>
              </a:xfrm>
              <a:custGeom>
                <a:avLst/>
                <a:gdLst/>
                <a:ahLst/>
                <a:rect l="l" t="t" r="r" b="b"/>
                <a:pathLst>
                  <a:path w="446" h="1247">
                    <a:moveTo>
                      <a:pt x="38" y="1"/>
                    </a:moveTo>
                    <a:cubicBezTo>
                      <a:pt x="34" y="1"/>
                      <a:pt x="31" y="1"/>
                      <a:pt x="27" y="2"/>
                    </a:cubicBezTo>
                    <a:cubicBezTo>
                      <a:pt x="11" y="8"/>
                      <a:pt x="0" y="29"/>
                      <a:pt x="6" y="51"/>
                    </a:cubicBezTo>
                    <a:lnTo>
                      <a:pt x="370" y="1219"/>
                    </a:lnTo>
                    <a:cubicBezTo>
                      <a:pt x="376" y="1236"/>
                      <a:pt x="386" y="1246"/>
                      <a:pt x="402" y="1246"/>
                    </a:cubicBezTo>
                    <a:lnTo>
                      <a:pt x="413" y="1246"/>
                    </a:lnTo>
                    <a:cubicBezTo>
                      <a:pt x="435" y="1241"/>
                      <a:pt x="445" y="1219"/>
                      <a:pt x="440" y="1198"/>
                    </a:cubicBezTo>
                    <a:lnTo>
                      <a:pt x="75" y="29"/>
                    </a:lnTo>
                    <a:cubicBezTo>
                      <a:pt x="71" y="11"/>
                      <a:pt x="55" y="1"/>
                      <a:pt x="3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878" name="CustomShape 51"/>
              <p:cNvSpPr/>
              <p:nvPr/>
            </p:nvSpPr>
            <p:spPr>
              <a:xfrm>
                <a:off x="8192520" y="2258280"/>
                <a:ext cx="182880" cy="273240"/>
              </a:xfrm>
              <a:custGeom>
                <a:avLst/>
                <a:gdLst/>
                <a:ahLst/>
                <a:rect l="l" t="t" r="r" b="b"/>
                <a:pathLst>
                  <a:path w="3379" h="5040">
                    <a:moveTo>
                      <a:pt x="3351" y="1"/>
                    </a:moveTo>
                    <a:lnTo>
                      <a:pt x="2799" y="387"/>
                    </a:lnTo>
                    <a:lnTo>
                      <a:pt x="252" y="2199"/>
                    </a:lnTo>
                    <a:lnTo>
                      <a:pt x="150" y="2982"/>
                    </a:lnTo>
                    <a:lnTo>
                      <a:pt x="0" y="4114"/>
                    </a:lnTo>
                    <a:cubicBezTo>
                      <a:pt x="0" y="4114"/>
                      <a:pt x="282" y="5039"/>
                      <a:pt x="1263" y="5039"/>
                    </a:cubicBezTo>
                    <a:cubicBezTo>
                      <a:pt x="1415" y="5039"/>
                      <a:pt x="1583" y="5017"/>
                      <a:pt x="1770" y="4966"/>
                    </a:cubicBezTo>
                    <a:cubicBezTo>
                      <a:pt x="3164" y="4585"/>
                      <a:pt x="3378" y="4033"/>
                      <a:pt x="3378" y="4033"/>
                    </a:cubicBezTo>
                    <a:lnTo>
                      <a:pt x="3351" y="1"/>
                    </a:lnTo>
                    <a:close/>
                  </a:path>
                </a:pathLst>
              </a:custGeom>
              <a:solidFill>
                <a:srgbClr val="b75d6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879" name="CustomShape 52"/>
              <p:cNvSpPr/>
              <p:nvPr/>
            </p:nvSpPr>
            <p:spPr>
              <a:xfrm>
                <a:off x="8200800" y="2449080"/>
                <a:ext cx="6840" cy="360"/>
              </a:xfrm>
              <a:custGeom>
                <a:avLst/>
                <a:gdLst/>
                <a:ahLst/>
                <a:rect l="l" t="t" r="r" b="b"/>
                <a:pathLst>
                  <a:path w="135" h="6">
                    <a:moveTo>
                      <a:pt x="0" y="0"/>
                    </a:moveTo>
                    <a:lnTo>
                      <a:pt x="0" y="6"/>
                    </a:lnTo>
                    <a:lnTo>
                      <a:pt x="134" y="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184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880" name="CustomShape 53"/>
              <p:cNvSpPr/>
              <p:nvPr/>
            </p:nvSpPr>
            <p:spPr>
              <a:xfrm>
                <a:off x="8200800" y="2260080"/>
                <a:ext cx="173160" cy="129600"/>
              </a:xfrm>
              <a:custGeom>
                <a:avLst/>
                <a:gdLst/>
                <a:ahLst/>
                <a:rect l="l" t="t" r="r" b="b"/>
                <a:pathLst>
                  <a:path w="3196" h="2392">
                    <a:moveTo>
                      <a:pt x="0" y="0"/>
                    </a:moveTo>
                    <a:lnTo>
                      <a:pt x="0" y="2306"/>
                    </a:lnTo>
                    <a:lnTo>
                      <a:pt x="3196" y="2392"/>
                    </a:lnTo>
                    <a:lnTo>
                      <a:pt x="3196" y="0"/>
                    </a:lnTo>
                    <a:close/>
                  </a:path>
                </a:pathLst>
              </a:custGeom>
              <a:solidFill>
                <a:srgbClr val="b5657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881" name="CustomShape 54"/>
              <p:cNvSpPr/>
              <p:nvPr/>
            </p:nvSpPr>
            <p:spPr>
              <a:xfrm flipH="1">
                <a:off x="7164360" y="1779840"/>
                <a:ext cx="706320" cy="678960"/>
              </a:xfrm>
              <a:custGeom>
                <a:avLst/>
                <a:gdLst/>
                <a:ahLst/>
                <a:rect l="l" t="t" r="r" b="b"/>
                <a:pathLst>
                  <a:path w="10451" h="10044">
                    <a:moveTo>
                      <a:pt x="1298" y="1"/>
                    </a:moveTo>
                    <a:cubicBezTo>
                      <a:pt x="649" y="1"/>
                      <a:pt x="118" y="531"/>
                      <a:pt x="118" y="1180"/>
                    </a:cubicBezTo>
                    <a:lnTo>
                      <a:pt x="118" y="5523"/>
                    </a:lnTo>
                    <a:cubicBezTo>
                      <a:pt x="118" y="6172"/>
                      <a:pt x="649" y="6698"/>
                      <a:pt x="1298" y="6698"/>
                    </a:cubicBezTo>
                    <a:lnTo>
                      <a:pt x="1641" y="6698"/>
                    </a:lnTo>
                    <a:lnTo>
                      <a:pt x="0" y="10043"/>
                    </a:lnTo>
                    <a:lnTo>
                      <a:pt x="4333" y="6698"/>
                    </a:lnTo>
                    <a:lnTo>
                      <a:pt x="9276" y="6698"/>
                    </a:lnTo>
                    <a:cubicBezTo>
                      <a:pt x="9925" y="6698"/>
                      <a:pt x="10451" y="6172"/>
                      <a:pt x="10451" y="5523"/>
                    </a:cubicBezTo>
                    <a:lnTo>
                      <a:pt x="10451" y="1180"/>
                    </a:lnTo>
                    <a:cubicBezTo>
                      <a:pt x="10451" y="531"/>
                      <a:pt x="9925" y="1"/>
                      <a:pt x="9276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882" name="CustomShape 55"/>
              <p:cNvSpPr/>
              <p:nvPr/>
            </p:nvSpPr>
            <p:spPr>
              <a:xfrm>
                <a:off x="8667360" y="3706920"/>
                <a:ext cx="143280" cy="678960"/>
              </a:xfrm>
              <a:custGeom>
                <a:avLst/>
                <a:gdLst/>
                <a:ahLst/>
                <a:rect l="l" t="t" r="r" b="b"/>
                <a:pathLst>
                  <a:path w="2645" h="12516">
                    <a:moveTo>
                      <a:pt x="92" y="0"/>
                    </a:moveTo>
                    <a:cubicBezTo>
                      <a:pt x="88" y="0"/>
                      <a:pt x="85" y="0"/>
                      <a:pt x="81" y="1"/>
                    </a:cubicBezTo>
                    <a:cubicBezTo>
                      <a:pt x="33" y="12"/>
                      <a:pt x="1" y="60"/>
                      <a:pt x="11" y="108"/>
                    </a:cubicBezTo>
                    <a:lnTo>
                      <a:pt x="2456" y="12440"/>
                    </a:lnTo>
                    <a:cubicBezTo>
                      <a:pt x="2467" y="12483"/>
                      <a:pt x="2505" y="12516"/>
                      <a:pt x="2547" y="12516"/>
                    </a:cubicBezTo>
                    <a:lnTo>
                      <a:pt x="2564" y="12516"/>
                    </a:lnTo>
                    <a:cubicBezTo>
                      <a:pt x="2612" y="12505"/>
                      <a:pt x="2644" y="12457"/>
                      <a:pt x="2639" y="12408"/>
                    </a:cubicBezTo>
                    <a:lnTo>
                      <a:pt x="188" y="76"/>
                    </a:lnTo>
                    <a:cubicBezTo>
                      <a:pt x="178" y="31"/>
                      <a:pt x="136" y="0"/>
                      <a:pt x="9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883" name="CustomShape 56"/>
              <p:cNvSpPr/>
              <p:nvPr/>
            </p:nvSpPr>
            <p:spPr>
              <a:xfrm>
                <a:off x="8198640" y="2288160"/>
                <a:ext cx="163440" cy="177840"/>
              </a:xfrm>
              <a:custGeom>
                <a:avLst/>
                <a:gdLst/>
                <a:ahLst/>
                <a:rect l="l" t="t" r="r" b="b"/>
                <a:pathLst>
                  <a:path w="3202" h="3486">
                    <a:moveTo>
                      <a:pt x="3202" y="1"/>
                    </a:moveTo>
                    <a:cubicBezTo>
                      <a:pt x="3169" y="1035"/>
                      <a:pt x="2767" y="2022"/>
                      <a:pt x="2065" y="2783"/>
                    </a:cubicBezTo>
                    <a:cubicBezTo>
                      <a:pt x="1850" y="3025"/>
                      <a:pt x="1593" y="3234"/>
                      <a:pt x="1298" y="3352"/>
                    </a:cubicBezTo>
                    <a:cubicBezTo>
                      <a:pt x="998" y="3470"/>
                      <a:pt x="644" y="3486"/>
                      <a:pt x="360" y="3336"/>
                    </a:cubicBezTo>
                    <a:cubicBezTo>
                      <a:pt x="204" y="3244"/>
                      <a:pt x="81" y="3105"/>
                      <a:pt x="0" y="2944"/>
                    </a:cubicBezTo>
                    <a:lnTo>
                      <a:pt x="102" y="2161"/>
                    </a:lnTo>
                    <a:lnTo>
                      <a:pt x="2649" y="354"/>
                    </a:lnTo>
                    <a:cubicBezTo>
                      <a:pt x="2832" y="236"/>
                      <a:pt x="3014" y="118"/>
                      <a:pt x="3202" y="1"/>
                    </a:cubicBezTo>
                    <a:close/>
                  </a:path>
                </a:pathLst>
              </a:custGeom>
              <a:solidFill>
                <a:srgbClr val="372549">
                  <a:alpha val="11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884" name="CustomShape 57"/>
              <p:cNvSpPr/>
              <p:nvPr/>
            </p:nvSpPr>
            <p:spPr>
              <a:xfrm>
                <a:off x="8075520" y="1991160"/>
                <a:ext cx="316800" cy="410040"/>
              </a:xfrm>
              <a:custGeom>
                <a:avLst/>
                <a:gdLst/>
                <a:ahLst/>
                <a:rect l="l" t="t" r="r" b="b"/>
                <a:pathLst>
                  <a:path w="5840" h="7560">
                    <a:moveTo>
                      <a:pt x="2868" y="0"/>
                    </a:moveTo>
                    <a:cubicBezTo>
                      <a:pt x="2665" y="0"/>
                      <a:pt x="2460" y="23"/>
                      <a:pt x="2258" y="68"/>
                    </a:cubicBezTo>
                    <a:cubicBezTo>
                      <a:pt x="2054" y="111"/>
                      <a:pt x="1861" y="186"/>
                      <a:pt x="1679" y="278"/>
                    </a:cubicBezTo>
                    <a:cubicBezTo>
                      <a:pt x="703" y="782"/>
                      <a:pt x="172" y="1833"/>
                      <a:pt x="38" y="2921"/>
                    </a:cubicBezTo>
                    <a:cubicBezTo>
                      <a:pt x="17" y="3093"/>
                      <a:pt x="6" y="3264"/>
                      <a:pt x="6" y="3436"/>
                    </a:cubicBezTo>
                    <a:cubicBezTo>
                      <a:pt x="1" y="3672"/>
                      <a:pt x="6" y="3918"/>
                      <a:pt x="27" y="4165"/>
                    </a:cubicBezTo>
                    <a:cubicBezTo>
                      <a:pt x="43" y="4379"/>
                      <a:pt x="70" y="4589"/>
                      <a:pt x="108" y="4798"/>
                    </a:cubicBezTo>
                    <a:cubicBezTo>
                      <a:pt x="215" y="5382"/>
                      <a:pt x="403" y="5950"/>
                      <a:pt x="714" y="6412"/>
                    </a:cubicBezTo>
                    <a:cubicBezTo>
                      <a:pt x="810" y="6562"/>
                      <a:pt x="928" y="6701"/>
                      <a:pt x="1057" y="6830"/>
                    </a:cubicBezTo>
                    <a:cubicBezTo>
                      <a:pt x="1459" y="7221"/>
                      <a:pt x="1974" y="7554"/>
                      <a:pt x="2698" y="7559"/>
                    </a:cubicBezTo>
                    <a:cubicBezTo>
                      <a:pt x="2704" y="7559"/>
                      <a:pt x="2711" y="7559"/>
                      <a:pt x="2717" y="7559"/>
                    </a:cubicBezTo>
                    <a:cubicBezTo>
                      <a:pt x="3412" y="7559"/>
                      <a:pt x="4075" y="7276"/>
                      <a:pt x="4558" y="6771"/>
                    </a:cubicBezTo>
                    <a:cubicBezTo>
                      <a:pt x="4687" y="6642"/>
                      <a:pt x="4800" y="6497"/>
                      <a:pt x="4896" y="6342"/>
                    </a:cubicBezTo>
                    <a:cubicBezTo>
                      <a:pt x="5148" y="5918"/>
                      <a:pt x="5357" y="5468"/>
                      <a:pt x="5507" y="4996"/>
                    </a:cubicBezTo>
                    <a:cubicBezTo>
                      <a:pt x="5647" y="4572"/>
                      <a:pt x="5733" y="4138"/>
                      <a:pt x="5765" y="3698"/>
                    </a:cubicBezTo>
                    <a:cubicBezTo>
                      <a:pt x="5840" y="2583"/>
                      <a:pt x="5550" y="1473"/>
                      <a:pt x="4724" y="717"/>
                    </a:cubicBezTo>
                    <a:cubicBezTo>
                      <a:pt x="4208" y="251"/>
                      <a:pt x="3546" y="0"/>
                      <a:pt x="2868" y="0"/>
                    </a:cubicBezTo>
                    <a:close/>
                  </a:path>
                </a:pathLst>
              </a:custGeom>
              <a:solidFill>
                <a:srgbClr val="b75d6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885" name="CustomShape 58"/>
              <p:cNvSpPr/>
              <p:nvPr/>
            </p:nvSpPr>
            <p:spPr>
              <a:xfrm>
                <a:off x="8138520" y="2170440"/>
                <a:ext cx="29520" cy="112680"/>
              </a:xfrm>
              <a:custGeom>
                <a:avLst/>
                <a:gdLst/>
                <a:ahLst/>
                <a:rect l="l" t="t" r="r" b="b"/>
                <a:pathLst>
                  <a:path w="553" h="2083">
                    <a:moveTo>
                      <a:pt x="241" y="0"/>
                    </a:moveTo>
                    <a:cubicBezTo>
                      <a:pt x="236" y="5"/>
                      <a:pt x="231" y="11"/>
                      <a:pt x="236" y="21"/>
                    </a:cubicBezTo>
                    <a:cubicBezTo>
                      <a:pt x="316" y="198"/>
                      <a:pt x="375" y="391"/>
                      <a:pt x="413" y="590"/>
                    </a:cubicBezTo>
                    <a:cubicBezTo>
                      <a:pt x="434" y="783"/>
                      <a:pt x="386" y="981"/>
                      <a:pt x="279" y="1147"/>
                    </a:cubicBezTo>
                    <a:cubicBezTo>
                      <a:pt x="231" y="1223"/>
                      <a:pt x="156" y="1292"/>
                      <a:pt x="97" y="1383"/>
                    </a:cubicBezTo>
                    <a:cubicBezTo>
                      <a:pt x="27" y="1475"/>
                      <a:pt x="0" y="1593"/>
                      <a:pt x="32" y="1705"/>
                    </a:cubicBezTo>
                    <a:cubicBezTo>
                      <a:pt x="64" y="1812"/>
                      <a:pt x="140" y="1898"/>
                      <a:pt x="231" y="1957"/>
                    </a:cubicBezTo>
                    <a:cubicBezTo>
                      <a:pt x="322" y="2016"/>
                      <a:pt x="418" y="2059"/>
                      <a:pt x="520" y="2080"/>
                    </a:cubicBezTo>
                    <a:cubicBezTo>
                      <a:pt x="523" y="2082"/>
                      <a:pt x="526" y="2083"/>
                      <a:pt x="529" y="2083"/>
                    </a:cubicBezTo>
                    <a:cubicBezTo>
                      <a:pt x="536" y="2083"/>
                      <a:pt x="543" y="2078"/>
                      <a:pt x="547" y="2070"/>
                    </a:cubicBezTo>
                    <a:cubicBezTo>
                      <a:pt x="552" y="2054"/>
                      <a:pt x="547" y="2038"/>
                      <a:pt x="536" y="2032"/>
                    </a:cubicBezTo>
                    <a:cubicBezTo>
                      <a:pt x="359" y="1963"/>
                      <a:pt x="172" y="1850"/>
                      <a:pt x="118" y="1684"/>
                    </a:cubicBezTo>
                    <a:cubicBezTo>
                      <a:pt x="102" y="1593"/>
                      <a:pt x="118" y="1507"/>
                      <a:pt x="172" y="1432"/>
                    </a:cubicBezTo>
                    <a:cubicBezTo>
                      <a:pt x="220" y="1357"/>
                      <a:pt x="290" y="1282"/>
                      <a:pt x="343" y="1185"/>
                    </a:cubicBezTo>
                    <a:cubicBezTo>
                      <a:pt x="440" y="1003"/>
                      <a:pt x="477" y="788"/>
                      <a:pt x="445" y="584"/>
                    </a:cubicBezTo>
                    <a:cubicBezTo>
                      <a:pt x="413" y="381"/>
                      <a:pt x="327" y="193"/>
                      <a:pt x="257" y="11"/>
                    </a:cubicBezTo>
                    <a:cubicBezTo>
                      <a:pt x="257" y="0"/>
                      <a:pt x="247" y="0"/>
                      <a:pt x="241" y="0"/>
                    </a:cubicBezTo>
                    <a:close/>
                  </a:path>
                </a:pathLst>
              </a:custGeom>
              <a:solidFill>
                <a:srgbClr val="37254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886" name="CustomShape 59"/>
              <p:cNvSpPr/>
              <p:nvPr/>
            </p:nvSpPr>
            <p:spPr>
              <a:xfrm>
                <a:off x="8184960" y="2260800"/>
                <a:ext cx="20880" cy="23400"/>
              </a:xfrm>
              <a:custGeom>
                <a:avLst/>
                <a:gdLst/>
                <a:ahLst/>
                <a:rect l="l" t="t" r="r" b="b"/>
                <a:pathLst>
                  <a:path w="393" h="439">
                    <a:moveTo>
                      <a:pt x="247" y="1"/>
                    </a:moveTo>
                    <a:cubicBezTo>
                      <a:pt x="243" y="1"/>
                      <a:pt x="239" y="2"/>
                      <a:pt x="237" y="5"/>
                    </a:cubicBezTo>
                    <a:cubicBezTo>
                      <a:pt x="226" y="15"/>
                      <a:pt x="226" y="26"/>
                      <a:pt x="237" y="31"/>
                    </a:cubicBezTo>
                    <a:cubicBezTo>
                      <a:pt x="274" y="69"/>
                      <a:pt x="306" y="112"/>
                      <a:pt x="328" y="160"/>
                    </a:cubicBezTo>
                    <a:cubicBezTo>
                      <a:pt x="349" y="203"/>
                      <a:pt x="344" y="257"/>
                      <a:pt x="322" y="300"/>
                    </a:cubicBezTo>
                    <a:cubicBezTo>
                      <a:pt x="306" y="323"/>
                      <a:pt x="279" y="334"/>
                      <a:pt x="253" y="334"/>
                    </a:cubicBezTo>
                    <a:cubicBezTo>
                      <a:pt x="236" y="334"/>
                      <a:pt x="219" y="329"/>
                      <a:pt x="204" y="321"/>
                    </a:cubicBezTo>
                    <a:cubicBezTo>
                      <a:pt x="156" y="300"/>
                      <a:pt x="108" y="267"/>
                      <a:pt x="65" y="241"/>
                    </a:cubicBezTo>
                    <a:cubicBezTo>
                      <a:pt x="60" y="235"/>
                      <a:pt x="54" y="235"/>
                      <a:pt x="49" y="235"/>
                    </a:cubicBezTo>
                    <a:cubicBezTo>
                      <a:pt x="33" y="235"/>
                      <a:pt x="17" y="246"/>
                      <a:pt x="17" y="262"/>
                    </a:cubicBezTo>
                    <a:lnTo>
                      <a:pt x="1" y="401"/>
                    </a:lnTo>
                    <a:cubicBezTo>
                      <a:pt x="1" y="423"/>
                      <a:pt x="17" y="439"/>
                      <a:pt x="38" y="439"/>
                    </a:cubicBezTo>
                    <a:cubicBezTo>
                      <a:pt x="54" y="439"/>
                      <a:pt x="70" y="428"/>
                      <a:pt x="76" y="407"/>
                    </a:cubicBezTo>
                    <a:lnTo>
                      <a:pt x="79" y="323"/>
                    </a:lnTo>
                    <a:lnTo>
                      <a:pt x="79" y="323"/>
                    </a:lnTo>
                    <a:cubicBezTo>
                      <a:pt x="112" y="343"/>
                      <a:pt x="146" y="360"/>
                      <a:pt x="183" y="375"/>
                    </a:cubicBezTo>
                    <a:cubicBezTo>
                      <a:pt x="202" y="382"/>
                      <a:pt x="221" y="386"/>
                      <a:pt x="241" y="386"/>
                    </a:cubicBezTo>
                    <a:cubicBezTo>
                      <a:pt x="288" y="386"/>
                      <a:pt x="335" y="364"/>
                      <a:pt x="365" y="326"/>
                    </a:cubicBezTo>
                    <a:cubicBezTo>
                      <a:pt x="392" y="267"/>
                      <a:pt x="392" y="198"/>
                      <a:pt x="365" y="139"/>
                    </a:cubicBezTo>
                    <a:cubicBezTo>
                      <a:pt x="338" y="90"/>
                      <a:pt x="301" y="42"/>
                      <a:pt x="258" y="5"/>
                    </a:cubicBezTo>
                    <a:cubicBezTo>
                      <a:pt x="255" y="2"/>
                      <a:pt x="251" y="1"/>
                      <a:pt x="247" y="1"/>
                    </a:cubicBezTo>
                    <a:close/>
                  </a:path>
                </a:pathLst>
              </a:custGeom>
              <a:solidFill>
                <a:srgbClr val="37254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887" name="CustomShape 60"/>
              <p:cNvSpPr/>
              <p:nvPr/>
            </p:nvSpPr>
            <p:spPr>
              <a:xfrm>
                <a:off x="8202240" y="2209320"/>
                <a:ext cx="25560" cy="24480"/>
              </a:xfrm>
              <a:custGeom>
                <a:avLst/>
                <a:gdLst/>
                <a:ahLst/>
                <a:rect l="l" t="t" r="r" b="b"/>
                <a:pathLst>
                  <a:path w="478" h="458">
                    <a:moveTo>
                      <a:pt x="241" y="0"/>
                    </a:moveTo>
                    <a:cubicBezTo>
                      <a:pt x="234" y="0"/>
                      <a:pt x="227" y="1"/>
                      <a:pt x="220" y="1"/>
                    </a:cubicBezTo>
                    <a:cubicBezTo>
                      <a:pt x="97" y="12"/>
                      <a:pt x="0" y="125"/>
                      <a:pt x="11" y="248"/>
                    </a:cubicBezTo>
                    <a:cubicBezTo>
                      <a:pt x="21" y="370"/>
                      <a:pt x="123" y="458"/>
                      <a:pt x="243" y="458"/>
                    </a:cubicBezTo>
                    <a:cubicBezTo>
                      <a:pt x="249" y="458"/>
                      <a:pt x="256" y="458"/>
                      <a:pt x="263" y="457"/>
                    </a:cubicBezTo>
                    <a:cubicBezTo>
                      <a:pt x="386" y="446"/>
                      <a:pt x="478" y="334"/>
                      <a:pt x="467" y="210"/>
                    </a:cubicBezTo>
                    <a:cubicBezTo>
                      <a:pt x="457" y="89"/>
                      <a:pt x="360" y="0"/>
                      <a:pt x="24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888" name="CustomShape 61"/>
              <p:cNvSpPr/>
              <p:nvPr/>
            </p:nvSpPr>
            <p:spPr>
              <a:xfrm>
                <a:off x="8109360" y="2193840"/>
                <a:ext cx="25200" cy="24480"/>
              </a:xfrm>
              <a:custGeom>
                <a:avLst/>
                <a:gdLst/>
                <a:ahLst/>
                <a:rect l="l" t="t" r="r" b="b"/>
                <a:pathLst>
                  <a:path w="473" h="458">
                    <a:moveTo>
                      <a:pt x="236" y="0"/>
                    </a:moveTo>
                    <a:cubicBezTo>
                      <a:pt x="229" y="0"/>
                      <a:pt x="222" y="0"/>
                      <a:pt x="215" y="1"/>
                    </a:cubicBezTo>
                    <a:cubicBezTo>
                      <a:pt x="92" y="12"/>
                      <a:pt x="1" y="119"/>
                      <a:pt x="11" y="248"/>
                    </a:cubicBezTo>
                    <a:cubicBezTo>
                      <a:pt x="21" y="365"/>
                      <a:pt x="119" y="458"/>
                      <a:pt x="238" y="458"/>
                    </a:cubicBezTo>
                    <a:cubicBezTo>
                      <a:pt x="245" y="458"/>
                      <a:pt x="251" y="457"/>
                      <a:pt x="258" y="457"/>
                    </a:cubicBezTo>
                    <a:cubicBezTo>
                      <a:pt x="381" y="441"/>
                      <a:pt x="472" y="333"/>
                      <a:pt x="462" y="210"/>
                    </a:cubicBezTo>
                    <a:cubicBezTo>
                      <a:pt x="452" y="88"/>
                      <a:pt x="355" y="0"/>
                      <a:pt x="23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889" name="CustomShape 62"/>
              <p:cNvSpPr/>
              <p:nvPr/>
            </p:nvSpPr>
            <p:spPr>
              <a:xfrm>
                <a:off x="8156880" y="2298240"/>
                <a:ext cx="81000" cy="16560"/>
              </a:xfrm>
              <a:custGeom>
                <a:avLst/>
                <a:gdLst/>
                <a:ahLst/>
                <a:rect l="l" t="t" r="r" b="b"/>
                <a:pathLst>
                  <a:path w="1497" h="313">
                    <a:moveTo>
                      <a:pt x="1456" y="0"/>
                    </a:moveTo>
                    <a:cubicBezTo>
                      <a:pt x="1448" y="0"/>
                      <a:pt x="1439" y="3"/>
                      <a:pt x="1433" y="7"/>
                    </a:cubicBezTo>
                    <a:cubicBezTo>
                      <a:pt x="1177" y="188"/>
                      <a:pt x="860" y="236"/>
                      <a:pt x="595" y="236"/>
                    </a:cubicBezTo>
                    <a:cubicBezTo>
                      <a:pt x="293" y="236"/>
                      <a:pt x="57" y="174"/>
                      <a:pt x="55" y="174"/>
                    </a:cubicBezTo>
                    <a:cubicBezTo>
                      <a:pt x="51" y="173"/>
                      <a:pt x="47" y="172"/>
                      <a:pt x="44" y="172"/>
                    </a:cubicBezTo>
                    <a:cubicBezTo>
                      <a:pt x="28" y="172"/>
                      <a:pt x="15" y="183"/>
                      <a:pt x="6" y="200"/>
                    </a:cubicBezTo>
                    <a:cubicBezTo>
                      <a:pt x="1" y="216"/>
                      <a:pt x="17" y="238"/>
                      <a:pt x="33" y="243"/>
                    </a:cubicBezTo>
                    <a:cubicBezTo>
                      <a:pt x="221" y="286"/>
                      <a:pt x="408" y="313"/>
                      <a:pt x="596" y="313"/>
                    </a:cubicBezTo>
                    <a:cubicBezTo>
                      <a:pt x="870" y="313"/>
                      <a:pt x="1202" y="259"/>
                      <a:pt x="1475" y="66"/>
                    </a:cubicBezTo>
                    <a:cubicBezTo>
                      <a:pt x="1492" y="56"/>
                      <a:pt x="1497" y="34"/>
                      <a:pt x="1486" y="18"/>
                    </a:cubicBezTo>
                    <a:cubicBezTo>
                      <a:pt x="1480" y="5"/>
                      <a:pt x="1468" y="0"/>
                      <a:pt x="1456" y="0"/>
                    </a:cubicBezTo>
                    <a:close/>
                  </a:path>
                </a:pathLst>
              </a:custGeom>
              <a:solidFill>
                <a:srgbClr val="37254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890" name="CustomShape 63"/>
              <p:cNvSpPr/>
              <p:nvPr/>
            </p:nvSpPr>
            <p:spPr>
              <a:xfrm>
                <a:off x="8183160" y="2326680"/>
                <a:ext cx="39960" cy="9360"/>
              </a:xfrm>
              <a:custGeom>
                <a:avLst/>
                <a:gdLst/>
                <a:ahLst/>
                <a:rect l="l" t="t" r="r" b="b"/>
                <a:pathLst>
                  <a:path w="741" h="179">
                    <a:moveTo>
                      <a:pt x="715" y="1"/>
                    </a:moveTo>
                    <a:cubicBezTo>
                      <a:pt x="711" y="1"/>
                      <a:pt x="707" y="2"/>
                      <a:pt x="703" y="6"/>
                    </a:cubicBezTo>
                    <a:cubicBezTo>
                      <a:pt x="560" y="110"/>
                      <a:pt x="386" y="135"/>
                      <a:pt x="251" y="135"/>
                    </a:cubicBezTo>
                    <a:cubicBezTo>
                      <a:pt x="126" y="135"/>
                      <a:pt x="35" y="114"/>
                      <a:pt x="33" y="114"/>
                    </a:cubicBezTo>
                    <a:cubicBezTo>
                      <a:pt x="29" y="112"/>
                      <a:pt x="25" y="112"/>
                      <a:pt x="22" y="112"/>
                    </a:cubicBezTo>
                    <a:cubicBezTo>
                      <a:pt x="12" y="112"/>
                      <a:pt x="6" y="118"/>
                      <a:pt x="6" y="130"/>
                    </a:cubicBezTo>
                    <a:cubicBezTo>
                      <a:pt x="1" y="140"/>
                      <a:pt x="6" y="151"/>
                      <a:pt x="22" y="157"/>
                    </a:cubicBezTo>
                    <a:cubicBezTo>
                      <a:pt x="97" y="173"/>
                      <a:pt x="172" y="178"/>
                      <a:pt x="253" y="178"/>
                    </a:cubicBezTo>
                    <a:cubicBezTo>
                      <a:pt x="261" y="178"/>
                      <a:pt x="270" y="178"/>
                      <a:pt x="278" y="178"/>
                    </a:cubicBezTo>
                    <a:cubicBezTo>
                      <a:pt x="441" y="178"/>
                      <a:pt x="597" y="131"/>
                      <a:pt x="730" y="44"/>
                    </a:cubicBezTo>
                    <a:cubicBezTo>
                      <a:pt x="740" y="33"/>
                      <a:pt x="740" y="22"/>
                      <a:pt x="735" y="12"/>
                    </a:cubicBezTo>
                    <a:cubicBezTo>
                      <a:pt x="728" y="5"/>
                      <a:pt x="722" y="1"/>
                      <a:pt x="715" y="1"/>
                    </a:cubicBezTo>
                    <a:close/>
                  </a:path>
                </a:pathLst>
              </a:custGeom>
              <a:solidFill>
                <a:srgbClr val="37254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891" name="CustomShape 64"/>
              <p:cNvSpPr/>
              <p:nvPr/>
            </p:nvSpPr>
            <p:spPr>
              <a:xfrm>
                <a:off x="8196840" y="2151000"/>
                <a:ext cx="88200" cy="32760"/>
              </a:xfrm>
              <a:custGeom>
                <a:avLst/>
                <a:gdLst/>
                <a:ahLst/>
                <a:rect l="l" t="t" r="r" b="b"/>
                <a:pathLst>
                  <a:path w="1629" h="607">
                    <a:moveTo>
                      <a:pt x="681" y="1"/>
                    </a:moveTo>
                    <a:cubicBezTo>
                      <a:pt x="611" y="1"/>
                      <a:pt x="541" y="7"/>
                      <a:pt x="475" y="20"/>
                    </a:cubicBezTo>
                    <a:cubicBezTo>
                      <a:pt x="410" y="31"/>
                      <a:pt x="346" y="52"/>
                      <a:pt x="287" y="95"/>
                    </a:cubicBezTo>
                    <a:cubicBezTo>
                      <a:pt x="276" y="101"/>
                      <a:pt x="266" y="111"/>
                      <a:pt x="260" y="122"/>
                    </a:cubicBezTo>
                    <a:cubicBezTo>
                      <a:pt x="1" y="412"/>
                      <a:pt x="790" y="606"/>
                      <a:pt x="1272" y="606"/>
                    </a:cubicBezTo>
                    <a:cubicBezTo>
                      <a:pt x="1478" y="606"/>
                      <a:pt x="1628" y="571"/>
                      <a:pt x="1617" y="492"/>
                    </a:cubicBezTo>
                    <a:cubicBezTo>
                      <a:pt x="1606" y="455"/>
                      <a:pt x="1590" y="417"/>
                      <a:pt x="1563" y="390"/>
                    </a:cubicBezTo>
                    <a:cubicBezTo>
                      <a:pt x="1360" y="143"/>
                      <a:pt x="1010" y="1"/>
                      <a:pt x="68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892" name="CustomShape 65"/>
              <p:cNvSpPr/>
              <p:nvPr/>
            </p:nvSpPr>
            <p:spPr>
              <a:xfrm>
                <a:off x="8083080" y="2151360"/>
                <a:ext cx="68040" cy="28080"/>
              </a:xfrm>
              <a:custGeom>
                <a:avLst/>
                <a:gdLst/>
                <a:ahLst/>
                <a:rect l="l" t="t" r="r" b="b"/>
                <a:pathLst>
                  <a:path w="1262" h="523">
                    <a:moveTo>
                      <a:pt x="697" y="1"/>
                    </a:moveTo>
                    <a:cubicBezTo>
                      <a:pt x="451" y="1"/>
                      <a:pt x="215" y="113"/>
                      <a:pt x="57" y="313"/>
                    </a:cubicBezTo>
                    <a:cubicBezTo>
                      <a:pt x="36" y="340"/>
                      <a:pt x="19" y="367"/>
                      <a:pt x="14" y="399"/>
                    </a:cubicBezTo>
                    <a:cubicBezTo>
                      <a:pt x="1" y="482"/>
                      <a:pt x="165" y="523"/>
                      <a:pt x="371" y="523"/>
                    </a:cubicBezTo>
                    <a:cubicBezTo>
                      <a:pt x="747" y="523"/>
                      <a:pt x="1261" y="387"/>
                      <a:pt x="1081" y="131"/>
                    </a:cubicBezTo>
                    <a:cubicBezTo>
                      <a:pt x="1076" y="125"/>
                      <a:pt x="1065" y="115"/>
                      <a:pt x="1060" y="109"/>
                    </a:cubicBezTo>
                    <a:cubicBezTo>
                      <a:pt x="1017" y="67"/>
                      <a:pt x="969" y="40"/>
                      <a:pt x="910" y="29"/>
                    </a:cubicBezTo>
                    <a:cubicBezTo>
                      <a:pt x="839" y="10"/>
                      <a:pt x="768" y="1"/>
                      <a:pt x="69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893" name="CustomShape 66"/>
              <p:cNvSpPr/>
              <p:nvPr/>
            </p:nvSpPr>
            <p:spPr>
              <a:xfrm>
                <a:off x="8051760" y="1994040"/>
                <a:ext cx="121680" cy="250200"/>
              </a:xfrm>
              <a:custGeom>
                <a:avLst/>
                <a:gdLst/>
                <a:ahLst/>
                <a:rect l="l" t="t" r="r" b="b"/>
                <a:pathLst>
                  <a:path w="2248" h="4613">
                    <a:moveTo>
                      <a:pt x="2160" y="0"/>
                    </a:moveTo>
                    <a:cubicBezTo>
                      <a:pt x="2020" y="0"/>
                      <a:pt x="1680" y="188"/>
                      <a:pt x="1614" y="232"/>
                    </a:cubicBezTo>
                    <a:cubicBezTo>
                      <a:pt x="939" y="715"/>
                      <a:pt x="451" y="1407"/>
                      <a:pt x="220" y="2205"/>
                    </a:cubicBezTo>
                    <a:cubicBezTo>
                      <a:pt x="0" y="2999"/>
                      <a:pt x="54" y="3852"/>
                      <a:pt x="376" y="4613"/>
                    </a:cubicBezTo>
                    <a:cubicBezTo>
                      <a:pt x="306" y="4366"/>
                      <a:pt x="397" y="4104"/>
                      <a:pt x="504" y="3873"/>
                    </a:cubicBezTo>
                    <a:cubicBezTo>
                      <a:pt x="612" y="3642"/>
                      <a:pt x="740" y="3412"/>
                      <a:pt x="751" y="3155"/>
                    </a:cubicBezTo>
                    <a:cubicBezTo>
                      <a:pt x="767" y="2838"/>
                      <a:pt x="590" y="2516"/>
                      <a:pt x="681" y="2211"/>
                    </a:cubicBezTo>
                    <a:cubicBezTo>
                      <a:pt x="762" y="1948"/>
                      <a:pt x="1019" y="1777"/>
                      <a:pt x="1180" y="1557"/>
                    </a:cubicBezTo>
                    <a:cubicBezTo>
                      <a:pt x="1341" y="1342"/>
                      <a:pt x="1416" y="1079"/>
                      <a:pt x="1545" y="844"/>
                    </a:cubicBezTo>
                    <a:cubicBezTo>
                      <a:pt x="1620" y="704"/>
                      <a:pt x="1716" y="575"/>
                      <a:pt x="1829" y="463"/>
                    </a:cubicBezTo>
                    <a:cubicBezTo>
                      <a:pt x="1925" y="356"/>
                      <a:pt x="2108" y="275"/>
                      <a:pt x="2177" y="157"/>
                    </a:cubicBezTo>
                    <a:cubicBezTo>
                      <a:pt x="2247" y="41"/>
                      <a:pt x="2225" y="0"/>
                      <a:pt x="2160" y="0"/>
                    </a:cubicBezTo>
                    <a:close/>
                  </a:path>
                </a:pathLst>
              </a:custGeom>
              <a:solidFill>
                <a:srgbClr val="37254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894" name="CustomShape 67"/>
              <p:cNvSpPr/>
              <p:nvPr/>
            </p:nvSpPr>
            <p:spPr>
              <a:xfrm>
                <a:off x="8229240" y="2220840"/>
                <a:ext cx="125280" cy="125280"/>
              </a:xfrm>
              <a:custGeom>
                <a:avLst/>
                <a:gdLst/>
                <a:ahLst/>
                <a:rect l="l" t="t" r="r" b="b"/>
                <a:pathLst>
                  <a:path w="2457" h="2457">
                    <a:moveTo>
                      <a:pt x="1261" y="17"/>
                    </a:moveTo>
                    <a:cubicBezTo>
                      <a:pt x="1926" y="38"/>
                      <a:pt x="2456" y="590"/>
                      <a:pt x="2435" y="1261"/>
                    </a:cubicBezTo>
                    <a:cubicBezTo>
                      <a:pt x="2419" y="1931"/>
                      <a:pt x="1861" y="2456"/>
                      <a:pt x="1196" y="2440"/>
                    </a:cubicBezTo>
                    <a:cubicBezTo>
                      <a:pt x="526" y="2419"/>
                      <a:pt x="1" y="1867"/>
                      <a:pt x="17" y="1196"/>
                    </a:cubicBezTo>
                    <a:cubicBezTo>
                      <a:pt x="33" y="526"/>
                      <a:pt x="590" y="1"/>
                      <a:pt x="1261" y="17"/>
                    </a:cubicBezTo>
                    <a:close/>
                  </a:path>
                </a:pathLst>
              </a:custGeom>
              <a:solidFill>
                <a:srgbClr val="774c60">
                  <a:alpha val="1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895" name="CustomShape 68"/>
              <p:cNvSpPr/>
              <p:nvPr/>
            </p:nvSpPr>
            <p:spPr>
              <a:xfrm>
                <a:off x="8082720" y="2231280"/>
                <a:ext cx="65880" cy="114480"/>
              </a:xfrm>
              <a:custGeom>
                <a:avLst/>
                <a:gdLst/>
                <a:ahLst/>
                <a:rect l="l" t="t" r="r" b="b"/>
                <a:pathLst>
                  <a:path w="1294" h="2247">
                    <a:moveTo>
                      <a:pt x="1272" y="1239"/>
                    </a:moveTo>
                    <a:cubicBezTo>
                      <a:pt x="1261" y="1657"/>
                      <a:pt x="1041" y="2032"/>
                      <a:pt x="687" y="2247"/>
                    </a:cubicBezTo>
                    <a:cubicBezTo>
                      <a:pt x="376" y="1786"/>
                      <a:pt x="183" y="1217"/>
                      <a:pt x="81" y="633"/>
                    </a:cubicBezTo>
                    <a:cubicBezTo>
                      <a:pt x="44" y="424"/>
                      <a:pt x="17" y="209"/>
                      <a:pt x="1" y="0"/>
                    </a:cubicBezTo>
                    <a:lnTo>
                      <a:pt x="98" y="0"/>
                    </a:lnTo>
                    <a:cubicBezTo>
                      <a:pt x="762" y="16"/>
                      <a:pt x="1293" y="574"/>
                      <a:pt x="1272" y="1239"/>
                    </a:cubicBezTo>
                    <a:close/>
                  </a:path>
                </a:pathLst>
              </a:custGeom>
              <a:solidFill>
                <a:srgbClr val="774c60">
                  <a:alpha val="1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896" name="CustomShape 69"/>
              <p:cNvSpPr/>
              <p:nvPr/>
            </p:nvSpPr>
            <p:spPr>
              <a:xfrm>
                <a:off x="8156880" y="1951920"/>
                <a:ext cx="543600" cy="726120"/>
              </a:xfrm>
              <a:custGeom>
                <a:avLst/>
                <a:gdLst/>
                <a:ahLst/>
                <a:rect l="l" t="t" r="r" b="b"/>
                <a:pathLst>
                  <a:path w="10023" h="13384">
                    <a:moveTo>
                      <a:pt x="2286" y="1"/>
                    </a:moveTo>
                    <a:cubicBezTo>
                      <a:pt x="2113" y="1"/>
                      <a:pt x="1933" y="17"/>
                      <a:pt x="1749" y="53"/>
                    </a:cubicBezTo>
                    <a:cubicBezTo>
                      <a:pt x="693" y="262"/>
                      <a:pt x="1" y="514"/>
                      <a:pt x="119" y="1023"/>
                    </a:cubicBezTo>
                    <a:cubicBezTo>
                      <a:pt x="146" y="1131"/>
                      <a:pt x="414" y="1179"/>
                      <a:pt x="500" y="1227"/>
                    </a:cubicBezTo>
                    <a:cubicBezTo>
                      <a:pt x="923" y="1474"/>
                      <a:pt x="1234" y="1871"/>
                      <a:pt x="1368" y="2342"/>
                    </a:cubicBezTo>
                    <a:cubicBezTo>
                      <a:pt x="1427" y="2552"/>
                      <a:pt x="1449" y="2771"/>
                      <a:pt x="1556" y="2964"/>
                    </a:cubicBezTo>
                    <a:cubicBezTo>
                      <a:pt x="1663" y="3163"/>
                      <a:pt x="1862" y="3308"/>
                      <a:pt x="1974" y="3511"/>
                    </a:cubicBezTo>
                    <a:cubicBezTo>
                      <a:pt x="2173" y="3860"/>
                      <a:pt x="2092" y="4278"/>
                      <a:pt x="2060" y="4696"/>
                    </a:cubicBezTo>
                    <a:cubicBezTo>
                      <a:pt x="2028" y="4895"/>
                      <a:pt x="2044" y="5098"/>
                      <a:pt x="2097" y="5291"/>
                    </a:cubicBezTo>
                    <a:cubicBezTo>
                      <a:pt x="2103" y="5318"/>
                      <a:pt x="2114" y="5350"/>
                      <a:pt x="2124" y="5377"/>
                    </a:cubicBezTo>
                    <a:cubicBezTo>
                      <a:pt x="2140" y="5420"/>
                      <a:pt x="2156" y="5468"/>
                      <a:pt x="2178" y="5511"/>
                    </a:cubicBezTo>
                    <a:cubicBezTo>
                      <a:pt x="2183" y="5517"/>
                      <a:pt x="2183" y="5522"/>
                      <a:pt x="2183" y="5527"/>
                    </a:cubicBezTo>
                    <a:cubicBezTo>
                      <a:pt x="2199" y="5560"/>
                      <a:pt x="2210" y="5586"/>
                      <a:pt x="2232" y="5619"/>
                    </a:cubicBezTo>
                    <a:cubicBezTo>
                      <a:pt x="2789" y="6648"/>
                      <a:pt x="3754" y="6584"/>
                      <a:pt x="3459" y="7495"/>
                    </a:cubicBezTo>
                    <a:cubicBezTo>
                      <a:pt x="3170" y="8407"/>
                      <a:pt x="2328" y="8718"/>
                      <a:pt x="2542" y="9822"/>
                    </a:cubicBezTo>
                    <a:cubicBezTo>
                      <a:pt x="2762" y="10927"/>
                      <a:pt x="3368" y="11013"/>
                      <a:pt x="3234" y="11624"/>
                    </a:cubicBezTo>
                    <a:cubicBezTo>
                      <a:pt x="3159" y="11972"/>
                      <a:pt x="2950" y="12251"/>
                      <a:pt x="2816" y="12578"/>
                    </a:cubicBezTo>
                    <a:cubicBezTo>
                      <a:pt x="2661" y="12969"/>
                      <a:pt x="2955" y="13383"/>
                      <a:pt x="3357" y="13383"/>
                    </a:cubicBezTo>
                    <a:cubicBezTo>
                      <a:pt x="3386" y="13383"/>
                      <a:pt x="3414" y="13381"/>
                      <a:pt x="3443" y="13377"/>
                    </a:cubicBezTo>
                    <a:lnTo>
                      <a:pt x="3990" y="13302"/>
                    </a:lnTo>
                    <a:cubicBezTo>
                      <a:pt x="4119" y="12879"/>
                      <a:pt x="4199" y="12439"/>
                      <a:pt x="4237" y="11994"/>
                    </a:cubicBezTo>
                    <a:cubicBezTo>
                      <a:pt x="4349" y="12401"/>
                      <a:pt x="4392" y="12825"/>
                      <a:pt x="4366" y="13249"/>
                    </a:cubicBezTo>
                    <a:cubicBezTo>
                      <a:pt x="5395" y="13104"/>
                      <a:pt x="7063" y="12873"/>
                      <a:pt x="8140" y="12723"/>
                    </a:cubicBezTo>
                    <a:cubicBezTo>
                      <a:pt x="8087" y="12171"/>
                      <a:pt x="7921" y="11635"/>
                      <a:pt x="7647" y="11147"/>
                    </a:cubicBezTo>
                    <a:lnTo>
                      <a:pt x="7647" y="11147"/>
                    </a:lnTo>
                    <a:cubicBezTo>
                      <a:pt x="8339" y="11533"/>
                      <a:pt x="8569" y="12139"/>
                      <a:pt x="8746" y="12643"/>
                    </a:cubicBezTo>
                    <a:lnTo>
                      <a:pt x="9175" y="12584"/>
                    </a:lnTo>
                    <a:cubicBezTo>
                      <a:pt x="10022" y="12466"/>
                      <a:pt x="9904" y="11495"/>
                      <a:pt x="9711" y="10884"/>
                    </a:cubicBezTo>
                    <a:cubicBezTo>
                      <a:pt x="9556" y="10391"/>
                      <a:pt x="9358" y="9924"/>
                      <a:pt x="8982" y="9576"/>
                    </a:cubicBezTo>
                    <a:cubicBezTo>
                      <a:pt x="8939" y="9538"/>
                      <a:pt x="8891" y="9495"/>
                      <a:pt x="8843" y="9458"/>
                    </a:cubicBezTo>
                    <a:cubicBezTo>
                      <a:pt x="8269" y="9018"/>
                      <a:pt x="7486" y="8728"/>
                      <a:pt x="7481" y="7887"/>
                    </a:cubicBezTo>
                    <a:cubicBezTo>
                      <a:pt x="7470" y="6948"/>
                      <a:pt x="7599" y="6471"/>
                      <a:pt x="6977" y="5742"/>
                    </a:cubicBezTo>
                    <a:cubicBezTo>
                      <a:pt x="6360" y="5007"/>
                      <a:pt x="5845" y="5077"/>
                      <a:pt x="5867" y="4294"/>
                    </a:cubicBezTo>
                    <a:cubicBezTo>
                      <a:pt x="5888" y="3511"/>
                      <a:pt x="5915" y="1619"/>
                      <a:pt x="4360" y="696"/>
                    </a:cubicBezTo>
                    <a:cubicBezTo>
                      <a:pt x="3794" y="356"/>
                      <a:pt x="3101" y="1"/>
                      <a:pt x="228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grpSp>
          <p:nvGrpSpPr>
            <p:cNvPr id="897" name="Group 70"/>
            <p:cNvGrpSpPr/>
            <p:nvPr/>
          </p:nvGrpSpPr>
          <p:grpSpPr>
            <a:xfrm>
              <a:off x="7370640" y="1870200"/>
              <a:ext cx="275040" cy="260280"/>
              <a:chOff x="7370640" y="1870200"/>
              <a:chExt cx="275040" cy="260280"/>
            </a:xfrm>
          </p:grpSpPr>
          <p:sp>
            <p:nvSpPr>
              <p:cNvPr id="898" name="CustomShape 71"/>
              <p:cNvSpPr/>
              <p:nvPr/>
            </p:nvSpPr>
            <p:spPr>
              <a:xfrm>
                <a:off x="7452360" y="1870200"/>
                <a:ext cx="191520" cy="240840"/>
              </a:xfrm>
              <a:custGeom>
                <a:avLst/>
                <a:gdLst/>
                <a:ahLst/>
                <a:rect l="l" t="t" r="r" b="b"/>
                <a:pathLst>
                  <a:path w="10376" h="13054">
                    <a:moveTo>
                      <a:pt x="3589" y="0"/>
                    </a:moveTo>
                    <a:cubicBezTo>
                      <a:pt x="3379" y="0"/>
                      <a:pt x="3193" y="25"/>
                      <a:pt x="3060" y="48"/>
                    </a:cubicBezTo>
                    <a:cubicBezTo>
                      <a:pt x="2942" y="69"/>
                      <a:pt x="2851" y="180"/>
                      <a:pt x="2851" y="305"/>
                    </a:cubicBezTo>
                    <a:lnTo>
                      <a:pt x="2851" y="3468"/>
                    </a:lnTo>
                    <a:lnTo>
                      <a:pt x="1" y="7089"/>
                    </a:lnTo>
                    <a:lnTo>
                      <a:pt x="1" y="12270"/>
                    </a:lnTo>
                    <a:lnTo>
                      <a:pt x="1554" y="13054"/>
                    </a:lnTo>
                    <a:lnTo>
                      <a:pt x="8525" y="13054"/>
                    </a:lnTo>
                    <a:cubicBezTo>
                      <a:pt x="9101" y="13054"/>
                      <a:pt x="9573" y="12596"/>
                      <a:pt x="9587" y="12027"/>
                    </a:cubicBezTo>
                    <a:cubicBezTo>
                      <a:pt x="9587" y="11521"/>
                      <a:pt x="9233" y="11091"/>
                      <a:pt x="8740" y="11001"/>
                    </a:cubicBezTo>
                    <a:lnTo>
                      <a:pt x="8740" y="10980"/>
                    </a:lnTo>
                    <a:lnTo>
                      <a:pt x="8803" y="10980"/>
                    </a:lnTo>
                    <a:cubicBezTo>
                      <a:pt x="9351" y="10973"/>
                      <a:pt x="9802" y="10550"/>
                      <a:pt x="9836" y="10009"/>
                    </a:cubicBezTo>
                    <a:cubicBezTo>
                      <a:pt x="9864" y="9461"/>
                      <a:pt x="9476" y="8982"/>
                      <a:pt x="8935" y="8913"/>
                    </a:cubicBezTo>
                    <a:lnTo>
                      <a:pt x="8935" y="8899"/>
                    </a:lnTo>
                    <a:cubicBezTo>
                      <a:pt x="8976" y="8899"/>
                      <a:pt x="9025" y="8906"/>
                      <a:pt x="9066" y="8906"/>
                    </a:cubicBezTo>
                    <a:cubicBezTo>
                      <a:pt x="9621" y="8899"/>
                      <a:pt x="10079" y="8455"/>
                      <a:pt x="10093" y="7900"/>
                    </a:cubicBezTo>
                    <a:cubicBezTo>
                      <a:pt x="10114" y="7345"/>
                      <a:pt x="9684" y="6874"/>
                      <a:pt x="9129" y="6832"/>
                    </a:cubicBezTo>
                    <a:lnTo>
                      <a:pt x="9129" y="6811"/>
                    </a:lnTo>
                    <a:cubicBezTo>
                      <a:pt x="9196" y="6824"/>
                      <a:pt x="9262" y="6830"/>
                      <a:pt x="9328" y="6830"/>
                    </a:cubicBezTo>
                    <a:cubicBezTo>
                      <a:pt x="9897" y="6830"/>
                      <a:pt x="10375" y="6361"/>
                      <a:pt x="10356" y="5764"/>
                    </a:cubicBezTo>
                    <a:cubicBezTo>
                      <a:pt x="10336" y="5202"/>
                      <a:pt x="9871" y="4758"/>
                      <a:pt x="9302" y="4758"/>
                    </a:cubicBezTo>
                    <a:lnTo>
                      <a:pt x="5439" y="4758"/>
                    </a:lnTo>
                    <a:lnTo>
                      <a:pt x="5439" y="2171"/>
                    </a:lnTo>
                    <a:cubicBezTo>
                      <a:pt x="5439" y="324"/>
                      <a:pt x="4356" y="0"/>
                      <a:pt x="3589" y="0"/>
                    </a:cubicBezTo>
                    <a:close/>
                  </a:path>
                </a:pathLst>
              </a:custGeom>
              <a:solidFill>
                <a:srgbClr val="b75d6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899" name="CustomShape 72"/>
              <p:cNvSpPr/>
              <p:nvPr/>
            </p:nvSpPr>
            <p:spPr>
              <a:xfrm>
                <a:off x="7452360" y="2087640"/>
                <a:ext cx="179280" cy="23760"/>
              </a:xfrm>
              <a:custGeom>
                <a:avLst/>
                <a:gdLst/>
                <a:ahLst/>
                <a:rect l="l" t="t" r="r" b="b"/>
                <a:pathLst>
                  <a:path w="9719" h="1305">
                    <a:moveTo>
                      <a:pt x="1" y="1"/>
                    </a:moveTo>
                    <a:lnTo>
                      <a:pt x="1" y="521"/>
                    </a:lnTo>
                    <a:lnTo>
                      <a:pt x="1554" y="1305"/>
                    </a:lnTo>
                    <a:lnTo>
                      <a:pt x="8546" y="1305"/>
                    </a:lnTo>
                    <a:cubicBezTo>
                      <a:pt x="9226" y="1298"/>
                      <a:pt x="9718" y="660"/>
                      <a:pt x="9552" y="8"/>
                    </a:cubicBezTo>
                    <a:lnTo>
                      <a:pt x="9552" y="8"/>
                    </a:lnTo>
                    <a:cubicBezTo>
                      <a:pt x="9434" y="465"/>
                      <a:pt x="9018" y="778"/>
                      <a:pt x="8546" y="785"/>
                    </a:cubicBezTo>
                    <a:lnTo>
                      <a:pt x="1554" y="785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774c6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900" name="CustomShape 73"/>
              <p:cNvSpPr/>
              <p:nvPr/>
            </p:nvSpPr>
            <p:spPr>
              <a:xfrm>
                <a:off x="7590960" y="2049120"/>
                <a:ext cx="45000" cy="23760"/>
              </a:xfrm>
              <a:custGeom>
                <a:avLst/>
                <a:gdLst/>
                <a:ahLst/>
                <a:rect l="l" t="t" r="r" b="b"/>
                <a:pathLst>
                  <a:path w="2463" h="1298">
                    <a:moveTo>
                      <a:pt x="2296" y="1"/>
                    </a:moveTo>
                    <a:cubicBezTo>
                      <a:pt x="2179" y="459"/>
                      <a:pt x="1769" y="778"/>
                      <a:pt x="1298" y="778"/>
                    </a:cubicBezTo>
                    <a:lnTo>
                      <a:pt x="1" y="778"/>
                    </a:lnTo>
                    <a:lnTo>
                      <a:pt x="1" y="1298"/>
                    </a:lnTo>
                    <a:lnTo>
                      <a:pt x="1298" y="1298"/>
                    </a:lnTo>
                    <a:cubicBezTo>
                      <a:pt x="1970" y="1291"/>
                      <a:pt x="2463" y="653"/>
                      <a:pt x="2296" y="1"/>
                    </a:cubicBezTo>
                    <a:close/>
                  </a:path>
                </a:pathLst>
              </a:custGeom>
              <a:solidFill>
                <a:srgbClr val="774c6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901" name="CustomShape 74"/>
              <p:cNvSpPr/>
              <p:nvPr/>
            </p:nvSpPr>
            <p:spPr>
              <a:xfrm>
                <a:off x="7590960" y="2010960"/>
                <a:ext cx="50040" cy="23760"/>
              </a:xfrm>
              <a:custGeom>
                <a:avLst/>
                <a:gdLst/>
                <a:ahLst/>
                <a:rect l="l" t="t" r="r" b="b"/>
                <a:pathLst>
                  <a:path w="2720" h="1298">
                    <a:moveTo>
                      <a:pt x="2560" y="1"/>
                    </a:moveTo>
                    <a:lnTo>
                      <a:pt x="2560" y="1"/>
                    </a:lnTo>
                    <a:cubicBezTo>
                      <a:pt x="2435" y="459"/>
                      <a:pt x="2026" y="778"/>
                      <a:pt x="1554" y="778"/>
                    </a:cubicBezTo>
                    <a:lnTo>
                      <a:pt x="1" y="778"/>
                    </a:lnTo>
                    <a:lnTo>
                      <a:pt x="1" y="1298"/>
                    </a:lnTo>
                    <a:lnTo>
                      <a:pt x="1554" y="1298"/>
                    </a:lnTo>
                    <a:cubicBezTo>
                      <a:pt x="2227" y="1291"/>
                      <a:pt x="2720" y="660"/>
                      <a:pt x="2560" y="1"/>
                    </a:cubicBezTo>
                    <a:close/>
                  </a:path>
                </a:pathLst>
              </a:custGeom>
              <a:solidFill>
                <a:srgbClr val="774c6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902" name="CustomShape 75"/>
              <p:cNvSpPr/>
              <p:nvPr/>
            </p:nvSpPr>
            <p:spPr>
              <a:xfrm>
                <a:off x="7590960" y="1972800"/>
                <a:ext cx="54720" cy="23400"/>
              </a:xfrm>
              <a:custGeom>
                <a:avLst/>
                <a:gdLst/>
                <a:ahLst/>
                <a:rect l="l" t="t" r="r" b="b"/>
                <a:pathLst>
                  <a:path w="2984" h="1292">
                    <a:moveTo>
                      <a:pt x="2817" y="1"/>
                    </a:moveTo>
                    <a:lnTo>
                      <a:pt x="2817" y="1"/>
                    </a:lnTo>
                    <a:cubicBezTo>
                      <a:pt x="2699" y="452"/>
                      <a:pt x="2283" y="771"/>
                      <a:pt x="1811" y="771"/>
                    </a:cubicBezTo>
                    <a:lnTo>
                      <a:pt x="1" y="771"/>
                    </a:lnTo>
                    <a:lnTo>
                      <a:pt x="1" y="1291"/>
                    </a:lnTo>
                    <a:lnTo>
                      <a:pt x="1811" y="1291"/>
                    </a:lnTo>
                    <a:cubicBezTo>
                      <a:pt x="2491" y="1291"/>
                      <a:pt x="2983" y="653"/>
                      <a:pt x="2817" y="1"/>
                    </a:cubicBezTo>
                    <a:close/>
                  </a:path>
                </a:pathLst>
              </a:custGeom>
              <a:solidFill>
                <a:srgbClr val="774c6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903" name="CustomShape 76"/>
              <p:cNvSpPr/>
              <p:nvPr/>
            </p:nvSpPr>
            <p:spPr>
              <a:xfrm>
                <a:off x="7370640" y="1977480"/>
                <a:ext cx="86040" cy="153000"/>
              </a:xfrm>
              <a:custGeom>
                <a:avLst/>
                <a:gdLst/>
                <a:ahLst/>
                <a:rect l="l" t="t" r="r" b="b"/>
                <a:pathLst>
                  <a:path w="4669" h="8290">
                    <a:moveTo>
                      <a:pt x="3897" y="0"/>
                    </a:moveTo>
                    <a:cubicBezTo>
                      <a:pt x="3893" y="0"/>
                      <a:pt x="3889" y="0"/>
                      <a:pt x="3884" y="1"/>
                    </a:cubicBezTo>
                    <a:lnTo>
                      <a:pt x="777" y="1"/>
                    </a:lnTo>
                    <a:cubicBezTo>
                      <a:pt x="347" y="1"/>
                      <a:pt x="0" y="347"/>
                      <a:pt x="0" y="777"/>
                    </a:cubicBezTo>
                    <a:lnTo>
                      <a:pt x="0" y="7512"/>
                    </a:lnTo>
                    <a:cubicBezTo>
                      <a:pt x="0" y="7942"/>
                      <a:pt x="347" y="8289"/>
                      <a:pt x="777" y="8289"/>
                    </a:cubicBezTo>
                    <a:lnTo>
                      <a:pt x="3884" y="8289"/>
                    </a:lnTo>
                    <a:cubicBezTo>
                      <a:pt x="4321" y="8289"/>
                      <a:pt x="4668" y="7942"/>
                      <a:pt x="4668" y="7512"/>
                    </a:cubicBezTo>
                    <a:lnTo>
                      <a:pt x="4668" y="777"/>
                    </a:lnTo>
                    <a:cubicBezTo>
                      <a:pt x="4668" y="351"/>
                      <a:pt x="4321" y="0"/>
                      <a:pt x="3897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904" name="CustomShape 77"/>
              <p:cNvSpPr/>
              <p:nvPr/>
            </p:nvSpPr>
            <p:spPr>
              <a:xfrm>
                <a:off x="7370640" y="1977480"/>
                <a:ext cx="28440" cy="153000"/>
              </a:xfrm>
              <a:custGeom>
                <a:avLst/>
                <a:gdLst/>
                <a:ahLst/>
                <a:rect l="l" t="t" r="r" b="b"/>
                <a:pathLst>
                  <a:path w="1561" h="8297">
                    <a:moveTo>
                      <a:pt x="777" y="1"/>
                    </a:moveTo>
                    <a:cubicBezTo>
                      <a:pt x="347" y="1"/>
                      <a:pt x="0" y="347"/>
                      <a:pt x="0" y="784"/>
                    </a:cubicBezTo>
                    <a:lnTo>
                      <a:pt x="0" y="7519"/>
                    </a:lnTo>
                    <a:cubicBezTo>
                      <a:pt x="0" y="7949"/>
                      <a:pt x="347" y="8296"/>
                      <a:pt x="777" y="8296"/>
                    </a:cubicBezTo>
                    <a:lnTo>
                      <a:pt x="1561" y="8296"/>
                    </a:lnTo>
                    <a:cubicBezTo>
                      <a:pt x="1131" y="8296"/>
                      <a:pt x="777" y="7949"/>
                      <a:pt x="777" y="7519"/>
                    </a:cubicBezTo>
                    <a:lnTo>
                      <a:pt x="777" y="784"/>
                    </a:lnTo>
                    <a:cubicBezTo>
                      <a:pt x="777" y="347"/>
                      <a:pt x="1131" y="1"/>
                      <a:pt x="1561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905" name="CustomShape 78"/>
              <p:cNvSpPr/>
              <p:nvPr/>
            </p:nvSpPr>
            <p:spPr>
              <a:xfrm>
                <a:off x="7409160" y="2082600"/>
                <a:ext cx="28440" cy="28440"/>
              </a:xfrm>
              <a:custGeom>
                <a:avLst/>
                <a:gdLst/>
                <a:ahLst/>
                <a:rect l="l" t="t" r="r" b="b"/>
                <a:pathLst>
                  <a:path w="1554" h="1554">
                    <a:moveTo>
                      <a:pt x="777" y="0"/>
                    </a:moveTo>
                    <a:cubicBezTo>
                      <a:pt x="347" y="0"/>
                      <a:pt x="0" y="347"/>
                      <a:pt x="0" y="777"/>
                    </a:cubicBezTo>
                    <a:cubicBezTo>
                      <a:pt x="0" y="1207"/>
                      <a:pt x="347" y="1554"/>
                      <a:pt x="777" y="1554"/>
                    </a:cubicBezTo>
                    <a:cubicBezTo>
                      <a:pt x="1207" y="1554"/>
                      <a:pt x="1554" y="1207"/>
                      <a:pt x="1554" y="777"/>
                    </a:cubicBezTo>
                    <a:cubicBezTo>
                      <a:pt x="1554" y="347"/>
                      <a:pt x="1207" y="0"/>
                      <a:pt x="77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906" name="CustomShape 79"/>
              <p:cNvSpPr/>
              <p:nvPr/>
            </p:nvSpPr>
            <p:spPr>
              <a:xfrm>
                <a:off x="7413840" y="2087640"/>
                <a:ext cx="19080" cy="19080"/>
              </a:xfrm>
              <a:custGeom>
                <a:avLst/>
                <a:gdLst/>
                <a:ahLst/>
                <a:rect l="l" t="t" r="r" b="b"/>
                <a:pathLst>
                  <a:path w="1042" h="1042">
                    <a:moveTo>
                      <a:pt x="521" y="1"/>
                    </a:moveTo>
                    <a:cubicBezTo>
                      <a:pt x="237" y="1"/>
                      <a:pt x="1" y="237"/>
                      <a:pt x="1" y="521"/>
                    </a:cubicBezTo>
                    <a:cubicBezTo>
                      <a:pt x="1" y="805"/>
                      <a:pt x="237" y="1041"/>
                      <a:pt x="521" y="1041"/>
                    </a:cubicBezTo>
                    <a:cubicBezTo>
                      <a:pt x="805" y="1041"/>
                      <a:pt x="1041" y="805"/>
                      <a:pt x="1041" y="521"/>
                    </a:cubicBezTo>
                    <a:cubicBezTo>
                      <a:pt x="1041" y="237"/>
                      <a:pt x="805" y="1"/>
                      <a:pt x="521" y="1"/>
                    </a:cubicBezTo>
                    <a:close/>
                  </a:path>
                </a:pathLst>
              </a:custGeom>
              <a:solidFill>
                <a:schemeClr val="dk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7" name="TextShape 1"/>
          <p:cNvSpPr txBox="1"/>
          <p:nvPr/>
        </p:nvSpPr>
        <p:spPr>
          <a:xfrm>
            <a:off x="611640" y="339480"/>
            <a:ext cx="8136720" cy="84132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ctr">
            <a:noAutofit/>
          </a:bodyPr>
          <a:p>
            <a:pPr>
              <a:lnSpc>
                <a:spcPct val="100000"/>
              </a:lnSpc>
            </a:pPr>
            <a:r>
              <a:rPr b="0" lang="hr-HR" sz="3200" spc="-1" strike="noStrike">
                <a:solidFill>
                  <a:srgbClr val="372549"/>
                </a:solidFill>
                <a:latin typeface="Palanquin Dark SemiBold"/>
                <a:ea typeface="Palanquin Dark SemiBold"/>
              </a:rPr>
              <a:t>Pitanja za vrednovanje automatskih misli</a:t>
            </a:r>
            <a:endParaRPr b="0" lang="hr-H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08" name="TextShape 2"/>
          <p:cNvSpPr txBox="1"/>
          <p:nvPr/>
        </p:nvSpPr>
        <p:spPr>
          <a:xfrm>
            <a:off x="1043640" y="1059480"/>
            <a:ext cx="6624360" cy="324036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ctr">
            <a:noAutofit/>
          </a:bodyPr>
          <a:p>
            <a:pPr marL="457200" indent="-342720">
              <a:lnSpc>
                <a:spcPct val="100000"/>
              </a:lnSpc>
              <a:buClr>
                <a:srgbClr val="372549"/>
              </a:buClr>
              <a:buFont typeface="Arial"/>
              <a:buChar char="•"/>
            </a:pPr>
            <a:r>
              <a:rPr b="1" lang="hr-HR" sz="1800" spc="-1" strike="noStrike">
                <a:solidFill>
                  <a:srgbClr val="372549"/>
                </a:solidFill>
                <a:latin typeface="Catamaran"/>
                <a:ea typeface="Catamaran"/>
              </a:rPr>
              <a:t>Što je dokaz? </a:t>
            </a:r>
            <a:r>
              <a:rPr b="0" lang="hr-HR" sz="1800" spc="-1" strike="noStrike">
                <a:solidFill>
                  <a:srgbClr val="372549"/>
                </a:solidFill>
                <a:latin typeface="Catamaran"/>
                <a:ea typeface="Catamaran"/>
              </a:rPr>
              <a:t>Što je dokaz koji podržava tu ideju? Što je dokaz protiv te ideje?</a:t>
            </a:r>
            <a:endParaRPr b="0" lang="hr-HR" sz="1800" spc="-1" strike="noStrike">
              <a:latin typeface="Arial"/>
            </a:endParaRPr>
          </a:p>
          <a:p>
            <a:pPr marL="457200" indent="-342720">
              <a:lnSpc>
                <a:spcPct val="100000"/>
              </a:lnSpc>
              <a:buClr>
                <a:srgbClr val="372549"/>
              </a:buClr>
              <a:buFont typeface="Arial"/>
              <a:buChar char="•"/>
            </a:pPr>
            <a:r>
              <a:rPr b="0" lang="hr-HR" sz="1800" spc="-1" strike="noStrike">
                <a:solidFill>
                  <a:srgbClr val="372549"/>
                </a:solidFill>
                <a:latin typeface="Catamaran"/>
                <a:ea typeface="Catamaran"/>
              </a:rPr>
              <a:t>Postoji li </a:t>
            </a:r>
            <a:r>
              <a:rPr b="1" lang="hr-HR" sz="1800" spc="-1" strike="noStrike">
                <a:solidFill>
                  <a:srgbClr val="372549"/>
                </a:solidFill>
                <a:latin typeface="Catamaran"/>
                <a:ea typeface="Catamaran"/>
              </a:rPr>
              <a:t>alternativno objašnjenje</a:t>
            </a:r>
            <a:r>
              <a:rPr b="0" lang="hr-HR" sz="1800" spc="-1" strike="noStrike">
                <a:solidFill>
                  <a:srgbClr val="372549"/>
                </a:solidFill>
                <a:latin typeface="Catamaran"/>
                <a:ea typeface="Catamaran"/>
              </a:rPr>
              <a:t>?</a:t>
            </a:r>
            <a:endParaRPr b="0" lang="hr-HR" sz="1800" spc="-1" strike="noStrike">
              <a:latin typeface="Arial"/>
            </a:endParaRPr>
          </a:p>
          <a:p>
            <a:pPr marL="457200" indent="-342720">
              <a:lnSpc>
                <a:spcPct val="100000"/>
              </a:lnSpc>
              <a:buClr>
                <a:srgbClr val="372549"/>
              </a:buClr>
              <a:buFont typeface="Arial"/>
              <a:buChar char="•"/>
            </a:pPr>
            <a:r>
              <a:rPr b="1" lang="hr-HR" sz="1800" spc="-1" strike="noStrike">
                <a:solidFill>
                  <a:srgbClr val="372549"/>
                </a:solidFill>
                <a:latin typeface="Catamaran"/>
                <a:ea typeface="Catamaran"/>
              </a:rPr>
              <a:t>Što je najgore </a:t>
            </a:r>
            <a:r>
              <a:rPr b="0" lang="hr-HR" sz="1800" spc="-1" strike="noStrike">
                <a:solidFill>
                  <a:srgbClr val="372549"/>
                </a:solidFill>
                <a:latin typeface="Catamaran"/>
                <a:ea typeface="Catamaran"/>
              </a:rPr>
              <a:t>što se može dogoditi? Mogu li to preživjeti? Što je najbolje što se može dogoditi? Što je najrealističnije?</a:t>
            </a:r>
            <a:endParaRPr b="0" lang="hr-HR" sz="1800" spc="-1" strike="noStrike">
              <a:latin typeface="Arial"/>
            </a:endParaRPr>
          </a:p>
          <a:p>
            <a:pPr marL="457200" indent="-342720">
              <a:lnSpc>
                <a:spcPct val="100000"/>
              </a:lnSpc>
              <a:buClr>
                <a:srgbClr val="372549"/>
              </a:buClr>
              <a:buFont typeface="Arial"/>
              <a:buChar char="•"/>
            </a:pPr>
            <a:r>
              <a:rPr b="0" lang="hr-HR" sz="1800" spc="-1" strike="noStrike">
                <a:solidFill>
                  <a:srgbClr val="372549"/>
                </a:solidFill>
                <a:latin typeface="Catamaran"/>
                <a:ea typeface="Catamaran"/>
              </a:rPr>
              <a:t>Koje su </a:t>
            </a:r>
            <a:r>
              <a:rPr b="1" lang="hr-HR" sz="1800" spc="-1" strike="noStrike">
                <a:solidFill>
                  <a:srgbClr val="372549"/>
                </a:solidFill>
                <a:latin typeface="Catamaran"/>
                <a:ea typeface="Catamaran"/>
              </a:rPr>
              <a:t>posljedice</a:t>
            </a:r>
            <a:r>
              <a:rPr b="0" lang="hr-HR" sz="1800" spc="-1" strike="noStrike">
                <a:solidFill>
                  <a:srgbClr val="372549"/>
                </a:solidFill>
                <a:latin typeface="Catamaran"/>
                <a:ea typeface="Catamaran"/>
              </a:rPr>
              <a:t> mog vjerovanja u AM? Što bi mogle biti posljedice promjene u mom mišljenju?</a:t>
            </a:r>
            <a:endParaRPr b="0" lang="hr-HR" sz="1800" spc="-1" strike="noStrike">
              <a:latin typeface="Arial"/>
            </a:endParaRPr>
          </a:p>
          <a:p>
            <a:pPr marL="457200" indent="-342720">
              <a:lnSpc>
                <a:spcPct val="100000"/>
              </a:lnSpc>
              <a:buClr>
                <a:srgbClr val="372549"/>
              </a:buClr>
              <a:buFont typeface="Arial"/>
              <a:buChar char="•"/>
            </a:pPr>
            <a:r>
              <a:rPr b="0" lang="hr-HR" sz="1800" spc="-1" strike="noStrike">
                <a:solidFill>
                  <a:srgbClr val="372549"/>
                </a:solidFill>
                <a:latin typeface="Catamaran"/>
                <a:ea typeface="Catamaran"/>
              </a:rPr>
              <a:t>Što ću u vezi s tim </a:t>
            </a:r>
            <a:r>
              <a:rPr b="1" lang="hr-HR" sz="1800" spc="-1" strike="noStrike">
                <a:solidFill>
                  <a:srgbClr val="372549"/>
                </a:solidFill>
                <a:latin typeface="Catamaran"/>
                <a:ea typeface="Catamaran"/>
              </a:rPr>
              <a:t>poduzeti</a:t>
            </a:r>
            <a:r>
              <a:rPr b="0" lang="hr-HR" sz="1800" spc="-1" strike="noStrike">
                <a:solidFill>
                  <a:srgbClr val="372549"/>
                </a:solidFill>
                <a:latin typeface="Catamaran"/>
                <a:ea typeface="Catamaran"/>
              </a:rPr>
              <a:t>?</a:t>
            </a:r>
            <a:endParaRPr b="0" lang="hr-HR" sz="1800" spc="-1" strike="noStrike">
              <a:latin typeface="Arial"/>
            </a:endParaRPr>
          </a:p>
          <a:p>
            <a:pPr marL="457200" indent="-342720">
              <a:lnSpc>
                <a:spcPct val="100000"/>
              </a:lnSpc>
              <a:buClr>
                <a:srgbClr val="372549"/>
              </a:buClr>
              <a:buFont typeface="Arial"/>
              <a:buChar char="•"/>
            </a:pPr>
            <a:r>
              <a:rPr b="1" lang="hr-HR" sz="1800" spc="-1" strike="noStrike">
                <a:solidFill>
                  <a:srgbClr val="372549"/>
                </a:solidFill>
                <a:latin typeface="Catamaran"/>
                <a:ea typeface="Catamaran"/>
              </a:rPr>
              <a:t>Što bih ja rekao ____ </a:t>
            </a:r>
            <a:r>
              <a:rPr b="0" lang="hr-HR" sz="1800" spc="-1" strike="noStrike">
                <a:solidFill>
                  <a:srgbClr val="372549"/>
                </a:solidFill>
                <a:latin typeface="Catamaran"/>
                <a:ea typeface="Catamaran"/>
              </a:rPr>
              <a:t>(npr. prijatelju) u istoj situaciji?</a:t>
            </a:r>
            <a:endParaRPr b="0" lang="hr-HR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9" name="CustomShape 1"/>
          <p:cNvSpPr/>
          <p:nvPr/>
        </p:nvSpPr>
        <p:spPr>
          <a:xfrm>
            <a:off x="4676040" y="3447720"/>
            <a:ext cx="3990600" cy="979200"/>
          </a:xfrm>
          <a:custGeom>
            <a:avLst/>
            <a:gdLst/>
            <a:ahLst/>
            <a:rect l="l" t="t" r="r" b="b"/>
            <a:pathLst>
              <a:path w="228698" h="32670">
                <a:moveTo>
                  <a:pt x="114349" y="0"/>
                </a:moveTo>
                <a:cubicBezTo>
                  <a:pt x="84018" y="0"/>
                  <a:pt x="54932" y="1716"/>
                  <a:pt x="33483" y="4791"/>
                </a:cubicBezTo>
                <a:cubicBezTo>
                  <a:pt x="12046" y="7853"/>
                  <a:pt x="0" y="12008"/>
                  <a:pt x="0" y="16341"/>
                </a:cubicBezTo>
                <a:cubicBezTo>
                  <a:pt x="0" y="20674"/>
                  <a:pt x="12046" y="24829"/>
                  <a:pt x="33483" y="27892"/>
                </a:cubicBezTo>
                <a:cubicBezTo>
                  <a:pt x="54932" y="30954"/>
                  <a:pt x="84018" y="32669"/>
                  <a:pt x="114349" y="32669"/>
                </a:cubicBezTo>
                <a:cubicBezTo>
                  <a:pt x="144667" y="32669"/>
                  <a:pt x="173753" y="30954"/>
                  <a:pt x="195202" y="27892"/>
                </a:cubicBezTo>
                <a:cubicBezTo>
                  <a:pt x="216651" y="24829"/>
                  <a:pt x="228697" y="20674"/>
                  <a:pt x="228697" y="16341"/>
                </a:cubicBezTo>
                <a:cubicBezTo>
                  <a:pt x="228697" y="12008"/>
                  <a:pt x="216651" y="7853"/>
                  <a:pt x="195202" y="4791"/>
                </a:cubicBezTo>
                <a:cubicBezTo>
                  <a:pt x="173753" y="1716"/>
                  <a:pt x="144667" y="0"/>
                  <a:pt x="114349" y="0"/>
                </a:cubicBezTo>
                <a:close/>
              </a:path>
            </a:pathLst>
          </a:custGeom>
          <a:solidFill>
            <a:schemeClr val="dk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910" name="TextShape 2"/>
          <p:cNvSpPr txBox="1"/>
          <p:nvPr/>
        </p:nvSpPr>
        <p:spPr>
          <a:xfrm>
            <a:off x="683640" y="1563480"/>
            <a:ext cx="4392000" cy="259236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ctr">
            <a:noAutofit/>
          </a:bodyPr>
          <a:p>
            <a:pPr marL="457200" indent="-323640">
              <a:lnSpc>
                <a:spcPct val="100000"/>
              </a:lnSpc>
              <a:buClr>
                <a:srgbClr val="b75d69"/>
              </a:buClr>
              <a:buFont typeface="Catamaran"/>
              <a:buChar char="●"/>
            </a:pPr>
            <a:r>
              <a:rPr b="0" lang="hr-HR" sz="1600" spc="-1" strike="noStrike">
                <a:solidFill>
                  <a:srgbClr val="434343"/>
                </a:solidFill>
                <a:latin typeface="Catamaran"/>
                <a:ea typeface="Catamaran"/>
              </a:rPr>
              <a:t>terapeut varira pitanja kako bi pomogao pacijentu razviti funkcionalniju perspektivu</a:t>
            </a:r>
            <a:endParaRPr b="0" lang="hr-HR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hr-HR" sz="1600" spc="-1" strike="noStrike">
              <a:solidFill>
                <a:srgbClr val="000000"/>
              </a:solidFill>
              <a:latin typeface="Arial"/>
            </a:endParaRPr>
          </a:p>
          <a:p>
            <a:pPr marL="457200" indent="-323640">
              <a:lnSpc>
                <a:spcPct val="100000"/>
              </a:lnSpc>
              <a:buClr>
                <a:srgbClr val="b75d69"/>
              </a:buClr>
              <a:buFont typeface="Catamaran"/>
              <a:buChar char="●"/>
            </a:pPr>
            <a:r>
              <a:rPr b="0" lang="hr-HR" sz="1600" spc="-1" strike="noStrike">
                <a:solidFill>
                  <a:srgbClr val="434343"/>
                </a:solidFill>
                <a:latin typeface="Catamaran"/>
                <a:ea typeface="Catamaran"/>
              </a:rPr>
              <a:t>sokratovski dijalog – koristan kada procijenimo da će standardna pitanja biti neučinkovita</a:t>
            </a:r>
            <a:endParaRPr b="0" lang="hr-HR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hr-HR" sz="1600" spc="-1" strike="noStrike">
              <a:solidFill>
                <a:srgbClr val="000000"/>
              </a:solidFill>
              <a:latin typeface="Arial"/>
            </a:endParaRPr>
          </a:p>
          <a:p>
            <a:pPr marL="457200" indent="-323640">
              <a:lnSpc>
                <a:spcPct val="100000"/>
              </a:lnSpc>
              <a:buClr>
                <a:srgbClr val="b75d69"/>
              </a:buClr>
              <a:buFont typeface="Catamaran"/>
              <a:buChar char="●"/>
            </a:pPr>
            <a:r>
              <a:rPr b="0" lang="hr-HR" sz="1600" spc="-1" strike="noStrike">
                <a:solidFill>
                  <a:srgbClr val="434343"/>
                </a:solidFill>
                <a:latin typeface="Catamaran"/>
                <a:ea typeface="Catamaran"/>
              </a:rPr>
              <a:t>cilj je zaobići ‘misaone klopke’ u koje klijent upada</a:t>
            </a:r>
            <a:endParaRPr b="0" lang="hr-HR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hr-HR" sz="16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911" name="Group 3"/>
          <p:cNvGrpSpPr/>
          <p:nvPr/>
        </p:nvGrpSpPr>
        <p:grpSpPr>
          <a:xfrm>
            <a:off x="6713640" y="1457640"/>
            <a:ext cx="1004400" cy="2457360"/>
            <a:chOff x="6713640" y="1457640"/>
            <a:chExt cx="1004400" cy="2457360"/>
          </a:xfrm>
        </p:grpSpPr>
        <p:sp>
          <p:nvSpPr>
            <p:cNvPr id="912" name="CustomShape 4"/>
            <p:cNvSpPr/>
            <p:nvPr/>
          </p:nvSpPr>
          <p:spPr>
            <a:xfrm>
              <a:off x="6977880" y="2815200"/>
              <a:ext cx="68760" cy="771120"/>
            </a:xfrm>
            <a:custGeom>
              <a:avLst/>
              <a:gdLst/>
              <a:ahLst/>
              <a:rect l="l" t="t" r="r" b="b"/>
              <a:pathLst>
                <a:path w="3229" h="36075">
                  <a:moveTo>
                    <a:pt x="3228" y="0"/>
                  </a:moveTo>
                  <a:lnTo>
                    <a:pt x="1" y="36075"/>
                  </a:lnTo>
                </a:path>
              </a:pathLst>
            </a:custGeom>
            <a:noFill/>
            <a:ln cap="rnd" w="8575">
              <a:solidFill>
                <a:schemeClr val="dk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grpSp>
          <p:nvGrpSpPr>
            <p:cNvPr id="913" name="Group 5"/>
            <p:cNvGrpSpPr/>
            <p:nvPr/>
          </p:nvGrpSpPr>
          <p:grpSpPr>
            <a:xfrm>
              <a:off x="6713640" y="1457640"/>
              <a:ext cx="1004400" cy="2457360"/>
              <a:chOff x="6713640" y="1457640"/>
              <a:chExt cx="1004400" cy="2457360"/>
            </a:xfrm>
          </p:grpSpPr>
          <p:sp>
            <p:nvSpPr>
              <p:cNvPr id="914" name="CustomShape 6"/>
              <p:cNvSpPr/>
              <p:nvPr/>
            </p:nvSpPr>
            <p:spPr>
              <a:xfrm flipH="1">
                <a:off x="7434360" y="2946960"/>
                <a:ext cx="68760" cy="771120"/>
              </a:xfrm>
              <a:custGeom>
                <a:avLst/>
                <a:gdLst/>
                <a:ahLst/>
                <a:rect l="l" t="t" r="r" b="b"/>
                <a:pathLst>
                  <a:path w="3229" h="36075">
                    <a:moveTo>
                      <a:pt x="3228" y="0"/>
                    </a:moveTo>
                    <a:lnTo>
                      <a:pt x="1" y="36075"/>
                    </a:lnTo>
                  </a:path>
                </a:pathLst>
              </a:custGeom>
              <a:noFill/>
              <a:ln cap="rnd" w="8575">
                <a:solidFill>
                  <a:schemeClr val="dk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</p:sp>
          <p:grpSp>
            <p:nvGrpSpPr>
              <p:cNvPr id="915" name="Group 7"/>
              <p:cNvGrpSpPr/>
              <p:nvPr/>
            </p:nvGrpSpPr>
            <p:grpSpPr>
              <a:xfrm>
                <a:off x="6713640" y="1457640"/>
                <a:ext cx="1004400" cy="2457360"/>
                <a:chOff x="6713640" y="1457640"/>
                <a:chExt cx="1004400" cy="2457360"/>
              </a:xfrm>
            </p:grpSpPr>
            <p:sp>
              <p:nvSpPr>
                <p:cNvPr id="916" name="CustomShape 8"/>
                <p:cNvSpPr/>
                <p:nvPr/>
              </p:nvSpPr>
              <p:spPr>
                <a:xfrm>
                  <a:off x="6791040" y="2823120"/>
                  <a:ext cx="732240" cy="140400"/>
                </a:xfrm>
                <a:custGeom>
                  <a:avLst/>
                  <a:gdLst/>
                  <a:ahLst/>
                  <a:rect l="l" t="t" r="r" b="b"/>
                  <a:pathLst>
                    <a:path w="34258" h="6585">
                      <a:moveTo>
                        <a:pt x="7361" y="1"/>
                      </a:moveTo>
                      <a:cubicBezTo>
                        <a:pt x="6794" y="1"/>
                        <a:pt x="6480" y="5"/>
                        <a:pt x="6493" y="15"/>
                      </a:cubicBezTo>
                      <a:lnTo>
                        <a:pt x="826" y="3052"/>
                      </a:lnTo>
                      <a:cubicBezTo>
                        <a:pt x="305" y="3332"/>
                        <a:pt x="0" y="3789"/>
                        <a:pt x="0" y="4285"/>
                      </a:cubicBezTo>
                      <a:lnTo>
                        <a:pt x="0" y="5238"/>
                      </a:lnTo>
                      <a:cubicBezTo>
                        <a:pt x="0" y="5975"/>
                        <a:pt x="737" y="6585"/>
                        <a:pt x="1639" y="6585"/>
                      </a:cubicBezTo>
                      <a:lnTo>
                        <a:pt x="32619" y="6585"/>
                      </a:lnTo>
                      <a:cubicBezTo>
                        <a:pt x="33521" y="6585"/>
                        <a:pt x="34258" y="5975"/>
                        <a:pt x="34258" y="5238"/>
                      </a:cubicBezTo>
                      <a:lnTo>
                        <a:pt x="34232" y="4069"/>
                      </a:lnTo>
                      <a:cubicBezTo>
                        <a:pt x="34232" y="3904"/>
                        <a:pt x="34232" y="3726"/>
                        <a:pt x="34207" y="3560"/>
                      </a:cubicBezTo>
                      <a:cubicBezTo>
                        <a:pt x="34194" y="3535"/>
                        <a:pt x="34182" y="3522"/>
                        <a:pt x="34169" y="3497"/>
                      </a:cubicBezTo>
                      <a:cubicBezTo>
                        <a:pt x="34105" y="3395"/>
                        <a:pt x="34029" y="3294"/>
                        <a:pt x="33940" y="3217"/>
                      </a:cubicBezTo>
                      <a:cubicBezTo>
                        <a:pt x="33851" y="3116"/>
                        <a:pt x="33749" y="3014"/>
                        <a:pt x="33648" y="2925"/>
                      </a:cubicBezTo>
                      <a:lnTo>
                        <a:pt x="32885" y="2125"/>
                      </a:lnTo>
                      <a:lnTo>
                        <a:pt x="32072" y="1261"/>
                      </a:lnTo>
                      <a:lnTo>
                        <a:pt x="31399" y="574"/>
                      </a:lnTo>
                      <a:lnTo>
                        <a:pt x="31106" y="269"/>
                      </a:lnTo>
                      <a:cubicBezTo>
                        <a:pt x="31106" y="269"/>
                        <a:pt x="11729" y="1"/>
                        <a:pt x="7361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917" name="CustomShape 9"/>
                <p:cNvSpPr/>
                <p:nvPr/>
              </p:nvSpPr>
              <p:spPr>
                <a:xfrm>
                  <a:off x="6860880" y="1905480"/>
                  <a:ext cx="624240" cy="874440"/>
                </a:xfrm>
                <a:custGeom>
                  <a:avLst/>
                  <a:gdLst/>
                  <a:ahLst/>
                  <a:rect l="l" t="t" r="r" b="b"/>
                  <a:pathLst>
                    <a:path w="29202" h="40878">
                      <a:moveTo>
                        <a:pt x="5173" y="0"/>
                      </a:moveTo>
                      <a:cubicBezTo>
                        <a:pt x="2314" y="0"/>
                        <a:pt x="1" y="2326"/>
                        <a:pt x="1" y="5185"/>
                      </a:cubicBezTo>
                      <a:lnTo>
                        <a:pt x="1" y="39429"/>
                      </a:lnTo>
                      <a:cubicBezTo>
                        <a:pt x="1" y="40230"/>
                        <a:pt x="649" y="40878"/>
                        <a:pt x="1449" y="40878"/>
                      </a:cubicBezTo>
                      <a:lnTo>
                        <a:pt x="27740" y="40878"/>
                      </a:lnTo>
                      <a:cubicBezTo>
                        <a:pt x="28540" y="40878"/>
                        <a:pt x="29188" y="40230"/>
                        <a:pt x="29201" y="39429"/>
                      </a:cubicBezTo>
                      <a:lnTo>
                        <a:pt x="29201" y="5185"/>
                      </a:lnTo>
                      <a:cubicBezTo>
                        <a:pt x="29201" y="2326"/>
                        <a:pt x="26876" y="0"/>
                        <a:pt x="24017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918" name="CustomShape 10"/>
                <p:cNvSpPr/>
                <p:nvPr/>
              </p:nvSpPr>
              <p:spPr>
                <a:xfrm>
                  <a:off x="6806520" y="2948400"/>
                  <a:ext cx="68760" cy="771120"/>
                </a:xfrm>
                <a:custGeom>
                  <a:avLst/>
                  <a:gdLst/>
                  <a:ahLst/>
                  <a:rect l="l" t="t" r="r" b="b"/>
                  <a:pathLst>
                    <a:path w="3229" h="36075">
                      <a:moveTo>
                        <a:pt x="3228" y="0"/>
                      </a:moveTo>
                      <a:lnTo>
                        <a:pt x="1" y="36075"/>
                      </a:lnTo>
                    </a:path>
                  </a:pathLst>
                </a:custGeom>
                <a:noFill/>
                <a:ln cap="rnd" w="8575">
                  <a:solidFill>
                    <a:schemeClr val="dk1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919" name="CustomShape 11"/>
                <p:cNvSpPr/>
                <p:nvPr/>
              </p:nvSpPr>
              <p:spPr>
                <a:xfrm>
                  <a:off x="6776640" y="1924200"/>
                  <a:ext cx="827640" cy="762840"/>
                </a:xfrm>
                <a:custGeom>
                  <a:avLst/>
                  <a:gdLst/>
                  <a:ahLst/>
                  <a:rect l="l" t="t" r="r" b="b"/>
                  <a:pathLst>
                    <a:path w="38706" h="35692">
                      <a:moveTo>
                        <a:pt x="7625" y="23584"/>
                      </a:moveTo>
                      <a:cubicBezTo>
                        <a:pt x="7676" y="23914"/>
                        <a:pt x="7727" y="24232"/>
                        <a:pt x="7790" y="24549"/>
                      </a:cubicBezTo>
                      <a:lnTo>
                        <a:pt x="7790" y="24562"/>
                      </a:lnTo>
                      <a:cubicBezTo>
                        <a:pt x="7828" y="24816"/>
                        <a:pt x="7866" y="25070"/>
                        <a:pt x="7904" y="25325"/>
                      </a:cubicBezTo>
                      <a:cubicBezTo>
                        <a:pt x="7917" y="25414"/>
                        <a:pt x="7930" y="25477"/>
                        <a:pt x="7943" y="25553"/>
                      </a:cubicBezTo>
                      <a:lnTo>
                        <a:pt x="7854" y="25477"/>
                      </a:lnTo>
                      <a:lnTo>
                        <a:pt x="7129" y="24842"/>
                      </a:lnTo>
                      <a:lnTo>
                        <a:pt x="7180" y="24715"/>
                      </a:lnTo>
                      <a:lnTo>
                        <a:pt x="7625" y="23584"/>
                      </a:lnTo>
                      <a:close/>
                      <a:moveTo>
                        <a:pt x="30446" y="22173"/>
                      </a:moveTo>
                      <a:lnTo>
                        <a:pt x="30497" y="22364"/>
                      </a:lnTo>
                      <a:lnTo>
                        <a:pt x="31298" y="25337"/>
                      </a:lnTo>
                      <a:lnTo>
                        <a:pt x="31336" y="25477"/>
                      </a:lnTo>
                      <a:lnTo>
                        <a:pt x="30141" y="26672"/>
                      </a:lnTo>
                      <a:lnTo>
                        <a:pt x="29963" y="26837"/>
                      </a:lnTo>
                      <a:cubicBezTo>
                        <a:pt x="29976" y="26786"/>
                        <a:pt x="29976" y="26722"/>
                        <a:pt x="29989" y="26659"/>
                      </a:cubicBezTo>
                      <a:cubicBezTo>
                        <a:pt x="30129" y="25274"/>
                        <a:pt x="30281" y="23736"/>
                        <a:pt x="30446" y="22173"/>
                      </a:cubicBezTo>
                      <a:close/>
                      <a:moveTo>
                        <a:pt x="21640" y="0"/>
                      </a:moveTo>
                      <a:lnTo>
                        <a:pt x="13711" y="1042"/>
                      </a:lnTo>
                      <a:cubicBezTo>
                        <a:pt x="13711" y="1042"/>
                        <a:pt x="8451" y="3037"/>
                        <a:pt x="5986" y="5604"/>
                      </a:cubicBezTo>
                      <a:cubicBezTo>
                        <a:pt x="5922" y="5667"/>
                        <a:pt x="5859" y="5731"/>
                        <a:pt x="5808" y="5794"/>
                      </a:cubicBezTo>
                      <a:cubicBezTo>
                        <a:pt x="5579" y="6048"/>
                        <a:pt x="5376" y="6315"/>
                        <a:pt x="5185" y="6608"/>
                      </a:cubicBezTo>
                      <a:cubicBezTo>
                        <a:pt x="4385" y="7827"/>
                        <a:pt x="2136" y="11627"/>
                        <a:pt x="1284" y="17065"/>
                      </a:cubicBezTo>
                      <a:cubicBezTo>
                        <a:pt x="789" y="20255"/>
                        <a:pt x="382" y="22694"/>
                        <a:pt x="204" y="24600"/>
                      </a:cubicBezTo>
                      <a:cubicBezTo>
                        <a:pt x="191" y="24677"/>
                        <a:pt x="191" y="24740"/>
                        <a:pt x="179" y="24816"/>
                      </a:cubicBezTo>
                      <a:cubicBezTo>
                        <a:pt x="1" y="26773"/>
                        <a:pt x="77" y="28145"/>
                        <a:pt x="522" y="29162"/>
                      </a:cubicBezTo>
                      <a:cubicBezTo>
                        <a:pt x="1424" y="31170"/>
                        <a:pt x="10192" y="34372"/>
                        <a:pt x="10192" y="34372"/>
                      </a:cubicBezTo>
                      <a:lnTo>
                        <a:pt x="10827" y="33304"/>
                      </a:lnTo>
                      <a:cubicBezTo>
                        <a:pt x="12719" y="34550"/>
                        <a:pt x="15752" y="35692"/>
                        <a:pt x="19205" y="35692"/>
                      </a:cubicBezTo>
                      <a:cubicBezTo>
                        <a:pt x="19555" y="35692"/>
                        <a:pt x="19910" y="35680"/>
                        <a:pt x="20268" y="35655"/>
                      </a:cubicBezTo>
                      <a:cubicBezTo>
                        <a:pt x="23979" y="35401"/>
                        <a:pt x="26533" y="34054"/>
                        <a:pt x="27994" y="33025"/>
                      </a:cubicBezTo>
                      <a:lnTo>
                        <a:pt x="28083" y="32961"/>
                      </a:lnTo>
                      <a:lnTo>
                        <a:pt x="30154" y="34931"/>
                      </a:lnTo>
                      <a:lnTo>
                        <a:pt x="30243" y="34880"/>
                      </a:lnTo>
                      <a:cubicBezTo>
                        <a:pt x="30827" y="34588"/>
                        <a:pt x="34093" y="32885"/>
                        <a:pt x="36329" y="30954"/>
                      </a:cubicBezTo>
                      <a:cubicBezTo>
                        <a:pt x="36380" y="30903"/>
                        <a:pt x="36431" y="30852"/>
                        <a:pt x="36482" y="30814"/>
                      </a:cubicBezTo>
                      <a:cubicBezTo>
                        <a:pt x="37410" y="29988"/>
                        <a:pt x="38121" y="29137"/>
                        <a:pt x="38363" y="28323"/>
                      </a:cubicBezTo>
                      <a:cubicBezTo>
                        <a:pt x="38706" y="27116"/>
                        <a:pt x="38680" y="25668"/>
                        <a:pt x="38401" y="23876"/>
                      </a:cubicBezTo>
                      <a:cubicBezTo>
                        <a:pt x="38401" y="23838"/>
                        <a:pt x="38388" y="23800"/>
                        <a:pt x="38388" y="23749"/>
                      </a:cubicBezTo>
                      <a:cubicBezTo>
                        <a:pt x="37994" y="21347"/>
                        <a:pt x="37155" y="18349"/>
                        <a:pt x="36126" y="14486"/>
                      </a:cubicBezTo>
                      <a:cubicBezTo>
                        <a:pt x="34957" y="10102"/>
                        <a:pt x="33267" y="7433"/>
                        <a:pt x="32200" y="6087"/>
                      </a:cubicBezTo>
                      <a:cubicBezTo>
                        <a:pt x="32149" y="6010"/>
                        <a:pt x="32085" y="5947"/>
                        <a:pt x="32035" y="5883"/>
                      </a:cubicBezTo>
                      <a:cubicBezTo>
                        <a:pt x="31793" y="5566"/>
                        <a:pt x="31514" y="5273"/>
                        <a:pt x="31234" y="5006"/>
                      </a:cubicBezTo>
                      <a:cubicBezTo>
                        <a:pt x="31234" y="5006"/>
                        <a:pt x="27054" y="2084"/>
                        <a:pt x="24347" y="1042"/>
                      </a:cubicBezTo>
                      <a:lnTo>
                        <a:pt x="21640" y="0"/>
                      </a:lnTo>
                      <a:close/>
                    </a:path>
                  </a:pathLst>
                </a:custGeom>
                <a:solidFill>
                  <a:schemeClr val="accent5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920" name="CustomShape 12"/>
                <p:cNvSpPr/>
                <p:nvPr/>
              </p:nvSpPr>
              <p:spPr>
                <a:xfrm>
                  <a:off x="6921360" y="2185200"/>
                  <a:ext cx="27360" cy="287280"/>
                </a:xfrm>
                <a:custGeom>
                  <a:avLst/>
                  <a:gdLst/>
                  <a:ahLst/>
                  <a:rect l="l" t="t" r="r" b="b"/>
                  <a:pathLst>
                    <a:path w="1297" h="13445">
                      <a:moveTo>
                        <a:pt x="89" y="1"/>
                      </a:moveTo>
                      <a:cubicBezTo>
                        <a:pt x="39" y="1"/>
                        <a:pt x="1" y="51"/>
                        <a:pt x="1" y="115"/>
                      </a:cubicBezTo>
                      <a:lnTo>
                        <a:pt x="1093" y="13355"/>
                      </a:lnTo>
                      <a:cubicBezTo>
                        <a:pt x="1093" y="13406"/>
                        <a:pt x="1144" y="13444"/>
                        <a:pt x="1195" y="13444"/>
                      </a:cubicBezTo>
                      <a:lnTo>
                        <a:pt x="1208" y="13444"/>
                      </a:lnTo>
                      <a:cubicBezTo>
                        <a:pt x="1258" y="13444"/>
                        <a:pt x="1297" y="13393"/>
                        <a:pt x="1297" y="13343"/>
                      </a:cubicBezTo>
                      <a:lnTo>
                        <a:pt x="204" y="102"/>
                      </a:lnTo>
                      <a:cubicBezTo>
                        <a:pt x="204" y="39"/>
                        <a:pt x="153" y="1"/>
                        <a:pt x="89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921" name="CustomShape 13"/>
                <p:cNvSpPr/>
                <p:nvPr/>
              </p:nvSpPr>
              <p:spPr>
                <a:xfrm>
                  <a:off x="6908760" y="2224440"/>
                  <a:ext cx="24840" cy="72000"/>
                </a:xfrm>
                <a:custGeom>
                  <a:avLst/>
                  <a:gdLst/>
                  <a:ahLst/>
                  <a:rect l="l" t="t" r="r" b="b"/>
                  <a:pathLst>
                    <a:path w="1181" h="3379">
                      <a:moveTo>
                        <a:pt x="119" y="1"/>
                      </a:moveTo>
                      <a:cubicBezTo>
                        <a:pt x="60" y="1"/>
                        <a:pt x="1" y="50"/>
                        <a:pt x="24" y="125"/>
                      </a:cubicBezTo>
                      <a:lnTo>
                        <a:pt x="964" y="3302"/>
                      </a:lnTo>
                      <a:cubicBezTo>
                        <a:pt x="977" y="3353"/>
                        <a:pt x="1015" y="3378"/>
                        <a:pt x="1066" y="3378"/>
                      </a:cubicBezTo>
                      <a:lnTo>
                        <a:pt x="1091" y="3378"/>
                      </a:lnTo>
                      <a:cubicBezTo>
                        <a:pt x="1142" y="3353"/>
                        <a:pt x="1180" y="3302"/>
                        <a:pt x="1155" y="3251"/>
                      </a:cubicBezTo>
                      <a:lnTo>
                        <a:pt x="214" y="75"/>
                      </a:lnTo>
                      <a:cubicBezTo>
                        <a:pt x="199" y="23"/>
                        <a:pt x="159" y="1"/>
                        <a:pt x="119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922" name="CustomShape 14"/>
                <p:cNvSpPr/>
                <p:nvPr/>
              </p:nvSpPr>
              <p:spPr>
                <a:xfrm>
                  <a:off x="6905520" y="2435040"/>
                  <a:ext cx="183600" cy="158040"/>
                </a:xfrm>
                <a:custGeom>
                  <a:avLst/>
                  <a:gdLst/>
                  <a:ahLst/>
                  <a:rect l="l" t="t" r="r" b="b"/>
                  <a:pathLst>
                    <a:path w="8604" h="7400">
                      <a:moveTo>
                        <a:pt x="126" y="1"/>
                      </a:moveTo>
                      <a:cubicBezTo>
                        <a:pt x="82" y="1"/>
                        <a:pt x="35" y="25"/>
                        <a:pt x="14" y="68"/>
                      </a:cubicBezTo>
                      <a:cubicBezTo>
                        <a:pt x="1" y="118"/>
                        <a:pt x="26" y="169"/>
                        <a:pt x="77" y="195"/>
                      </a:cubicBezTo>
                      <a:cubicBezTo>
                        <a:pt x="318" y="334"/>
                        <a:pt x="6164" y="5430"/>
                        <a:pt x="8400" y="7374"/>
                      </a:cubicBezTo>
                      <a:cubicBezTo>
                        <a:pt x="8413" y="7387"/>
                        <a:pt x="8438" y="7399"/>
                        <a:pt x="8464" y="7399"/>
                      </a:cubicBezTo>
                      <a:cubicBezTo>
                        <a:pt x="8565" y="7399"/>
                        <a:pt x="8603" y="7285"/>
                        <a:pt x="8527" y="7221"/>
                      </a:cubicBezTo>
                      <a:cubicBezTo>
                        <a:pt x="6062" y="5074"/>
                        <a:pt x="318" y="55"/>
                        <a:pt x="153" y="4"/>
                      </a:cubicBezTo>
                      <a:cubicBezTo>
                        <a:pt x="145" y="2"/>
                        <a:pt x="135" y="1"/>
                        <a:pt x="126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923" name="CustomShape 15"/>
                <p:cNvSpPr/>
                <p:nvPr/>
              </p:nvSpPr>
              <p:spPr>
                <a:xfrm>
                  <a:off x="7416360" y="2195280"/>
                  <a:ext cx="28800" cy="303840"/>
                </a:xfrm>
                <a:custGeom>
                  <a:avLst/>
                  <a:gdLst/>
                  <a:ahLst/>
                  <a:rect l="l" t="t" r="r" b="b"/>
                  <a:pathLst>
                    <a:path w="1367" h="14230">
                      <a:moveTo>
                        <a:pt x="1261" y="1"/>
                      </a:moveTo>
                      <a:cubicBezTo>
                        <a:pt x="1212" y="1"/>
                        <a:pt x="1163" y="33"/>
                        <a:pt x="1157" y="99"/>
                      </a:cubicBezTo>
                      <a:lnTo>
                        <a:pt x="13" y="14115"/>
                      </a:lnTo>
                      <a:cubicBezTo>
                        <a:pt x="1" y="14178"/>
                        <a:pt x="51" y="14229"/>
                        <a:pt x="102" y="14229"/>
                      </a:cubicBezTo>
                      <a:lnTo>
                        <a:pt x="115" y="14229"/>
                      </a:lnTo>
                      <a:cubicBezTo>
                        <a:pt x="166" y="14229"/>
                        <a:pt x="204" y="14191"/>
                        <a:pt x="217" y="14140"/>
                      </a:cubicBezTo>
                      <a:lnTo>
                        <a:pt x="1360" y="112"/>
                      </a:lnTo>
                      <a:cubicBezTo>
                        <a:pt x="1367" y="39"/>
                        <a:pt x="1314" y="1"/>
                        <a:pt x="1261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924" name="CustomShape 16"/>
                <p:cNvSpPr/>
                <p:nvPr/>
              </p:nvSpPr>
              <p:spPr>
                <a:xfrm>
                  <a:off x="7328520" y="2444040"/>
                  <a:ext cx="143640" cy="229320"/>
                </a:xfrm>
                <a:custGeom>
                  <a:avLst/>
                  <a:gdLst/>
                  <a:ahLst/>
                  <a:rect l="l" t="t" r="r" b="b"/>
                  <a:pathLst>
                    <a:path w="6726" h="10741">
                      <a:moveTo>
                        <a:pt x="6572" y="0"/>
                      </a:moveTo>
                      <a:cubicBezTo>
                        <a:pt x="6549" y="0"/>
                        <a:pt x="6526" y="9"/>
                        <a:pt x="6506" y="29"/>
                      </a:cubicBezTo>
                      <a:lnTo>
                        <a:pt x="39" y="6535"/>
                      </a:lnTo>
                      <a:cubicBezTo>
                        <a:pt x="1" y="6573"/>
                        <a:pt x="1" y="6636"/>
                        <a:pt x="39" y="6674"/>
                      </a:cubicBezTo>
                      <a:lnTo>
                        <a:pt x="4283" y="10715"/>
                      </a:lnTo>
                      <a:cubicBezTo>
                        <a:pt x="4295" y="10728"/>
                        <a:pt x="4321" y="10741"/>
                        <a:pt x="4346" y="10741"/>
                      </a:cubicBezTo>
                      <a:lnTo>
                        <a:pt x="4359" y="10741"/>
                      </a:lnTo>
                      <a:cubicBezTo>
                        <a:pt x="4448" y="10741"/>
                        <a:pt x="4486" y="10626"/>
                        <a:pt x="4423" y="10563"/>
                      </a:cubicBezTo>
                      <a:lnTo>
                        <a:pt x="255" y="6611"/>
                      </a:lnTo>
                      <a:lnTo>
                        <a:pt x="6646" y="181"/>
                      </a:lnTo>
                      <a:cubicBezTo>
                        <a:pt x="6725" y="102"/>
                        <a:pt x="6651" y="0"/>
                        <a:pt x="6572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925" name="CustomShape 17"/>
                <p:cNvSpPr/>
                <p:nvPr/>
              </p:nvSpPr>
              <p:spPr>
                <a:xfrm>
                  <a:off x="7550640" y="2431800"/>
                  <a:ext cx="48240" cy="154440"/>
                </a:xfrm>
                <a:custGeom>
                  <a:avLst/>
                  <a:gdLst/>
                  <a:ahLst/>
                  <a:rect l="l" t="t" r="r" b="b"/>
                  <a:pathLst>
                    <a:path w="2265" h="7243">
                      <a:moveTo>
                        <a:pt x="2133" y="0"/>
                      </a:moveTo>
                      <a:cubicBezTo>
                        <a:pt x="2102" y="0"/>
                        <a:pt x="2070" y="15"/>
                        <a:pt x="2047" y="50"/>
                      </a:cubicBezTo>
                      <a:cubicBezTo>
                        <a:pt x="674" y="2160"/>
                        <a:pt x="1" y="4638"/>
                        <a:pt x="90" y="7141"/>
                      </a:cubicBezTo>
                      <a:cubicBezTo>
                        <a:pt x="90" y="7192"/>
                        <a:pt x="128" y="7242"/>
                        <a:pt x="191" y="7242"/>
                      </a:cubicBezTo>
                      <a:cubicBezTo>
                        <a:pt x="242" y="7242"/>
                        <a:pt x="293" y="7192"/>
                        <a:pt x="293" y="7141"/>
                      </a:cubicBezTo>
                      <a:cubicBezTo>
                        <a:pt x="204" y="4663"/>
                        <a:pt x="877" y="2236"/>
                        <a:pt x="2212" y="152"/>
                      </a:cubicBezTo>
                      <a:cubicBezTo>
                        <a:pt x="2264" y="73"/>
                        <a:pt x="2202" y="0"/>
                        <a:pt x="2133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926" name="CustomShape 18"/>
                <p:cNvSpPr/>
                <p:nvPr/>
              </p:nvSpPr>
              <p:spPr>
                <a:xfrm>
                  <a:off x="6778080" y="2450520"/>
                  <a:ext cx="65520" cy="95760"/>
                </a:xfrm>
                <a:custGeom>
                  <a:avLst/>
                  <a:gdLst/>
                  <a:ahLst/>
                  <a:rect l="l" t="t" r="r" b="b"/>
                  <a:pathLst>
                    <a:path w="3080" h="4501">
                      <a:moveTo>
                        <a:pt x="142" y="1"/>
                      </a:moveTo>
                      <a:cubicBezTo>
                        <a:pt x="62" y="1"/>
                        <a:pt x="1" y="110"/>
                        <a:pt x="81" y="180"/>
                      </a:cubicBezTo>
                      <a:cubicBezTo>
                        <a:pt x="1428" y="1286"/>
                        <a:pt x="2393" y="2760"/>
                        <a:pt x="2876" y="4424"/>
                      </a:cubicBezTo>
                      <a:cubicBezTo>
                        <a:pt x="2876" y="4475"/>
                        <a:pt x="2927" y="4501"/>
                        <a:pt x="2965" y="4501"/>
                      </a:cubicBezTo>
                      <a:lnTo>
                        <a:pt x="3003" y="4501"/>
                      </a:lnTo>
                      <a:cubicBezTo>
                        <a:pt x="3054" y="4475"/>
                        <a:pt x="3079" y="4424"/>
                        <a:pt x="3067" y="4373"/>
                      </a:cubicBezTo>
                      <a:cubicBezTo>
                        <a:pt x="2584" y="2658"/>
                        <a:pt x="1580" y="1146"/>
                        <a:pt x="208" y="28"/>
                      </a:cubicBezTo>
                      <a:cubicBezTo>
                        <a:pt x="186" y="9"/>
                        <a:pt x="163" y="1"/>
                        <a:pt x="142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927" name="CustomShape 19"/>
                <p:cNvSpPr/>
                <p:nvPr/>
              </p:nvSpPr>
              <p:spPr>
                <a:xfrm>
                  <a:off x="7433640" y="2241000"/>
                  <a:ext cx="29520" cy="49680"/>
                </a:xfrm>
                <a:custGeom>
                  <a:avLst/>
                  <a:gdLst/>
                  <a:ahLst/>
                  <a:rect l="l" t="t" r="r" b="b"/>
                  <a:pathLst>
                    <a:path w="1404" h="2341">
                      <a:moveTo>
                        <a:pt x="1268" y="0"/>
                      </a:moveTo>
                      <a:cubicBezTo>
                        <a:pt x="1236" y="0"/>
                        <a:pt x="1203" y="16"/>
                        <a:pt x="1183" y="53"/>
                      </a:cubicBezTo>
                      <a:lnTo>
                        <a:pt x="39" y="2188"/>
                      </a:lnTo>
                      <a:cubicBezTo>
                        <a:pt x="1" y="2264"/>
                        <a:pt x="52" y="2340"/>
                        <a:pt x="128" y="2340"/>
                      </a:cubicBezTo>
                      <a:cubicBezTo>
                        <a:pt x="166" y="2340"/>
                        <a:pt x="191" y="2315"/>
                        <a:pt x="217" y="2290"/>
                      </a:cubicBezTo>
                      <a:lnTo>
                        <a:pt x="1360" y="155"/>
                      </a:lnTo>
                      <a:cubicBezTo>
                        <a:pt x="1403" y="69"/>
                        <a:pt x="1336" y="0"/>
                        <a:pt x="1268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928" name="CustomShape 20"/>
                <p:cNvSpPr/>
                <p:nvPr/>
              </p:nvSpPr>
              <p:spPr>
                <a:xfrm>
                  <a:off x="6900840" y="2044080"/>
                  <a:ext cx="18000" cy="82440"/>
                </a:xfrm>
                <a:custGeom>
                  <a:avLst/>
                  <a:gdLst/>
                  <a:ahLst/>
                  <a:rect l="l" t="t" r="r" b="b"/>
                  <a:pathLst>
                    <a:path w="865" h="3877">
                      <a:moveTo>
                        <a:pt x="179" y="1"/>
                      </a:moveTo>
                      <a:cubicBezTo>
                        <a:pt x="115" y="64"/>
                        <a:pt x="64" y="128"/>
                        <a:pt x="1" y="191"/>
                      </a:cubicBezTo>
                      <a:lnTo>
                        <a:pt x="649" y="3800"/>
                      </a:lnTo>
                      <a:cubicBezTo>
                        <a:pt x="662" y="3851"/>
                        <a:pt x="700" y="3876"/>
                        <a:pt x="751" y="3876"/>
                      </a:cubicBezTo>
                      <a:lnTo>
                        <a:pt x="763" y="3876"/>
                      </a:lnTo>
                      <a:cubicBezTo>
                        <a:pt x="827" y="3876"/>
                        <a:pt x="865" y="3813"/>
                        <a:pt x="852" y="3762"/>
                      </a:cubicBezTo>
                      <a:lnTo>
                        <a:pt x="179" y="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929" name="CustomShape 21"/>
                <p:cNvSpPr/>
                <p:nvPr/>
              </p:nvSpPr>
              <p:spPr>
                <a:xfrm>
                  <a:off x="7444800" y="2049840"/>
                  <a:ext cx="20160" cy="88920"/>
                </a:xfrm>
                <a:custGeom>
                  <a:avLst/>
                  <a:gdLst/>
                  <a:ahLst/>
                  <a:rect l="l" t="t" r="r" b="b"/>
                  <a:pathLst>
                    <a:path w="954" h="4182">
                      <a:moveTo>
                        <a:pt x="789" y="1"/>
                      </a:moveTo>
                      <a:cubicBezTo>
                        <a:pt x="484" y="1347"/>
                        <a:pt x="217" y="2707"/>
                        <a:pt x="13" y="4067"/>
                      </a:cubicBezTo>
                      <a:cubicBezTo>
                        <a:pt x="1" y="4118"/>
                        <a:pt x="39" y="4168"/>
                        <a:pt x="102" y="4181"/>
                      </a:cubicBezTo>
                      <a:lnTo>
                        <a:pt x="115" y="4181"/>
                      </a:lnTo>
                      <a:cubicBezTo>
                        <a:pt x="166" y="4181"/>
                        <a:pt x="204" y="4143"/>
                        <a:pt x="217" y="4092"/>
                      </a:cubicBezTo>
                      <a:cubicBezTo>
                        <a:pt x="420" y="2796"/>
                        <a:pt x="662" y="1500"/>
                        <a:pt x="954" y="217"/>
                      </a:cubicBezTo>
                      <a:cubicBezTo>
                        <a:pt x="903" y="140"/>
                        <a:pt x="839" y="77"/>
                        <a:pt x="789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930" name="CustomShape 22"/>
                <p:cNvSpPr/>
                <p:nvPr/>
              </p:nvSpPr>
              <p:spPr>
                <a:xfrm>
                  <a:off x="7182000" y="2599560"/>
                  <a:ext cx="208440" cy="217440"/>
                </a:xfrm>
                <a:custGeom>
                  <a:avLst/>
                  <a:gdLst/>
                  <a:ahLst/>
                  <a:rect l="l" t="t" r="r" b="b"/>
                  <a:pathLst>
                    <a:path w="9760" h="10164">
                      <a:moveTo>
                        <a:pt x="7510" y="1"/>
                      </a:moveTo>
                      <a:cubicBezTo>
                        <a:pt x="7510" y="1"/>
                        <a:pt x="6976" y="738"/>
                        <a:pt x="6506" y="1004"/>
                      </a:cubicBezTo>
                      <a:cubicBezTo>
                        <a:pt x="6049" y="1259"/>
                        <a:pt x="3800" y="1996"/>
                        <a:pt x="2910" y="3762"/>
                      </a:cubicBezTo>
                      <a:cubicBezTo>
                        <a:pt x="2033" y="5541"/>
                        <a:pt x="0" y="7942"/>
                        <a:pt x="521" y="8616"/>
                      </a:cubicBezTo>
                      <a:cubicBezTo>
                        <a:pt x="968" y="9193"/>
                        <a:pt x="2639" y="10164"/>
                        <a:pt x="3531" y="10164"/>
                      </a:cubicBezTo>
                      <a:cubicBezTo>
                        <a:pt x="3679" y="10164"/>
                        <a:pt x="3805" y="10137"/>
                        <a:pt x="3901" y="10077"/>
                      </a:cubicBezTo>
                      <a:cubicBezTo>
                        <a:pt x="4587" y="9658"/>
                        <a:pt x="5312" y="8095"/>
                        <a:pt x="5680" y="7726"/>
                      </a:cubicBezTo>
                      <a:cubicBezTo>
                        <a:pt x="6049" y="7371"/>
                        <a:pt x="7294" y="6163"/>
                        <a:pt x="7764" y="4918"/>
                      </a:cubicBezTo>
                      <a:cubicBezTo>
                        <a:pt x="8234" y="3660"/>
                        <a:pt x="8959" y="3088"/>
                        <a:pt x="8959" y="3088"/>
                      </a:cubicBezTo>
                      <a:lnTo>
                        <a:pt x="9759" y="2135"/>
                      </a:lnTo>
                      <a:lnTo>
                        <a:pt x="7510" y="1"/>
                      </a:lnTo>
                      <a:close/>
                    </a:path>
                  </a:pathLst>
                </a:custGeom>
                <a:solidFill>
                  <a:srgbClr val="b75d69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931" name="CustomShape 23"/>
                <p:cNvSpPr/>
                <p:nvPr/>
              </p:nvSpPr>
              <p:spPr>
                <a:xfrm>
                  <a:off x="7194240" y="1679400"/>
                  <a:ext cx="142920" cy="193680"/>
                </a:xfrm>
                <a:custGeom>
                  <a:avLst/>
                  <a:gdLst/>
                  <a:ahLst/>
                  <a:rect l="l" t="t" r="r" b="b"/>
                  <a:pathLst>
                    <a:path w="6697" h="9078">
                      <a:moveTo>
                        <a:pt x="4398" y="1"/>
                      </a:moveTo>
                      <a:cubicBezTo>
                        <a:pt x="3781" y="1"/>
                        <a:pt x="3158" y="191"/>
                        <a:pt x="2631" y="526"/>
                      </a:cubicBezTo>
                      <a:cubicBezTo>
                        <a:pt x="1792" y="1060"/>
                        <a:pt x="1182" y="1886"/>
                        <a:pt x="826" y="2813"/>
                      </a:cubicBezTo>
                      <a:cubicBezTo>
                        <a:pt x="293" y="4173"/>
                        <a:pt x="0" y="6104"/>
                        <a:pt x="458" y="7528"/>
                      </a:cubicBezTo>
                      <a:cubicBezTo>
                        <a:pt x="713" y="8293"/>
                        <a:pt x="1328" y="9077"/>
                        <a:pt x="2003" y="9077"/>
                      </a:cubicBezTo>
                      <a:cubicBezTo>
                        <a:pt x="2302" y="9077"/>
                        <a:pt x="2613" y="8923"/>
                        <a:pt x="2910" y="8544"/>
                      </a:cubicBezTo>
                      <a:cubicBezTo>
                        <a:pt x="3177" y="8201"/>
                        <a:pt x="3393" y="7845"/>
                        <a:pt x="3711" y="7553"/>
                      </a:cubicBezTo>
                      <a:cubicBezTo>
                        <a:pt x="4028" y="7261"/>
                        <a:pt x="4372" y="7057"/>
                        <a:pt x="4677" y="6791"/>
                      </a:cubicBezTo>
                      <a:cubicBezTo>
                        <a:pt x="5782" y="5787"/>
                        <a:pt x="6151" y="4249"/>
                        <a:pt x="6468" y="2788"/>
                      </a:cubicBezTo>
                      <a:cubicBezTo>
                        <a:pt x="6583" y="2254"/>
                        <a:pt x="6697" y="1683"/>
                        <a:pt x="6506" y="1174"/>
                      </a:cubicBezTo>
                      <a:cubicBezTo>
                        <a:pt x="6303" y="730"/>
                        <a:pt x="5922" y="374"/>
                        <a:pt x="5464" y="209"/>
                      </a:cubicBezTo>
                      <a:cubicBezTo>
                        <a:pt x="5125" y="67"/>
                        <a:pt x="4762" y="1"/>
                        <a:pt x="4398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932" name="CustomShape 24"/>
                <p:cNvSpPr/>
                <p:nvPr/>
              </p:nvSpPr>
              <p:spPr>
                <a:xfrm>
                  <a:off x="7237800" y="1560600"/>
                  <a:ext cx="107640" cy="244080"/>
                </a:xfrm>
                <a:custGeom>
                  <a:avLst/>
                  <a:gdLst/>
                  <a:ahLst/>
                  <a:rect l="l" t="t" r="r" b="b"/>
                  <a:pathLst>
                    <a:path w="5058" h="11425">
                      <a:moveTo>
                        <a:pt x="2306" y="1"/>
                      </a:moveTo>
                      <a:cubicBezTo>
                        <a:pt x="2203" y="1"/>
                        <a:pt x="2099" y="16"/>
                        <a:pt x="1995" y="50"/>
                      </a:cubicBezTo>
                      <a:cubicBezTo>
                        <a:pt x="1017" y="368"/>
                        <a:pt x="407" y="1880"/>
                        <a:pt x="216" y="2820"/>
                      </a:cubicBezTo>
                      <a:cubicBezTo>
                        <a:pt x="0" y="3926"/>
                        <a:pt x="76" y="5069"/>
                        <a:pt x="153" y="6200"/>
                      </a:cubicBezTo>
                      <a:lnTo>
                        <a:pt x="470" y="10737"/>
                      </a:lnTo>
                      <a:cubicBezTo>
                        <a:pt x="470" y="10889"/>
                        <a:pt x="508" y="11042"/>
                        <a:pt x="572" y="11169"/>
                      </a:cubicBezTo>
                      <a:cubicBezTo>
                        <a:pt x="684" y="11358"/>
                        <a:pt x="894" y="11425"/>
                        <a:pt x="1113" y="11425"/>
                      </a:cubicBezTo>
                      <a:cubicBezTo>
                        <a:pt x="1218" y="11425"/>
                        <a:pt x="1325" y="11409"/>
                        <a:pt x="1423" y="11385"/>
                      </a:cubicBezTo>
                      <a:cubicBezTo>
                        <a:pt x="2694" y="11042"/>
                        <a:pt x="3507" y="9771"/>
                        <a:pt x="4193" y="8589"/>
                      </a:cubicBezTo>
                      <a:cubicBezTo>
                        <a:pt x="4498" y="8119"/>
                        <a:pt x="4740" y="7611"/>
                        <a:pt x="4905" y="7077"/>
                      </a:cubicBezTo>
                      <a:cubicBezTo>
                        <a:pt x="5058" y="6531"/>
                        <a:pt x="5045" y="5908"/>
                        <a:pt x="4765" y="5438"/>
                      </a:cubicBezTo>
                      <a:cubicBezTo>
                        <a:pt x="4562" y="5069"/>
                        <a:pt x="4206" y="4815"/>
                        <a:pt x="4028" y="4434"/>
                      </a:cubicBezTo>
                      <a:cubicBezTo>
                        <a:pt x="3672" y="3672"/>
                        <a:pt x="4092" y="2769"/>
                        <a:pt x="4028" y="1918"/>
                      </a:cubicBezTo>
                      <a:cubicBezTo>
                        <a:pt x="3971" y="1112"/>
                        <a:pt x="3174" y="1"/>
                        <a:pt x="2306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933" name="CustomShape 25"/>
                <p:cNvSpPr/>
                <p:nvPr/>
              </p:nvSpPr>
              <p:spPr>
                <a:xfrm>
                  <a:off x="7063560" y="1818720"/>
                  <a:ext cx="178560" cy="235800"/>
                </a:xfrm>
                <a:custGeom>
                  <a:avLst/>
                  <a:gdLst/>
                  <a:ahLst/>
                  <a:rect l="l" t="t" r="r" b="b"/>
                  <a:pathLst>
                    <a:path w="8374" h="11043">
                      <a:moveTo>
                        <a:pt x="8158" y="0"/>
                      </a:moveTo>
                      <a:lnTo>
                        <a:pt x="7459" y="305"/>
                      </a:lnTo>
                      <a:lnTo>
                        <a:pt x="826" y="3088"/>
                      </a:lnTo>
                      <a:lnTo>
                        <a:pt x="407" y="5515"/>
                      </a:lnTo>
                      <a:lnTo>
                        <a:pt x="0" y="7916"/>
                      </a:lnTo>
                      <a:cubicBezTo>
                        <a:pt x="0" y="7916"/>
                        <a:pt x="1068" y="11004"/>
                        <a:pt x="3418" y="11042"/>
                      </a:cubicBezTo>
                      <a:cubicBezTo>
                        <a:pt x="3432" y="11042"/>
                        <a:pt x="3446" y="11043"/>
                        <a:pt x="3460" y="11043"/>
                      </a:cubicBezTo>
                      <a:cubicBezTo>
                        <a:pt x="6811" y="11043"/>
                        <a:pt x="8374" y="4892"/>
                        <a:pt x="8374" y="4892"/>
                      </a:cubicBezTo>
                      <a:cubicBezTo>
                        <a:pt x="8285" y="4384"/>
                        <a:pt x="7815" y="3253"/>
                        <a:pt x="7853" y="2618"/>
                      </a:cubicBezTo>
                      <a:cubicBezTo>
                        <a:pt x="7891" y="1779"/>
                        <a:pt x="8005" y="940"/>
                        <a:pt x="8082" y="445"/>
                      </a:cubicBezTo>
                      <a:cubicBezTo>
                        <a:pt x="8133" y="165"/>
                        <a:pt x="8158" y="0"/>
                        <a:pt x="8158" y="0"/>
                      </a:cubicBezTo>
                      <a:close/>
                    </a:path>
                  </a:pathLst>
                </a:custGeom>
                <a:solidFill>
                  <a:srgbClr val="b75d69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934" name="CustomShape 26"/>
                <p:cNvSpPr/>
                <p:nvPr/>
              </p:nvSpPr>
              <p:spPr>
                <a:xfrm>
                  <a:off x="7072200" y="1825200"/>
                  <a:ext cx="163800" cy="127800"/>
                </a:xfrm>
                <a:custGeom>
                  <a:avLst/>
                  <a:gdLst/>
                  <a:ahLst/>
                  <a:rect l="l" t="t" r="r" b="b"/>
                  <a:pathLst>
                    <a:path w="7676" h="5985">
                      <a:moveTo>
                        <a:pt x="7676" y="153"/>
                      </a:moveTo>
                      <a:cubicBezTo>
                        <a:pt x="7599" y="635"/>
                        <a:pt x="7485" y="1474"/>
                        <a:pt x="7447" y="2313"/>
                      </a:cubicBezTo>
                      <a:cubicBezTo>
                        <a:pt x="6672" y="3418"/>
                        <a:pt x="5681" y="4371"/>
                        <a:pt x="4524" y="5070"/>
                      </a:cubicBezTo>
                      <a:cubicBezTo>
                        <a:pt x="3851" y="5515"/>
                        <a:pt x="3089" y="5794"/>
                        <a:pt x="2288" y="5909"/>
                      </a:cubicBezTo>
                      <a:cubicBezTo>
                        <a:pt x="1500" y="5985"/>
                        <a:pt x="649" y="5794"/>
                        <a:pt x="39" y="5261"/>
                      </a:cubicBezTo>
                      <a:cubicBezTo>
                        <a:pt x="26" y="5235"/>
                        <a:pt x="13" y="5223"/>
                        <a:pt x="1" y="5210"/>
                      </a:cubicBezTo>
                      <a:lnTo>
                        <a:pt x="420" y="2783"/>
                      </a:lnTo>
                      <a:lnTo>
                        <a:pt x="7053" y="0"/>
                      </a:lnTo>
                      <a:cubicBezTo>
                        <a:pt x="7269" y="13"/>
                        <a:pt x="7485" y="64"/>
                        <a:pt x="7676" y="153"/>
                      </a:cubicBezTo>
                      <a:close/>
                    </a:path>
                  </a:pathLst>
                </a:custGeom>
                <a:solidFill>
                  <a:srgbClr val="372549">
                    <a:alpha val="11000"/>
                  </a:srgbClr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935" name="CustomShape 27"/>
                <p:cNvSpPr/>
                <p:nvPr/>
              </p:nvSpPr>
              <p:spPr>
                <a:xfrm>
                  <a:off x="6990120" y="1541520"/>
                  <a:ext cx="293040" cy="362520"/>
                </a:xfrm>
                <a:custGeom>
                  <a:avLst/>
                  <a:gdLst/>
                  <a:ahLst/>
                  <a:rect l="l" t="t" r="r" b="b"/>
                  <a:pathLst>
                    <a:path w="13711" h="16968">
                      <a:moveTo>
                        <a:pt x="6995" y="1"/>
                      </a:moveTo>
                      <a:cubicBezTo>
                        <a:pt x="6943" y="1"/>
                        <a:pt x="6890" y="2"/>
                        <a:pt x="6837" y="3"/>
                      </a:cubicBezTo>
                      <a:cubicBezTo>
                        <a:pt x="6366" y="16"/>
                        <a:pt x="5909" y="92"/>
                        <a:pt x="5452" y="232"/>
                      </a:cubicBezTo>
                      <a:cubicBezTo>
                        <a:pt x="3063" y="918"/>
                        <a:pt x="1436" y="3027"/>
                        <a:pt x="648" y="5391"/>
                      </a:cubicBezTo>
                      <a:cubicBezTo>
                        <a:pt x="534" y="5759"/>
                        <a:pt x="432" y="6128"/>
                        <a:pt x="356" y="6509"/>
                      </a:cubicBezTo>
                      <a:cubicBezTo>
                        <a:pt x="343" y="6610"/>
                        <a:pt x="318" y="6712"/>
                        <a:pt x="305" y="6801"/>
                      </a:cubicBezTo>
                      <a:cubicBezTo>
                        <a:pt x="216" y="7246"/>
                        <a:pt x="140" y="7691"/>
                        <a:pt x="89" y="8148"/>
                      </a:cubicBezTo>
                      <a:cubicBezTo>
                        <a:pt x="38" y="8605"/>
                        <a:pt x="0" y="9076"/>
                        <a:pt x="0" y="9546"/>
                      </a:cubicBezTo>
                      <a:cubicBezTo>
                        <a:pt x="0" y="9571"/>
                        <a:pt x="0" y="9584"/>
                        <a:pt x="0" y="9597"/>
                      </a:cubicBezTo>
                      <a:lnTo>
                        <a:pt x="0" y="9889"/>
                      </a:lnTo>
                      <a:cubicBezTo>
                        <a:pt x="0" y="9990"/>
                        <a:pt x="0" y="10105"/>
                        <a:pt x="0" y="10219"/>
                      </a:cubicBezTo>
                      <a:cubicBezTo>
                        <a:pt x="13" y="10791"/>
                        <a:pt x="77" y="11363"/>
                        <a:pt x="178" y="11935"/>
                      </a:cubicBezTo>
                      <a:cubicBezTo>
                        <a:pt x="280" y="12456"/>
                        <a:pt x="432" y="12964"/>
                        <a:pt x="636" y="13447"/>
                      </a:cubicBezTo>
                      <a:cubicBezTo>
                        <a:pt x="788" y="13828"/>
                        <a:pt x="979" y="14184"/>
                        <a:pt x="1220" y="14527"/>
                      </a:cubicBezTo>
                      <a:cubicBezTo>
                        <a:pt x="1957" y="15569"/>
                        <a:pt x="2948" y="16534"/>
                        <a:pt x="4549" y="16852"/>
                      </a:cubicBezTo>
                      <a:cubicBezTo>
                        <a:pt x="4931" y="16930"/>
                        <a:pt x="5316" y="16968"/>
                        <a:pt x="5699" y="16968"/>
                      </a:cubicBezTo>
                      <a:cubicBezTo>
                        <a:pt x="6883" y="16968"/>
                        <a:pt x="8046" y="16603"/>
                        <a:pt x="9035" y="15912"/>
                      </a:cubicBezTo>
                      <a:cubicBezTo>
                        <a:pt x="9378" y="15683"/>
                        <a:pt x="9683" y="15404"/>
                        <a:pt x="9975" y="15099"/>
                      </a:cubicBezTo>
                      <a:cubicBezTo>
                        <a:pt x="10471" y="14552"/>
                        <a:pt x="10928" y="13955"/>
                        <a:pt x="11335" y="13332"/>
                      </a:cubicBezTo>
                      <a:cubicBezTo>
                        <a:pt x="11360" y="13294"/>
                        <a:pt x="11386" y="13243"/>
                        <a:pt x="11424" y="13205"/>
                      </a:cubicBezTo>
                      <a:cubicBezTo>
                        <a:pt x="11602" y="12938"/>
                        <a:pt x="11754" y="12659"/>
                        <a:pt x="11919" y="12379"/>
                      </a:cubicBezTo>
                      <a:cubicBezTo>
                        <a:pt x="12402" y="11503"/>
                        <a:pt x="12783" y="10575"/>
                        <a:pt x="13050" y="9609"/>
                      </a:cubicBezTo>
                      <a:cubicBezTo>
                        <a:pt x="13711" y="7157"/>
                        <a:pt x="13546" y="4565"/>
                        <a:pt x="12034" y="2519"/>
                      </a:cubicBezTo>
                      <a:cubicBezTo>
                        <a:pt x="10846" y="922"/>
                        <a:pt x="8971" y="1"/>
                        <a:pt x="6995" y="1"/>
                      </a:cubicBezTo>
                      <a:close/>
                    </a:path>
                  </a:pathLst>
                </a:custGeom>
                <a:solidFill>
                  <a:srgbClr val="b75d69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936" name="CustomShape 28"/>
                <p:cNvSpPr/>
                <p:nvPr/>
              </p:nvSpPr>
              <p:spPr>
                <a:xfrm>
                  <a:off x="7217640" y="1729080"/>
                  <a:ext cx="119520" cy="95040"/>
                </a:xfrm>
                <a:custGeom>
                  <a:avLst/>
                  <a:gdLst/>
                  <a:ahLst/>
                  <a:rect l="l" t="t" r="r" b="b"/>
                  <a:pathLst>
                    <a:path w="5609" h="4455">
                      <a:moveTo>
                        <a:pt x="3474" y="1"/>
                      </a:moveTo>
                      <a:cubicBezTo>
                        <a:pt x="2157" y="1"/>
                        <a:pt x="598" y="1404"/>
                        <a:pt x="598" y="1404"/>
                      </a:cubicBezTo>
                      <a:lnTo>
                        <a:pt x="1" y="3056"/>
                      </a:lnTo>
                      <a:cubicBezTo>
                        <a:pt x="1" y="3056"/>
                        <a:pt x="319" y="4187"/>
                        <a:pt x="1818" y="4441"/>
                      </a:cubicBezTo>
                      <a:cubicBezTo>
                        <a:pt x="1869" y="4450"/>
                        <a:pt x="1920" y="4454"/>
                        <a:pt x="1973" y="4454"/>
                      </a:cubicBezTo>
                      <a:cubicBezTo>
                        <a:pt x="3461" y="4454"/>
                        <a:pt x="5608" y="1082"/>
                        <a:pt x="4270" y="223"/>
                      </a:cubicBezTo>
                      <a:cubicBezTo>
                        <a:pt x="4028" y="65"/>
                        <a:pt x="3756" y="1"/>
                        <a:pt x="3474" y="1"/>
                      </a:cubicBezTo>
                      <a:close/>
                    </a:path>
                  </a:pathLst>
                </a:custGeom>
                <a:solidFill>
                  <a:srgbClr val="b75d69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937" name="CustomShape 29"/>
                <p:cNvSpPr/>
                <p:nvPr/>
              </p:nvSpPr>
              <p:spPr>
                <a:xfrm>
                  <a:off x="7256520" y="1755000"/>
                  <a:ext cx="38160" cy="41760"/>
                </a:xfrm>
                <a:custGeom>
                  <a:avLst/>
                  <a:gdLst/>
                  <a:ahLst/>
                  <a:rect l="l" t="t" r="r" b="b"/>
                  <a:pathLst>
                    <a:path w="1805" h="1971">
                      <a:moveTo>
                        <a:pt x="1805" y="1"/>
                      </a:moveTo>
                      <a:cubicBezTo>
                        <a:pt x="1030" y="471"/>
                        <a:pt x="407" y="1157"/>
                        <a:pt x="0" y="1970"/>
                      </a:cubicBezTo>
                    </a:path>
                  </a:pathLst>
                </a:custGeom>
                <a:noFill/>
                <a:ln cap="rnd" w="1275">
                  <a:solidFill>
                    <a:schemeClr val="dk1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938" name="CustomShape 30"/>
                <p:cNvSpPr/>
                <p:nvPr/>
              </p:nvSpPr>
              <p:spPr>
                <a:xfrm>
                  <a:off x="7277400" y="1769760"/>
                  <a:ext cx="3960" cy="24480"/>
                </a:xfrm>
                <a:custGeom>
                  <a:avLst/>
                  <a:gdLst/>
                  <a:ahLst/>
                  <a:rect l="l" t="t" r="r" b="b"/>
                  <a:pathLst>
                    <a:path w="204" h="1158">
                      <a:moveTo>
                        <a:pt x="1" y="1"/>
                      </a:moveTo>
                      <a:cubicBezTo>
                        <a:pt x="166" y="369"/>
                        <a:pt x="204" y="776"/>
                        <a:pt x="115" y="1157"/>
                      </a:cubicBezTo>
                    </a:path>
                  </a:pathLst>
                </a:custGeom>
                <a:noFill/>
                <a:ln cap="rnd" w="1275">
                  <a:solidFill>
                    <a:schemeClr val="dk1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939" name="CustomShape 31"/>
                <p:cNvSpPr/>
                <p:nvPr/>
              </p:nvSpPr>
              <p:spPr>
                <a:xfrm>
                  <a:off x="7107840" y="1725840"/>
                  <a:ext cx="123120" cy="122760"/>
                </a:xfrm>
                <a:custGeom>
                  <a:avLst/>
                  <a:gdLst/>
                  <a:ahLst/>
                  <a:rect l="l" t="t" r="r" b="b"/>
                  <a:pathLst>
                    <a:path w="5770" h="5757">
                      <a:moveTo>
                        <a:pt x="3457" y="318"/>
                      </a:moveTo>
                      <a:cubicBezTo>
                        <a:pt x="4867" y="636"/>
                        <a:pt x="5769" y="2033"/>
                        <a:pt x="5452" y="3457"/>
                      </a:cubicBezTo>
                      <a:cubicBezTo>
                        <a:pt x="5134" y="4867"/>
                        <a:pt x="3723" y="5757"/>
                        <a:pt x="2313" y="5452"/>
                      </a:cubicBezTo>
                      <a:cubicBezTo>
                        <a:pt x="890" y="5134"/>
                        <a:pt x="0" y="3723"/>
                        <a:pt x="318" y="2313"/>
                      </a:cubicBezTo>
                      <a:cubicBezTo>
                        <a:pt x="636" y="890"/>
                        <a:pt x="2033" y="0"/>
                        <a:pt x="3457" y="318"/>
                      </a:cubicBezTo>
                      <a:close/>
                    </a:path>
                  </a:pathLst>
                </a:custGeom>
                <a:solidFill>
                  <a:srgbClr val="774c60">
                    <a:alpha val="10000"/>
                  </a:srgbClr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940" name="CustomShape 32"/>
                <p:cNvSpPr/>
                <p:nvPr/>
              </p:nvSpPr>
              <p:spPr>
                <a:xfrm>
                  <a:off x="6989400" y="1695960"/>
                  <a:ext cx="53640" cy="109440"/>
                </a:xfrm>
                <a:custGeom>
                  <a:avLst/>
                  <a:gdLst/>
                  <a:ahLst/>
                  <a:rect l="l" t="t" r="r" b="b"/>
                  <a:pathLst>
                    <a:path w="2529" h="5134">
                      <a:moveTo>
                        <a:pt x="2211" y="3126"/>
                      </a:moveTo>
                      <a:cubicBezTo>
                        <a:pt x="1995" y="4130"/>
                        <a:pt x="1195" y="4918"/>
                        <a:pt x="165" y="5134"/>
                      </a:cubicBezTo>
                      <a:cubicBezTo>
                        <a:pt x="64" y="4562"/>
                        <a:pt x="13" y="3990"/>
                        <a:pt x="0" y="3418"/>
                      </a:cubicBezTo>
                      <a:cubicBezTo>
                        <a:pt x="0" y="3304"/>
                        <a:pt x="0" y="3190"/>
                        <a:pt x="0" y="3075"/>
                      </a:cubicBezTo>
                      <a:lnTo>
                        <a:pt x="0" y="2796"/>
                      </a:lnTo>
                      <a:cubicBezTo>
                        <a:pt x="0" y="2783"/>
                        <a:pt x="0" y="2758"/>
                        <a:pt x="0" y="2745"/>
                      </a:cubicBezTo>
                      <a:cubicBezTo>
                        <a:pt x="13" y="2275"/>
                        <a:pt x="38" y="1805"/>
                        <a:pt x="89" y="1347"/>
                      </a:cubicBezTo>
                      <a:cubicBezTo>
                        <a:pt x="140" y="890"/>
                        <a:pt x="216" y="432"/>
                        <a:pt x="305" y="0"/>
                      </a:cubicBezTo>
                      <a:cubicBezTo>
                        <a:pt x="1678" y="356"/>
                        <a:pt x="2529" y="1728"/>
                        <a:pt x="2211" y="3126"/>
                      </a:cubicBezTo>
                      <a:close/>
                    </a:path>
                  </a:pathLst>
                </a:custGeom>
                <a:solidFill>
                  <a:srgbClr val="774c60">
                    <a:alpha val="10000"/>
                  </a:srgbClr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941" name="CustomShape 33"/>
                <p:cNvSpPr/>
                <p:nvPr/>
              </p:nvSpPr>
              <p:spPr>
                <a:xfrm>
                  <a:off x="7040160" y="1668960"/>
                  <a:ext cx="37440" cy="111600"/>
                </a:xfrm>
                <a:custGeom>
                  <a:avLst/>
                  <a:gdLst/>
                  <a:ahLst/>
                  <a:rect l="l" t="t" r="r" b="b"/>
                  <a:pathLst>
                    <a:path w="1767" h="5238">
                      <a:moveTo>
                        <a:pt x="1660" y="0"/>
                      </a:moveTo>
                      <a:cubicBezTo>
                        <a:pt x="1637" y="0"/>
                        <a:pt x="1615" y="10"/>
                        <a:pt x="1601" y="31"/>
                      </a:cubicBezTo>
                      <a:cubicBezTo>
                        <a:pt x="979" y="780"/>
                        <a:pt x="521" y="1632"/>
                        <a:pt x="242" y="2559"/>
                      </a:cubicBezTo>
                      <a:cubicBezTo>
                        <a:pt x="77" y="3017"/>
                        <a:pt x="0" y="3512"/>
                        <a:pt x="26" y="4008"/>
                      </a:cubicBezTo>
                      <a:cubicBezTo>
                        <a:pt x="39" y="4262"/>
                        <a:pt x="127" y="4504"/>
                        <a:pt x="255" y="4720"/>
                      </a:cubicBezTo>
                      <a:cubicBezTo>
                        <a:pt x="394" y="4936"/>
                        <a:pt x="572" y="5113"/>
                        <a:pt x="801" y="5228"/>
                      </a:cubicBezTo>
                      <a:cubicBezTo>
                        <a:pt x="812" y="5234"/>
                        <a:pt x="822" y="5237"/>
                        <a:pt x="832" y="5237"/>
                      </a:cubicBezTo>
                      <a:cubicBezTo>
                        <a:pt x="879" y="5237"/>
                        <a:pt x="907" y="5171"/>
                        <a:pt x="864" y="5139"/>
                      </a:cubicBezTo>
                      <a:cubicBezTo>
                        <a:pt x="509" y="4859"/>
                        <a:pt x="293" y="4440"/>
                        <a:pt x="305" y="3983"/>
                      </a:cubicBezTo>
                      <a:cubicBezTo>
                        <a:pt x="318" y="3525"/>
                        <a:pt x="394" y="3080"/>
                        <a:pt x="547" y="2648"/>
                      </a:cubicBezTo>
                      <a:cubicBezTo>
                        <a:pt x="826" y="1759"/>
                        <a:pt x="1220" y="920"/>
                        <a:pt x="1741" y="145"/>
                      </a:cubicBezTo>
                      <a:cubicBezTo>
                        <a:pt x="1767" y="107"/>
                        <a:pt x="1754" y="56"/>
                        <a:pt x="1716" y="18"/>
                      </a:cubicBezTo>
                      <a:cubicBezTo>
                        <a:pt x="1699" y="7"/>
                        <a:pt x="1679" y="0"/>
                        <a:pt x="1660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942" name="CustomShape 34"/>
                <p:cNvSpPr/>
                <p:nvPr/>
              </p:nvSpPr>
              <p:spPr>
                <a:xfrm>
                  <a:off x="7075080" y="1765080"/>
                  <a:ext cx="17640" cy="18720"/>
                </a:xfrm>
                <a:custGeom>
                  <a:avLst/>
                  <a:gdLst/>
                  <a:ahLst/>
                  <a:rect l="l" t="t" r="r" b="b"/>
                  <a:pathLst>
                    <a:path w="849" h="891">
                      <a:moveTo>
                        <a:pt x="636" y="1"/>
                      </a:moveTo>
                      <a:cubicBezTo>
                        <a:pt x="612" y="1"/>
                        <a:pt x="586" y="42"/>
                        <a:pt x="619" y="54"/>
                      </a:cubicBezTo>
                      <a:cubicBezTo>
                        <a:pt x="696" y="130"/>
                        <a:pt x="734" y="232"/>
                        <a:pt x="734" y="333"/>
                      </a:cubicBezTo>
                      <a:cubicBezTo>
                        <a:pt x="759" y="422"/>
                        <a:pt x="734" y="524"/>
                        <a:pt x="683" y="613"/>
                      </a:cubicBezTo>
                      <a:cubicBezTo>
                        <a:pt x="666" y="630"/>
                        <a:pt x="645" y="637"/>
                        <a:pt x="620" y="637"/>
                      </a:cubicBezTo>
                      <a:cubicBezTo>
                        <a:pt x="571" y="637"/>
                        <a:pt x="509" y="609"/>
                        <a:pt x="442" y="575"/>
                      </a:cubicBezTo>
                      <a:lnTo>
                        <a:pt x="124" y="448"/>
                      </a:lnTo>
                      <a:cubicBezTo>
                        <a:pt x="114" y="444"/>
                        <a:pt x="104" y="442"/>
                        <a:pt x="95" y="442"/>
                      </a:cubicBezTo>
                      <a:cubicBezTo>
                        <a:pt x="43" y="442"/>
                        <a:pt x="1" y="496"/>
                        <a:pt x="22" y="549"/>
                      </a:cubicBezTo>
                      <a:lnTo>
                        <a:pt x="137" y="854"/>
                      </a:lnTo>
                      <a:cubicBezTo>
                        <a:pt x="147" y="879"/>
                        <a:pt x="168" y="890"/>
                        <a:pt x="190" y="890"/>
                      </a:cubicBezTo>
                      <a:cubicBezTo>
                        <a:pt x="224" y="890"/>
                        <a:pt x="259" y="863"/>
                        <a:pt x="251" y="816"/>
                      </a:cubicBezTo>
                      <a:lnTo>
                        <a:pt x="218" y="652"/>
                      </a:lnTo>
                      <a:lnTo>
                        <a:pt x="218" y="652"/>
                      </a:lnTo>
                      <a:lnTo>
                        <a:pt x="391" y="714"/>
                      </a:lnTo>
                      <a:cubicBezTo>
                        <a:pt x="435" y="729"/>
                        <a:pt x="519" y="766"/>
                        <a:pt x="603" y="766"/>
                      </a:cubicBezTo>
                      <a:cubicBezTo>
                        <a:pt x="664" y="766"/>
                        <a:pt x="724" y="747"/>
                        <a:pt x="772" y="689"/>
                      </a:cubicBezTo>
                      <a:cubicBezTo>
                        <a:pt x="836" y="575"/>
                        <a:pt x="848" y="448"/>
                        <a:pt x="823" y="321"/>
                      </a:cubicBezTo>
                      <a:cubicBezTo>
                        <a:pt x="810" y="193"/>
                        <a:pt x="747" y="79"/>
                        <a:pt x="645" y="3"/>
                      </a:cubicBezTo>
                      <a:cubicBezTo>
                        <a:pt x="642" y="1"/>
                        <a:pt x="639" y="1"/>
                        <a:pt x="636" y="1"/>
                      </a:cubicBezTo>
                      <a:close/>
                    </a:path>
                  </a:pathLst>
                </a:custGeom>
                <a:solidFill>
                  <a:srgbClr val="372549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943" name="CustomShape 35"/>
                <p:cNvSpPr/>
                <p:nvPr/>
              </p:nvSpPr>
              <p:spPr>
                <a:xfrm>
                  <a:off x="7111080" y="1706040"/>
                  <a:ext cx="24120" cy="21960"/>
                </a:xfrm>
                <a:custGeom>
                  <a:avLst/>
                  <a:gdLst/>
                  <a:ahLst/>
                  <a:rect l="l" t="t" r="r" b="b"/>
                  <a:pathLst>
                    <a:path w="1145" h="1042">
                      <a:moveTo>
                        <a:pt x="562" y="1"/>
                      </a:moveTo>
                      <a:cubicBezTo>
                        <a:pt x="316" y="1"/>
                        <a:pt x="107" y="177"/>
                        <a:pt x="52" y="420"/>
                      </a:cubicBezTo>
                      <a:cubicBezTo>
                        <a:pt x="1" y="699"/>
                        <a:pt x="191" y="979"/>
                        <a:pt x="471" y="1030"/>
                      </a:cubicBezTo>
                      <a:cubicBezTo>
                        <a:pt x="508" y="1038"/>
                        <a:pt x="544" y="1042"/>
                        <a:pt x="580" y="1042"/>
                      </a:cubicBezTo>
                      <a:cubicBezTo>
                        <a:pt x="820" y="1042"/>
                        <a:pt x="1037" y="866"/>
                        <a:pt x="1081" y="623"/>
                      </a:cubicBezTo>
                      <a:cubicBezTo>
                        <a:pt x="1144" y="344"/>
                        <a:pt x="954" y="64"/>
                        <a:pt x="674" y="13"/>
                      </a:cubicBezTo>
                      <a:cubicBezTo>
                        <a:pt x="636" y="5"/>
                        <a:pt x="598" y="1"/>
                        <a:pt x="562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944" name="CustomShape 36"/>
                <p:cNvSpPr/>
                <p:nvPr/>
              </p:nvSpPr>
              <p:spPr>
                <a:xfrm>
                  <a:off x="7018560" y="1684800"/>
                  <a:ext cx="24840" cy="22680"/>
                </a:xfrm>
                <a:custGeom>
                  <a:avLst/>
                  <a:gdLst/>
                  <a:ahLst/>
                  <a:rect l="l" t="t" r="r" b="b"/>
                  <a:pathLst>
                    <a:path w="1170" h="1076">
                      <a:moveTo>
                        <a:pt x="574" y="0"/>
                      </a:moveTo>
                      <a:cubicBezTo>
                        <a:pt x="326" y="0"/>
                        <a:pt x="109" y="177"/>
                        <a:pt x="64" y="432"/>
                      </a:cubicBezTo>
                      <a:cubicBezTo>
                        <a:pt x="1" y="724"/>
                        <a:pt x="191" y="1004"/>
                        <a:pt x="484" y="1067"/>
                      </a:cubicBezTo>
                      <a:cubicBezTo>
                        <a:pt x="515" y="1073"/>
                        <a:pt x="547" y="1075"/>
                        <a:pt x="578" y="1075"/>
                      </a:cubicBezTo>
                      <a:cubicBezTo>
                        <a:pt x="834" y="1075"/>
                        <a:pt x="1062" y="895"/>
                        <a:pt x="1119" y="635"/>
                      </a:cubicBezTo>
                      <a:cubicBezTo>
                        <a:pt x="1170" y="355"/>
                        <a:pt x="979" y="63"/>
                        <a:pt x="687" y="12"/>
                      </a:cubicBezTo>
                      <a:cubicBezTo>
                        <a:pt x="649" y="4"/>
                        <a:pt x="611" y="0"/>
                        <a:pt x="574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945" name="CustomShape 37"/>
                <p:cNvSpPr/>
                <p:nvPr/>
              </p:nvSpPr>
              <p:spPr>
                <a:xfrm>
                  <a:off x="7112160" y="1662480"/>
                  <a:ext cx="68040" cy="42840"/>
                </a:xfrm>
                <a:custGeom>
                  <a:avLst/>
                  <a:gdLst/>
                  <a:ahLst/>
                  <a:rect l="l" t="t" r="r" b="b"/>
                  <a:pathLst>
                    <a:path w="3191" h="2022">
                      <a:moveTo>
                        <a:pt x="1137" y="1"/>
                      </a:moveTo>
                      <a:cubicBezTo>
                        <a:pt x="734" y="1"/>
                        <a:pt x="361" y="148"/>
                        <a:pt x="115" y="512"/>
                      </a:cubicBezTo>
                      <a:cubicBezTo>
                        <a:pt x="14" y="626"/>
                        <a:pt x="1" y="804"/>
                        <a:pt x="77" y="944"/>
                      </a:cubicBezTo>
                      <a:cubicBezTo>
                        <a:pt x="179" y="1083"/>
                        <a:pt x="382" y="1096"/>
                        <a:pt x="560" y="1134"/>
                      </a:cubicBezTo>
                      <a:cubicBezTo>
                        <a:pt x="1056" y="1211"/>
                        <a:pt x="1538" y="1401"/>
                        <a:pt x="1958" y="1681"/>
                      </a:cubicBezTo>
                      <a:cubicBezTo>
                        <a:pt x="2098" y="1782"/>
                        <a:pt x="2250" y="1871"/>
                        <a:pt x="2403" y="1948"/>
                      </a:cubicBezTo>
                      <a:cubicBezTo>
                        <a:pt x="2496" y="1994"/>
                        <a:pt x="2598" y="2022"/>
                        <a:pt x="2704" y="2022"/>
                      </a:cubicBezTo>
                      <a:cubicBezTo>
                        <a:pt x="2772" y="2022"/>
                        <a:pt x="2842" y="2010"/>
                        <a:pt x="2911" y="1986"/>
                      </a:cubicBezTo>
                      <a:cubicBezTo>
                        <a:pt x="3063" y="1922"/>
                        <a:pt x="3165" y="1782"/>
                        <a:pt x="3190" y="1604"/>
                      </a:cubicBezTo>
                      <a:cubicBezTo>
                        <a:pt x="3190" y="1439"/>
                        <a:pt x="3152" y="1274"/>
                        <a:pt x="3076" y="1134"/>
                      </a:cubicBezTo>
                      <a:cubicBezTo>
                        <a:pt x="2776" y="535"/>
                        <a:pt x="1903" y="1"/>
                        <a:pt x="1137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946" name="CustomShape 38"/>
                <p:cNvSpPr/>
                <p:nvPr/>
              </p:nvSpPr>
              <p:spPr>
                <a:xfrm>
                  <a:off x="7007760" y="1639080"/>
                  <a:ext cx="55800" cy="30960"/>
                </a:xfrm>
                <a:custGeom>
                  <a:avLst/>
                  <a:gdLst/>
                  <a:ahLst/>
                  <a:rect l="l" t="t" r="r" b="b"/>
                  <a:pathLst>
                    <a:path w="2631" h="1458">
                      <a:moveTo>
                        <a:pt x="1391" y="0"/>
                      </a:moveTo>
                      <a:cubicBezTo>
                        <a:pt x="1011" y="0"/>
                        <a:pt x="622" y="122"/>
                        <a:pt x="356" y="344"/>
                      </a:cubicBezTo>
                      <a:cubicBezTo>
                        <a:pt x="229" y="433"/>
                        <a:pt x="128" y="547"/>
                        <a:pt x="64" y="687"/>
                      </a:cubicBezTo>
                      <a:cubicBezTo>
                        <a:pt x="1" y="827"/>
                        <a:pt x="13" y="992"/>
                        <a:pt x="90" y="1132"/>
                      </a:cubicBezTo>
                      <a:cubicBezTo>
                        <a:pt x="178" y="1246"/>
                        <a:pt x="306" y="1309"/>
                        <a:pt x="445" y="1309"/>
                      </a:cubicBezTo>
                      <a:cubicBezTo>
                        <a:pt x="585" y="1309"/>
                        <a:pt x="725" y="1297"/>
                        <a:pt x="865" y="1259"/>
                      </a:cubicBezTo>
                      <a:cubicBezTo>
                        <a:pt x="973" y="1245"/>
                        <a:pt x="1082" y="1237"/>
                        <a:pt x="1192" y="1237"/>
                      </a:cubicBezTo>
                      <a:cubicBezTo>
                        <a:pt x="1480" y="1237"/>
                        <a:pt x="1770" y="1288"/>
                        <a:pt x="2046" y="1398"/>
                      </a:cubicBezTo>
                      <a:cubicBezTo>
                        <a:pt x="2126" y="1438"/>
                        <a:pt x="2215" y="1458"/>
                        <a:pt x="2302" y="1458"/>
                      </a:cubicBezTo>
                      <a:cubicBezTo>
                        <a:pt x="2354" y="1458"/>
                        <a:pt x="2405" y="1451"/>
                        <a:pt x="2453" y="1437"/>
                      </a:cubicBezTo>
                      <a:cubicBezTo>
                        <a:pt x="2567" y="1335"/>
                        <a:pt x="2631" y="1195"/>
                        <a:pt x="2618" y="1055"/>
                      </a:cubicBezTo>
                      <a:cubicBezTo>
                        <a:pt x="2610" y="323"/>
                        <a:pt x="2012" y="0"/>
                        <a:pt x="1391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947" name="CustomShape 39"/>
                <p:cNvSpPr/>
                <p:nvPr/>
              </p:nvSpPr>
              <p:spPr>
                <a:xfrm>
                  <a:off x="7030800" y="1801440"/>
                  <a:ext cx="90000" cy="21600"/>
                </a:xfrm>
                <a:custGeom>
                  <a:avLst/>
                  <a:gdLst/>
                  <a:ahLst/>
                  <a:rect l="l" t="t" r="r" b="b"/>
                  <a:pathLst>
                    <a:path w="4220" h="1030">
                      <a:moveTo>
                        <a:pt x="26" y="115"/>
                      </a:moveTo>
                      <a:cubicBezTo>
                        <a:pt x="1" y="64"/>
                        <a:pt x="2288" y="1030"/>
                        <a:pt x="4219" y="1"/>
                      </a:cubicBezTo>
                    </a:path>
                  </a:pathLst>
                </a:custGeom>
                <a:solidFill>
                  <a:schemeClr val="dk1"/>
                </a:solidFill>
                <a:ln cap="rnd" w="1600">
                  <a:solidFill>
                    <a:schemeClr val="dk1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948" name="CustomShape 40"/>
                <p:cNvSpPr/>
                <p:nvPr/>
              </p:nvSpPr>
              <p:spPr>
                <a:xfrm>
                  <a:off x="7059960" y="1827360"/>
                  <a:ext cx="32400" cy="8640"/>
                </a:xfrm>
                <a:custGeom>
                  <a:avLst/>
                  <a:gdLst/>
                  <a:ahLst/>
                  <a:rect l="l" t="t" r="r" b="b"/>
                  <a:pathLst>
                    <a:path w="1526" h="421">
                      <a:moveTo>
                        <a:pt x="1" y="115"/>
                      </a:moveTo>
                      <a:cubicBezTo>
                        <a:pt x="1" y="115"/>
                        <a:pt x="814" y="420"/>
                        <a:pt x="1526" y="1"/>
                      </a:cubicBezTo>
                    </a:path>
                  </a:pathLst>
                </a:custGeom>
                <a:noFill/>
                <a:ln cap="rnd" w="950">
                  <a:solidFill>
                    <a:schemeClr val="dk1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949" name="CustomShape 41"/>
                <p:cNvSpPr/>
                <p:nvPr/>
              </p:nvSpPr>
              <p:spPr>
                <a:xfrm>
                  <a:off x="6980040" y="1457640"/>
                  <a:ext cx="305280" cy="240480"/>
                </a:xfrm>
                <a:custGeom>
                  <a:avLst/>
                  <a:gdLst/>
                  <a:ahLst/>
                  <a:rect l="l" t="t" r="r" b="b"/>
                  <a:pathLst>
                    <a:path w="14296" h="11267">
                      <a:moveTo>
                        <a:pt x="8151" y="0"/>
                      </a:moveTo>
                      <a:cubicBezTo>
                        <a:pt x="7949" y="0"/>
                        <a:pt x="7747" y="24"/>
                        <a:pt x="7548" y="73"/>
                      </a:cubicBezTo>
                      <a:cubicBezTo>
                        <a:pt x="6888" y="251"/>
                        <a:pt x="6354" y="708"/>
                        <a:pt x="5757" y="1064"/>
                      </a:cubicBezTo>
                      <a:cubicBezTo>
                        <a:pt x="4931" y="1534"/>
                        <a:pt x="3762" y="1547"/>
                        <a:pt x="2847" y="1826"/>
                      </a:cubicBezTo>
                      <a:cubicBezTo>
                        <a:pt x="1779" y="2157"/>
                        <a:pt x="877" y="2906"/>
                        <a:pt x="356" y="3897"/>
                      </a:cubicBezTo>
                      <a:cubicBezTo>
                        <a:pt x="153" y="4291"/>
                        <a:pt x="0" y="4762"/>
                        <a:pt x="115" y="5194"/>
                      </a:cubicBezTo>
                      <a:cubicBezTo>
                        <a:pt x="215" y="5572"/>
                        <a:pt x="577" y="5901"/>
                        <a:pt x="956" y="5901"/>
                      </a:cubicBezTo>
                      <a:cubicBezTo>
                        <a:pt x="1010" y="5901"/>
                        <a:pt x="1065" y="5894"/>
                        <a:pt x="1119" y="5880"/>
                      </a:cubicBezTo>
                      <a:lnTo>
                        <a:pt x="1119" y="5880"/>
                      </a:lnTo>
                      <a:cubicBezTo>
                        <a:pt x="826" y="6299"/>
                        <a:pt x="509" y="6731"/>
                        <a:pt x="420" y="7227"/>
                      </a:cubicBezTo>
                      <a:cubicBezTo>
                        <a:pt x="318" y="7735"/>
                        <a:pt x="496" y="8332"/>
                        <a:pt x="953" y="8561"/>
                      </a:cubicBezTo>
                      <a:cubicBezTo>
                        <a:pt x="1101" y="8635"/>
                        <a:pt x="1257" y="8665"/>
                        <a:pt x="1416" y="8665"/>
                      </a:cubicBezTo>
                      <a:cubicBezTo>
                        <a:pt x="1748" y="8665"/>
                        <a:pt x="2093" y="8533"/>
                        <a:pt x="2402" y="8396"/>
                      </a:cubicBezTo>
                      <a:lnTo>
                        <a:pt x="4943" y="7366"/>
                      </a:lnTo>
                      <a:lnTo>
                        <a:pt x="4943" y="7366"/>
                      </a:lnTo>
                      <a:cubicBezTo>
                        <a:pt x="4854" y="7938"/>
                        <a:pt x="4791" y="8586"/>
                        <a:pt x="5147" y="9044"/>
                      </a:cubicBezTo>
                      <a:cubicBezTo>
                        <a:pt x="5409" y="9381"/>
                        <a:pt x="5830" y="9532"/>
                        <a:pt x="6257" y="9532"/>
                      </a:cubicBezTo>
                      <a:cubicBezTo>
                        <a:pt x="6410" y="9532"/>
                        <a:pt x="6563" y="9513"/>
                        <a:pt x="6710" y="9476"/>
                      </a:cubicBezTo>
                      <a:cubicBezTo>
                        <a:pt x="7256" y="9336"/>
                        <a:pt x="7739" y="8993"/>
                        <a:pt x="8184" y="8650"/>
                      </a:cubicBezTo>
                      <a:cubicBezTo>
                        <a:pt x="8415" y="8472"/>
                        <a:pt x="8714" y="8300"/>
                        <a:pt x="8982" y="8300"/>
                      </a:cubicBezTo>
                      <a:cubicBezTo>
                        <a:pt x="9097" y="8300"/>
                        <a:pt x="9206" y="8332"/>
                        <a:pt x="9302" y="8408"/>
                      </a:cubicBezTo>
                      <a:cubicBezTo>
                        <a:pt x="9480" y="8561"/>
                        <a:pt x="9518" y="8815"/>
                        <a:pt x="9543" y="9044"/>
                      </a:cubicBezTo>
                      <a:cubicBezTo>
                        <a:pt x="9569" y="9425"/>
                        <a:pt x="9620" y="9793"/>
                        <a:pt x="9708" y="10175"/>
                      </a:cubicBezTo>
                      <a:cubicBezTo>
                        <a:pt x="9785" y="10543"/>
                        <a:pt x="10013" y="10874"/>
                        <a:pt x="10318" y="11090"/>
                      </a:cubicBezTo>
                      <a:cubicBezTo>
                        <a:pt x="10511" y="11212"/>
                        <a:pt x="10732" y="11266"/>
                        <a:pt x="10957" y="11266"/>
                      </a:cubicBezTo>
                      <a:cubicBezTo>
                        <a:pt x="11341" y="11266"/>
                        <a:pt x="11738" y="11109"/>
                        <a:pt x="12034" y="10861"/>
                      </a:cubicBezTo>
                      <a:cubicBezTo>
                        <a:pt x="12517" y="10467"/>
                        <a:pt x="12809" y="9895"/>
                        <a:pt x="13076" y="9349"/>
                      </a:cubicBezTo>
                      <a:cubicBezTo>
                        <a:pt x="13406" y="8688"/>
                        <a:pt x="13622" y="7926"/>
                        <a:pt x="13876" y="7239"/>
                      </a:cubicBezTo>
                      <a:cubicBezTo>
                        <a:pt x="14118" y="6541"/>
                        <a:pt x="14296" y="5804"/>
                        <a:pt x="14207" y="5079"/>
                      </a:cubicBezTo>
                      <a:cubicBezTo>
                        <a:pt x="14105" y="4355"/>
                        <a:pt x="13673" y="3631"/>
                        <a:pt x="13000" y="3364"/>
                      </a:cubicBezTo>
                      <a:cubicBezTo>
                        <a:pt x="12682" y="3237"/>
                        <a:pt x="12339" y="3199"/>
                        <a:pt x="12047" y="3059"/>
                      </a:cubicBezTo>
                      <a:cubicBezTo>
                        <a:pt x="11462" y="2792"/>
                        <a:pt x="11157" y="2157"/>
                        <a:pt x="10789" y="1636"/>
                      </a:cubicBezTo>
                      <a:cubicBezTo>
                        <a:pt x="10445" y="1089"/>
                        <a:pt x="9963" y="645"/>
                        <a:pt x="9404" y="327"/>
                      </a:cubicBezTo>
                      <a:cubicBezTo>
                        <a:pt x="9014" y="110"/>
                        <a:pt x="8583" y="0"/>
                        <a:pt x="8151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950" name="CustomShape 42"/>
                <p:cNvSpPr/>
                <p:nvPr/>
              </p:nvSpPr>
              <p:spPr>
                <a:xfrm>
                  <a:off x="7233120" y="1609560"/>
                  <a:ext cx="77760" cy="159120"/>
                </a:xfrm>
                <a:custGeom>
                  <a:avLst/>
                  <a:gdLst/>
                  <a:ahLst/>
                  <a:rect l="l" t="t" r="r" b="b"/>
                  <a:pathLst>
                    <a:path w="3660" h="7457">
                      <a:moveTo>
                        <a:pt x="1394" y="0"/>
                      </a:moveTo>
                      <a:cubicBezTo>
                        <a:pt x="1035" y="0"/>
                        <a:pt x="710" y="163"/>
                        <a:pt x="521" y="582"/>
                      </a:cubicBezTo>
                      <a:cubicBezTo>
                        <a:pt x="0" y="1777"/>
                        <a:pt x="966" y="2920"/>
                        <a:pt x="839" y="4089"/>
                      </a:cubicBezTo>
                      <a:cubicBezTo>
                        <a:pt x="775" y="4560"/>
                        <a:pt x="496" y="4979"/>
                        <a:pt x="318" y="5424"/>
                      </a:cubicBezTo>
                      <a:cubicBezTo>
                        <a:pt x="115" y="5907"/>
                        <a:pt x="26" y="6428"/>
                        <a:pt x="51" y="6948"/>
                      </a:cubicBezTo>
                      <a:cubicBezTo>
                        <a:pt x="64" y="7165"/>
                        <a:pt x="153" y="7444"/>
                        <a:pt x="369" y="7457"/>
                      </a:cubicBezTo>
                      <a:cubicBezTo>
                        <a:pt x="508" y="7444"/>
                        <a:pt x="636" y="7381"/>
                        <a:pt x="724" y="7266"/>
                      </a:cubicBezTo>
                      <a:cubicBezTo>
                        <a:pt x="1589" y="6402"/>
                        <a:pt x="2465" y="5525"/>
                        <a:pt x="2999" y="4433"/>
                      </a:cubicBezTo>
                      <a:cubicBezTo>
                        <a:pt x="3520" y="3340"/>
                        <a:pt x="3660" y="1980"/>
                        <a:pt x="3012" y="938"/>
                      </a:cubicBezTo>
                      <a:cubicBezTo>
                        <a:pt x="2708" y="467"/>
                        <a:pt x="2002" y="0"/>
                        <a:pt x="1394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951" name="CustomShape 43"/>
                <p:cNvSpPr/>
                <p:nvPr/>
              </p:nvSpPr>
              <p:spPr>
                <a:xfrm>
                  <a:off x="7219080" y="3632040"/>
                  <a:ext cx="263160" cy="282960"/>
                </a:xfrm>
                <a:custGeom>
                  <a:avLst/>
                  <a:gdLst/>
                  <a:ahLst/>
                  <a:rect l="l" t="t" r="r" b="b"/>
                  <a:pathLst>
                    <a:path w="12314" h="13239">
                      <a:moveTo>
                        <a:pt x="6011" y="1"/>
                      </a:moveTo>
                      <a:lnTo>
                        <a:pt x="1563" y="1144"/>
                      </a:lnTo>
                      <a:cubicBezTo>
                        <a:pt x="1563" y="1144"/>
                        <a:pt x="1042" y="1564"/>
                        <a:pt x="941" y="2758"/>
                      </a:cubicBezTo>
                      <a:cubicBezTo>
                        <a:pt x="839" y="3965"/>
                        <a:pt x="0" y="5782"/>
                        <a:pt x="420" y="6672"/>
                      </a:cubicBezTo>
                      <a:cubicBezTo>
                        <a:pt x="839" y="7561"/>
                        <a:pt x="2555" y="8082"/>
                        <a:pt x="3762" y="9277"/>
                      </a:cubicBezTo>
                      <a:cubicBezTo>
                        <a:pt x="4956" y="10484"/>
                        <a:pt x="7358" y="13038"/>
                        <a:pt x="8501" y="13191"/>
                      </a:cubicBezTo>
                      <a:cubicBezTo>
                        <a:pt x="8723" y="13220"/>
                        <a:pt x="9003" y="13238"/>
                        <a:pt x="9309" y="13238"/>
                      </a:cubicBezTo>
                      <a:cubicBezTo>
                        <a:pt x="10581" y="13238"/>
                        <a:pt x="12313" y="12926"/>
                        <a:pt x="12313" y="11831"/>
                      </a:cubicBezTo>
                      <a:cubicBezTo>
                        <a:pt x="12313" y="10484"/>
                        <a:pt x="9391" y="6202"/>
                        <a:pt x="9035" y="5211"/>
                      </a:cubicBezTo>
                      <a:cubicBezTo>
                        <a:pt x="8666" y="4220"/>
                        <a:pt x="7358" y="1361"/>
                        <a:pt x="7358" y="1361"/>
                      </a:cubicBezTo>
                      <a:lnTo>
                        <a:pt x="6011" y="1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952" name="CustomShape 44"/>
                <p:cNvSpPr/>
                <p:nvPr/>
              </p:nvSpPr>
              <p:spPr>
                <a:xfrm>
                  <a:off x="7252560" y="3590640"/>
                  <a:ext cx="123480" cy="80640"/>
                </a:xfrm>
                <a:custGeom>
                  <a:avLst/>
                  <a:gdLst/>
                  <a:ahLst/>
                  <a:rect l="l" t="t" r="r" b="b"/>
                  <a:pathLst>
                    <a:path w="5795" h="3781">
                      <a:moveTo>
                        <a:pt x="115" y="0"/>
                      </a:moveTo>
                      <a:lnTo>
                        <a:pt x="0" y="3075"/>
                      </a:lnTo>
                      <a:cubicBezTo>
                        <a:pt x="0" y="3075"/>
                        <a:pt x="833" y="3780"/>
                        <a:pt x="1657" y="3780"/>
                      </a:cubicBezTo>
                      <a:cubicBezTo>
                        <a:pt x="1732" y="3780"/>
                        <a:pt x="1807" y="3774"/>
                        <a:pt x="1881" y="3762"/>
                      </a:cubicBezTo>
                      <a:cubicBezTo>
                        <a:pt x="2770" y="3596"/>
                        <a:pt x="3050" y="2834"/>
                        <a:pt x="4244" y="2783"/>
                      </a:cubicBezTo>
                      <a:cubicBezTo>
                        <a:pt x="4297" y="2781"/>
                        <a:pt x="4348" y="2780"/>
                        <a:pt x="4397" y="2780"/>
                      </a:cubicBezTo>
                      <a:cubicBezTo>
                        <a:pt x="5481" y="2780"/>
                        <a:pt x="5795" y="3292"/>
                        <a:pt x="5795" y="3292"/>
                      </a:cubicBezTo>
                      <a:lnTo>
                        <a:pt x="5579" y="839"/>
                      </a:lnTo>
                      <a:lnTo>
                        <a:pt x="115" y="0"/>
                      </a:lnTo>
                      <a:close/>
                    </a:path>
                  </a:pathLst>
                </a:custGeom>
                <a:solidFill>
                  <a:srgbClr val="b75d69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953" name="CustomShape 45"/>
                <p:cNvSpPr/>
                <p:nvPr/>
              </p:nvSpPr>
              <p:spPr>
                <a:xfrm>
                  <a:off x="7484400" y="2734200"/>
                  <a:ext cx="233640" cy="282240"/>
                </a:xfrm>
                <a:custGeom>
                  <a:avLst/>
                  <a:gdLst/>
                  <a:ahLst/>
                  <a:rect l="l" t="t" r="r" b="b"/>
                  <a:pathLst>
                    <a:path w="10941" h="13189">
                      <a:moveTo>
                        <a:pt x="3197" y="1"/>
                      </a:moveTo>
                      <a:cubicBezTo>
                        <a:pt x="2715" y="1"/>
                        <a:pt x="2478" y="142"/>
                        <a:pt x="2478" y="142"/>
                      </a:cubicBezTo>
                      <a:lnTo>
                        <a:pt x="0" y="3636"/>
                      </a:lnTo>
                      <a:lnTo>
                        <a:pt x="725" y="5275"/>
                      </a:lnTo>
                      <a:cubicBezTo>
                        <a:pt x="725" y="5275"/>
                        <a:pt x="2808" y="7359"/>
                        <a:pt x="3545" y="8020"/>
                      </a:cubicBezTo>
                      <a:cubicBezTo>
                        <a:pt x="4282" y="8681"/>
                        <a:pt x="7053" y="12671"/>
                        <a:pt x="8234" y="13128"/>
                      </a:cubicBezTo>
                      <a:cubicBezTo>
                        <a:pt x="8341" y="13169"/>
                        <a:pt x="8447" y="13188"/>
                        <a:pt x="8550" y="13188"/>
                      </a:cubicBezTo>
                      <a:cubicBezTo>
                        <a:pt x="9605" y="13188"/>
                        <a:pt x="10468" y="11216"/>
                        <a:pt x="10699" y="10244"/>
                      </a:cubicBezTo>
                      <a:cubicBezTo>
                        <a:pt x="10941" y="9176"/>
                        <a:pt x="9505" y="6241"/>
                        <a:pt x="8857" y="4780"/>
                      </a:cubicBezTo>
                      <a:cubicBezTo>
                        <a:pt x="8209" y="3331"/>
                        <a:pt x="8336" y="1654"/>
                        <a:pt x="7701" y="993"/>
                      </a:cubicBezTo>
                      <a:cubicBezTo>
                        <a:pt x="7065" y="333"/>
                        <a:pt x="5185" y="460"/>
                        <a:pt x="4105" y="142"/>
                      </a:cubicBezTo>
                      <a:cubicBezTo>
                        <a:pt x="3740" y="36"/>
                        <a:pt x="3438" y="1"/>
                        <a:pt x="3197" y="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954" name="CustomShape 46"/>
                <p:cNvSpPr/>
                <p:nvPr/>
              </p:nvSpPr>
              <p:spPr>
                <a:xfrm>
                  <a:off x="7455600" y="2725920"/>
                  <a:ext cx="90000" cy="120960"/>
                </a:xfrm>
                <a:custGeom>
                  <a:avLst/>
                  <a:gdLst/>
                  <a:ahLst/>
                  <a:rect l="l" t="t" r="r" b="b"/>
                  <a:pathLst>
                    <a:path w="4219" h="5656">
                      <a:moveTo>
                        <a:pt x="788" y="1"/>
                      </a:moveTo>
                      <a:lnTo>
                        <a:pt x="0" y="4652"/>
                      </a:lnTo>
                      <a:lnTo>
                        <a:pt x="2072" y="5655"/>
                      </a:lnTo>
                      <a:cubicBezTo>
                        <a:pt x="2072" y="5655"/>
                        <a:pt x="1703" y="5173"/>
                        <a:pt x="2148" y="4131"/>
                      </a:cubicBezTo>
                      <a:cubicBezTo>
                        <a:pt x="2593" y="3101"/>
                        <a:pt x="3355" y="3114"/>
                        <a:pt x="3787" y="2390"/>
                      </a:cubicBezTo>
                      <a:cubicBezTo>
                        <a:pt x="4219" y="1666"/>
                        <a:pt x="3825" y="522"/>
                        <a:pt x="3825" y="522"/>
                      </a:cubicBezTo>
                      <a:lnTo>
                        <a:pt x="788" y="1"/>
                      </a:lnTo>
                      <a:close/>
                    </a:path>
                  </a:pathLst>
                </a:custGeom>
                <a:solidFill>
                  <a:srgbClr val="b75d69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955" name="CustomShape 47"/>
                <p:cNvSpPr/>
                <p:nvPr/>
              </p:nvSpPr>
              <p:spPr>
                <a:xfrm>
                  <a:off x="6713640" y="2545920"/>
                  <a:ext cx="793800" cy="1089000"/>
                </a:xfrm>
                <a:custGeom>
                  <a:avLst/>
                  <a:gdLst/>
                  <a:ahLst/>
                  <a:rect l="l" t="t" r="r" b="b"/>
                  <a:pathLst>
                    <a:path w="37131" h="50924">
                      <a:moveTo>
                        <a:pt x="5531" y="0"/>
                      </a:moveTo>
                      <a:cubicBezTo>
                        <a:pt x="4366" y="0"/>
                        <a:pt x="3965" y="159"/>
                        <a:pt x="3965" y="159"/>
                      </a:cubicBezTo>
                      <a:cubicBezTo>
                        <a:pt x="3965" y="159"/>
                        <a:pt x="1" y="2179"/>
                        <a:pt x="1538" y="7046"/>
                      </a:cubicBezTo>
                      <a:cubicBezTo>
                        <a:pt x="2059" y="8710"/>
                        <a:pt x="3368" y="10489"/>
                        <a:pt x="4956" y="12128"/>
                      </a:cubicBezTo>
                      <a:cubicBezTo>
                        <a:pt x="5033" y="12192"/>
                        <a:pt x="5096" y="12281"/>
                        <a:pt x="5172" y="12357"/>
                      </a:cubicBezTo>
                      <a:cubicBezTo>
                        <a:pt x="8209" y="15407"/>
                        <a:pt x="12136" y="17897"/>
                        <a:pt x="13559" y="18024"/>
                      </a:cubicBezTo>
                      <a:cubicBezTo>
                        <a:pt x="13861" y="18054"/>
                        <a:pt x="14160" y="18066"/>
                        <a:pt x="14455" y="18066"/>
                      </a:cubicBezTo>
                      <a:cubicBezTo>
                        <a:pt x="16131" y="18066"/>
                        <a:pt x="17663" y="17663"/>
                        <a:pt x="18699" y="17663"/>
                      </a:cubicBezTo>
                      <a:cubicBezTo>
                        <a:pt x="18823" y="17663"/>
                        <a:pt x="18939" y="17668"/>
                        <a:pt x="19048" y="17681"/>
                      </a:cubicBezTo>
                      <a:cubicBezTo>
                        <a:pt x="20103" y="17796"/>
                        <a:pt x="22390" y="18304"/>
                        <a:pt x="22911" y="18418"/>
                      </a:cubicBezTo>
                      <a:lnTo>
                        <a:pt x="23013" y="18444"/>
                      </a:lnTo>
                      <a:cubicBezTo>
                        <a:pt x="23013" y="18444"/>
                        <a:pt x="23026" y="18469"/>
                        <a:pt x="23038" y="18533"/>
                      </a:cubicBezTo>
                      <a:cubicBezTo>
                        <a:pt x="23280" y="19333"/>
                        <a:pt x="24881" y="24759"/>
                        <a:pt x="24754" y="26512"/>
                      </a:cubicBezTo>
                      <a:cubicBezTo>
                        <a:pt x="24614" y="28380"/>
                        <a:pt x="23775" y="42701"/>
                        <a:pt x="24830" y="50210"/>
                      </a:cubicBezTo>
                      <a:cubicBezTo>
                        <a:pt x="24830" y="50210"/>
                        <a:pt x="26814" y="50924"/>
                        <a:pt x="28832" y="50924"/>
                      </a:cubicBezTo>
                      <a:cubicBezTo>
                        <a:pt x="29639" y="50924"/>
                        <a:pt x="30452" y="50810"/>
                        <a:pt x="31145" y="50490"/>
                      </a:cubicBezTo>
                      <a:cubicBezTo>
                        <a:pt x="31145" y="50490"/>
                        <a:pt x="34424" y="25051"/>
                        <a:pt x="34347" y="21646"/>
                      </a:cubicBezTo>
                      <a:cubicBezTo>
                        <a:pt x="34284" y="18634"/>
                        <a:pt x="33026" y="14416"/>
                        <a:pt x="32721" y="13463"/>
                      </a:cubicBezTo>
                      <a:cubicBezTo>
                        <a:pt x="32683" y="13335"/>
                        <a:pt x="32657" y="13259"/>
                        <a:pt x="32657" y="13259"/>
                      </a:cubicBezTo>
                      <a:lnTo>
                        <a:pt x="32657" y="13259"/>
                      </a:lnTo>
                      <a:lnTo>
                        <a:pt x="35669" y="13653"/>
                      </a:lnTo>
                      <a:lnTo>
                        <a:pt x="35694" y="13551"/>
                      </a:lnTo>
                      <a:lnTo>
                        <a:pt x="35809" y="13158"/>
                      </a:lnTo>
                      <a:lnTo>
                        <a:pt x="35821" y="13081"/>
                      </a:lnTo>
                      <a:lnTo>
                        <a:pt x="37130" y="8431"/>
                      </a:lnTo>
                      <a:cubicBezTo>
                        <a:pt x="37130" y="8431"/>
                        <a:pt x="27028" y="4974"/>
                        <a:pt x="18019" y="2382"/>
                      </a:cubicBezTo>
                      <a:cubicBezTo>
                        <a:pt x="11053" y="389"/>
                        <a:pt x="7355" y="0"/>
                        <a:pt x="5531" y="0"/>
                      </a:cubicBezTo>
                      <a:close/>
                    </a:path>
                  </a:pathLst>
                </a:custGeom>
                <a:solidFill>
                  <a:schemeClr val="lt2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956" name="CustomShape 48"/>
                <p:cNvSpPr/>
                <p:nvPr/>
              </p:nvSpPr>
              <p:spPr>
                <a:xfrm>
                  <a:off x="7108560" y="2801880"/>
                  <a:ext cx="30960" cy="48960"/>
                </a:xfrm>
                <a:custGeom>
                  <a:avLst/>
                  <a:gdLst/>
                  <a:ahLst/>
                  <a:rect l="l" t="t" r="r" b="b"/>
                  <a:pathLst>
                    <a:path w="1463" h="2314">
                      <a:moveTo>
                        <a:pt x="1" y="0"/>
                      </a:moveTo>
                      <a:lnTo>
                        <a:pt x="1" y="204"/>
                      </a:lnTo>
                      <a:cubicBezTo>
                        <a:pt x="1" y="623"/>
                        <a:pt x="13" y="1055"/>
                        <a:pt x="52" y="1474"/>
                      </a:cubicBezTo>
                      <a:cubicBezTo>
                        <a:pt x="64" y="1652"/>
                        <a:pt x="102" y="1830"/>
                        <a:pt x="179" y="1995"/>
                      </a:cubicBezTo>
                      <a:cubicBezTo>
                        <a:pt x="268" y="2173"/>
                        <a:pt x="446" y="2300"/>
                        <a:pt x="649" y="2313"/>
                      </a:cubicBezTo>
                      <a:cubicBezTo>
                        <a:pt x="954" y="2300"/>
                        <a:pt x="1183" y="2021"/>
                        <a:pt x="1271" y="1551"/>
                      </a:cubicBezTo>
                      <a:cubicBezTo>
                        <a:pt x="1348" y="1144"/>
                        <a:pt x="1399" y="737"/>
                        <a:pt x="1449" y="331"/>
                      </a:cubicBezTo>
                      <a:cubicBezTo>
                        <a:pt x="1449" y="255"/>
                        <a:pt x="1462" y="191"/>
                        <a:pt x="1462" y="115"/>
                      </a:cubicBezTo>
                      <a:cubicBezTo>
                        <a:pt x="1420" y="115"/>
                        <a:pt x="1377" y="109"/>
                        <a:pt x="1335" y="109"/>
                      </a:cubicBezTo>
                      <a:cubicBezTo>
                        <a:pt x="1314" y="109"/>
                        <a:pt x="1293" y="111"/>
                        <a:pt x="1271" y="115"/>
                      </a:cubicBezTo>
                      <a:cubicBezTo>
                        <a:pt x="1259" y="178"/>
                        <a:pt x="1259" y="242"/>
                        <a:pt x="1246" y="318"/>
                      </a:cubicBezTo>
                      <a:cubicBezTo>
                        <a:pt x="1208" y="725"/>
                        <a:pt x="1144" y="1119"/>
                        <a:pt x="1068" y="1525"/>
                      </a:cubicBezTo>
                      <a:cubicBezTo>
                        <a:pt x="1043" y="1665"/>
                        <a:pt x="941" y="2122"/>
                        <a:pt x="662" y="2122"/>
                      </a:cubicBezTo>
                      <a:cubicBezTo>
                        <a:pt x="522" y="2097"/>
                        <a:pt x="420" y="2021"/>
                        <a:pt x="357" y="1906"/>
                      </a:cubicBezTo>
                      <a:cubicBezTo>
                        <a:pt x="293" y="1767"/>
                        <a:pt x="268" y="1614"/>
                        <a:pt x="255" y="1462"/>
                      </a:cubicBezTo>
                      <a:cubicBezTo>
                        <a:pt x="230" y="1055"/>
                        <a:pt x="204" y="636"/>
                        <a:pt x="204" y="216"/>
                      </a:cubicBezTo>
                      <a:lnTo>
                        <a:pt x="204" y="13"/>
                      </a:lnTo>
                      <a:cubicBezTo>
                        <a:pt x="141" y="13"/>
                        <a:pt x="64" y="0"/>
                        <a:pt x="1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957" name="CustomShape 49"/>
                <p:cNvSpPr/>
                <p:nvPr/>
              </p:nvSpPr>
              <p:spPr>
                <a:xfrm>
                  <a:off x="6880320" y="2781000"/>
                  <a:ext cx="597960" cy="59040"/>
                </a:xfrm>
                <a:custGeom>
                  <a:avLst/>
                  <a:gdLst/>
                  <a:ahLst/>
                  <a:rect l="l" t="t" r="r" b="b"/>
                  <a:pathLst>
                    <a:path w="27982" h="2783">
                      <a:moveTo>
                        <a:pt x="153" y="0"/>
                      </a:moveTo>
                      <a:cubicBezTo>
                        <a:pt x="26" y="0"/>
                        <a:pt x="1" y="191"/>
                        <a:pt x="128" y="203"/>
                      </a:cubicBezTo>
                      <a:cubicBezTo>
                        <a:pt x="242" y="216"/>
                        <a:pt x="5033" y="648"/>
                        <a:pt x="10649" y="1169"/>
                      </a:cubicBezTo>
                      <a:cubicBezTo>
                        <a:pt x="10725" y="1169"/>
                        <a:pt x="10789" y="1182"/>
                        <a:pt x="10865" y="1182"/>
                      </a:cubicBezTo>
                      <a:cubicBezTo>
                        <a:pt x="11208" y="1220"/>
                        <a:pt x="11551" y="1258"/>
                        <a:pt x="11907" y="1283"/>
                      </a:cubicBezTo>
                      <a:cubicBezTo>
                        <a:pt x="11971" y="1283"/>
                        <a:pt x="12034" y="1296"/>
                        <a:pt x="12110" y="1296"/>
                      </a:cubicBezTo>
                      <a:cubicBezTo>
                        <a:pt x="18438" y="1881"/>
                        <a:pt x="25376" y="2529"/>
                        <a:pt x="27854" y="2783"/>
                      </a:cubicBezTo>
                      <a:lnTo>
                        <a:pt x="27867" y="2783"/>
                      </a:lnTo>
                      <a:cubicBezTo>
                        <a:pt x="27918" y="2783"/>
                        <a:pt x="27968" y="2732"/>
                        <a:pt x="27968" y="2681"/>
                      </a:cubicBezTo>
                      <a:cubicBezTo>
                        <a:pt x="27981" y="2630"/>
                        <a:pt x="27930" y="2579"/>
                        <a:pt x="27879" y="2567"/>
                      </a:cubicBezTo>
                      <a:cubicBezTo>
                        <a:pt x="25402" y="2325"/>
                        <a:pt x="18451" y="1677"/>
                        <a:pt x="12136" y="1093"/>
                      </a:cubicBezTo>
                      <a:cubicBezTo>
                        <a:pt x="12060" y="1080"/>
                        <a:pt x="11996" y="1080"/>
                        <a:pt x="11932" y="1067"/>
                      </a:cubicBezTo>
                      <a:cubicBezTo>
                        <a:pt x="11577" y="1042"/>
                        <a:pt x="11221" y="1004"/>
                        <a:pt x="10865" y="978"/>
                      </a:cubicBezTo>
                      <a:cubicBezTo>
                        <a:pt x="10802" y="966"/>
                        <a:pt x="10725" y="966"/>
                        <a:pt x="10662" y="953"/>
                      </a:cubicBezTo>
                      <a:cubicBezTo>
                        <a:pt x="5033" y="445"/>
                        <a:pt x="255" y="13"/>
                        <a:pt x="153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958" name="CustomShape 50"/>
                <p:cNvSpPr/>
                <p:nvPr/>
              </p:nvSpPr>
              <p:spPr>
                <a:xfrm>
                  <a:off x="6911640" y="2788560"/>
                  <a:ext cx="36000" cy="21240"/>
                </a:xfrm>
                <a:custGeom>
                  <a:avLst/>
                  <a:gdLst/>
                  <a:ahLst/>
                  <a:rect l="l" t="t" r="r" b="b"/>
                  <a:pathLst>
                    <a:path w="1693" h="1015">
                      <a:moveTo>
                        <a:pt x="1538" y="1"/>
                      </a:moveTo>
                      <a:cubicBezTo>
                        <a:pt x="1517" y="1"/>
                        <a:pt x="1495" y="8"/>
                        <a:pt x="1474" y="26"/>
                      </a:cubicBezTo>
                      <a:cubicBezTo>
                        <a:pt x="1067" y="382"/>
                        <a:pt x="610" y="649"/>
                        <a:pt x="114" y="814"/>
                      </a:cubicBezTo>
                      <a:cubicBezTo>
                        <a:pt x="0" y="852"/>
                        <a:pt x="25" y="1005"/>
                        <a:pt x="140" y="1005"/>
                      </a:cubicBezTo>
                      <a:cubicBezTo>
                        <a:pt x="146" y="1011"/>
                        <a:pt x="153" y="1014"/>
                        <a:pt x="159" y="1014"/>
                      </a:cubicBezTo>
                      <a:cubicBezTo>
                        <a:pt x="165" y="1014"/>
                        <a:pt x="172" y="1011"/>
                        <a:pt x="178" y="1005"/>
                      </a:cubicBezTo>
                      <a:cubicBezTo>
                        <a:pt x="699" y="827"/>
                        <a:pt x="1182" y="560"/>
                        <a:pt x="1601" y="191"/>
                      </a:cubicBezTo>
                      <a:cubicBezTo>
                        <a:pt x="1692" y="120"/>
                        <a:pt x="1622" y="1"/>
                        <a:pt x="1538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959" name="CustomShape 51"/>
                <p:cNvSpPr/>
                <p:nvPr/>
              </p:nvSpPr>
              <p:spPr>
                <a:xfrm>
                  <a:off x="7194600" y="2835720"/>
                  <a:ext cx="29520" cy="106920"/>
                </a:xfrm>
                <a:custGeom>
                  <a:avLst/>
                  <a:gdLst/>
                  <a:ahLst/>
                  <a:rect l="l" t="t" r="r" b="b"/>
                  <a:pathLst>
                    <a:path w="1401" h="5020">
                      <a:moveTo>
                        <a:pt x="1249" y="1"/>
                      </a:moveTo>
                      <a:cubicBezTo>
                        <a:pt x="1221" y="1"/>
                        <a:pt x="1193" y="12"/>
                        <a:pt x="1170" y="38"/>
                      </a:cubicBezTo>
                      <a:cubicBezTo>
                        <a:pt x="1119" y="102"/>
                        <a:pt x="1" y="1512"/>
                        <a:pt x="420" y="4930"/>
                      </a:cubicBezTo>
                      <a:cubicBezTo>
                        <a:pt x="433" y="4981"/>
                        <a:pt x="471" y="5019"/>
                        <a:pt x="522" y="5019"/>
                      </a:cubicBezTo>
                      <a:lnTo>
                        <a:pt x="535" y="5019"/>
                      </a:lnTo>
                      <a:cubicBezTo>
                        <a:pt x="598" y="5019"/>
                        <a:pt x="636" y="4968"/>
                        <a:pt x="623" y="4905"/>
                      </a:cubicBezTo>
                      <a:cubicBezTo>
                        <a:pt x="217" y="1576"/>
                        <a:pt x="1322" y="191"/>
                        <a:pt x="1335" y="165"/>
                      </a:cubicBezTo>
                      <a:cubicBezTo>
                        <a:pt x="1401" y="90"/>
                        <a:pt x="1327" y="1"/>
                        <a:pt x="1249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960" name="CustomShape 52"/>
                <p:cNvSpPr/>
                <p:nvPr/>
              </p:nvSpPr>
              <p:spPr>
                <a:xfrm>
                  <a:off x="6812640" y="2749320"/>
                  <a:ext cx="667080" cy="78480"/>
                </a:xfrm>
                <a:custGeom>
                  <a:avLst/>
                  <a:gdLst/>
                  <a:ahLst/>
                  <a:rect l="l" t="t" r="r" b="b"/>
                  <a:pathLst>
                    <a:path w="31208" h="3678">
                      <a:moveTo>
                        <a:pt x="2168" y="0"/>
                      </a:moveTo>
                      <a:cubicBezTo>
                        <a:pt x="1522" y="0"/>
                        <a:pt x="916" y="118"/>
                        <a:pt x="508" y="554"/>
                      </a:cubicBezTo>
                      <a:cubicBezTo>
                        <a:pt x="127" y="974"/>
                        <a:pt x="0" y="1647"/>
                        <a:pt x="191" y="2308"/>
                      </a:cubicBezTo>
                      <a:cubicBezTo>
                        <a:pt x="229" y="2422"/>
                        <a:pt x="267" y="2537"/>
                        <a:pt x="318" y="2638"/>
                      </a:cubicBezTo>
                      <a:cubicBezTo>
                        <a:pt x="394" y="2715"/>
                        <a:pt x="470" y="2791"/>
                        <a:pt x="546" y="2867"/>
                      </a:cubicBezTo>
                      <a:cubicBezTo>
                        <a:pt x="445" y="2676"/>
                        <a:pt x="356" y="2486"/>
                        <a:pt x="292" y="2270"/>
                      </a:cubicBezTo>
                      <a:cubicBezTo>
                        <a:pt x="153" y="1787"/>
                        <a:pt x="153" y="1101"/>
                        <a:pt x="597" y="618"/>
                      </a:cubicBezTo>
                      <a:cubicBezTo>
                        <a:pt x="974" y="214"/>
                        <a:pt x="1545" y="101"/>
                        <a:pt x="2166" y="101"/>
                      </a:cubicBezTo>
                      <a:cubicBezTo>
                        <a:pt x="2385" y="101"/>
                        <a:pt x="2609" y="115"/>
                        <a:pt x="2834" y="135"/>
                      </a:cubicBezTo>
                      <a:cubicBezTo>
                        <a:pt x="11169" y="834"/>
                        <a:pt x="19899" y="1927"/>
                        <a:pt x="31157" y="3668"/>
                      </a:cubicBezTo>
                      <a:cubicBezTo>
                        <a:pt x="31157" y="3674"/>
                        <a:pt x="31160" y="3677"/>
                        <a:pt x="31165" y="3677"/>
                      </a:cubicBezTo>
                      <a:cubicBezTo>
                        <a:pt x="31170" y="3677"/>
                        <a:pt x="31176" y="3674"/>
                        <a:pt x="31183" y="3668"/>
                      </a:cubicBezTo>
                      <a:cubicBezTo>
                        <a:pt x="31195" y="3668"/>
                        <a:pt x="31208" y="3655"/>
                        <a:pt x="31208" y="3629"/>
                      </a:cubicBezTo>
                      <a:cubicBezTo>
                        <a:pt x="31208" y="3617"/>
                        <a:pt x="31208" y="3604"/>
                        <a:pt x="31195" y="3591"/>
                      </a:cubicBezTo>
                      <a:cubicBezTo>
                        <a:pt x="31183" y="3591"/>
                        <a:pt x="31183" y="3579"/>
                        <a:pt x="31170" y="3579"/>
                      </a:cubicBezTo>
                      <a:cubicBezTo>
                        <a:pt x="19912" y="1838"/>
                        <a:pt x="11169" y="732"/>
                        <a:pt x="2834" y="33"/>
                      </a:cubicBezTo>
                      <a:cubicBezTo>
                        <a:pt x="2611" y="14"/>
                        <a:pt x="2387" y="0"/>
                        <a:pt x="2168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961" name="CustomShape 53"/>
                <p:cNvSpPr/>
                <p:nvPr/>
              </p:nvSpPr>
              <p:spPr>
                <a:xfrm>
                  <a:off x="7206840" y="2876040"/>
                  <a:ext cx="81000" cy="744480"/>
                </a:xfrm>
                <a:custGeom>
                  <a:avLst/>
                  <a:gdLst/>
                  <a:ahLst/>
                  <a:rect l="l" t="t" r="r" b="b"/>
                  <a:pathLst>
                    <a:path w="3800" h="34830">
                      <a:moveTo>
                        <a:pt x="51" y="1"/>
                      </a:moveTo>
                      <a:cubicBezTo>
                        <a:pt x="13" y="1"/>
                        <a:pt x="1" y="26"/>
                        <a:pt x="1" y="64"/>
                      </a:cubicBezTo>
                      <a:cubicBezTo>
                        <a:pt x="140" y="2135"/>
                        <a:pt x="827" y="4143"/>
                        <a:pt x="1475" y="6100"/>
                      </a:cubicBezTo>
                      <a:cubicBezTo>
                        <a:pt x="1843" y="7193"/>
                        <a:pt x="2237" y="8336"/>
                        <a:pt x="2517" y="9467"/>
                      </a:cubicBezTo>
                      <a:cubicBezTo>
                        <a:pt x="3698" y="14220"/>
                        <a:pt x="3215" y="19201"/>
                        <a:pt x="2758" y="24029"/>
                      </a:cubicBezTo>
                      <a:cubicBezTo>
                        <a:pt x="2415" y="27562"/>
                        <a:pt x="2059" y="31221"/>
                        <a:pt x="2351" y="34779"/>
                      </a:cubicBezTo>
                      <a:cubicBezTo>
                        <a:pt x="2364" y="34804"/>
                        <a:pt x="2377" y="34830"/>
                        <a:pt x="2402" y="34830"/>
                      </a:cubicBezTo>
                      <a:lnTo>
                        <a:pt x="2415" y="34830"/>
                      </a:lnTo>
                      <a:cubicBezTo>
                        <a:pt x="2440" y="34830"/>
                        <a:pt x="2466" y="34804"/>
                        <a:pt x="2453" y="34779"/>
                      </a:cubicBezTo>
                      <a:cubicBezTo>
                        <a:pt x="2161" y="31221"/>
                        <a:pt x="2517" y="27574"/>
                        <a:pt x="2860" y="24042"/>
                      </a:cubicBezTo>
                      <a:cubicBezTo>
                        <a:pt x="3317" y="19213"/>
                        <a:pt x="3800" y="14220"/>
                        <a:pt x="2618" y="9455"/>
                      </a:cubicBezTo>
                      <a:cubicBezTo>
                        <a:pt x="2326" y="8311"/>
                        <a:pt x="1945" y="7167"/>
                        <a:pt x="1576" y="6062"/>
                      </a:cubicBezTo>
                      <a:cubicBezTo>
                        <a:pt x="916" y="4130"/>
                        <a:pt x="242" y="2123"/>
                        <a:pt x="102" y="52"/>
                      </a:cubicBezTo>
                      <a:cubicBezTo>
                        <a:pt x="102" y="26"/>
                        <a:pt x="77" y="1"/>
                        <a:pt x="51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</p:grpSp>
        </p:grpSp>
      </p:grpSp>
      <p:grpSp>
        <p:nvGrpSpPr>
          <p:cNvPr id="962" name="Group 54"/>
          <p:cNvGrpSpPr/>
          <p:nvPr/>
        </p:nvGrpSpPr>
        <p:grpSpPr>
          <a:xfrm>
            <a:off x="5332320" y="1343160"/>
            <a:ext cx="1514880" cy="2876040"/>
            <a:chOff x="5332320" y="1343160"/>
            <a:chExt cx="1514880" cy="2876040"/>
          </a:xfrm>
        </p:grpSpPr>
        <p:sp>
          <p:nvSpPr>
            <p:cNvPr id="963" name="CustomShape 55"/>
            <p:cNvSpPr/>
            <p:nvPr/>
          </p:nvSpPr>
          <p:spPr>
            <a:xfrm>
              <a:off x="6220080" y="3795840"/>
              <a:ext cx="133920" cy="128880"/>
            </a:xfrm>
            <a:custGeom>
              <a:avLst/>
              <a:gdLst/>
              <a:ahLst/>
              <a:rect l="l" t="t" r="r" b="b"/>
              <a:pathLst>
                <a:path w="6278" h="6036">
                  <a:moveTo>
                    <a:pt x="6278" y="0"/>
                  </a:moveTo>
                  <a:lnTo>
                    <a:pt x="1" y="51"/>
                  </a:lnTo>
                  <a:lnTo>
                    <a:pt x="776" y="6036"/>
                  </a:lnTo>
                  <a:lnTo>
                    <a:pt x="5871" y="5858"/>
                  </a:lnTo>
                  <a:lnTo>
                    <a:pt x="6278" y="0"/>
                  </a:lnTo>
                  <a:close/>
                </a:path>
              </a:pathLst>
            </a:custGeom>
            <a:solidFill>
              <a:srgbClr val="b75d6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964" name="CustomShape 56"/>
            <p:cNvSpPr/>
            <p:nvPr/>
          </p:nvSpPr>
          <p:spPr>
            <a:xfrm>
              <a:off x="6220440" y="3893760"/>
              <a:ext cx="386640" cy="227520"/>
            </a:xfrm>
            <a:custGeom>
              <a:avLst/>
              <a:gdLst/>
              <a:ahLst/>
              <a:rect l="l" t="t" r="r" b="b"/>
              <a:pathLst>
                <a:path w="18095" h="10656">
                  <a:moveTo>
                    <a:pt x="1275" y="1"/>
                  </a:moveTo>
                  <a:cubicBezTo>
                    <a:pt x="984" y="1"/>
                    <a:pt x="767" y="115"/>
                    <a:pt x="610" y="264"/>
                  </a:cubicBezTo>
                  <a:cubicBezTo>
                    <a:pt x="407" y="480"/>
                    <a:pt x="267" y="746"/>
                    <a:pt x="216" y="1026"/>
                  </a:cubicBezTo>
                  <a:cubicBezTo>
                    <a:pt x="216" y="1026"/>
                    <a:pt x="153" y="2220"/>
                    <a:pt x="102" y="3732"/>
                  </a:cubicBezTo>
                  <a:cubicBezTo>
                    <a:pt x="89" y="3796"/>
                    <a:pt x="89" y="3872"/>
                    <a:pt x="89" y="3949"/>
                  </a:cubicBezTo>
                  <a:cubicBezTo>
                    <a:pt x="39" y="5969"/>
                    <a:pt x="0" y="8498"/>
                    <a:pt x="191" y="9590"/>
                  </a:cubicBezTo>
                  <a:cubicBezTo>
                    <a:pt x="204" y="9667"/>
                    <a:pt x="216" y="9730"/>
                    <a:pt x="229" y="9794"/>
                  </a:cubicBezTo>
                  <a:cubicBezTo>
                    <a:pt x="229" y="9794"/>
                    <a:pt x="229" y="9806"/>
                    <a:pt x="229" y="9819"/>
                  </a:cubicBezTo>
                  <a:cubicBezTo>
                    <a:pt x="396" y="10452"/>
                    <a:pt x="1526" y="10655"/>
                    <a:pt x="2932" y="10655"/>
                  </a:cubicBezTo>
                  <a:cubicBezTo>
                    <a:pt x="5054" y="10655"/>
                    <a:pt x="7803" y="10193"/>
                    <a:pt x="8819" y="10048"/>
                  </a:cubicBezTo>
                  <a:cubicBezTo>
                    <a:pt x="10877" y="9768"/>
                    <a:pt x="11932" y="9501"/>
                    <a:pt x="14600" y="9311"/>
                  </a:cubicBezTo>
                  <a:cubicBezTo>
                    <a:pt x="16710" y="9158"/>
                    <a:pt x="17383" y="8625"/>
                    <a:pt x="17676" y="7875"/>
                  </a:cubicBezTo>
                  <a:cubicBezTo>
                    <a:pt x="17714" y="7799"/>
                    <a:pt x="17739" y="7722"/>
                    <a:pt x="17764" y="7646"/>
                  </a:cubicBezTo>
                  <a:cubicBezTo>
                    <a:pt x="17803" y="7519"/>
                    <a:pt x="17841" y="7392"/>
                    <a:pt x="17866" y="7252"/>
                  </a:cubicBezTo>
                  <a:cubicBezTo>
                    <a:pt x="18095" y="6185"/>
                    <a:pt x="16557" y="4558"/>
                    <a:pt x="12847" y="3605"/>
                  </a:cubicBezTo>
                  <a:lnTo>
                    <a:pt x="12771" y="3580"/>
                  </a:lnTo>
                  <a:cubicBezTo>
                    <a:pt x="12606" y="3542"/>
                    <a:pt x="12428" y="3491"/>
                    <a:pt x="12275" y="3440"/>
                  </a:cubicBezTo>
                  <a:cubicBezTo>
                    <a:pt x="11716" y="3275"/>
                    <a:pt x="11170" y="3072"/>
                    <a:pt x="10636" y="2843"/>
                  </a:cubicBezTo>
                  <a:cubicBezTo>
                    <a:pt x="10560" y="2805"/>
                    <a:pt x="10483" y="2779"/>
                    <a:pt x="10407" y="2741"/>
                  </a:cubicBezTo>
                  <a:cubicBezTo>
                    <a:pt x="9747" y="2449"/>
                    <a:pt x="9149" y="2131"/>
                    <a:pt x="8603" y="1839"/>
                  </a:cubicBezTo>
                  <a:lnTo>
                    <a:pt x="8158" y="1572"/>
                  </a:lnTo>
                  <a:cubicBezTo>
                    <a:pt x="7040" y="912"/>
                    <a:pt x="6265" y="365"/>
                    <a:pt x="5934" y="314"/>
                  </a:cubicBezTo>
                  <a:lnTo>
                    <a:pt x="5896" y="314"/>
                  </a:lnTo>
                  <a:cubicBezTo>
                    <a:pt x="5892" y="314"/>
                    <a:pt x="5887" y="314"/>
                    <a:pt x="5883" y="314"/>
                  </a:cubicBezTo>
                  <a:cubicBezTo>
                    <a:pt x="5289" y="314"/>
                    <a:pt x="5461" y="1154"/>
                    <a:pt x="5058" y="1318"/>
                  </a:cubicBezTo>
                  <a:lnTo>
                    <a:pt x="5045" y="1318"/>
                  </a:lnTo>
                  <a:cubicBezTo>
                    <a:pt x="4994" y="1331"/>
                    <a:pt x="4940" y="1337"/>
                    <a:pt x="4886" y="1337"/>
                  </a:cubicBezTo>
                  <a:cubicBezTo>
                    <a:pt x="4832" y="1337"/>
                    <a:pt x="4778" y="1331"/>
                    <a:pt x="4727" y="1318"/>
                  </a:cubicBezTo>
                  <a:lnTo>
                    <a:pt x="4715" y="1318"/>
                  </a:lnTo>
                  <a:cubicBezTo>
                    <a:pt x="4168" y="1229"/>
                    <a:pt x="3215" y="810"/>
                    <a:pt x="2008" y="200"/>
                  </a:cubicBezTo>
                  <a:cubicBezTo>
                    <a:pt x="1724" y="58"/>
                    <a:pt x="1481" y="1"/>
                    <a:pt x="1275" y="1"/>
                  </a:cubicBez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965" name="CustomShape 57"/>
            <p:cNvSpPr/>
            <p:nvPr/>
          </p:nvSpPr>
          <p:spPr>
            <a:xfrm>
              <a:off x="6224400" y="4057200"/>
              <a:ext cx="375840" cy="47160"/>
            </a:xfrm>
            <a:custGeom>
              <a:avLst/>
              <a:gdLst/>
              <a:ahLst/>
              <a:rect l="l" t="t" r="r" b="b"/>
              <a:pathLst>
                <a:path w="17587" h="2230">
                  <a:moveTo>
                    <a:pt x="17586" y="0"/>
                  </a:moveTo>
                  <a:lnTo>
                    <a:pt x="17586" y="0"/>
                  </a:lnTo>
                  <a:cubicBezTo>
                    <a:pt x="16494" y="305"/>
                    <a:pt x="15388" y="585"/>
                    <a:pt x="14295" y="826"/>
                  </a:cubicBezTo>
                  <a:cubicBezTo>
                    <a:pt x="14257" y="826"/>
                    <a:pt x="14219" y="839"/>
                    <a:pt x="14181" y="839"/>
                  </a:cubicBezTo>
                  <a:cubicBezTo>
                    <a:pt x="10507" y="1632"/>
                    <a:pt x="6762" y="2028"/>
                    <a:pt x="3001" y="2028"/>
                  </a:cubicBezTo>
                  <a:cubicBezTo>
                    <a:pt x="2002" y="2028"/>
                    <a:pt x="1001" y="2000"/>
                    <a:pt x="0" y="1944"/>
                  </a:cubicBezTo>
                  <a:lnTo>
                    <a:pt x="0" y="1944"/>
                  </a:lnTo>
                  <a:cubicBezTo>
                    <a:pt x="13" y="2021"/>
                    <a:pt x="38" y="2084"/>
                    <a:pt x="51" y="2148"/>
                  </a:cubicBezTo>
                  <a:cubicBezTo>
                    <a:pt x="585" y="2173"/>
                    <a:pt x="1118" y="2198"/>
                    <a:pt x="1652" y="2211"/>
                  </a:cubicBezTo>
                  <a:cubicBezTo>
                    <a:pt x="2113" y="2223"/>
                    <a:pt x="2573" y="2229"/>
                    <a:pt x="3034" y="2229"/>
                  </a:cubicBezTo>
                  <a:cubicBezTo>
                    <a:pt x="7922" y="2229"/>
                    <a:pt x="12794" y="1553"/>
                    <a:pt x="17498" y="229"/>
                  </a:cubicBezTo>
                  <a:cubicBezTo>
                    <a:pt x="17536" y="153"/>
                    <a:pt x="17561" y="76"/>
                    <a:pt x="17586" y="0"/>
                  </a:cubicBezTo>
                  <a:close/>
                </a:path>
              </a:pathLst>
            </a:custGeom>
            <a:solidFill>
              <a:schemeClr val="dk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966" name="CustomShape 58"/>
            <p:cNvSpPr/>
            <p:nvPr/>
          </p:nvSpPr>
          <p:spPr>
            <a:xfrm>
              <a:off x="6222240" y="3967920"/>
              <a:ext cx="90000" cy="131760"/>
            </a:xfrm>
            <a:custGeom>
              <a:avLst/>
              <a:gdLst/>
              <a:ahLst/>
              <a:rect l="l" t="t" r="r" b="b"/>
              <a:pathLst>
                <a:path w="4232" h="6178">
                  <a:moveTo>
                    <a:pt x="1020" y="0"/>
                  </a:moveTo>
                  <a:cubicBezTo>
                    <a:pt x="666" y="0"/>
                    <a:pt x="314" y="92"/>
                    <a:pt x="13" y="268"/>
                  </a:cubicBezTo>
                  <a:cubicBezTo>
                    <a:pt x="0" y="332"/>
                    <a:pt x="0" y="421"/>
                    <a:pt x="0" y="497"/>
                  </a:cubicBezTo>
                  <a:cubicBezTo>
                    <a:pt x="318" y="300"/>
                    <a:pt x="684" y="197"/>
                    <a:pt x="1055" y="197"/>
                  </a:cubicBezTo>
                  <a:cubicBezTo>
                    <a:pt x="1114" y="197"/>
                    <a:pt x="1174" y="200"/>
                    <a:pt x="1233" y="205"/>
                  </a:cubicBezTo>
                  <a:cubicBezTo>
                    <a:pt x="1754" y="294"/>
                    <a:pt x="2237" y="573"/>
                    <a:pt x="2567" y="980"/>
                  </a:cubicBezTo>
                  <a:cubicBezTo>
                    <a:pt x="2910" y="1399"/>
                    <a:pt x="3177" y="1882"/>
                    <a:pt x="3342" y="2391"/>
                  </a:cubicBezTo>
                  <a:cubicBezTo>
                    <a:pt x="3812" y="3598"/>
                    <a:pt x="4028" y="4881"/>
                    <a:pt x="4016" y="6177"/>
                  </a:cubicBezTo>
                  <a:lnTo>
                    <a:pt x="4206" y="6177"/>
                  </a:lnTo>
                  <a:cubicBezTo>
                    <a:pt x="4232" y="4856"/>
                    <a:pt x="4003" y="3547"/>
                    <a:pt x="3546" y="2314"/>
                  </a:cubicBezTo>
                  <a:cubicBezTo>
                    <a:pt x="3355" y="1781"/>
                    <a:pt x="3075" y="1285"/>
                    <a:pt x="2720" y="853"/>
                  </a:cubicBezTo>
                  <a:cubicBezTo>
                    <a:pt x="2351" y="408"/>
                    <a:pt x="1830" y="103"/>
                    <a:pt x="1258" y="14"/>
                  </a:cubicBezTo>
                  <a:cubicBezTo>
                    <a:pt x="1179" y="5"/>
                    <a:pt x="1099" y="0"/>
                    <a:pt x="1020" y="0"/>
                  </a:cubicBezTo>
                  <a:close/>
                </a:path>
              </a:pathLst>
            </a:custGeom>
            <a:solidFill>
              <a:schemeClr val="dk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967" name="CustomShape 59"/>
            <p:cNvSpPr/>
            <p:nvPr/>
          </p:nvSpPr>
          <p:spPr>
            <a:xfrm>
              <a:off x="6395040" y="3927240"/>
              <a:ext cx="19800" cy="39960"/>
            </a:xfrm>
            <a:custGeom>
              <a:avLst/>
              <a:gdLst/>
              <a:ahLst/>
              <a:rect l="l" t="t" r="r" b="b"/>
              <a:pathLst>
                <a:path w="941" h="1881">
                  <a:moveTo>
                    <a:pt x="0" y="0"/>
                  </a:moveTo>
                  <a:lnTo>
                    <a:pt x="0" y="0"/>
                  </a:lnTo>
                  <a:cubicBezTo>
                    <a:pt x="445" y="496"/>
                    <a:pt x="699" y="1119"/>
                    <a:pt x="737" y="1792"/>
                  </a:cubicBezTo>
                  <a:cubicBezTo>
                    <a:pt x="737" y="1843"/>
                    <a:pt x="775" y="1881"/>
                    <a:pt x="826" y="1881"/>
                  </a:cubicBezTo>
                  <a:lnTo>
                    <a:pt x="839" y="1881"/>
                  </a:lnTo>
                  <a:cubicBezTo>
                    <a:pt x="890" y="1881"/>
                    <a:pt x="940" y="1830"/>
                    <a:pt x="940" y="1779"/>
                  </a:cubicBezTo>
                  <a:cubicBezTo>
                    <a:pt x="902" y="1233"/>
                    <a:pt x="737" y="712"/>
                    <a:pt x="445" y="254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dk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968" name="CustomShape 60"/>
            <p:cNvSpPr/>
            <p:nvPr/>
          </p:nvSpPr>
          <p:spPr>
            <a:xfrm>
              <a:off x="6443280" y="3952440"/>
              <a:ext cx="6120" cy="15840"/>
            </a:xfrm>
            <a:custGeom>
              <a:avLst/>
              <a:gdLst/>
              <a:ahLst/>
              <a:rect l="l" t="t" r="r" b="b"/>
              <a:pathLst>
                <a:path w="306" h="751">
                  <a:moveTo>
                    <a:pt x="1" y="0"/>
                  </a:moveTo>
                  <a:lnTo>
                    <a:pt x="1" y="0"/>
                  </a:lnTo>
                  <a:cubicBezTo>
                    <a:pt x="64" y="216"/>
                    <a:pt x="103" y="432"/>
                    <a:pt x="115" y="661"/>
                  </a:cubicBezTo>
                  <a:cubicBezTo>
                    <a:pt x="115" y="712"/>
                    <a:pt x="153" y="750"/>
                    <a:pt x="204" y="750"/>
                  </a:cubicBezTo>
                  <a:cubicBezTo>
                    <a:pt x="268" y="750"/>
                    <a:pt x="306" y="699"/>
                    <a:pt x="306" y="648"/>
                  </a:cubicBezTo>
                  <a:cubicBezTo>
                    <a:pt x="306" y="458"/>
                    <a:pt x="268" y="280"/>
                    <a:pt x="230" y="102"/>
                  </a:cubicBezTo>
                  <a:cubicBezTo>
                    <a:pt x="153" y="64"/>
                    <a:pt x="77" y="38"/>
                    <a:pt x="1" y="0"/>
                  </a:cubicBezTo>
                  <a:close/>
                </a:path>
              </a:pathLst>
            </a:custGeom>
            <a:solidFill>
              <a:schemeClr val="dk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969" name="CustomShape 61"/>
            <p:cNvSpPr/>
            <p:nvPr/>
          </p:nvSpPr>
          <p:spPr>
            <a:xfrm>
              <a:off x="6120000" y="3143520"/>
              <a:ext cx="324000" cy="738720"/>
            </a:xfrm>
            <a:custGeom>
              <a:avLst/>
              <a:gdLst/>
              <a:ahLst/>
              <a:rect l="l" t="t" r="r" b="b"/>
              <a:pathLst>
                <a:path w="15173" h="34550">
                  <a:moveTo>
                    <a:pt x="15172" y="0"/>
                  </a:moveTo>
                  <a:lnTo>
                    <a:pt x="217" y="1627"/>
                  </a:lnTo>
                  <a:cubicBezTo>
                    <a:pt x="217" y="1627"/>
                    <a:pt x="1" y="22339"/>
                    <a:pt x="3876" y="34550"/>
                  </a:cubicBezTo>
                  <a:lnTo>
                    <a:pt x="12009" y="34080"/>
                  </a:lnTo>
                  <a:lnTo>
                    <a:pt x="15172" y="0"/>
                  </a:ln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970" name="CustomShape 62"/>
            <p:cNvSpPr/>
            <p:nvPr/>
          </p:nvSpPr>
          <p:spPr>
            <a:xfrm>
              <a:off x="6460200" y="3804120"/>
              <a:ext cx="134280" cy="128880"/>
            </a:xfrm>
            <a:custGeom>
              <a:avLst/>
              <a:gdLst/>
              <a:ahLst/>
              <a:rect l="l" t="t" r="r" b="b"/>
              <a:pathLst>
                <a:path w="6291" h="6036">
                  <a:moveTo>
                    <a:pt x="6291" y="0"/>
                  </a:moveTo>
                  <a:lnTo>
                    <a:pt x="1" y="38"/>
                  </a:lnTo>
                  <a:lnTo>
                    <a:pt x="789" y="6036"/>
                  </a:lnTo>
                  <a:lnTo>
                    <a:pt x="5884" y="5858"/>
                  </a:lnTo>
                  <a:lnTo>
                    <a:pt x="6291" y="0"/>
                  </a:lnTo>
                  <a:close/>
                </a:path>
              </a:pathLst>
            </a:custGeom>
            <a:solidFill>
              <a:srgbClr val="b75d6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971" name="CustomShape 63"/>
            <p:cNvSpPr/>
            <p:nvPr/>
          </p:nvSpPr>
          <p:spPr>
            <a:xfrm>
              <a:off x="6460560" y="3902040"/>
              <a:ext cx="386640" cy="227520"/>
            </a:xfrm>
            <a:custGeom>
              <a:avLst/>
              <a:gdLst/>
              <a:ahLst/>
              <a:rect l="l" t="t" r="r" b="b"/>
              <a:pathLst>
                <a:path w="18095" h="10660">
                  <a:moveTo>
                    <a:pt x="1266" y="1"/>
                  </a:moveTo>
                  <a:cubicBezTo>
                    <a:pt x="979" y="1"/>
                    <a:pt x="765" y="113"/>
                    <a:pt x="610" y="267"/>
                  </a:cubicBezTo>
                  <a:cubicBezTo>
                    <a:pt x="407" y="483"/>
                    <a:pt x="267" y="738"/>
                    <a:pt x="204" y="1030"/>
                  </a:cubicBezTo>
                  <a:cubicBezTo>
                    <a:pt x="204" y="1030"/>
                    <a:pt x="140" y="2224"/>
                    <a:pt x="102" y="3724"/>
                  </a:cubicBezTo>
                  <a:cubicBezTo>
                    <a:pt x="89" y="3787"/>
                    <a:pt x="89" y="3876"/>
                    <a:pt x="89" y="3952"/>
                  </a:cubicBezTo>
                  <a:cubicBezTo>
                    <a:pt x="26" y="5973"/>
                    <a:pt x="0" y="8501"/>
                    <a:pt x="191" y="9582"/>
                  </a:cubicBezTo>
                  <a:cubicBezTo>
                    <a:pt x="204" y="9658"/>
                    <a:pt x="216" y="9734"/>
                    <a:pt x="229" y="9798"/>
                  </a:cubicBezTo>
                  <a:cubicBezTo>
                    <a:pt x="229" y="9798"/>
                    <a:pt x="229" y="9810"/>
                    <a:pt x="229" y="9823"/>
                  </a:cubicBezTo>
                  <a:cubicBezTo>
                    <a:pt x="396" y="10456"/>
                    <a:pt x="1524" y="10659"/>
                    <a:pt x="2929" y="10659"/>
                  </a:cubicBezTo>
                  <a:cubicBezTo>
                    <a:pt x="5047" y="10659"/>
                    <a:pt x="7795" y="10197"/>
                    <a:pt x="8819" y="10052"/>
                  </a:cubicBezTo>
                  <a:cubicBezTo>
                    <a:pt x="10864" y="9759"/>
                    <a:pt x="11932" y="9505"/>
                    <a:pt x="14588" y="9315"/>
                  </a:cubicBezTo>
                  <a:cubicBezTo>
                    <a:pt x="16710" y="9162"/>
                    <a:pt x="17383" y="8629"/>
                    <a:pt x="17675" y="7879"/>
                  </a:cubicBezTo>
                  <a:cubicBezTo>
                    <a:pt x="17713" y="7803"/>
                    <a:pt x="17739" y="7726"/>
                    <a:pt x="17752" y="7650"/>
                  </a:cubicBezTo>
                  <a:cubicBezTo>
                    <a:pt x="17802" y="7523"/>
                    <a:pt x="17828" y="7383"/>
                    <a:pt x="17853" y="7256"/>
                  </a:cubicBezTo>
                  <a:cubicBezTo>
                    <a:pt x="18095" y="6189"/>
                    <a:pt x="16544" y="4562"/>
                    <a:pt x="12834" y="3609"/>
                  </a:cubicBezTo>
                  <a:lnTo>
                    <a:pt x="12758" y="3584"/>
                  </a:lnTo>
                  <a:cubicBezTo>
                    <a:pt x="12593" y="3533"/>
                    <a:pt x="12415" y="3495"/>
                    <a:pt x="12262" y="3444"/>
                  </a:cubicBezTo>
                  <a:cubicBezTo>
                    <a:pt x="11703" y="3266"/>
                    <a:pt x="11169" y="3063"/>
                    <a:pt x="10636" y="2847"/>
                  </a:cubicBezTo>
                  <a:cubicBezTo>
                    <a:pt x="10560" y="2809"/>
                    <a:pt x="10483" y="2771"/>
                    <a:pt x="10407" y="2745"/>
                  </a:cubicBezTo>
                  <a:cubicBezTo>
                    <a:pt x="9746" y="2453"/>
                    <a:pt x="9149" y="2135"/>
                    <a:pt x="8603" y="1830"/>
                  </a:cubicBezTo>
                  <a:lnTo>
                    <a:pt x="8158" y="1576"/>
                  </a:lnTo>
                  <a:cubicBezTo>
                    <a:pt x="7040" y="916"/>
                    <a:pt x="6252" y="369"/>
                    <a:pt x="5934" y="318"/>
                  </a:cubicBezTo>
                  <a:lnTo>
                    <a:pt x="5896" y="318"/>
                  </a:lnTo>
                  <a:cubicBezTo>
                    <a:pt x="5892" y="318"/>
                    <a:pt x="5887" y="318"/>
                    <a:pt x="5882" y="318"/>
                  </a:cubicBezTo>
                  <a:cubicBezTo>
                    <a:pt x="5276" y="318"/>
                    <a:pt x="5448" y="1158"/>
                    <a:pt x="5057" y="1322"/>
                  </a:cubicBezTo>
                  <a:lnTo>
                    <a:pt x="5045" y="1322"/>
                  </a:lnTo>
                  <a:cubicBezTo>
                    <a:pt x="4994" y="1335"/>
                    <a:pt x="4940" y="1341"/>
                    <a:pt x="4886" y="1341"/>
                  </a:cubicBezTo>
                  <a:cubicBezTo>
                    <a:pt x="4832" y="1341"/>
                    <a:pt x="4778" y="1335"/>
                    <a:pt x="4727" y="1322"/>
                  </a:cubicBezTo>
                  <a:lnTo>
                    <a:pt x="4714" y="1322"/>
                  </a:lnTo>
                  <a:cubicBezTo>
                    <a:pt x="4155" y="1233"/>
                    <a:pt x="3215" y="801"/>
                    <a:pt x="2008" y="204"/>
                  </a:cubicBezTo>
                  <a:cubicBezTo>
                    <a:pt x="1719" y="60"/>
                    <a:pt x="1474" y="1"/>
                    <a:pt x="1266" y="1"/>
                  </a:cubicBez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972" name="CustomShape 64"/>
            <p:cNvSpPr/>
            <p:nvPr/>
          </p:nvSpPr>
          <p:spPr>
            <a:xfrm>
              <a:off x="6464880" y="4065840"/>
              <a:ext cx="375120" cy="47160"/>
            </a:xfrm>
            <a:custGeom>
              <a:avLst/>
              <a:gdLst/>
              <a:ahLst/>
              <a:rect l="l" t="t" r="r" b="b"/>
              <a:pathLst>
                <a:path w="17562" h="2218">
                  <a:moveTo>
                    <a:pt x="17562" y="1"/>
                  </a:moveTo>
                  <a:cubicBezTo>
                    <a:pt x="16481" y="293"/>
                    <a:pt x="15389" y="573"/>
                    <a:pt x="14283" y="801"/>
                  </a:cubicBezTo>
                  <a:cubicBezTo>
                    <a:pt x="14245" y="814"/>
                    <a:pt x="14207" y="827"/>
                    <a:pt x="14182" y="827"/>
                  </a:cubicBezTo>
                  <a:cubicBezTo>
                    <a:pt x="10497" y="1620"/>
                    <a:pt x="6750" y="2016"/>
                    <a:pt x="2995" y="2016"/>
                  </a:cubicBezTo>
                  <a:cubicBezTo>
                    <a:pt x="1997" y="2016"/>
                    <a:pt x="999" y="1988"/>
                    <a:pt x="1" y="1932"/>
                  </a:cubicBezTo>
                  <a:lnTo>
                    <a:pt x="1" y="1932"/>
                  </a:lnTo>
                  <a:cubicBezTo>
                    <a:pt x="14" y="2008"/>
                    <a:pt x="26" y="2072"/>
                    <a:pt x="39" y="2136"/>
                  </a:cubicBezTo>
                  <a:cubicBezTo>
                    <a:pt x="573" y="2161"/>
                    <a:pt x="1106" y="2186"/>
                    <a:pt x="1640" y="2199"/>
                  </a:cubicBezTo>
                  <a:cubicBezTo>
                    <a:pt x="2101" y="2211"/>
                    <a:pt x="2561" y="2217"/>
                    <a:pt x="3022" y="2217"/>
                  </a:cubicBezTo>
                  <a:cubicBezTo>
                    <a:pt x="7907" y="2217"/>
                    <a:pt x="12771" y="1541"/>
                    <a:pt x="17485" y="217"/>
                  </a:cubicBezTo>
                  <a:cubicBezTo>
                    <a:pt x="17523" y="153"/>
                    <a:pt x="17549" y="77"/>
                    <a:pt x="17562" y="1"/>
                  </a:cubicBezTo>
                  <a:close/>
                </a:path>
              </a:pathLst>
            </a:custGeom>
            <a:solidFill>
              <a:schemeClr val="dk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973" name="CustomShape 65"/>
            <p:cNvSpPr/>
            <p:nvPr/>
          </p:nvSpPr>
          <p:spPr>
            <a:xfrm>
              <a:off x="6462720" y="3975840"/>
              <a:ext cx="90000" cy="131760"/>
            </a:xfrm>
            <a:custGeom>
              <a:avLst/>
              <a:gdLst/>
              <a:ahLst/>
              <a:rect l="l" t="t" r="r" b="b"/>
              <a:pathLst>
                <a:path w="4232" h="6177">
                  <a:moveTo>
                    <a:pt x="1032" y="1"/>
                  </a:moveTo>
                  <a:cubicBezTo>
                    <a:pt x="668" y="1"/>
                    <a:pt x="316" y="101"/>
                    <a:pt x="0" y="280"/>
                  </a:cubicBezTo>
                  <a:cubicBezTo>
                    <a:pt x="0" y="344"/>
                    <a:pt x="0" y="420"/>
                    <a:pt x="0" y="496"/>
                  </a:cubicBezTo>
                  <a:cubicBezTo>
                    <a:pt x="296" y="306"/>
                    <a:pt x="653" y="204"/>
                    <a:pt x="1013" y="204"/>
                  </a:cubicBezTo>
                  <a:cubicBezTo>
                    <a:pt x="1086" y="204"/>
                    <a:pt x="1160" y="208"/>
                    <a:pt x="1233" y="217"/>
                  </a:cubicBezTo>
                  <a:cubicBezTo>
                    <a:pt x="1754" y="306"/>
                    <a:pt x="2224" y="573"/>
                    <a:pt x="2567" y="992"/>
                  </a:cubicBezTo>
                  <a:cubicBezTo>
                    <a:pt x="2910" y="1411"/>
                    <a:pt x="3164" y="1881"/>
                    <a:pt x="3342" y="2402"/>
                  </a:cubicBezTo>
                  <a:cubicBezTo>
                    <a:pt x="3799" y="3610"/>
                    <a:pt x="4028" y="4893"/>
                    <a:pt x="4003" y="6176"/>
                  </a:cubicBezTo>
                  <a:lnTo>
                    <a:pt x="4206" y="6176"/>
                  </a:lnTo>
                  <a:cubicBezTo>
                    <a:pt x="4231" y="4868"/>
                    <a:pt x="4003" y="3559"/>
                    <a:pt x="3533" y="2326"/>
                  </a:cubicBezTo>
                  <a:cubicBezTo>
                    <a:pt x="3355" y="1793"/>
                    <a:pt x="3075" y="1297"/>
                    <a:pt x="2719" y="865"/>
                  </a:cubicBezTo>
                  <a:cubicBezTo>
                    <a:pt x="2351" y="407"/>
                    <a:pt x="1830" y="115"/>
                    <a:pt x="1258" y="14"/>
                  </a:cubicBezTo>
                  <a:cubicBezTo>
                    <a:pt x="1182" y="5"/>
                    <a:pt x="1107" y="1"/>
                    <a:pt x="1032" y="1"/>
                  </a:cubicBezTo>
                  <a:close/>
                </a:path>
              </a:pathLst>
            </a:custGeom>
            <a:solidFill>
              <a:schemeClr val="dk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974" name="CustomShape 66"/>
            <p:cNvSpPr/>
            <p:nvPr/>
          </p:nvSpPr>
          <p:spPr>
            <a:xfrm>
              <a:off x="6723000" y="3975480"/>
              <a:ext cx="53280" cy="108360"/>
            </a:xfrm>
            <a:custGeom>
              <a:avLst/>
              <a:gdLst/>
              <a:ahLst/>
              <a:rect l="l" t="t" r="r" b="b"/>
              <a:pathLst>
                <a:path w="2504" h="5084">
                  <a:moveTo>
                    <a:pt x="0" y="0"/>
                  </a:moveTo>
                  <a:cubicBezTo>
                    <a:pt x="1563" y="1169"/>
                    <a:pt x="2338" y="3114"/>
                    <a:pt x="2008" y="5032"/>
                  </a:cubicBezTo>
                  <a:lnTo>
                    <a:pt x="2097" y="5058"/>
                  </a:lnTo>
                  <a:lnTo>
                    <a:pt x="2199" y="5083"/>
                  </a:lnTo>
                  <a:cubicBezTo>
                    <a:pt x="2211" y="5070"/>
                    <a:pt x="2211" y="5058"/>
                    <a:pt x="2211" y="5032"/>
                  </a:cubicBezTo>
                  <a:cubicBezTo>
                    <a:pt x="2503" y="3228"/>
                    <a:pt x="1868" y="1385"/>
                    <a:pt x="509" y="153"/>
                  </a:cubicBezTo>
                  <a:cubicBezTo>
                    <a:pt x="331" y="102"/>
                    <a:pt x="165" y="64"/>
                    <a:pt x="0" y="0"/>
                  </a:cubicBezTo>
                  <a:close/>
                </a:path>
              </a:pathLst>
            </a:custGeom>
            <a:solidFill>
              <a:schemeClr val="dk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975" name="CustomShape 67"/>
            <p:cNvSpPr/>
            <p:nvPr/>
          </p:nvSpPr>
          <p:spPr>
            <a:xfrm>
              <a:off x="6634800" y="3935880"/>
              <a:ext cx="19800" cy="39960"/>
            </a:xfrm>
            <a:custGeom>
              <a:avLst/>
              <a:gdLst/>
              <a:ahLst/>
              <a:rect l="l" t="t" r="r" b="b"/>
              <a:pathLst>
                <a:path w="941" h="1881">
                  <a:moveTo>
                    <a:pt x="0" y="0"/>
                  </a:moveTo>
                  <a:cubicBezTo>
                    <a:pt x="445" y="496"/>
                    <a:pt x="699" y="1118"/>
                    <a:pt x="737" y="1779"/>
                  </a:cubicBezTo>
                  <a:cubicBezTo>
                    <a:pt x="737" y="1830"/>
                    <a:pt x="775" y="1881"/>
                    <a:pt x="839" y="1881"/>
                  </a:cubicBezTo>
                  <a:lnTo>
                    <a:pt x="852" y="1881"/>
                  </a:lnTo>
                  <a:cubicBezTo>
                    <a:pt x="902" y="1881"/>
                    <a:pt x="941" y="1830"/>
                    <a:pt x="941" y="1779"/>
                  </a:cubicBezTo>
                  <a:cubicBezTo>
                    <a:pt x="915" y="1233"/>
                    <a:pt x="737" y="712"/>
                    <a:pt x="445" y="254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dk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976" name="CustomShape 68"/>
            <p:cNvSpPr/>
            <p:nvPr/>
          </p:nvSpPr>
          <p:spPr>
            <a:xfrm>
              <a:off x="6683400" y="3960720"/>
              <a:ext cx="6120" cy="15840"/>
            </a:xfrm>
            <a:custGeom>
              <a:avLst/>
              <a:gdLst/>
              <a:ahLst/>
              <a:rect l="l" t="t" r="r" b="b"/>
              <a:pathLst>
                <a:path w="306" h="750">
                  <a:moveTo>
                    <a:pt x="1" y="0"/>
                  </a:moveTo>
                  <a:cubicBezTo>
                    <a:pt x="64" y="216"/>
                    <a:pt x="102" y="432"/>
                    <a:pt x="115" y="661"/>
                  </a:cubicBezTo>
                  <a:cubicBezTo>
                    <a:pt x="115" y="712"/>
                    <a:pt x="153" y="750"/>
                    <a:pt x="204" y="750"/>
                  </a:cubicBezTo>
                  <a:cubicBezTo>
                    <a:pt x="268" y="750"/>
                    <a:pt x="306" y="699"/>
                    <a:pt x="306" y="648"/>
                  </a:cubicBezTo>
                  <a:cubicBezTo>
                    <a:pt x="306" y="458"/>
                    <a:pt x="268" y="280"/>
                    <a:pt x="229" y="89"/>
                  </a:cubicBezTo>
                  <a:cubicBezTo>
                    <a:pt x="153" y="64"/>
                    <a:pt x="77" y="26"/>
                    <a:pt x="1" y="0"/>
                  </a:cubicBezTo>
                  <a:close/>
                </a:path>
              </a:pathLst>
            </a:custGeom>
            <a:solidFill>
              <a:schemeClr val="dk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977" name="CustomShape 69"/>
            <p:cNvSpPr/>
            <p:nvPr/>
          </p:nvSpPr>
          <p:spPr>
            <a:xfrm>
              <a:off x="5559120" y="2710080"/>
              <a:ext cx="1165320" cy="1148760"/>
            </a:xfrm>
            <a:custGeom>
              <a:avLst/>
              <a:gdLst/>
              <a:ahLst/>
              <a:rect l="l" t="t" r="r" b="b"/>
              <a:pathLst>
                <a:path w="54500" h="53725">
                  <a:moveTo>
                    <a:pt x="22186" y="1"/>
                  </a:moveTo>
                  <a:lnTo>
                    <a:pt x="2973" y="750"/>
                  </a:lnTo>
                  <a:cubicBezTo>
                    <a:pt x="1893" y="3419"/>
                    <a:pt x="1106" y="6202"/>
                    <a:pt x="610" y="9048"/>
                  </a:cubicBezTo>
                  <a:cubicBezTo>
                    <a:pt x="597" y="9112"/>
                    <a:pt x="597" y="9175"/>
                    <a:pt x="585" y="9239"/>
                  </a:cubicBezTo>
                  <a:cubicBezTo>
                    <a:pt x="51" y="12568"/>
                    <a:pt x="0" y="16253"/>
                    <a:pt x="1411" y="19086"/>
                  </a:cubicBezTo>
                  <a:cubicBezTo>
                    <a:pt x="2059" y="20421"/>
                    <a:pt x="2897" y="21653"/>
                    <a:pt x="3901" y="22746"/>
                  </a:cubicBezTo>
                  <a:cubicBezTo>
                    <a:pt x="3952" y="22797"/>
                    <a:pt x="3990" y="22835"/>
                    <a:pt x="4041" y="22886"/>
                  </a:cubicBezTo>
                  <a:cubicBezTo>
                    <a:pt x="6331" y="25176"/>
                    <a:pt x="8856" y="25573"/>
                    <a:pt x="11190" y="25573"/>
                  </a:cubicBezTo>
                  <a:cubicBezTo>
                    <a:pt x="11627" y="25573"/>
                    <a:pt x="12057" y="25559"/>
                    <a:pt x="12478" y="25541"/>
                  </a:cubicBezTo>
                  <a:lnTo>
                    <a:pt x="12732" y="25516"/>
                  </a:lnTo>
                  <a:lnTo>
                    <a:pt x="12961" y="25516"/>
                  </a:lnTo>
                  <a:cubicBezTo>
                    <a:pt x="16633" y="25338"/>
                    <a:pt x="27650" y="25745"/>
                    <a:pt x="33139" y="24258"/>
                  </a:cubicBezTo>
                  <a:cubicBezTo>
                    <a:pt x="37891" y="22957"/>
                    <a:pt x="39037" y="22871"/>
                    <a:pt x="39257" y="22871"/>
                  </a:cubicBezTo>
                  <a:cubicBezTo>
                    <a:pt x="39290" y="22871"/>
                    <a:pt x="39302" y="22873"/>
                    <a:pt x="39302" y="22873"/>
                  </a:cubicBezTo>
                  <a:cubicBezTo>
                    <a:pt x="39302" y="22873"/>
                    <a:pt x="36405" y="34957"/>
                    <a:pt x="41373" y="53725"/>
                  </a:cubicBezTo>
                  <a:lnTo>
                    <a:pt x="49150" y="53242"/>
                  </a:lnTo>
                  <a:cubicBezTo>
                    <a:pt x="49150" y="53242"/>
                    <a:pt x="54499" y="25592"/>
                    <a:pt x="54245" y="19468"/>
                  </a:cubicBezTo>
                  <a:cubicBezTo>
                    <a:pt x="53991" y="13330"/>
                    <a:pt x="52962" y="12085"/>
                    <a:pt x="48299" y="10433"/>
                  </a:cubicBezTo>
                  <a:cubicBezTo>
                    <a:pt x="43572" y="8756"/>
                    <a:pt x="28006" y="5325"/>
                    <a:pt x="28006" y="5325"/>
                  </a:cubicBezTo>
                  <a:lnTo>
                    <a:pt x="22186" y="1"/>
                  </a:ln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978" name="CustomShape 70"/>
            <p:cNvSpPr/>
            <p:nvPr/>
          </p:nvSpPr>
          <p:spPr>
            <a:xfrm>
              <a:off x="5696640" y="2872440"/>
              <a:ext cx="133920" cy="383400"/>
            </a:xfrm>
            <a:custGeom>
              <a:avLst/>
              <a:gdLst/>
              <a:ahLst/>
              <a:rect l="l" t="t" r="r" b="b"/>
              <a:pathLst>
                <a:path w="6278" h="17946">
                  <a:moveTo>
                    <a:pt x="1162" y="1"/>
                  </a:moveTo>
                  <a:cubicBezTo>
                    <a:pt x="1119" y="1"/>
                    <a:pt x="1079" y="36"/>
                    <a:pt x="1068" y="80"/>
                  </a:cubicBezTo>
                  <a:cubicBezTo>
                    <a:pt x="0" y="6344"/>
                    <a:pt x="1906" y="13104"/>
                    <a:pt x="6036" y="17945"/>
                  </a:cubicBezTo>
                  <a:lnTo>
                    <a:pt x="6278" y="17920"/>
                  </a:lnTo>
                  <a:cubicBezTo>
                    <a:pt x="2110" y="13130"/>
                    <a:pt x="204" y="6382"/>
                    <a:pt x="1271" y="118"/>
                  </a:cubicBezTo>
                  <a:cubicBezTo>
                    <a:pt x="1284" y="54"/>
                    <a:pt x="1246" y="3"/>
                    <a:pt x="1182" y="3"/>
                  </a:cubicBezTo>
                  <a:cubicBezTo>
                    <a:pt x="1175" y="2"/>
                    <a:pt x="1169" y="1"/>
                    <a:pt x="1162" y="1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979" name="CustomShape 71"/>
            <p:cNvSpPr/>
            <p:nvPr/>
          </p:nvSpPr>
          <p:spPr>
            <a:xfrm>
              <a:off x="5571000" y="2903400"/>
              <a:ext cx="124560" cy="295560"/>
            </a:xfrm>
            <a:custGeom>
              <a:avLst/>
              <a:gdLst/>
              <a:ahLst/>
              <a:rect l="l" t="t" r="r" b="b"/>
              <a:pathLst>
                <a:path w="5834" h="13839">
                  <a:moveTo>
                    <a:pt x="39" y="1"/>
                  </a:moveTo>
                  <a:cubicBezTo>
                    <a:pt x="26" y="77"/>
                    <a:pt x="14" y="141"/>
                    <a:pt x="1" y="204"/>
                  </a:cubicBezTo>
                  <a:lnTo>
                    <a:pt x="5058" y="789"/>
                  </a:lnTo>
                  <a:lnTo>
                    <a:pt x="5630" y="10421"/>
                  </a:lnTo>
                  <a:lnTo>
                    <a:pt x="3317" y="13699"/>
                  </a:lnTo>
                  <a:cubicBezTo>
                    <a:pt x="3368" y="13750"/>
                    <a:pt x="3419" y="13801"/>
                    <a:pt x="3470" y="13839"/>
                  </a:cubicBezTo>
                  <a:lnTo>
                    <a:pt x="5808" y="10509"/>
                  </a:lnTo>
                  <a:cubicBezTo>
                    <a:pt x="5821" y="10484"/>
                    <a:pt x="5833" y="10459"/>
                    <a:pt x="5833" y="10446"/>
                  </a:cubicBezTo>
                  <a:lnTo>
                    <a:pt x="5262" y="687"/>
                  </a:lnTo>
                  <a:cubicBezTo>
                    <a:pt x="5249" y="636"/>
                    <a:pt x="5223" y="598"/>
                    <a:pt x="5173" y="598"/>
                  </a:cubicBezTo>
                  <a:lnTo>
                    <a:pt x="39" y="1"/>
                  </a:ln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980" name="CustomShape 72"/>
            <p:cNvSpPr/>
            <p:nvPr/>
          </p:nvSpPr>
          <p:spPr>
            <a:xfrm>
              <a:off x="5770800" y="2896560"/>
              <a:ext cx="258840" cy="315720"/>
            </a:xfrm>
            <a:custGeom>
              <a:avLst/>
              <a:gdLst/>
              <a:ahLst/>
              <a:rect l="l" t="t" r="r" b="b"/>
              <a:pathLst>
                <a:path w="12123" h="14779">
                  <a:moveTo>
                    <a:pt x="10598" y="217"/>
                  </a:moveTo>
                  <a:lnTo>
                    <a:pt x="11907" y="9429"/>
                  </a:lnTo>
                  <a:lnTo>
                    <a:pt x="7701" y="14537"/>
                  </a:lnTo>
                  <a:lnTo>
                    <a:pt x="1843" y="11589"/>
                  </a:lnTo>
                  <a:lnTo>
                    <a:pt x="216" y="1564"/>
                  </a:lnTo>
                  <a:lnTo>
                    <a:pt x="10598" y="217"/>
                  </a:lnTo>
                  <a:close/>
                  <a:moveTo>
                    <a:pt x="10661" y="1"/>
                  </a:moveTo>
                  <a:lnTo>
                    <a:pt x="89" y="1373"/>
                  </a:lnTo>
                  <a:cubicBezTo>
                    <a:pt x="64" y="1373"/>
                    <a:pt x="39" y="1386"/>
                    <a:pt x="26" y="1411"/>
                  </a:cubicBezTo>
                  <a:cubicBezTo>
                    <a:pt x="13" y="1436"/>
                    <a:pt x="0" y="1462"/>
                    <a:pt x="0" y="1487"/>
                  </a:cubicBezTo>
                  <a:lnTo>
                    <a:pt x="1652" y="11678"/>
                  </a:lnTo>
                  <a:cubicBezTo>
                    <a:pt x="1665" y="11704"/>
                    <a:pt x="1678" y="11729"/>
                    <a:pt x="1716" y="11742"/>
                  </a:cubicBezTo>
                  <a:lnTo>
                    <a:pt x="7688" y="14766"/>
                  </a:lnTo>
                  <a:cubicBezTo>
                    <a:pt x="7701" y="14766"/>
                    <a:pt x="7713" y="14779"/>
                    <a:pt x="7739" y="14779"/>
                  </a:cubicBezTo>
                  <a:cubicBezTo>
                    <a:pt x="7764" y="14779"/>
                    <a:pt x="7790" y="14766"/>
                    <a:pt x="7815" y="14740"/>
                  </a:cubicBezTo>
                  <a:lnTo>
                    <a:pt x="12097" y="9531"/>
                  </a:lnTo>
                  <a:cubicBezTo>
                    <a:pt x="12123" y="9505"/>
                    <a:pt x="12123" y="9480"/>
                    <a:pt x="12110" y="9454"/>
                  </a:cubicBezTo>
                  <a:lnTo>
                    <a:pt x="10776" y="90"/>
                  </a:lnTo>
                  <a:cubicBezTo>
                    <a:pt x="10776" y="39"/>
                    <a:pt x="10725" y="1"/>
                    <a:pt x="10661" y="1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981" name="CustomShape 73"/>
            <p:cNvSpPr/>
            <p:nvPr/>
          </p:nvSpPr>
          <p:spPr>
            <a:xfrm>
              <a:off x="6017760" y="1998720"/>
              <a:ext cx="105840" cy="121680"/>
            </a:xfrm>
            <a:custGeom>
              <a:avLst/>
              <a:gdLst/>
              <a:ahLst/>
              <a:rect l="l" t="t" r="r" b="b"/>
              <a:pathLst>
                <a:path w="4969" h="5707">
                  <a:moveTo>
                    <a:pt x="4803" y="1"/>
                  </a:moveTo>
                  <a:cubicBezTo>
                    <a:pt x="3520" y="725"/>
                    <a:pt x="2402" y="1716"/>
                    <a:pt x="1512" y="2885"/>
                  </a:cubicBezTo>
                  <a:cubicBezTo>
                    <a:pt x="890" y="3699"/>
                    <a:pt x="394" y="4601"/>
                    <a:pt x="26" y="5566"/>
                  </a:cubicBezTo>
                  <a:cubicBezTo>
                    <a:pt x="0" y="5617"/>
                    <a:pt x="38" y="5668"/>
                    <a:pt x="89" y="5694"/>
                  </a:cubicBezTo>
                  <a:cubicBezTo>
                    <a:pt x="102" y="5694"/>
                    <a:pt x="102" y="5694"/>
                    <a:pt x="115" y="5706"/>
                  </a:cubicBezTo>
                  <a:cubicBezTo>
                    <a:pt x="165" y="5694"/>
                    <a:pt x="203" y="5668"/>
                    <a:pt x="216" y="5630"/>
                  </a:cubicBezTo>
                  <a:cubicBezTo>
                    <a:pt x="534" y="4804"/>
                    <a:pt x="953" y="4016"/>
                    <a:pt x="1461" y="3292"/>
                  </a:cubicBezTo>
                  <a:cubicBezTo>
                    <a:pt x="2376" y="1996"/>
                    <a:pt x="3583" y="916"/>
                    <a:pt x="4968" y="153"/>
                  </a:cubicBezTo>
                  <a:cubicBezTo>
                    <a:pt x="4943" y="115"/>
                    <a:pt x="4918" y="90"/>
                    <a:pt x="4892" y="77"/>
                  </a:cubicBezTo>
                  <a:lnTo>
                    <a:pt x="4803" y="1"/>
                  </a:lnTo>
                  <a:close/>
                </a:path>
              </a:pathLst>
            </a:custGeom>
            <a:solidFill>
              <a:srgbClr val="37254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982" name="CustomShape 74"/>
            <p:cNvSpPr/>
            <p:nvPr/>
          </p:nvSpPr>
          <p:spPr>
            <a:xfrm>
              <a:off x="5436000" y="2469240"/>
              <a:ext cx="76680" cy="237600"/>
            </a:xfrm>
            <a:custGeom>
              <a:avLst/>
              <a:gdLst/>
              <a:ahLst/>
              <a:rect l="l" t="t" r="r" b="b"/>
              <a:pathLst>
                <a:path w="3610" h="11106">
                  <a:moveTo>
                    <a:pt x="13" y="0"/>
                  </a:moveTo>
                  <a:cubicBezTo>
                    <a:pt x="13" y="76"/>
                    <a:pt x="1" y="165"/>
                    <a:pt x="1" y="254"/>
                  </a:cubicBezTo>
                  <a:cubicBezTo>
                    <a:pt x="1322" y="1461"/>
                    <a:pt x="2288" y="3012"/>
                    <a:pt x="2796" y="4740"/>
                  </a:cubicBezTo>
                  <a:cubicBezTo>
                    <a:pt x="3393" y="6785"/>
                    <a:pt x="3330" y="8958"/>
                    <a:pt x="2593" y="10966"/>
                  </a:cubicBezTo>
                  <a:cubicBezTo>
                    <a:pt x="2567" y="11017"/>
                    <a:pt x="2593" y="11080"/>
                    <a:pt x="2656" y="11093"/>
                  </a:cubicBezTo>
                  <a:cubicBezTo>
                    <a:pt x="2656" y="11093"/>
                    <a:pt x="2669" y="11093"/>
                    <a:pt x="2682" y="11106"/>
                  </a:cubicBezTo>
                  <a:cubicBezTo>
                    <a:pt x="2720" y="11106"/>
                    <a:pt x="2758" y="11080"/>
                    <a:pt x="2783" y="11042"/>
                  </a:cubicBezTo>
                  <a:cubicBezTo>
                    <a:pt x="3533" y="8996"/>
                    <a:pt x="3609" y="6760"/>
                    <a:pt x="2987" y="4676"/>
                  </a:cubicBezTo>
                  <a:cubicBezTo>
                    <a:pt x="2453" y="2872"/>
                    <a:pt x="1424" y="1245"/>
                    <a:pt x="13" y="0"/>
                  </a:cubicBezTo>
                  <a:close/>
                </a:path>
              </a:pathLst>
            </a:custGeom>
            <a:solidFill>
              <a:srgbClr val="37254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983" name="CustomShape 75"/>
            <p:cNvSpPr/>
            <p:nvPr/>
          </p:nvSpPr>
          <p:spPr>
            <a:xfrm>
              <a:off x="5725440" y="3268440"/>
              <a:ext cx="47520" cy="688680"/>
            </a:xfrm>
            <a:custGeom>
              <a:avLst/>
              <a:gdLst/>
              <a:ahLst/>
              <a:rect l="l" t="t" r="r" b="b"/>
              <a:pathLst>
                <a:path w="2238" h="32212">
                  <a:moveTo>
                    <a:pt x="2237" y="0"/>
                  </a:moveTo>
                  <a:lnTo>
                    <a:pt x="1" y="32212"/>
                  </a:lnTo>
                </a:path>
              </a:pathLst>
            </a:custGeom>
            <a:noFill/>
            <a:ln cap="rnd" w="8900">
              <a:solidFill>
                <a:schemeClr val="dk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984" name="CustomShape 76"/>
            <p:cNvSpPr/>
            <p:nvPr/>
          </p:nvSpPr>
          <p:spPr>
            <a:xfrm>
              <a:off x="5348880" y="3323160"/>
              <a:ext cx="135720" cy="895320"/>
            </a:xfrm>
            <a:custGeom>
              <a:avLst/>
              <a:gdLst/>
              <a:ahLst/>
              <a:rect l="l" t="t" r="r" b="b"/>
              <a:pathLst>
                <a:path w="6367" h="41882">
                  <a:moveTo>
                    <a:pt x="6367" y="0"/>
                  </a:moveTo>
                  <a:lnTo>
                    <a:pt x="1" y="41882"/>
                  </a:lnTo>
                </a:path>
              </a:pathLst>
            </a:custGeom>
            <a:noFill/>
            <a:ln cap="rnd" w="8900">
              <a:solidFill>
                <a:schemeClr val="dk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985" name="CustomShape 77"/>
            <p:cNvSpPr/>
            <p:nvPr/>
          </p:nvSpPr>
          <p:spPr>
            <a:xfrm>
              <a:off x="6041520" y="3307320"/>
              <a:ext cx="25920" cy="911880"/>
            </a:xfrm>
            <a:custGeom>
              <a:avLst/>
              <a:gdLst/>
              <a:ahLst/>
              <a:rect l="l" t="t" r="r" b="b"/>
              <a:pathLst>
                <a:path w="1233" h="42645">
                  <a:moveTo>
                    <a:pt x="0" y="0"/>
                  </a:moveTo>
                  <a:lnTo>
                    <a:pt x="1233" y="42644"/>
                  </a:lnTo>
                </a:path>
              </a:pathLst>
            </a:custGeom>
            <a:noFill/>
            <a:ln cap="rnd" w="8900">
              <a:solidFill>
                <a:schemeClr val="dk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986" name="CustomShape 78"/>
            <p:cNvSpPr/>
            <p:nvPr/>
          </p:nvSpPr>
          <p:spPr>
            <a:xfrm>
              <a:off x="6415200" y="3262680"/>
              <a:ext cx="146880" cy="911880"/>
            </a:xfrm>
            <a:custGeom>
              <a:avLst/>
              <a:gdLst/>
              <a:ahLst/>
              <a:rect l="l" t="t" r="r" b="b"/>
              <a:pathLst>
                <a:path w="6888" h="42657">
                  <a:moveTo>
                    <a:pt x="0" y="0"/>
                  </a:moveTo>
                  <a:lnTo>
                    <a:pt x="6887" y="42657"/>
                  </a:lnTo>
                </a:path>
              </a:pathLst>
            </a:custGeom>
            <a:noFill/>
            <a:ln cap="rnd" w="8900">
              <a:solidFill>
                <a:srgbClr val="37254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987" name="CustomShape 79"/>
            <p:cNvSpPr/>
            <p:nvPr/>
          </p:nvSpPr>
          <p:spPr>
            <a:xfrm>
              <a:off x="5387040" y="3162960"/>
              <a:ext cx="1093680" cy="164880"/>
            </a:xfrm>
            <a:custGeom>
              <a:avLst/>
              <a:gdLst/>
              <a:ahLst/>
              <a:rect l="l" t="t" r="r" b="b"/>
              <a:pathLst>
                <a:path w="51159" h="7721">
                  <a:moveTo>
                    <a:pt x="48626" y="1"/>
                  </a:moveTo>
                  <a:cubicBezTo>
                    <a:pt x="48564" y="1"/>
                    <a:pt x="48502" y="3"/>
                    <a:pt x="48439" y="8"/>
                  </a:cubicBezTo>
                  <a:lnTo>
                    <a:pt x="30611" y="1431"/>
                  </a:lnTo>
                  <a:lnTo>
                    <a:pt x="3355" y="936"/>
                  </a:lnTo>
                  <a:cubicBezTo>
                    <a:pt x="3332" y="935"/>
                    <a:pt x="3308" y="935"/>
                    <a:pt x="3285" y="935"/>
                  </a:cubicBezTo>
                  <a:cubicBezTo>
                    <a:pt x="1512" y="935"/>
                    <a:pt x="51" y="2357"/>
                    <a:pt x="1" y="4150"/>
                  </a:cubicBezTo>
                  <a:lnTo>
                    <a:pt x="1" y="4252"/>
                  </a:lnTo>
                  <a:cubicBezTo>
                    <a:pt x="1" y="4964"/>
                    <a:pt x="229" y="5650"/>
                    <a:pt x="649" y="6209"/>
                  </a:cubicBezTo>
                  <a:cubicBezTo>
                    <a:pt x="700" y="6285"/>
                    <a:pt x="763" y="6349"/>
                    <a:pt x="827" y="6412"/>
                  </a:cubicBezTo>
                  <a:cubicBezTo>
                    <a:pt x="1437" y="7124"/>
                    <a:pt x="2339" y="7530"/>
                    <a:pt x="3279" y="7530"/>
                  </a:cubicBezTo>
                  <a:lnTo>
                    <a:pt x="29735" y="7721"/>
                  </a:lnTo>
                  <a:lnTo>
                    <a:pt x="48947" y="5612"/>
                  </a:lnTo>
                  <a:cubicBezTo>
                    <a:pt x="49672" y="5523"/>
                    <a:pt x="50332" y="5129"/>
                    <a:pt x="50726" y="4506"/>
                  </a:cubicBezTo>
                  <a:cubicBezTo>
                    <a:pt x="50777" y="4443"/>
                    <a:pt x="50815" y="4366"/>
                    <a:pt x="50853" y="4303"/>
                  </a:cubicBezTo>
                  <a:cubicBezTo>
                    <a:pt x="51069" y="3896"/>
                    <a:pt x="51158" y="3451"/>
                    <a:pt x="51133" y="3007"/>
                  </a:cubicBezTo>
                  <a:lnTo>
                    <a:pt x="51082" y="2295"/>
                  </a:lnTo>
                  <a:cubicBezTo>
                    <a:pt x="50985" y="986"/>
                    <a:pt x="49905" y="1"/>
                    <a:pt x="48626" y="1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988" name="CustomShape 80"/>
            <p:cNvSpPr/>
            <p:nvPr/>
          </p:nvSpPr>
          <p:spPr>
            <a:xfrm>
              <a:off x="5401080" y="3254760"/>
              <a:ext cx="1073160" cy="46080"/>
            </a:xfrm>
            <a:custGeom>
              <a:avLst/>
              <a:gdLst/>
              <a:ahLst/>
              <a:rect l="l" t="t" r="r" b="b"/>
              <a:pathLst>
                <a:path w="50193" h="2174">
                  <a:moveTo>
                    <a:pt x="50192" y="1"/>
                  </a:moveTo>
                  <a:lnTo>
                    <a:pt x="29518" y="1970"/>
                  </a:lnTo>
                  <a:lnTo>
                    <a:pt x="0" y="1920"/>
                  </a:lnTo>
                  <a:lnTo>
                    <a:pt x="0" y="1920"/>
                  </a:lnTo>
                  <a:cubicBezTo>
                    <a:pt x="51" y="1983"/>
                    <a:pt x="102" y="2047"/>
                    <a:pt x="166" y="2110"/>
                  </a:cubicBezTo>
                  <a:lnTo>
                    <a:pt x="29518" y="2174"/>
                  </a:lnTo>
                  <a:lnTo>
                    <a:pt x="50065" y="204"/>
                  </a:lnTo>
                  <a:cubicBezTo>
                    <a:pt x="50116" y="141"/>
                    <a:pt x="50154" y="64"/>
                    <a:pt x="50192" y="1"/>
                  </a:cubicBezTo>
                  <a:close/>
                </a:path>
              </a:pathLst>
            </a:custGeom>
            <a:solidFill>
              <a:schemeClr val="dk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grpSp>
          <p:nvGrpSpPr>
            <p:cNvPr id="989" name="Group 81"/>
            <p:cNvGrpSpPr/>
            <p:nvPr/>
          </p:nvGrpSpPr>
          <p:grpSpPr>
            <a:xfrm>
              <a:off x="6125040" y="2810880"/>
              <a:ext cx="435600" cy="1068480"/>
              <a:chOff x="6125040" y="2810880"/>
              <a:chExt cx="435600" cy="1068480"/>
            </a:xfrm>
          </p:grpSpPr>
          <p:sp>
            <p:nvSpPr>
              <p:cNvPr id="990" name="CustomShape 82"/>
              <p:cNvSpPr/>
              <p:nvPr/>
            </p:nvSpPr>
            <p:spPr>
              <a:xfrm>
                <a:off x="6233760" y="3255840"/>
                <a:ext cx="30960" cy="623520"/>
              </a:xfrm>
              <a:custGeom>
                <a:avLst/>
                <a:gdLst/>
                <a:ahLst/>
                <a:rect l="l" t="t" r="r" b="b"/>
                <a:pathLst>
                  <a:path w="1571" h="31231">
                    <a:moveTo>
                      <a:pt x="962" y="0"/>
                    </a:moveTo>
                    <a:cubicBezTo>
                      <a:pt x="907" y="0"/>
                      <a:pt x="853" y="41"/>
                      <a:pt x="853" y="95"/>
                    </a:cubicBezTo>
                    <a:cubicBezTo>
                      <a:pt x="1" y="10433"/>
                      <a:pt x="163" y="20838"/>
                      <a:pt x="1354" y="31135"/>
                    </a:cubicBezTo>
                    <a:cubicBezTo>
                      <a:pt x="1367" y="31190"/>
                      <a:pt x="1408" y="31230"/>
                      <a:pt x="1462" y="31230"/>
                    </a:cubicBezTo>
                    <a:lnTo>
                      <a:pt x="1476" y="31230"/>
                    </a:lnTo>
                    <a:cubicBezTo>
                      <a:pt x="1530" y="31230"/>
                      <a:pt x="1570" y="31176"/>
                      <a:pt x="1570" y="31122"/>
                    </a:cubicBezTo>
                    <a:cubicBezTo>
                      <a:pt x="380" y="20825"/>
                      <a:pt x="204" y="10433"/>
                      <a:pt x="1056" y="109"/>
                    </a:cubicBezTo>
                    <a:cubicBezTo>
                      <a:pt x="1056" y="55"/>
                      <a:pt x="1016" y="0"/>
                      <a:pt x="962" y="0"/>
                    </a:cubicBezTo>
                    <a:close/>
                  </a:path>
                </a:pathLst>
              </a:custGeom>
              <a:solidFill>
                <a:srgbClr val="37254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991" name="CustomShape 83"/>
              <p:cNvSpPr/>
              <p:nvPr/>
            </p:nvSpPr>
            <p:spPr>
              <a:xfrm>
                <a:off x="6125040" y="2810880"/>
                <a:ext cx="435600" cy="1046160"/>
              </a:xfrm>
              <a:custGeom>
                <a:avLst/>
                <a:gdLst/>
                <a:ahLst/>
                <a:rect l="l" t="t" r="r" b="b"/>
                <a:pathLst>
                  <a:path w="21827" h="52394">
                    <a:moveTo>
                      <a:pt x="54" y="1"/>
                    </a:moveTo>
                    <a:cubicBezTo>
                      <a:pt x="14" y="14"/>
                      <a:pt x="0" y="41"/>
                      <a:pt x="14" y="68"/>
                    </a:cubicBezTo>
                    <a:cubicBezTo>
                      <a:pt x="515" y="1584"/>
                      <a:pt x="596" y="3208"/>
                      <a:pt x="690" y="4777"/>
                    </a:cubicBezTo>
                    <a:cubicBezTo>
                      <a:pt x="731" y="5467"/>
                      <a:pt x="772" y="6171"/>
                      <a:pt x="839" y="6861"/>
                    </a:cubicBezTo>
                    <a:cubicBezTo>
                      <a:pt x="1150" y="9757"/>
                      <a:pt x="2125" y="11786"/>
                      <a:pt x="3748" y="12882"/>
                    </a:cubicBezTo>
                    <a:cubicBezTo>
                      <a:pt x="5047" y="13775"/>
                      <a:pt x="6685" y="13992"/>
                      <a:pt x="8133" y="14181"/>
                    </a:cubicBezTo>
                    <a:lnTo>
                      <a:pt x="15521" y="15129"/>
                    </a:lnTo>
                    <a:cubicBezTo>
                      <a:pt x="16833" y="15277"/>
                      <a:pt x="18308" y="15480"/>
                      <a:pt x="19445" y="16306"/>
                    </a:cubicBezTo>
                    <a:cubicBezTo>
                      <a:pt x="21555" y="17848"/>
                      <a:pt x="21718" y="21001"/>
                      <a:pt x="21650" y="23234"/>
                    </a:cubicBezTo>
                    <a:cubicBezTo>
                      <a:pt x="21542" y="26725"/>
                      <a:pt x="21163" y="30283"/>
                      <a:pt x="20798" y="33720"/>
                    </a:cubicBezTo>
                    <a:cubicBezTo>
                      <a:pt x="20162" y="39823"/>
                      <a:pt x="19485" y="46155"/>
                      <a:pt x="20324" y="52339"/>
                    </a:cubicBezTo>
                    <a:cubicBezTo>
                      <a:pt x="20338" y="52366"/>
                      <a:pt x="20351" y="52393"/>
                      <a:pt x="20378" y="52393"/>
                    </a:cubicBezTo>
                    <a:cubicBezTo>
                      <a:pt x="20419" y="52393"/>
                      <a:pt x="20432" y="52366"/>
                      <a:pt x="20432" y="52339"/>
                    </a:cubicBezTo>
                    <a:cubicBezTo>
                      <a:pt x="19593" y="46155"/>
                      <a:pt x="20256" y="39836"/>
                      <a:pt x="20906" y="33734"/>
                    </a:cubicBezTo>
                    <a:cubicBezTo>
                      <a:pt x="21271" y="30297"/>
                      <a:pt x="21650" y="26738"/>
                      <a:pt x="21745" y="23247"/>
                    </a:cubicBezTo>
                    <a:cubicBezTo>
                      <a:pt x="21826" y="20988"/>
                      <a:pt x="21664" y="17808"/>
                      <a:pt x="19512" y="16238"/>
                    </a:cubicBezTo>
                    <a:cubicBezTo>
                      <a:pt x="18349" y="15386"/>
                      <a:pt x="16847" y="15196"/>
                      <a:pt x="15534" y="15020"/>
                    </a:cubicBezTo>
                    <a:lnTo>
                      <a:pt x="8146" y="14060"/>
                    </a:lnTo>
                    <a:cubicBezTo>
                      <a:pt x="6712" y="13884"/>
                      <a:pt x="5088" y="13667"/>
                      <a:pt x="3816" y="12801"/>
                    </a:cubicBezTo>
                    <a:cubicBezTo>
                      <a:pt x="2219" y="11719"/>
                      <a:pt x="1259" y="9716"/>
                      <a:pt x="961" y="6848"/>
                    </a:cubicBezTo>
                    <a:cubicBezTo>
                      <a:pt x="880" y="6157"/>
                      <a:pt x="839" y="5454"/>
                      <a:pt x="799" y="4777"/>
                    </a:cubicBezTo>
                    <a:cubicBezTo>
                      <a:pt x="717" y="3194"/>
                      <a:pt x="623" y="1557"/>
                      <a:pt x="109" y="41"/>
                    </a:cubicBezTo>
                    <a:cubicBezTo>
                      <a:pt x="109" y="14"/>
                      <a:pt x="82" y="1"/>
                      <a:pt x="54" y="1"/>
                    </a:cubicBezTo>
                    <a:close/>
                  </a:path>
                </a:pathLst>
              </a:custGeom>
              <a:solidFill>
                <a:srgbClr val="37254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sp>
          <p:nvSpPr>
            <p:cNvPr id="992" name="CustomShape 84"/>
            <p:cNvSpPr/>
            <p:nvPr/>
          </p:nvSpPr>
          <p:spPr>
            <a:xfrm>
              <a:off x="5425560" y="2013120"/>
              <a:ext cx="264240" cy="893160"/>
            </a:xfrm>
            <a:custGeom>
              <a:avLst/>
              <a:gdLst/>
              <a:ahLst/>
              <a:rect l="l" t="t" r="r" b="b"/>
              <a:pathLst>
                <a:path w="12364" h="41768">
                  <a:moveTo>
                    <a:pt x="5134" y="0"/>
                  </a:moveTo>
                  <a:cubicBezTo>
                    <a:pt x="5134" y="0"/>
                    <a:pt x="1334" y="10661"/>
                    <a:pt x="521" y="21132"/>
                  </a:cubicBezTo>
                  <a:cubicBezTo>
                    <a:pt x="508" y="21195"/>
                    <a:pt x="521" y="21246"/>
                    <a:pt x="508" y="21335"/>
                  </a:cubicBezTo>
                  <a:cubicBezTo>
                    <a:pt x="508" y="21424"/>
                    <a:pt x="496" y="21513"/>
                    <a:pt x="496" y="21589"/>
                  </a:cubicBezTo>
                  <a:cubicBezTo>
                    <a:pt x="0" y="31882"/>
                    <a:pt x="9263" y="41767"/>
                    <a:pt x="9263" y="41767"/>
                  </a:cubicBezTo>
                  <a:lnTo>
                    <a:pt x="12364" y="32314"/>
                  </a:lnTo>
                  <a:lnTo>
                    <a:pt x="5134" y="0"/>
                  </a:lnTo>
                  <a:close/>
                </a:path>
              </a:pathLst>
            </a:custGeom>
            <a:solidFill>
              <a:srgbClr val="6d597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993" name="CustomShape 85"/>
            <p:cNvSpPr/>
            <p:nvPr/>
          </p:nvSpPr>
          <p:spPr>
            <a:xfrm>
              <a:off x="5478120" y="1924560"/>
              <a:ext cx="639360" cy="839520"/>
            </a:xfrm>
            <a:custGeom>
              <a:avLst/>
              <a:gdLst/>
              <a:ahLst/>
              <a:rect l="l" t="t" r="r" b="b"/>
              <a:pathLst>
                <a:path w="29913" h="39258">
                  <a:moveTo>
                    <a:pt x="14592" y="0"/>
                  </a:moveTo>
                  <a:cubicBezTo>
                    <a:pt x="8707" y="0"/>
                    <a:pt x="4204" y="1937"/>
                    <a:pt x="2682" y="4134"/>
                  </a:cubicBezTo>
                  <a:cubicBezTo>
                    <a:pt x="0" y="8010"/>
                    <a:pt x="6735" y="37998"/>
                    <a:pt x="6735" y="37998"/>
                  </a:cubicBezTo>
                  <a:cubicBezTo>
                    <a:pt x="8330" y="38917"/>
                    <a:pt x="10421" y="39258"/>
                    <a:pt x="12646" y="39258"/>
                  </a:cubicBezTo>
                  <a:cubicBezTo>
                    <a:pt x="19033" y="39258"/>
                    <a:pt x="26520" y="36448"/>
                    <a:pt x="26520" y="36448"/>
                  </a:cubicBezTo>
                  <a:lnTo>
                    <a:pt x="29912" y="4211"/>
                  </a:lnTo>
                  <a:cubicBezTo>
                    <a:pt x="24473" y="1148"/>
                    <a:pt x="19123" y="0"/>
                    <a:pt x="14592" y="0"/>
                  </a:cubicBezTo>
                  <a:close/>
                </a:path>
              </a:pathLst>
            </a:custGeom>
            <a:solidFill>
              <a:srgbClr val="6d597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994" name="CustomShape 86"/>
            <p:cNvSpPr/>
            <p:nvPr/>
          </p:nvSpPr>
          <p:spPr>
            <a:xfrm>
              <a:off x="6013800" y="1959480"/>
              <a:ext cx="257760" cy="910080"/>
            </a:xfrm>
            <a:custGeom>
              <a:avLst/>
              <a:gdLst/>
              <a:ahLst/>
              <a:rect l="l" t="t" r="r" b="b"/>
              <a:pathLst>
                <a:path w="12072" h="42556">
                  <a:moveTo>
                    <a:pt x="2326" y="0"/>
                  </a:moveTo>
                  <a:cubicBezTo>
                    <a:pt x="2326" y="0"/>
                    <a:pt x="2059" y="1843"/>
                    <a:pt x="1690" y="4727"/>
                  </a:cubicBezTo>
                  <a:cubicBezTo>
                    <a:pt x="1678" y="4854"/>
                    <a:pt x="1652" y="4981"/>
                    <a:pt x="1639" y="5121"/>
                  </a:cubicBezTo>
                  <a:cubicBezTo>
                    <a:pt x="1106" y="9390"/>
                    <a:pt x="432" y="15718"/>
                    <a:pt x="178" y="21703"/>
                  </a:cubicBezTo>
                  <a:cubicBezTo>
                    <a:pt x="140" y="22402"/>
                    <a:pt x="115" y="23101"/>
                    <a:pt x="102" y="23787"/>
                  </a:cubicBezTo>
                  <a:cubicBezTo>
                    <a:pt x="0" y="27980"/>
                    <a:pt x="153" y="31856"/>
                    <a:pt x="775" y="34537"/>
                  </a:cubicBezTo>
                  <a:cubicBezTo>
                    <a:pt x="813" y="34728"/>
                    <a:pt x="864" y="34906"/>
                    <a:pt x="902" y="35083"/>
                  </a:cubicBezTo>
                  <a:cubicBezTo>
                    <a:pt x="915" y="35122"/>
                    <a:pt x="928" y="35147"/>
                    <a:pt x="928" y="35185"/>
                  </a:cubicBezTo>
                  <a:cubicBezTo>
                    <a:pt x="2598" y="41217"/>
                    <a:pt x="5836" y="42555"/>
                    <a:pt x="8404" y="42555"/>
                  </a:cubicBezTo>
                  <a:cubicBezTo>
                    <a:pt x="8903" y="42555"/>
                    <a:pt x="9378" y="42505"/>
                    <a:pt x="9810" y="42428"/>
                  </a:cubicBezTo>
                  <a:cubicBezTo>
                    <a:pt x="11131" y="42174"/>
                    <a:pt x="12072" y="40979"/>
                    <a:pt x="11970" y="39633"/>
                  </a:cubicBezTo>
                  <a:cubicBezTo>
                    <a:pt x="11843" y="37485"/>
                    <a:pt x="11576" y="33826"/>
                    <a:pt x="11170" y="29569"/>
                  </a:cubicBezTo>
                  <a:cubicBezTo>
                    <a:pt x="11157" y="29505"/>
                    <a:pt x="11157" y="29429"/>
                    <a:pt x="11144" y="29353"/>
                  </a:cubicBezTo>
                  <a:cubicBezTo>
                    <a:pt x="10788" y="25579"/>
                    <a:pt x="10318" y="21360"/>
                    <a:pt x="9721" y="17332"/>
                  </a:cubicBezTo>
                  <a:cubicBezTo>
                    <a:pt x="7980" y="5604"/>
                    <a:pt x="5579" y="2453"/>
                    <a:pt x="5146" y="1982"/>
                  </a:cubicBezTo>
                  <a:cubicBezTo>
                    <a:pt x="5121" y="1957"/>
                    <a:pt x="5096" y="1932"/>
                    <a:pt x="5070" y="1906"/>
                  </a:cubicBezTo>
                  <a:lnTo>
                    <a:pt x="4981" y="1843"/>
                  </a:lnTo>
                  <a:lnTo>
                    <a:pt x="2326" y="0"/>
                  </a:lnTo>
                  <a:close/>
                </a:path>
              </a:pathLst>
            </a:custGeom>
            <a:solidFill>
              <a:srgbClr val="6d597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995" name="CustomShape 87"/>
            <p:cNvSpPr/>
            <p:nvPr/>
          </p:nvSpPr>
          <p:spPr>
            <a:xfrm>
              <a:off x="5460840" y="1343160"/>
              <a:ext cx="709920" cy="796320"/>
            </a:xfrm>
            <a:custGeom>
              <a:avLst/>
              <a:gdLst/>
              <a:ahLst/>
              <a:rect l="l" t="t" r="r" b="b"/>
              <a:pathLst>
                <a:path w="33217" h="37256">
                  <a:moveTo>
                    <a:pt x="23766" y="0"/>
                  </a:moveTo>
                  <a:cubicBezTo>
                    <a:pt x="22849" y="0"/>
                    <a:pt x="21946" y="191"/>
                    <a:pt x="21028" y="191"/>
                  </a:cubicBezTo>
                  <a:cubicBezTo>
                    <a:pt x="20957" y="191"/>
                    <a:pt x="20886" y="190"/>
                    <a:pt x="20815" y="188"/>
                  </a:cubicBezTo>
                  <a:cubicBezTo>
                    <a:pt x="20169" y="168"/>
                    <a:pt x="19563" y="55"/>
                    <a:pt x="18929" y="55"/>
                  </a:cubicBezTo>
                  <a:cubicBezTo>
                    <a:pt x="18751" y="55"/>
                    <a:pt x="18571" y="64"/>
                    <a:pt x="18388" y="86"/>
                  </a:cubicBezTo>
                  <a:cubicBezTo>
                    <a:pt x="16126" y="340"/>
                    <a:pt x="14042" y="1674"/>
                    <a:pt x="12606" y="3415"/>
                  </a:cubicBezTo>
                  <a:cubicBezTo>
                    <a:pt x="10865" y="5537"/>
                    <a:pt x="9963" y="8269"/>
                    <a:pt x="9544" y="11001"/>
                  </a:cubicBezTo>
                  <a:cubicBezTo>
                    <a:pt x="9277" y="12780"/>
                    <a:pt x="9150" y="14724"/>
                    <a:pt x="8006" y="16122"/>
                  </a:cubicBezTo>
                  <a:cubicBezTo>
                    <a:pt x="6774" y="17647"/>
                    <a:pt x="4537" y="18257"/>
                    <a:pt x="3661" y="20010"/>
                  </a:cubicBezTo>
                  <a:cubicBezTo>
                    <a:pt x="2784" y="21764"/>
                    <a:pt x="3622" y="23937"/>
                    <a:pt x="3216" y="25868"/>
                  </a:cubicBezTo>
                  <a:cubicBezTo>
                    <a:pt x="2962" y="26999"/>
                    <a:pt x="2301" y="27977"/>
                    <a:pt x="1653" y="28943"/>
                  </a:cubicBezTo>
                  <a:cubicBezTo>
                    <a:pt x="1018" y="29909"/>
                    <a:pt x="369" y="30913"/>
                    <a:pt x="179" y="32056"/>
                  </a:cubicBezTo>
                  <a:cubicBezTo>
                    <a:pt x="1" y="33187"/>
                    <a:pt x="382" y="34509"/>
                    <a:pt x="1386" y="35068"/>
                  </a:cubicBezTo>
                  <a:cubicBezTo>
                    <a:pt x="1819" y="35313"/>
                    <a:pt x="2287" y="35390"/>
                    <a:pt x="2775" y="35390"/>
                  </a:cubicBezTo>
                  <a:cubicBezTo>
                    <a:pt x="3630" y="35390"/>
                    <a:pt x="4543" y="35151"/>
                    <a:pt x="5424" y="35151"/>
                  </a:cubicBezTo>
                  <a:cubicBezTo>
                    <a:pt x="5501" y="35151"/>
                    <a:pt x="5578" y="35153"/>
                    <a:pt x="5655" y="35157"/>
                  </a:cubicBezTo>
                  <a:cubicBezTo>
                    <a:pt x="7409" y="35258"/>
                    <a:pt x="8947" y="36529"/>
                    <a:pt x="10713" y="36593"/>
                  </a:cubicBezTo>
                  <a:cubicBezTo>
                    <a:pt x="10762" y="36595"/>
                    <a:pt x="10812" y="36595"/>
                    <a:pt x="10862" y="36595"/>
                  </a:cubicBezTo>
                  <a:cubicBezTo>
                    <a:pt x="12128" y="36595"/>
                    <a:pt x="13329" y="35991"/>
                    <a:pt x="14588" y="35868"/>
                  </a:cubicBezTo>
                  <a:cubicBezTo>
                    <a:pt x="14764" y="35851"/>
                    <a:pt x="14939" y="35843"/>
                    <a:pt x="15114" y="35843"/>
                  </a:cubicBezTo>
                  <a:cubicBezTo>
                    <a:pt x="16755" y="35843"/>
                    <a:pt x="18343" y="36546"/>
                    <a:pt x="19951" y="36948"/>
                  </a:cubicBezTo>
                  <a:cubicBezTo>
                    <a:pt x="20706" y="37136"/>
                    <a:pt x="21485" y="37256"/>
                    <a:pt x="22256" y="37256"/>
                  </a:cubicBezTo>
                  <a:cubicBezTo>
                    <a:pt x="22951" y="37256"/>
                    <a:pt x="23640" y="37158"/>
                    <a:pt x="24296" y="36923"/>
                  </a:cubicBezTo>
                  <a:cubicBezTo>
                    <a:pt x="25669" y="36427"/>
                    <a:pt x="26863" y="35233"/>
                    <a:pt x="27041" y="33772"/>
                  </a:cubicBezTo>
                  <a:cubicBezTo>
                    <a:pt x="27130" y="33022"/>
                    <a:pt x="26952" y="32247"/>
                    <a:pt x="27155" y="31523"/>
                  </a:cubicBezTo>
                  <a:cubicBezTo>
                    <a:pt x="27486" y="30341"/>
                    <a:pt x="28680" y="29667"/>
                    <a:pt x="29532" y="28791"/>
                  </a:cubicBezTo>
                  <a:cubicBezTo>
                    <a:pt x="30828" y="27431"/>
                    <a:pt x="31349" y="25525"/>
                    <a:pt x="30955" y="23695"/>
                  </a:cubicBezTo>
                  <a:cubicBezTo>
                    <a:pt x="30510" y="21827"/>
                    <a:pt x="29112" y="20036"/>
                    <a:pt x="29582" y="18181"/>
                  </a:cubicBezTo>
                  <a:cubicBezTo>
                    <a:pt x="29925" y="16872"/>
                    <a:pt x="31107" y="15982"/>
                    <a:pt x="31882" y="14877"/>
                  </a:cubicBezTo>
                  <a:cubicBezTo>
                    <a:pt x="33089" y="13072"/>
                    <a:pt x="33216" y="10773"/>
                    <a:pt x="32225" y="8854"/>
                  </a:cubicBezTo>
                  <a:cubicBezTo>
                    <a:pt x="31425" y="7367"/>
                    <a:pt x="30014" y="6287"/>
                    <a:pt x="29201" y="4813"/>
                  </a:cubicBezTo>
                  <a:cubicBezTo>
                    <a:pt x="28604" y="3746"/>
                    <a:pt x="28337" y="2488"/>
                    <a:pt x="27549" y="1560"/>
                  </a:cubicBezTo>
                  <a:cubicBezTo>
                    <a:pt x="26711" y="582"/>
                    <a:pt x="25389" y="99"/>
                    <a:pt x="24106" y="10"/>
                  </a:cubicBezTo>
                  <a:cubicBezTo>
                    <a:pt x="23992" y="3"/>
                    <a:pt x="23879" y="0"/>
                    <a:pt x="23766" y="0"/>
                  </a:cubicBezTo>
                  <a:close/>
                </a:path>
              </a:pathLst>
            </a:custGeom>
            <a:solidFill>
              <a:schemeClr val="accent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996" name="CustomShape 88"/>
            <p:cNvSpPr/>
            <p:nvPr/>
          </p:nvSpPr>
          <p:spPr>
            <a:xfrm>
              <a:off x="5999760" y="2207520"/>
              <a:ext cx="35280" cy="504720"/>
            </a:xfrm>
            <a:custGeom>
              <a:avLst/>
              <a:gdLst/>
              <a:ahLst/>
              <a:rect l="l" t="t" r="r" b="b"/>
              <a:pathLst>
                <a:path w="1666" h="23598">
                  <a:moveTo>
                    <a:pt x="102" y="1"/>
                  </a:moveTo>
                  <a:cubicBezTo>
                    <a:pt x="51" y="13"/>
                    <a:pt x="1" y="52"/>
                    <a:pt x="13" y="115"/>
                  </a:cubicBezTo>
                  <a:lnTo>
                    <a:pt x="1462" y="23495"/>
                  </a:lnTo>
                  <a:cubicBezTo>
                    <a:pt x="1462" y="23546"/>
                    <a:pt x="1513" y="23597"/>
                    <a:pt x="1563" y="23597"/>
                  </a:cubicBezTo>
                  <a:lnTo>
                    <a:pt x="1576" y="23597"/>
                  </a:lnTo>
                  <a:cubicBezTo>
                    <a:pt x="1627" y="23597"/>
                    <a:pt x="1665" y="23546"/>
                    <a:pt x="1665" y="23495"/>
                  </a:cubicBezTo>
                  <a:lnTo>
                    <a:pt x="204" y="102"/>
                  </a:lnTo>
                  <a:cubicBezTo>
                    <a:pt x="204" y="39"/>
                    <a:pt x="153" y="1"/>
                    <a:pt x="102" y="1"/>
                  </a:cubicBezTo>
                  <a:close/>
                </a:path>
              </a:pathLst>
            </a:custGeom>
            <a:solidFill>
              <a:srgbClr val="37254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997" name="CustomShape 89"/>
            <p:cNvSpPr/>
            <p:nvPr/>
          </p:nvSpPr>
          <p:spPr>
            <a:xfrm>
              <a:off x="5982480" y="2264040"/>
              <a:ext cx="31320" cy="92160"/>
            </a:xfrm>
            <a:custGeom>
              <a:avLst/>
              <a:gdLst/>
              <a:ahLst/>
              <a:rect l="l" t="t" r="r" b="b"/>
              <a:pathLst>
                <a:path w="1475" h="4324">
                  <a:moveTo>
                    <a:pt x="103" y="1"/>
                  </a:moveTo>
                  <a:cubicBezTo>
                    <a:pt x="94" y="1"/>
                    <a:pt x="85" y="2"/>
                    <a:pt x="77" y="4"/>
                  </a:cubicBezTo>
                  <a:cubicBezTo>
                    <a:pt x="26" y="29"/>
                    <a:pt x="0" y="80"/>
                    <a:pt x="13" y="131"/>
                  </a:cubicBezTo>
                  <a:lnTo>
                    <a:pt x="1271" y="4248"/>
                  </a:lnTo>
                  <a:cubicBezTo>
                    <a:pt x="1284" y="4286"/>
                    <a:pt x="1322" y="4324"/>
                    <a:pt x="1360" y="4324"/>
                  </a:cubicBezTo>
                  <a:cubicBezTo>
                    <a:pt x="1373" y="4324"/>
                    <a:pt x="1385" y="4324"/>
                    <a:pt x="1398" y="4311"/>
                  </a:cubicBezTo>
                  <a:cubicBezTo>
                    <a:pt x="1449" y="4299"/>
                    <a:pt x="1474" y="4248"/>
                    <a:pt x="1462" y="4184"/>
                  </a:cubicBezTo>
                  <a:lnTo>
                    <a:pt x="204" y="80"/>
                  </a:lnTo>
                  <a:cubicBezTo>
                    <a:pt x="193" y="27"/>
                    <a:pt x="147" y="1"/>
                    <a:pt x="103" y="1"/>
                  </a:cubicBezTo>
                  <a:close/>
                </a:path>
              </a:pathLst>
            </a:custGeom>
            <a:solidFill>
              <a:srgbClr val="37254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998" name="CustomShape 90"/>
            <p:cNvSpPr/>
            <p:nvPr/>
          </p:nvSpPr>
          <p:spPr>
            <a:xfrm>
              <a:off x="6118200" y="2585160"/>
              <a:ext cx="138240" cy="279720"/>
            </a:xfrm>
            <a:custGeom>
              <a:avLst/>
              <a:gdLst/>
              <a:ahLst/>
              <a:rect l="l" t="t" r="r" b="b"/>
              <a:pathLst>
                <a:path w="6476" h="13070">
                  <a:moveTo>
                    <a:pt x="5594" y="0"/>
                  </a:moveTo>
                  <a:cubicBezTo>
                    <a:pt x="5141" y="0"/>
                    <a:pt x="4664" y="127"/>
                    <a:pt x="4232" y="375"/>
                  </a:cubicBezTo>
                  <a:cubicBezTo>
                    <a:pt x="3698" y="680"/>
                    <a:pt x="3203" y="1150"/>
                    <a:pt x="2694" y="1862"/>
                  </a:cubicBezTo>
                  <a:cubicBezTo>
                    <a:pt x="395" y="5013"/>
                    <a:pt x="1" y="9499"/>
                    <a:pt x="1716" y="13006"/>
                  </a:cubicBezTo>
                  <a:cubicBezTo>
                    <a:pt x="1729" y="13044"/>
                    <a:pt x="1767" y="13069"/>
                    <a:pt x="1805" y="13069"/>
                  </a:cubicBezTo>
                  <a:lnTo>
                    <a:pt x="1856" y="13069"/>
                  </a:lnTo>
                  <a:cubicBezTo>
                    <a:pt x="1907" y="13044"/>
                    <a:pt x="1932" y="12980"/>
                    <a:pt x="1907" y="12930"/>
                  </a:cubicBezTo>
                  <a:cubicBezTo>
                    <a:pt x="217" y="9473"/>
                    <a:pt x="598" y="5077"/>
                    <a:pt x="2860" y="1976"/>
                  </a:cubicBezTo>
                  <a:cubicBezTo>
                    <a:pt x="3355" y="1290"/>
                    <a:pt x="3825" y="833"/>
                    <a:pt x="4334" y="540"/>
                  </a:cubicBezTo>
                  <a:cubicBezTo>
                    <a:pt x="4739" y="314"/>
                    <a:pt x="5180" y="195"/>
                    <a:pt x="5598" y="195"/>
                  </a:cubicBezTo>
                  <a:cubicBezTo>
                    <a:pt x="5836" y="195"/>
                    <a:pt x="6066" y="233"/>
                    <a:pt x="6278" y="312"/>
                  </a:cubicBezTo>
                  <a:cubicBezTo>
                    <a:pt x="6295" y="320"/>
                    <a:pt x="6311" y="324"/>
                    <a:pt x="6326" y="324"/>
                  </a:cubicBezTo>
                  <a:cubicBezTo>
                    <a:pt x="6425" y="324"/>
                    <a:pt x="6475" y="167"/>
                    <a:pt x="6354" y="134"/>
                  </a:cubicBezTo>
                  <a:cubicBezTo>
                    <a:pt x="6119" y="44"/>
                    <a:pt x="5860" y="0"/>
                    <a:pt x="5594" y="0"/>
                  </a:cubicBezTo>
                  <a:close/>
                </a:path>
              </a:pathLst>
            </a:custGeom>
            <a:solidFill>
              <a:srgbClr val="37254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999" name="CustomShape 91"/>
            <p:cNvSpPr/>
            <p:nvPr/>
          </p:nvSpPr>
          <p:spPr>
            <a:xfrm>
              <a:off x="5537520" y="2167200"/>
              <a:ext cx="86760" cy="568080"/>
            </a:xfrm>
            <a:custGeom>
              <a:avLst/>
              <a:gdLst/>
              <a:ahLst/>
              <a:rect l="l" t="t" r="r" b="b"/>
              <a:pathLst>
                <a:path w="4067" h="26560">
                  <a:moveTo>
                    <a:pt x="442" y="0"/>
                  </a:moveTo>
                  <a:cubicBezTo>
                    <a:pt x="397" y="0"/>
                    <a:pt x="356" y="46"/>
                    <a:pt x="356" y="91"/>
                  </a:cubicBezTo>
                  <a:cubicBezTo>
                    <a:pt x="0" y="9024"/>
                    <a:pt x="1182" y="17957"/>
                    <a:pt x="3863" y="26483"/>
                  </a:cubicBezTo>
                  <a:cubicBezTo>
                    <a:pt x="3876" y="26521"/>
                    <a:pt x="3914" y="26559"/>
                    <a:pt x="3965" y="26559"/>
                  </a:cubicBezTo>
                  <a:lnTo>
                    <a:pt x="3990" y="26559"/>
                  </a:lnTo>
                  <a:cubicBezTo>
                    <a:pt x="4041" y="26534"/>
                    <a:pt x="4066" y="26483"/>
                    <a:pt x="4054" y="26432"/>
                  </a:cubicBezTo>
                  <a:cubicBezTo>
                    <a:pt x="1385" y="17919"/>
                    <a:pt x="191" y="9011"/>
                    <a:pt x="547" y="104"/>
                  </a:cubicBezTo>
                  <a:cubicBezTo>
                    <a:pt x="559" y="40"/>
                    <a:pt x="509" y="2"/>
                    <a:pt x="458" y="2"/>
                  </a:cubicBezTo>
                  <a:cubicBezTo>
                    <a:pt x="452" y="1"/>
                    <a:pt x="447" y="0"/>
                    <a:pt x="442" y="0"/>
                  </a:cubicBezTo>
                  <a:close/>
                </a:path>
              </a:pathLst>
            </a:custGeom>
            <a:solidFill>
              <a:srgbClr val="37254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00" name="CustomShape 92"/>
            <p:cNvSpPr/>
            <p:nvPr/>
          </p:nvSpPr>
          <p:spPr>
            <a:xfrm>
              <a:off x="5523120" y="2221920"/>
              <a:ext cx="29160" cy="131040"/>
            </a:xfrm>
            <a:custGeom>
              <a:avLst/>
              <a:gdLst/>
              <a:ahLst/>
              <a:rect l="l" t="t" r="r" b="b"/>
              <a:pathLst>
                <a:path w="1386" h="6151">
                  <a:moveTo>
                    <a:pt x="102" y="0"/>
                  </a:moveTo>
                  <a:cubicBezTo>
                    <a:pt x="39" y="0"/>
                    <a:pt x="1" y="51"/>
                    <a:pt x="1" y="115"/>
                  </a:cubicBezTo>
                  <a:cubicBezTo>
                    <a:pt x="166" y="2135"/>
                    <a:pt x="560" y="4143"/>
                    <a:pt x="1183" y="6074"/>
                  </a:cubicBezTo>
                  <a:cubicBezTo>
                    <a:pt x="1195" y="6112"/>
                    <a:pt x="1233" y="6138"/>
                    <a:pt x="1271" y="6150"/>
                  </a:cubicBezTo>
                  <a:cubicBezTo>
                    <a:pt x="1284" y="6150"/>
                    <a:pt x="1297" y="6150"/>
                    <a:pt x="1310" y="6138"/>
                  </a:cubicBezTo>
                  <a:cubicBezTo>
                    <a:pt x="1360" y="6125"/>
                    <a:pt x="1386" y="6074"/>
                    <a:pt x="1373" y="6023"/>
                  </a:cubicBezTo>
                  <a:cubicBezTo>
                    <a:pt x="751" y="4092"/>
                    <a:pt x="357" y="2109"/>
                    <a:pt x="204" y="89"/>
                  </a:cubicBezTo>
                  <a:cubicBezTo>
                    <a:pt x="204" y="38"/>
                    <a:pt x="153" y="0"/>
                    <a:pt x="102" y="0"/>
                  </a:cubicBezTo>
                  <a:close/>
                </a:path>
              </a:pathLst>
            </a:custGeom>
            <a:solidFill>
              <a:srgbClr val="37254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01" name="CustomShape 93"/>
            <p:cNvSpPr/>
            <p:nvPr/>
          </p:nvSpPr>
          <p:spPr>
            <a:xfrm>
              <a:off x="5501520" y="3044520"/>
              <a:ext cx="9000" cy="191880"/>
            </a:xfrm>
            <a:custGeom>
              <a:avLst/>
              <a:gdLst/>
              <a:ahLst/>
              <a:rect l="l" t="t" r="r" b="b"/>
              <a:pathLst>
                <a:path w="446" h="8985">
                  <a:moveTo>
                    <a:pt x="1" y="1"/>
                  </a:moveTo>
                  <a:lnTo>
                    <a:pt x="446" y="8984"/>
                  </a:lnTo>
                </a:path>
              </a:pathLst>
            </a:custGeom>
            <a:noFill/>
            <a:ln w="8250">
              <a:solidFill>
                <a:schemeClr val="dk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02" name="CustomShape 94"/>
            <p:cNvSpPr/>
            <p:nvPr/>
          </p:nvSpPr>
          <p:spPr>
            <a:xfrm>
              <a:off x="5993640" y="3043080"/>
              <a:ext cx="9000" cy="191880"/>
            </a:xfrm>
            <a:custGeom>
              <a:avLst/>
              <a:gdLst/>
              <a:ahLst/>
              <a:rect l="l" t="t" r="r" b="b"/>
              <a:pathLst>
                <a:path w="445" h="8985">
                  <a:moveTo>
                    <a:pt x="0" y="1"/>
                  </a:moveTo>
                  <a:lnTo>
                    <a:pt x="445" y="8984"/>
                  </a:lnTo>
                </a:path>
              </a:pathLst>
            </a:custGeom>
            <a:noFill/>
            <a:ln w="8250">
              <a:solidFill>
                <a:schemeClr val="dk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03" name="CustomShape 95"/>
            <p:cNvSpPr/>
            <p:nvPr/>
          </p:nvSpPr>
          <p:spPr>
            <a:xfrm>
              <a:off x="5332320" y="1954080"/>
              <a:ext cx="771120" cy="1157760"/>
            </a:xfrm>
            <a:custGeom>
              <a:avLst/>
              <a:gdLst/>
              <a:ahLst/>
              <a:rect l="l" t="t" r="r" b="b"/>
              <a:pathLst>
                <a:path w="36076" h="54124">
                  <a:moveTo>
                    <a:pt x="18167" y="1"/>
                  </a:moveTo>
                  <a:cubicBezTo>
                    <a:pt x="17389" y="1"/>
                    <a:pt x="16589" y="59"/>
                    <a:pt x="15770" y="180"/>
                  </a:cubicBezTo>
                  <a:cubicBezTo>
                    <a:pt x="6240" y="1578"/>
                    <a:pt x="1093" y="7308"/>
                    <a:pt x="458" y="22277"/>
                  </a:cubicBezTo>
                  <a:cubicBezTo>
                    <a:pt x="1" y="33332"/>
                    <a:pt x="801" y="45492"/>
                    <a:pt x="1259" y="51109"/>
                  </a:cubicBezTo>
                  <a:cubicBezTo>
                    <a:pt x="1395" y="52814"/>
                    <a:pt x="2829" y="54123"/>
                    <a:pt x="4533" y="54123"/>
                  </a:cubicBezTo>
                  <a:cubicBezTo>
                    <a:pt x="4581" y="54123"/>
                    <a:pt x="4629" y="54122"/>
                    <a:pt x="4677" y="54120"/>
                  </a:cubicBezTo>
                  <a:lnTo>
                    <a:pt x="32899" y="52913"/>
                  </a:lnTo>
                  <a:cubicBezTo>
                    <a:pt x="33038" y="52913"/>
                    <a:pt x="33191" y="52900"/>
                    <a:pt x="33343" y="52862"/>
                  </a:cubicBezTo>
                  <a:cubicBezTo>
                    <a:pt x="33407" y="52849"/>
                    <a:pt x="33470" y="52837"/>
                    <a:pt x="33534" y="52824"/>
                  </a:cubicBezTo>
                  <a:cubicBezTo>
                    <a:pt x="35033" y="52455"/>
                    <a:pt x="36075" y="51109"/>
                    <a:pt x="36050" y="49571"/>
                  </a:cubicBezTo>
                  <a:cubicBezTo>
                    <a:pt x="35897" y="41312"/>
                    <a:pt x="35376" y="19583"/>
                    <a:pt x="33915" y="13446"/>
                  </a:cubicBezTo>
                  <a:cubicBezTo>
                    <a:pt x="33064" y="9837"/>
                    <a:pt x="31081" y="6368"/>
                    <a:pt x="28222" y="3852"/>
                  </a:cubicBezTo>
                  <a:cubicBezTo>
                    <a:pt x="27892" y="3547"/>
                    <a:pt x="27536" y="3268"/>
                    <a:pt x="27180" y="3001"/>
                  </a:cubicBezTo>
                  <a:lnTo>
                    <a:pt x="27168" y="3001"/>
                  </a:lnTo>
                  <a:cubicBezTo>
                    <a:pt x="24687" y="1153"/>
                    <a:pt x="21638" y="1"/>
                    <a:pt x="18167" y="1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04" name="CustomShape 96"/>
            <p:cNvSpPr/>
            <p:nvPr/>
          </p:nvSpPr>
          <p:spPr>
            <a:xfrm>
              <a:off x="5914080" y="2018160"/>
              <a:ext cx="160920" cy="1066320"/>
            </a:xfrm>
            <a:custGeom>
              <a:avLst/>
              <a:gdLst/>
              <a:ahLst/>
              <a:rect l="l" t="t" r="r" b="b"/>
              <a:pathLst>
                <a:path w="7549" h="49863">
                  <a:moveTo>
                    <a:pt x="1" y="1"/>
                  </a:moveTo>
                  <a:lnTo>
                    <a:pt x="1" y="1"/>
                  </a:lnTo>
                  <a:cubicBezTo>
                    <a:pt x="509" y="522"/>
                    <a:pt x="992" y="1081"/>
                    <a:pt x="1424" y="1678"/>
                  </a:cubicBezTo>
                  <a:cubicBezTo>
                    <a:pt x="4054" y="5249"/>
                    <a:pt x="5020" y="9798"/>
                    <a:pt x="5605" y="13788"/>
                  </a:cubicBezTo>
                  <a:cubicBezTo>
                    <a:pt x="7358" y="25745"/>
                    <a:pt x="6774" y="37994"/>
                    <a:pt x="6138" y="49862"/>
                  </a:cubicBezTo>
                  <a:cubicBezTo>
                    <a:pt x="6202" y="49849"/>
                    <a:pt x="6265" y="49837"/>
                    <a:pt x="6329" y="49824"/>
                  </a:cubicBezTo>
                  <a:cubicBezTo>
                    <a:pt x="6977" y="37956"/>
                    <a:pt x="7549" y="25719"/>
                    <a:pt x="5795" y="13762"/>
                  </a:cubicBezTo>
                  <a:cubicBezTo>
                    <a:pt x="5211" y="9747"/>
                    <a:pt x="4245" y="5160"/>
                    <a:pt x="1589" y="1551"/>
                  </a:cubicBezTo>
                  <a:cubicBezTo>
                    <a:pt x="1411" y="1310"/>
                    <a:pt x="1233" y="1081"/>
                    <a:pt x="1030" y="852"/>
                  </a:cubicBezTo>
                  <a:cubicBezTo>
                    <a:pt x="700" y="560"/>
                    <a:pt x="357" y="268"/>
                    <a:pt x="1" y="1"/>
                  </a:cubicBezTo>
                  <a:close/>
                </a:path>
              </a:pathLst>
            </a:custGeom>
            <a:solidFill>
              <a:schemeClr val="dk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005" name="TextShape 97"/>
          <p:cNvSpPr txBox="1"/>
          <p:nvPr/>
        </p:nvSpPr>
        <p:spPr>
          <a:xfrm>
            <a:off x="683640" y="627480"/>
            <a:ext cx="7272360" cy="572400"/>
          </a:xfrm>
          <a:prstGeom prst="rect">
            <a:avLst/>
          </a:prstGeom>
          <a:noFill/>
          <a:ln w="0">
            <a:noFill/>
          </a:ln>
        </p:spPr>
        <p:txBody>
          <a:bodyPr tIns="91440" bIns="91440">
            <a:noAutofit/>
          </a:bodyPr>
          <a:p>
            <a:pPr>
              <a:lnSpc>
                <a:spcPct val="100000"/>
              </a:lnSpc>
            </a:pPr>
            <a:r>
              <a:rPr b="0" lang="hr-HR" sz="3200" spc="-1" strike="noStrike">
                <a:solidFill>
                  <a:srgbClr val="372549"/>
                </a:solidFill>
                <a:latin typeface="Palanquin Dark SemiBold"/>
                <a:ea typeface="Palanquin Dark SemiBold"/>
              </a:rPr>
              <a:t>Upotreba alternativnog ispitivanja</a:t>
            </a:r>
            <a:endParaRPr b="0" lang="hr-H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6" name="TextShape 1"/>
          <p:cNvSpPr txBox="1"/>
          <p:nvPr/>
        </p:nvSpPr>
        <p:spPr>
          <a:xfrm>
            <a:off x="713160" y="379440"/>
            <a:ext cx="7717320" cy="572400"/>
          </a:xfrm>
          <a:prstGeom prst="rect">
            <a:avLst/>
          </a:prstGeom>
          <a:noFill/>
          <a:ln w="0">
            <a:noFill/>
          </a:ln>
        </p:spPr>
        <p:txBody>
          <a:bodyPr tIns="91440" bIns="91440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lang="hr-HR" sz="3400" spc="-1" strike="noStrike">
                <a:solidFill>
                  <a:srgbClr val="372549"/>
                </a:solidFill>
                <a:latin typeface="Palanquin Dark SemiBold"/>
                <a:ea typeface="Palanquin Dark SemiBold"/>
              </a:rPr>
              <a:t>Identificiranje kognitivnih distorzija</a:t>
            </a:r>
            <a:endParaRPr b="0" lang="hr-HR" sz="34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007" name="Table 2"/>
          <p:cNvGraphicFramePr/>
          <p:nvPr/>
        </p:nvGraphicFramePr>
        <p:xfrm>
          <a:off x="824760" y="1325520"/>
          <a:ext cx="7494120" cy="3054960"/>
        </p:xfrm>
        <a:graphic>
          <a:graphicData uri="http://schemas.openxmlformats.org/drawingml/2006/table">
            <a:tbl>
              <a:tblPr/>
              <a:tblGrid>
                <a:gridCol w="761760"/>
                <a:gridCol w="2769120"/>
                <a:gridCol w="3963240"/>
              </a:tblGrid>
              <a:tr h="548280">
                <a:tc>
                  <a:tcPr marL="91080" marR="91080">
                    <a:lnL w="18720">
                      <a:solidFill>
                        <a:srgbClr val="eaac8b"/>
                      </a:solidFill>
                    </a:lnL>
                    <a:lnR w="18720">
                      <a:solidFill>
                        <a:srgbClr val="b75d69"/>
                      </a:solidFill>
                    </a:lnR>
                    <a:lnT w="18720">
                      <a:solidFill>
                        <a:srgbClr val="eaac8b"/>
                      </a:solidFill>
                    </a:lnT>
                    <a:lnB w="18720">
                      <a:solidFill>
                        <a:srgbClr val="261d51"/>
                      </a:solidFill>
                    </a:lnB>
                    <a:solidFill>
                      <a:srgbClr val="eaac8b"/>
                    </a:solidFill>
                  </a:tcPr>
                </a:tc>
                <a:tc>
                  <a:txBody>
                    <a:bodyPr lIns="91080" rIns="91080" tIns="91080" bIns="9108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hr-HR" sz="2400" spc="-1" strike="noStrike">
                          <a:solidFill>
                            <a:srgbClr val="f1e3d3"/>
                          </a:solidFill>
                          <a:latin typeface="Palanquin Dark SemiBold"/>
                          <a:ea typeface="Palanquin Dark SemiBold"/>
                        </a:rPr>
                        <a:t>Distorzija</a:t>
                      </a:r>
                      <a:endParaRPr b="0" lang="hr-HR" sz="2400" spc="-1" strike="noStrike">
                        <a:latin typeface="Arial"/>
                      </a:endParaRPr>
                    </a:p>
                  </a:txBody>
                  <a:tcPr marL="91080" marR="91080">
                    <a:lnL w="18720">
                      <a:solidFill>
                        <a:srgbClr val="b75d69"/>
                      </a:solidFill>
                    </a:lnL>
                    <a:lnR w="18720">
                      <a:solidFill>
                        <a:srgbClr val="b75d69"/>
                      </a:solidFill>
                    </a:lnR>
                    <a:lnT w="18720">
                      <a:solidFill>
                        <a:srgbClr val="b75d69"/>
                      </a:solidFill>
                    </a:lnT>
                    <a:lnB w="18720">
                      <a:solidFill>
                        <a:srgbClr val="6d597a"/>
                      </a:solidFill>
                    </a:lnB>
                    <a:solidFill>
                      <a:srgbClr val="b75d69"/>
                    </a:solidFill>
                  </a:tcPr>
                </a:tc>
                <a:tc>
                  <a:txBody>
                    <a:bodyPr lIns="91080" rIns="91080" tIns="54720" bIns="9108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hr-HR" sz="2400" spc="-1" strike="noStrike">
                          <a:solidFill>
                            <a:srgbClr val="f1e3d3"/>
                          </a:solidFill>
                          <a:latin typeface="Palanquin Dark SemiBold"/>
                          <a:ea typeface="Palanquin Dark SemiBold"/>
                        </a:rPr>
                        <a:t>Primjer</a:t>
                      </a:r>
                      <a:endParaRPr b="0" lang="hr-HR" sz="2400" spc="-1" strike="noStrike">
                        <a:latin typeface="Arial"/>
                      </a:endParaRPr>
                    </a:p>
                  </a:txBody>
                  <a:tcPr marL="91080" marR="91080">
                    <a:lnL w="18720">
                      <a:solidFill>
                        <a:srgbClr val="b75d69"/>
                      </a:solidFill>
                    </a:lnL>
                    <a:lnR w="18720">
                      <a:solidFill>
                        <a:srgbClr val="774c60"/>
                      </a:solidFill>
                    </a:lnR>
                    <a:lnT w="18720">
                      <a:solidFill>
                        <a:srgbClr val="774c60"/>
                      </a:solidFill>
                    </a:lnT>
                    <a:lnB w="18720">
                      <a:solidFill>
                        <a:srgbClr val="6d597a"/>
                      </a:solidFill>
                    </a:lnB>
                    <a:solidFill>
                      <a:srgbClr val="774c60"/>
                    </a:solidFill>
                  </a:tcPr>
                </a:tc>
              </a:tr>
              <a:tr h="632880">
                <a:tc>
                  <a:tcPr marL="91080" marR="91080">
                    <a:lnL w="18720">
                      <a:solidFill>
                        <a:srgbClr val="6d597a"/>
                      </a:solidFill>
                    </a:lnL>
                    <a:lnR w="18720">
                      <a:solidFill>
                        <a:srgbClr val="6d597a"/>
                      </a:solidFill>
                    </a:lnR>
                    <a:lnT w="18720">
                      <a:solidFill>
                        <a:srgbClr val="261d51"/>
                      </a:solidFill>
                    </a:lnT>
                    <a:lnB w="18720">
                      <a:solidFill>
                        <a:srgbClr val="6d597a"/>
                      </a:solidFill>
                    </a:lnB>
                    <a:noFill/>
                  </a:tcPr>
                </a:tc>
                <a:tc>
                  <a:txBody>
                    <a:bodyPr lIns="91080" rIns="91080" tIns="91080" bIns="9108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hr-HR" sz="1800" spc="-1" strike="noStrike">
                          <a:solidFill>
                            <a:srgbClr val="000000"/>
                          </a:solidFill>
                          <a:latin typeface="Catamaran"/>
                          <a:ea typeface="Arial"/>
                        </a:rPr>
                        <a:t>sve-ili-ništa mišljenje</a:t>
                      </a:r>
                      <a:endParaRPr b="0" lang="hr-HR" sz="1800" spc="-1" strike="noStrike">
                        <a:latin typeface="Arial"/>
                      </a:endParaRPr>
                    </a:p>
                  </a:txBody>
                  <a:tcPr marL="91080" marR="91080">
                    <a:lnL w="18720">
                      <a:solidFill>
                        <a:srgbClr val="6d597a"/>
                      </a:solidFill>
                    </a:lnL>
                    <a:lnR w="18720">
                      <a:solidFill>
                        <a:srgbClr val="6d597a"/>
                      </a:solidFill>
                    </a:lnR>
                    <a:lnT w="18720">
                      <a:solidFill>
                        <a:srgbClr val="6d597a"/>
                      </a:solidFill>
                    </a:lnT>
                    <a:lnB w="18720">
                      <a:solidFill>
                        <a:srgbClr val="6d597a"/>
                      </a:solidFill>
                    </a:lnB>
                    <a:noFill/>
                  </a:tcPr>
                </a:tc>
                <a:tc>
                  <a:txBody>
                    <a:bodyPr lIns="91080" rIns="91080" tIns="54720" bIns="9108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i="1" lang="hr-HR" sz="1600" spc="-1" strike="noStrike">
                          <a:solidFill>
                            <a:srgbClr val="000000"/>
                          </a:solidFill>
                          <a:latin typeface="Catamaran"/>
                          <a:ea typeface="Arial"/>
                        </a:rPr>
                        <a:t>„</a:t>
                      </a:r>
                      <a:r>
                        <a:rPr b="0" i="1" lang="hr-HR" sz="1600" spc="-1" strike="noStrike">
                          <a:solidFill>
                            <a:srgbClr val="000000"/>
                          </a:solidFill>
                          <a:latin typeface="Catamaran"/>
                          <a:ea typeface="Arial"/>
                        </a:rPr>
                        <a:t>Ako nisam potpuno savršen, nisam uspješan”</a:t>
                      </a:r>
                      <a:endParaRPr b="0" lang="hr-HR" sz="1600" spc="-1" strike="noStrike">
                        <a:latin typeface="Arial"/>
                      </a:endParaRPr>
                    </a:p>
                  </a:txBody>
                  <a:tcPr marL="91080" marR="91080">
                    <a:lnL w="18720">
                      <a:solidFill>
                        <a:srgbClr val="6d597a"/>
                      </a:solidFill>
                    </a:lnL>
                    <a:lnR w="18720">
                      <a:solidFill>
                        <a:srgbClr val="6d597a"/>
                      </a:solidFill>
                    </a:lnR>
                    <a:lnT w="18720">
                      <a:solidFill>
                        <a:srgbClr val="6d597a"/>
                      </a:solidFill>
                    </a:lnT>
                    <a:lnB w="18720">
                      <a:solidFill>
                        <a:srgbClr val="6d597a"/>
                      </a:solidFill>
                    </a:lnB>
                    <a:noFill/>
                  </a:tcPr>
                </a:tc>
              </a:tr>
              <a:tr h="632880">
                <a:tc>
                  <a:tcPr marL="91080" marR="91080">
                    <a:lnL w="18720">
                      <a:solidFill>
                        <a:srgbClr val="6d597a"/>
                      </a:solidFill>
                    </a:lnL>
                    <a:lnR w="18720">
                      <a:solidFill>
                        <a:srgbClr val="6d597a"/>
                      </a:solidFill>
                    </a:lnR>
                    <a:lnT w="18720">
                      <a:solidFill>
                        <a:srgbClr val="6d597a"/>
                      </a:solidFill>
                    </a:lnT>
                    <a:lnB w="18720">
                      <a:solidFill>
                        <a:srgbClr val="6d597a"/>
                      </a:solidFill>
                    </a:lnB>
                    <a:noFill/>
                  </a:tcPr>
                </a:tc>
                <a:tc>
                  <a:txBody>
                    <a:bodyPr lIns="91080" rIns="91080" tIns="91080" bIns="9108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hr-HR" sz="1800" spc="-1" strike="noStrike">
                          <a:solidFill>
                            <a:srgbClr val="000000"/>
                          </a:solidFill>
                          <a:latin typeface="Catamaran"/>
                          <a:ea typeface="Arial"/>
                        </a:rPr>
                        <a:t>katastrofiziranje</a:t>
                      </a:r>
                      <a:endParaRPr b="0" lang="hr-HR" sz="1800" spc="-1" strike="noStrike">
                        <a:latin typeface="Arial"/>
                      </a:endParaRPr>
                    </a:p>
                  </a:txBody>
                  <a:tcPr marL="91080" marR="91080">
                    <a:lnL w="18720">
                      <a:solidFill>
                        <a:srgbClr val="6d597a"/>
                      </a:solidFill>
                    </a:lnL>
                    <a:lnR w="18720">
                      <a:solidFill>
                        <a:srgbClr val="6d597a"/>
                      </a:solidFill>
                    </a:lnR>
                    <a:lnT w="18720">
                      <a:solidFill>
                        <a:srgbClr val="6d597a"/>
                      </a:solidFill>
                    </a:lnT>
                    <a:lnB w="18720">
                      <a:solidFill>
                        <a:srgbClr val="6d597a"/>
                      </a:solidFill>
                    </a:lnB>
                    <a:noFill/>
                  </a:tcPr>
                </a:tc>
                <a:tc>
                  <a:txBody>
                    <a:bodyPr lIns="91080" rIns="91080" tIns="54720" bIns="9108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i="1" lang="hr-HR" sz="1600" spc="-1" strike="noStrike">
                          <a:solidFill>
                            <a:srgbClr val="000000"/>
                          </a:solidFill>
                          <a:latin typeface="Catamaran"/>
                          <a:ea typeface="Arial"/>
                        </a:rPr>
                        <a:t>“</a:t>
                      </a:r>
                      <a:r>
                        <a:rPr b="0" i="1" lang="hr-HR" sz="1600" spc="-1" strike="noStrike">
                          <a:solidFill>
                            <a:srgbClr val="000000"/>
                          </a:solidFill>
                          <a:latin typeface="Catamaran"/>
                          <a:ea typeface="Arial"/>
                        </a:rPr>
                        <a:t>Bit ću toliko uznemiren da neću moći funkcionirati.”</a:t>
                      </a:r>
                      <a:endParaRPr b="0" lang="hr-HR" sz="1600" spc="-1" strike="noStrike">
                        <a:latin typeface="Arial"/>
                      </a:endParaRPr>
                    </a:p>
                  </a:txBody>
                  <a:tcPr marL="91080" marR="91080">
                    <a:lnL w="18720">
                      <a:solidFill>
                        <a:srgbClr val="6d597a"/>
                      </a:solidFill>
                    </a:lnL>
                    <a:lnR w="18720">
                      <a:solidFill>
                        <a:srgbClr val="6d597a"/>
                      </a:solidFill>
                    </a:lnR>
                    <a:lnT w="18720">
                      <a:solidFill>
                        <a:srgbClr val="6d597a"/>
                      </a:solidFill>
                    </a:lnT>
                    <a:lnB w="18720">
                      <a:solidFill>
                        <a:srgbClr val="6d597a"/>
                      </a:solidFill>
                    </a:lnB>
                    <a:noFill/>
                  </a:tcPr>
                </a:tc>
              </a:tr>
              <a:tr h="632880">
                <a:tc>
                  <a:tcPr marL="91080" marR="91080">
                    <a:lnL w="18720">
                      <a:solidFill>
                        <a:srgbClr val="6d597a"/>
                      </a:solidFill>
                    </a:lnL>
                    <a:lnR w="18720">
                      <a:solidFill>
                        <a:srgbClr val="6d597a"/>
                      </a:solidFill>
                    </a:lnR>
                    <a:lnT w="18720">
                      <a:solidFill>
                        <a:srgbClr val="6d597a"/>
                      </a:solidFill>
                    </a:lnT>
                    <a:lnB w="18720">
                      <a:solidFill>
                        <a:srgbClr val="6d597a"/>
                      </a:solidFill>
                    </a:lnB>
                    <a:noFill/>
                  </a:tcPr>
                </a:tc>
                <a:tc>
                  <a:txBody>
                    <a:bodyPr lIns="91080" rIns="91080" tIns="91080" bIns="9108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hr-HR" sz="1800" spc="-1" strike="noStrike">
                          <a:solidFill>
                            <a:srgbClr val="372549"/>
                          </a:solidFill>
                          <a:latin typeface="Catamaran"/>
                          <a:ea typeface="Palanquin Dark SemiBold"/>
                        </a:rPr>
                        <a:t>negiranje pozitivnog</a:t>
                      </a:r>
                      <a:endParaRPr b="0" lang="hr-HR" sz="1800" spc="-1" strike="noStrike">
                        <a:latin typeface="Arial"/>
                      </a:endParaRPr>
                    </a:p>
                  </a:txBody>
                  <a:tcPr marL="91080" marR="91080">
                    <a:lnL w="18720">
                      <a:solidFill>
                        <a:srgbClr val="6d597a"/>
                      </a:solidFill>
                    </a:lnL>
                    <a:lnR w="18720">
                      <a:solidFill>
                        <a:srgbClr val="6d597a"/>
                      </a:solidFill>
                    </a:lnR>
                    <a:lnT w="18720">
                      <a:solidFill>
                        <a:srgbClr val="6d597a"/>
                      </a:solidFill>
                    </a:lnT>
                    <a:lnB w="18720">
                      <a:solidFill>
                        <a:srgbClr val="6d597a"/>
                      </a:solidFill>
                    </a:lnB>
                    <a:noFill/>
                  </a:tcPr>
                </a:tc>
                <a:tc>
                  <a:txBody>
                    <a:bodyPr lIns="91080" rIns="91080" tIns="54720" bIns="9108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i="1" lang="pl-PL" sz="1600" spc="-1" strike="noStrike">
                          <a:solidFill>
                            <a:srgbClr val="372549"/>
                          </a:solidFill>
                          <a:latin typeface="Catamaran"/>
                          <a:ea typeface="Catamaran"/>
                        </a:rPr>
                        <a:t>“</a:t>
                      </a:r>
                      <a:r>
                        <a:rPr b="0" i="1" lang="pl-PL" sz="1600" spc="-1" strike="noStrike">
                          <a:solidFill>
                            <a:srgbClr val="372549"/>
                          </a:solidFill>
                          <a:latin typeface="Catamaran"/>
                          <a:ea typeface="Catamaran"/>
                        </a:rPr>
                        <a:t>Ako sam nešto dobro obavio, ne znači da sam sposoban nego sretan.”</a:t>
                      </a:r>
                      <a:endParaRPr b="0" lang="hr-HR" sz="1600" spc="-1" strike="noStrike">
                        <a:latin typeface="Arial"/>
                      </a:endParaRPr>
                    </a:p>
                  </a:txBody>
                  <a:tcPr marL="91080" marR="91080">
                    <a:lnL w="18720">
                      <a:solidFill>
                        <a:srgbClr val="6d597a"/>
                      </a:solidFill>
                    </a:lnL>
                    <a:lnR w="18720">
                      <a:solidFill>
                        <a:srgbClr val="6d597a"/>
                      </a:solidFill>
                    </a:lnR>
                    <a:lnT w="18720">
                      <a:solidFill>
                        <a:srgbClr val="6d597a"/>
                      </a:solidFill>
                    </a:lnT>
                    <a:lnB w="18720">
                      <a:solidFill>
                        <a:srgbClr val="6d597a"/>
                      </a:solidFill>
                    </a:lnB>
                    <a:noFill/>
                  </a:tcPr>
                </a:tc>
              </a:tr>
              <a:tr h="731160">
                <a:tc>
                  <a:tcPr marL="91080" marR="91080">
                    <a:lnL w="18720">
                      <a:solidFill>
                        <a:srgbClr val="6d597a"/>
                      </a:solidFill>
                    </a:lnL>
                    <a:lnR w="18720">
                      <a:solidFill>
                        <a:srgbClr val="6d597a"/>
                      </a:solidFill>
                    </a:lnR>
                    <a:lnT w="18720">
                      <a:solidFill>
                        <a:srgbClr val="6d597a"/>
                      </a:solidFill>
                    </a:lnT>
                    <a:lnB w="18720">
                      <a:solidFill>
                        <a:srgbClr val="6d597a"/>
                      </a:solidFill>
                    </a:lnB>
                    <a:noFill/>
                  </a:tcPr>
                </a:tc>
                <a:tc>
                  <a:txBody>
                    <a:bodyPr lIns="91080" rIns="91080" tIns="91080" bIns="9108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hr-HR" sz="1800" spc="-1" strike="noStrike">
                          <a:solidFill>
                            <a:srgbClr val="372549"/>
                          </a:solidFill>
                          <a:latin typeface="Catamaran"/>
                          <a:ea typeface="Palanquin Dark SemiBold"/>
                        </a:rPr>
                        <a:t>emocionalno zaključivanje</a:t>
                      </a:r>
                      <a:endParaRPr b="0" lang="hr-HR" sz="1800" spc="-1" strike="noStrike">
                        <a:latin typeface="Arial"/>
                      </a:endParaRPr>
                    </a:p>
                  </a:txBody>
                  <a:tcPr marL="91080" marR="91080">
                    <a:lnL w="18720">
                      <a:solidFill>
                        <a:srgbClr val="6d597a"/>
                      </a:solidFill>
                    </a:lnL>
                    <a:lnR w="18720">
                      <a:solidFill>
                        <a:srgbClr val="6d597a"/>
                      </a:solidFill>
                    </a:lnR>
                    <a:lnT w="18720">
                      <a:solidFill>
                        <a:srgbClr val="6d597a"/>
                      </a:solidFill>
                    </a:lnT>
                    <a:lnB w="18720">
                      <a:solidFill>
                        <a:srgbClr val="6d597a"/>
                      </a:solidFill>
                    </a:lnB>
                    <a:noFill/>
                  </a:tcPr>
                </a:tc>
                <a:tc>
                  <a:txBody>
                    <a:bodyPr lIns="91080" rIns="91080" tIns="54720" bIns="9108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i="1" lang="hr-HR" sz="1600" spc="-1" strike="noStrike">
                          <a:solidFill>
                            <a:srgbClr val="372549"/>
                          </a:solidFill>
                          <a:latin typeface="Catamaran"/>
                          <a:ea typeface="Catamaran"/>
                        </a:rPr>
                        <a:t>“</a:t>
                      </a:r>
                      <a:r>
                        <a:rPr b="0" i="1" lang="hr-HR" sz="1600" spc="-1" strike="noStrike">
                          <a:solidFill>
                            <a:srgbClr val="372549"/>
                          </a:solidFill>
                          <a:latin typeface="Catamaran"/>
                          <a:ea typeface="Catamaran"/>
                        </a:rPr>
                        <a:t>Znam da sam napravio dosta toga na poslu dobro, ali se još uvijek osjećam neuspješno.”</a:t>
                      </a:r>
                      <a:endParaRPr b="0" lang="hr-HR" sz="1600" spc="-1" strike="noStrike">
                        <a:latin typeface="Arial"/>
                      </a:endParaRPr>
                    </a:p>
                  </a:txBody>
                  <a:tcPr marL="91080" marR="91080">
                    <a:lnL w="18720">
                      <a:solidFill>
                        <a:srgbClr val="6d597a"/>
                      </a:solidFill>
                    </a:lnL>
                    <a:lnR w="18720">
                      <a:solidFill>
                        <a:srgbClr val="6d597a"/>
                      </a:solidFill>
                    </a:lnR>
                    <a:lnT w="18720">
                      <a:solidFill>
                        <a:srgbClr val="6d597a"/>
                      </a:solidFill>
                    </a:lnT>
                    <a:lnB w="18720">
                      <a:solidFill>
                        <a:srgbClr val="6d597a"/>
                      </a:solidFill>
                    </a:lnB>
                    <a:noFill/>
                  </a:tcPr>
                </a:tc>
              </a:tr>
            </a:tbl>
          </a:graphicData>
        </a:graphic>
      </p:graphicFrame>
      <p:grpSp>
        <p:nvGrpSpPr>
          <p:cNvPr id="1008" name="Group 3"/>
          <p:cNvGrpSpPr/>
          <p:nvPr/>
        </p:nvGrpSpPr>
        <p:grpSpPr>
          <a:xfrm>
            <a:off x="982800" y="3242880"/>
            <a:ext cx="423360" cy="462240"/>
            <a:chOff x="982800" y="3242880"/>
            <a:chExt cx="423360" cy="462240"/>
          </a:xfrm>
        </p:grpSpPr>
        <p:sp>
          <p:nvSpPr>
            <p:cNvPr id="1009" name="CustomShape 4"/>
            <p:cNvSpPr/>
            <p:nvPr/>
          </p:nvSpPr>
          <p:spPr>
            <a:xfrm>
              <a:off x="982800" y="3242880"/>
              <a:ext cx="418320" cy="442800"/>
            </a:xfrm>
            <a:custGeom>
              <a:avLst/>
              <a:gdLst/>
              <a:ahLst/>
              <a:rect l="l" t="t" r="r" b="b"/>
              <a:pathLst>
                <a:path w="18101" h="19167">
                  <a:moveTo>
                    <a:pt x="2295" y="1"/>
                  </a:moveTo>
                  <a:cubicBezTo>
                    <a:pt x="1043" y="1"/>
                    <a:pt x="0" y="1020"/>
                    <a:pt x="0" y="2295"/>
                  </a:cubicBezTo>
                  <a:lnTo>
                    <a:pt x="0" y="17706"/>
                  </a:lnTo>
                  <a:lnTo>
                    <a:pt x="2295" y="17892"/>
                  </a:lnTo>
                  <a:lnTo>
                    <a:pt x="18100" y="19166"/>
                  </a:lnTo>
                  <a:lnTo>
                    <a:pt x="18100" y="812"/>
                  </a:lnTo>
                  <a:cubicBezTo>
                    <a:pt x="18100" y="371"/>
                    <a:pt x="17730" y="1"/>
                    <a:pt x="17266" y="1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10" name="CustomShape 5"/>
            <p:cNvSpPr/>
            <p:nvPr/>
          </p:nvSpPr>
          <p:spPr>
            <a:xfrm>
              <a:off x="983520" y="3242880"/>
              <a:ext cx="52560" cy="413640"/>
            </a:xfrm>
            <a:custGeom>
              <a:avLst/>
              <a:gdLst/>
              <a:ahLst/>
              <a:rect l="l" t="t" r="r" b="b"/>
              <a:pathLst>
                <a:path w="2295" h="17892">
                  <a:moveTo>
                    <a:pt x="2295" y="1"/>
                  </a:moveTo>
                  <a:cubicBezTo>
                    <a:pt x="1020" y="1"/>
                    <a:pt x="1" y="1020"/>
                    <a:pt x="1" y="2295"/>
                  </a:cubicBezTo>
                  <a:lnTo>
                    <a:pt x="1" y="17706"/>
                  </a:lnTo>
                  <a:lnTo>
                    <a:pt x="2295" y="17892"/>
                  </a:lnTo>
                  <a:lnTo>
                    <a:pt x="229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11" name="CustomShape 6"/>
            <p:cNvSpPr/>
            <p:nvPr/>
          </p:nvSpPr>
          <p:spPr>
            <a:xfrm>
              <a:off x="1009800" y="3621960"/>
              <a:ext cx="358200" cy="58680"/>
            </a:xfrm>
            <a:custGeom>
              <a:avLst/>
              <a:gdLst/>
              <a:ahLst/>
              <a:rect l="l" t="t" r="r" b="b"/>
              <a:pathLst>
                <a:path w="15505" h="2550">
                  <a:moveTo>
                    <a:pt x="0" y="0"/>
                  </a:moveTo>
                  <a:lnTo>
                    <a:pt x="0" y="2550"/>
                  </a:lnTo>
                  <a:lnTo>
                    <a:pt x="15504" y="2550"/>
                  </a:lnTo>
                  <a:lnTo>
                    <a:pt x="15504" y="0"/>
                  </a:lnTo>
                  <a:close/>
                </a:path>
              </a:pathLst>
            </a:custGeom>
            <a:solidFill>
              <a:schemeClr val="dk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12" name="CustomShape 7"/>
            <p:cNvSpPr/>
            <p:nvPr/>
          </p:nvSpPr>
          <p:spPr>
            <a:xfrm>
              <a:off x="983520" y="3598920"/>
              <a:ext cx="422640" cy="106200"/>
            </a:xfrm>
            <a:custGeom>
              <a:avLst/>
              <a:gdLst/>
              <a:ahLst/>
              <a:rect l="l" t="t" r="r" b="b"/>
              <a:pathLst>
                <a:path w="18286" h="4613">
                  <a:moveTo>
                    <a:pt x="2295" y="1"/>
                  </a:moveTo>
                  <a:cubicBezTo>
                    <a:pt x="1020" y="1"/>
                    <a:pt x="1" y="1044"/>
                    <a:pt x="1" y="2295"/>
                  </a:cubicBezTo>
                  <a:cubicBezTo>
                    <a:pt x="1" y="3570"/>
                    <a:pt x="1020" y="4613"/>
                    <a:pt x="2295" y="4613"/>
                  </a:cubicBezTo>
                  <a:lnTo>
                    <a:pt x="17266" y="4613"/>
                  </a:lnTo>
                  <a:lnTo>
                    <a:pt x="17266" y="4589"/>
                  </a:lnTo>
                  <a:cubicBezTo>
                    <a:pt x="18286" y="4543"/>
                    <a:pt x="18286" y="3037"/>
                    <a:pt x="17266" y="2967"/>
                  </a:cubicBezTo>
                  <a:lnTo>
                    <a:pt x="2295" y="2967"/>
                  </a:lnTo>
                  <a:cubicBezTo>
                    <a:pt x="1414" y="2967"/>
                    <a:pt x="1414" y="1646"/>
                    <a:pt x="2295" y="1646"/>
                  </a:cubicBezTo>
                  <a:lnTo>
                    <a:pt x="17266" y="1646"/>
                  </a:lnTo>
                  <a:cubicBezTo>
                    <a:pt x="18286" y="1577"/>
                    <a:pt x="18286" y="70"/>
                    <a:pt x="17266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13" name="CustomShape 8"/>
            <p:cNvSpPr/>
            <p:nvPr/>
          </p:nvSpPr>
          <p:spPr>
            <a:xfrm>
              <a:off x="983520" y="3293280"/>
              <a:ext cx="52560" cy="59760"/>
            </a:xfrm>
            <a:custGeom>
              <a:avLst/>
              <a:gdLst/>
              <a:ahLst/>
              <a:rect l="l" t="t" r="r" b="b"/>
              <a:pathLst>
                <a:path w="2295" h="2597">
                  <a:moveTo>
                    <a:pt x="2295" y="1"/>
                  </a:moveTo>
                  <a:cubicBezTo>
                    <a:pt x="1414" y="1"/>
                    <a:pt x="580" y="372"/>
                    <a:pt x="1" y="1021"/>
                  </a:cubicBezTo>
                  <a:lnTo>
                    <a:pt x="1" y="2597"/>
                  </a:lnTo>
                  <a:cubicBezTo>
                    <a:pt x="1" y="1507"/>
                    <a:pt x="1020" y="604"/>
                    <a:pt x="2295" y="604"/>
                  </a:cubicBezTo>
                  <a:lnTo>
                    <a:pt x="2295" y="1"/>
                  </a:lnTo>
                  <a:close/>
                </a:path>
              </a:pathLst>
            </a:custGeom>
            <a:solidFill>
              <a:schemeClr val="accent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14" name="CustomShape 9"/>
            <p:cNvSpPr/>
            <p:nvPr/>
          </p:nvSpPr>
          <p:spPr>
            <a:xfrm>
              <a:off x="983520" y="3512520"/>
              <a:ext cx="52560" cy="59760"/>
            </a:xfrm>
            <a:custGeom>
              <a:avLst/>
              <a:gdLst/>
              <a:ahLst/>
              <a:rect l="l" t="t" r="r" b="b"/>
              <a:pathLst>
                <a:path w="2295" h="2598">
                  <a:moveTo>
                    <a:pt x="2217" y="1"/>
                  </a:moveTo>
                  <a:cubicBezTo>
                    <a:pt x="1365" y="1"/>
                    <a:pt x="563" y="369"/>
                    <a:pt x="1" y="1021"/>
                  </a:cubicBezTo>
                  <a:lnTo>
                    <a:pt x="1" y="2597"/>
                  </a:lnTo>
                  <a:cubicBezTo>
                    <a:pt x="1" y="1485"/>
                    <a:pt x="1020" y="604"/>
                    <a:pt x="2295" y="604"/>
                  </a:cubicBezTo>
                  <a:lnTo>
                    <a:pt x="2295" y="2"/>
                  </a:lnTo>
                  <a:cubicBezTo>
                    <a:pt x="2269" y="1"/>
                    <a:pt x="2243" y="1"/>
                    <a:pt x="2217" y="1"/>
                  </a:cubicBezTo>
                  <a:close/>
                </a:path>
              </a:pathLst>
            </a:custGeom>
            <a:solidFill>
              <a:schemeClr val="accent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15" name="CustomShape 10"/>
            <p:cNvSpPr/>
            <p:nvPr/>
          </p:nvSpPr>
          <p:spPr>
            <a:xfrm>
              <a:off x="1078200" y="3301560"/>
              <a:ext cx="297360" cy="256320"/>
            </a:xfrm>
            <a:custGeom>
              <a:avLst/>
              <a:gdLst/>
              <a:ahLst/>
              <a:rect l="l" t="t" r="r" b="b"/>
              <a:pathLst>
                <a:path w="12865" h="11102">
                  <a:moveTo>
                    <a:pt x="812" y="1"/>
                  </a:moveTo>
                  <a:cubicBezTo>
                    <a:pt x="1" y="70"/>
                    <a:pt x="1" y="1252"/>
                    <a:pt x="812" y="1298"/>
                  </a:cubicBezTo>
                  <a:lnTo>
                    <a:pt x="1808" y="1298"/>
                  </a:lnTo>
                  <a:lnTo>
                    <a:pt x="1808" y="2434"/>
                  </a:lnTo>
                  <a:cubicBezTo>
                    <a:pt x="1808" y="4728"/>
                    <a:pt x="3477" y="6652"/>
                    <a:pt x="5748" y="6999"/>
                  </a:cubicBezTo>
                  <a:lnTo>
                    <a:pt x="5748" y="9804"/>
                  </a:lnTo>
                  <a:lnTo>
                    <a:pt x="4798" y="9804"/>
                  </a:lnTo>
                  <a:cubicBezTo>
                    <a:pt x="3987" y="9850"/>
                    <a:pt x="3987" y="11055"/>
                    <a:pt x="4798" y="11101"/>
                  </a:cubicBezTo>
                  <a:lnTo>
                    <a:pt x="7996" y="11101"/>
                  </a:lnTo>
                  <a:cubicBezTo>
                    <a:pt x="8807" y="11055"/>
                    <a:pt x="8807" y="9850"/>
                    <a:pt x="7996" y="9804"/>
                  </a:cubicBezTo>
                  <a:lnTo>
                    <a:pt x="7046" y="9804"/>
                  </a:lnTo>
                  <a:lnTo>
                    <a:pt x="7046" y="6999"/>
                  </a:lnTo>
                  <a:cubicBezTo>
                    <a:pt x="9317" y="6652"/>
                    <a:pt x="10986" y="4728"/>
                    <a:pt x="10986" y="2434"/>
                  </a:cubicBezTo>
                  <a:lnTo>
                    <a:pt x="10986" y="1322"/>
                  </a:lnTo>
                  <a:lnTo>
                    <a:pt x="11959" y="1322"/>
                  </a:lnTo>
                  <a:cubicBezTo>
                    <a:pt x="11981" y="1323"/>
                    <a:pt x="12002" y="1324"/>
                    <a:pt x="12023" y="1324"/>
                  </a:cubicBezTo>
                  <a:cubicBezTo>
                    <a:pt x="12865" y="1324"/>
                    <a:pt x="12865" y="21"/>
                    <a:pt x="12023" y="21"/>
                  </a:cubicBezTo>
                  <a:cubicBezTo>
                    <a:pt x="12002" y="21"/>
                    <a:pt x="11981" y="22"/>
                    <a:pt x="11959" y="24"/>
                  </a:cubicBezTo>
                  <a:lnTo>
                    <a:pt x="10963" y="24"/>
                  </a:lnTo>
                  <a:cubicBezTo>
                    <a:pt x="10267" y="24"/>
                    <a:pt x="9688" y="580"/>
                    <a:pt x="9688" y="1298"/>
                  </a:cubicBezTo>
                  <a:lnTo>
                    <a:pt x="9688" y="2457"/>
                  </a:lnTo>
                  <a:cubicBezTo>
                    <a:pt x="9688" y="4010"/>
                    <a:pt x="8575" y="5354"/>
                    <a:pt x="7046" y="5679"/>
                  </a:cubicBezTo>
                  <a:lnTo>
                    <a:pt x="7046" y="1322"/>
                  </a:lnTo>
                  <a:lnTo>
                    <a:pt x="7996" y="1322"/>
                  </a:lnTo>
                  <a:cubicBezTo>
                    <a:pt x="8807" y="1275"/>
                    <a:pt x="8807" y="70"/>
                    <a:pt x="7996" y="24"/>
                  </a:cubicBezTo>
                  <a:lnTo>
                    <a:pt x="4798" y="24"/>
                  </a:lnTo>
                  <a:cubicBezTo>
                    <a:pt x="3964" y="70"/>
                    <a:pt x="3964" y="1275"/>
                    <a:pt x="4798" y="1322"/>
                  </a:cubicBezTo>
                  <a:lnTo>
                    <a:pt x="5748" y="1322"/>
                  </a:lnTo>
                  <a:lnTo>
                    <a:pt x="5748" y="5679"/>
                  </a:lnTo>
                  <a:cubicBezTo>
                    <a:pt x="4195" y="5354"/>
                    <a:pt x="3083" y="4010"/>
                    <a:pt x="3083" y="2434"/>
                  </a:cubicBezTo>
                  <a:lnTo>
                    <a:pt x="3083" y="1275"/>
                  </a:lnTo>
                  <a:cubicBezTo>
                    <a:pt x="3083" y="580"/>
                    <a:pt x="2527" y="1"/>
                    <a:pt x="1808" y="1"/>
                  </a:cubicBezTo>
                  <a:close/>
                </a:path>
              </a:pathLst>
            </a:custGeom>
            <a:solidFill>
              <a:schemeClr val="accent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1016" name="Group 11"/>
          <p:cNvGrpSpPr/>
          <p:nvPr/>
        </p:nvGrpSpPr>
        <p:grpSpPr>
          <a:xfrm>
            <a:off x="971280" y="2619360"/>
            <a:ext cx="446760" cy="462240"/>
            <a:chOff x="971280" y="2619360"/>
            <a:chExt cx="446760" cy="462240"/>
          </a:xfrm>
        </p:grpSpPr>
        <p:sp>
          <p:nvSpPr>
            <p:cNvPr id="1017" name="CustomShape 12"/>
            <p:cNvSpPr/>
            <p:nvPr/>
          </p:nvSpPr>
          <p:spPr>
            <a:xfrm>
              <a:off x="971280" y="2619360"/>
              <a:ext cx="446760" cy="461880"/>
            </a:xfrm>
            <a:custGeom>
              <a:avLst/>
              <a:gdLst/>
              <a:ahLst/>
              <a:rect l="l" t="t" r="r" b="b"/>
              <a:pathLst>
                <a:path w="19329" h="19978">
                  <a:moveTo>
                    <a:pt x="1368" y="0"/>
                  </a:moveTo>
                  <a:cubicBezTo>
                    <a:pt x="1" y="0"/>
                    <a:pt x="1" y="2063"/>
                    <a:pt x="1368" y="2063"/>
                  </a:cubicBezTo>
                  <a:lnTo>
                    <a:pt x="3245" y="2063"/>
                  </a:lnTo>
                  <a:lnTo>
                    <a:pt x="3245" y="6165"/>
                  </a:lnTo>
                  <a:cubicBezTo>
                    <a:pt x="3245" y="9409"/>
                    <a:pt x="5609" y="12167"/>
                    <a:pt x="8807" y="12677"/>
                  </a:cubicBezTo>
                  <a:lnTo>
                    <a:pt x="8807" y="17938"/>
                  </a:lnTo>
                  <a:lnTo>
                    <a:pt x="6791" y="17938"/>
                  </a:lnTo>
                  <a:cubicBezTo>
                    <a:pt x="5424" y="17938"/>
                    <a:pt x="5424" y="19977"/>
                    <a:pt x="6791" y="19977"/>
                  </a:cubicBezTo>
                  <a:lnTo>
                    <a:pt x="12863" y="19977"/>
                  </a:lnTo>
                  <a:cubicBezTo>
                    <a:pt x="14230" y="19977"/>
                    <a:pt x="14230" y="17938"/>
                    <a:pt x="12863" y="17938"/>
                  </a:cubicBezTo>
                  <a:lnTo>
                    <a:pt x="10870" y="17938"/>
                  </a:lnTo>
                  <a:lnTo>
                    <a:pt x="10870" y="12677"/>
                  </a:lnTo>
                  <a:cubicBezTo>
                    <a:pt x="14068" y="12144"/>
                    <a:pt x="16409" y="9409"/>
                    <a:pt x="16409" y="6165"/>
                  </a:cubicBezTo>
                  <a:lnTo>
                    <a:pt x="16409" y="2063"/>
                  </a:lnTo>
                  <a:lnTo>
                    <a:pt x="18309" y="2063"/>
                  </a:lnTo>
                  <a:cubicBezTo>
                    <a:pt x="18865" y="2063"/>
                    <a:pt x="19329" y="1599"/>
                    <a:pt x="19329" y="1020"/>
                  </a:cubicBezTo>
                  <a:lnTo>
                    <a:pt x="19306" y="1020"/>
                  </a:lnTo>
                  <a:cubicBezTo>
                    <a:pt x="19306" y="464"/>
                    <a:pt x="18842" y="0"/>
                    <a:pt x="18286" y="0"/>
                  </a:cubicBezTo>
                  <a:lnTo>
                    <a:pt x="16247" y="0"/>
                  </a:lnTo>
                  <a:cubicBezTo>
                    <a:pt x="15204" y="0"/>
                    <a:pt x="14346" y="858"/>
                    <a:pt x="14346" y="1901"/>
                  </a:cubicBezTo>
                  <a:lnTo>
                    <a:pt x="14346" y="6165"/>
                  </a:lnTo>
                  <a:cubicBezTo>
                    <a:pt x="14346" y="8274"/>
                    <a:pt x="12886" y="10082"/>
                    <a:pt x="10847" y="10568"/>
                  </a:cubicBezTo>
                  <a:lnTo>
                    <a:pt x="10847" y="2063"/>
                  </a:lnTo>
                  <a:lnTo>
                    <a:pt x="12446" y="2063"/>
                  </a:lnTo>
                  <a:cubicBezTo>
                    <a:pt x="13813" y="2063"/>
                    <a:pt x="13813" y="0"/>
                    <a:pt x="12446" y="0"/>
                  </a:cubicBezTo>
                  <a:lnTo>
                    <a:pt x="7208" y="0"/>
                  </a:lnTo>
                  <a:cubicBezTo>
                    <a:pt x="5818" y="0"/>
                    <a:pt x="5818" y="2063"/>
                    <a:pt x="7208" y="2063"/>
                  </a:cubicBezTo>
                  <a:lnTo>
                    <a:pt x="8784" y="2063"/>
                  </a:lnTo>
                  <a:lnTo>
                    <a:pt x="8784" y="10568"/>
                  </a:lnTo>
                  <a:cubicBezTo>
                    <a:pt x="6745" y="10082"/>
                    <a:pt x="5308" y="8274"/>
                    <a:pt x="5308" y="6165"/>
                  </a:cubicBezTo>
                  <a:lnTo>
                    <a:pt x="5308" y="1901"/>
                  </a:lnTo>
                  <a:cubicBezTo>
                    <a:pt x="5285" y="858"/>
                    <a:pt x="4451" y="0"/>
                    <a:pt x="3384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18" name="CustomShape 13"/>
            <p:cNvSpPr/>
            <p:nvPr/>
          </p:nvSpPr>
          <p:spPr>
            <a:xfrm>
              <a:off x="1106280" y="2619360"/>
              <a:ext cx="53280" cy="47520"/>
            </a:xfrm>
            <a:custGeom>
              <a:avLst/>
              <a:gdLst/>
              <a:ahLst/>
              <a:rect l="l" t="t" r="r" b="b"/>
              <a:pathLst>
                <a:path w="2318" h="2063">
                  <a:moveTo>
                    <a:pt x="1367" y="0"/>
                  </a:moveTo>
                  <a:cubicBezTo>
                    <a:pt x="0" y="0"/>
                    <a:pt x="0" y="2063"/>
                    <a:pt x="1367" y="2063"/>
                  </a:cubicBezTo>
                  <a:lnTo>
                    <a:pt x="2318" y="2063"/>
                  </a:lnTo>
                  <a:cubicBezTo>
                    <a:pt x="950" y="2063"/>
                    <a:pt x="950" y="0"/>
                    <a:pt x="23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19" name="CustomShape 14"/>
            <p:cNvSpPr/>
            <p:nvPr/>
          </p:nvSpPr>
          <p:spPr>
            <a:xfrm>
              <a:off x="1174680" y="2666880"/>
              <a:ext cx="21600" cy="196560"/>
            </a:xfrm>
            <a:custGeom>
              <a:avLst/>
              <a:gdLst/>
              <a:ahLst/>
              <a:rect l="l" t="t" r="r" b="b"/>
              <a:pathLst>
                <a:path w="951" h="8507">
                  <a:moveTo>
                    <a:pt x="0" y="1"/>
                  </a:moveTo>
                  <a:lnTo>
                    <a:pt x="0" y="8506"/>
                  </a:lnTo>
                  <a:lnTo>
                    <a:pt x="951" y="8506"/>
                  </a:lnTo>
                  <a:lnTo>
                    <a:pt x="95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20" name="CustomShape 15"/>
            <p:cNvSpPr/>
            <p:nvPr/>
          </p:nvSpPr>
          <p:spPr>
            <a:xfrm>
              <a:off x="1222560" y="2619360"/>
              <a:ext cx="146520" cy="244080"/>
            </a:xfrm>
            <a:custGeom>
              <a:avLst/>
              <a:gdLst/>
              <a:ahLst/>
              <a:rect l="l" t="t" r="r" b="b"/>
              <a:pathLst>
                <a:path w="6351" h="10569">
                  <a:moveTo>
                    <a:pt x="5400" y="0"/>
                  </a:moveTo>
                  <a:cubicBezTo>
                    <a:pt x="4357" y="0"/>
                    <a:pt x="3499" y="858"/>
                    <a:pt x="3499" y="1901"/>
                  </a:cubicBezTo>
                  <a:lnTo>
                    <a:pt x="3499" y="6165"/>
                  </a:lnTo>
                  <a:cubicBezTo>
                    <a:pt x="3499" y="8251"/>
                    <a:pt x="2039" y="10082"/>
                    <a:pt x="0" y="10568"/>
                  </a:cubicBezTo>
                  <a:cubicBezTo>
                    <a:pt x="2318" y="10568"/>
                    <a:pt x="4241" y="8807"/>
                    <a:pt x="4450" y="6513"/>
                  </a:cubicBezTo>
                  <a:lnTo>
                    <a:pt x="4450" y="6165"/>
                  </a:lnTo>
                  <a:lnTo>
                    <a:pt x="4450" y="1901"/>
                  </a:lnTo>
                  <a:cubicBezTo>
                    <a:pt x="4450" y="858"/>
                    <a:pt x="5284" y="0"/>
                    <a:pt x="635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21" name="CustomShape 16"/>
            <p:cNvSpPr/>
            <p:nvPr/>
          </p:nvSpPr>
          <p:spPr>
            <a:xfrm>
              <a:off x="971280" y="2619360"/>
              <a:ext cx="53280" cy="47520"/>
            </a:xfrm>
            <a:custGeom>
              <a:avLst/>
              <a:gdLst/>
              <a:ahLst/>
              <a:rect l="l" t="t" r="r" b="b"/>
              <a:pathLst>
                <a:path w="2319" h="2063">
                  <a:moveTo>
                    <a:pt x="1368" y="0"/>
                  </a:moveTo>
                  <a:cubicBezTo>
                    <a:pt x="1" y="0"/>
                    <a:pt x="1" y="2063"/>
                    <a:pt x="1368" y="2063"/>
                  </a:cubicBezTo>
                  <a:lnTo>
                    <a:pt x="2318" y="2063"/>
                  </a:lnTo>
                  <a:cubicBezTo>
                    <a:pt x="1762" y="2063"/>
                    <a:pt x="1299" y="1599"/>
                    <a:pt x="1299" y="1020"/>
                  </a:cubicBezTo>
                  <a:cubicBezTo>
                    <a:pt x="1299" y="464"/>
                    <a:pt x="1762" y="0"/>
                    <a:pt x="23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22" name="CustomShape 17"/>
            <p:cNvSpPr/>
            <p:nvPr/>
          </p:nvSpPr>
          <p:spPr>
            <a:xfrm>
              <a:off x="1096560" y="3034080"/>
              <a:ext cx="53280" cy="47520"/>
            </a:xfrm>
            <a:custGeom>
              <a:avLst/>
              <a:gdLst/>
              <a:ahLst/>
              <a:rect l="l" t="t" r="r" b="b"/>
              <a:pathLst>
                <a:path w="2319" h="2064">
                  <a:moveTo>
                    <a:pt x="1368" y="1"/>
                  </a:moveTo>
                  <a:cubicBezTo>
                    <a:pt x="1" y="1"/>
                    <a:pt x="1" y="2063"/>
                    <a:pt x="1368" y="2063"/>
                  </a:cubicBezTo>
                  <a:lnTo>
                    <a:pt x="2318" y="2063"/>
                  </a:lnTo>
                  <a:cubicBezTo>
                    <a:pt x="1762" y="2063"/>
                    <a:pt x="1299" y="1600"/>
                    <a:pt x="1299" y="1021"/>
                  </a:cubicBezTo>
                  <a:cubicBezTo>
                    <a:pt x="1299" y="464"/>
                    <a:pt x="1762" y="1"/>
                    <a:pt x="231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23" name="CustomShape 18"/>
            <p:cNvSpPr/>
            <p:nvPr/>
          </p:nvSpPr>
          <p:spPr>
            <a:xfrm>
              <a:off x="1046160" y="2666880"/>
              <a:ext cx="150120" cy="366840"/>
            </a:xfrm>
            <a:custGeom>
              <a:avLst/>
              <a:gdLst/>
              <a:ahLst/>
              <a:rect l="l" t="t" r="r" b="b"/>
              <a:pathLst>
                <a:path w="6513" h="15876">
                  <a:moveTo>
                    <a:pt x="0" y="1"/>
                  </a:moveTo>
                  <a:lnTo>
                    <a:pt x="0" y="4103"/>
                  </a:lnTo>
                  <a:cubicBezTo>
                    <a:pt x="0" y="7347"/>
                    <a:pt x="2364" y="10082"/>
                    <a:pt x="5562" y="10615"/>
                  </a:cubicBezTo>
                  <a:lnTo>
                    <a:pt x="5562" y="15876"/>
                  </a:lnTo>
                  <a:lnTo>
                    <a:pt x="6513" y="15876"/>
                  </a:lnTo>
                  <a:lnTo>
                    <a:pt x="6513" y="10615"/>
                  </a:lnTo>
                  <a:cubicBezTo>
                    <a:pt x="3314" y="10105"/>
                    <a:pt x="974" y="7347"/>
                    <a:pt x="951" y="4103"/>
                  </a:cubicBezTo>
                  <a:lnTo>
                    <a:pt x="95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1024" name="Group 19"/>
          <p:cNvGrpSpPr/>
          <p:nvPr/>
        </p:nvGrpSpPr>
        <p:grpSpPr>
          <a:xfrm>
            <a:off x="955800" y="3845520"/>
            <a:ext cx="477000" cy="460080"/>
            <a:chOff x="955800" y="3845520"/>
            <a:chExt cx="477000" cy="460080"/>
          </a:xfrm>
        </p:grpSpPr>
        <p:sp>
          <p:nvSpPr>
            <p:cNvPr id="1025" name="CustomShape 20"/>
            <p:cNvSpPr/>
            <p:nvPr/>
          </p:nvSpPr>
          <p:spPr>
            <a:xfrm>
              <a:off x="1074960" y="3845520"/>
              <a:ext cx="324360" cy="280080"/>
            </a:xfrm>
            <a:custGeom>
              <a:avLst/>
              <a:gdLst/>
              <a:ahLst/>
              <a:rect l="l" t="t" r="r" b="b"/>
              <a:pathLst>
                <a:path w="14045" h="12121">
                  <a:moveTo>
                    <a:pt x="951" y="0"/>
                  </a:moveTo>
                  <a:cubicBezTo>
                    <a:pt x="1" y="0"/>
                    <a:pt x="1" y="1414"/>
                    <a:pt x="951" y="1414"/>
                  </a:cubicBezTo>
                  <a:lnTo>
                    <a:pt x="2017" y="1414"/>
                  </a:lnTo>
                  <a:lnTo>
                    <a:pt x="2017" y="2642"/>
                  </a:lnTo>
                  <a:cubicBezTo>
                    <a:pt x="2017" y="5145"/>
                    <a:pt x="3848" y="7277"/>
                    <a:pt x="6304" y="7625"/>
                  </a:cubicBezTo>
                  <a:lnTo>
                    <a:pt x="6304" y="10707"/>
                  </a:lnTo>
                  <a:lnTo>
                    <a:pt x="5261" y="10707"/>
                  </a:lnTo>
                  <a:cubicBezTo>
                    <a:pt x="4334" y="10707"/>
                    <a:pt x="4334" y="12121"/>
                    <a:pt x="5261" y="12121"/>
                  </a:cubicBezTo>
                  <a:lnTo>
                    <a:pt x="8784" y="12121"/>
                  </a:lnTo>
                  <a:cubicBezTo>
                    <a:pt x="9711" y="12121"/>
                    <a:pt x="9711" y="10707"/>
                    <a:pt x="8784" y="10707"/>
                  </a:cubicBezTo>
                  <a:lnTo>
                    <a:pt x="7741" y="10707"/>
                  </a:lnTo>
                  <a:lnTo>
                    <a:pt x="7741" y="7625"/>
                  </a:lnTo>
                  <a:cubicBezTo>
                    <a:pt x="10198" y="7277"/>
                    <a:pt x="12029" y="5145"/>
                    <a:pt x="12052" y="2665"/>
                  </a:cubicBezTo>
                  <a:lnTo>
                    <a:pt x="12052" y="1437"/>
                  </a:lnTo>
                  <a:lnTo>
                    <a:pt x="13095" y="1437"/>
                  </a:lnTo>
                  <a:cubicBezTo>
                    <a:pt x="14045" y="1437"/>
                    <a:pt x="14045" y="23"/>
                    <a:pt x="13095" y="23"/>
                  </a:cubicBezTo>
                  <a:lnTo>
                    <a:pt x="13118" y="0"/>
                  </a:lnTo>
                  <a:lnTo>
                    <a:pt x="12029" y="0"/>
                  </a:lnTo>
                  <a:cubicBezTo>
                    <a:pt x="11264" y="0"/>
                    <a:pt x="10638" y="626"/>
                    <a:pt x="10638" y="1391"/>
                  </a:cubicBezTo>
                  <a:lnTo>
                    <a:pt x="10638" y="2642"/>
                  </a:lnTo>
                  <a:cubicBezTo>
                    <a:pt x="10638" y="4357"/>
                    <a:pt x="9433" y="5840"/>
                    <a:pt x="7741" y="6165"/>
                  </a:cubicBezTo>
                  <a:lnTo>
                    <a:pt x="7741" y="1414"/>
                  </a:lnTo>
                  <a:lnTo>
                    <a:pt x="8784" y="1414"/>
                  </a:lnTo>
                  <a:cubicBezTo>
                    <a:pt x="9734" y="1414"/>
                    <a:pt x="9734" y="0"/>
                    <a:pt x="8784" y="0"/>
                  </a:cubicBezTo>
                  <a:lnTo>
                    <a:pt x="5285" y="0"/>
                  </a:lnTo>
                  <a:cubicBezTo>
                    <a:pt x="4334" y="0"/>
                    <a:pt x="4334" y="1414"/>
                    <a:pt x="5285" y="1414"/>
                  </a:cubicBezTo>
                  <a:lnTo>
                    <a:pt x="6328" y="1414"/>
                  </a:lnTo>
                  <a:lnTo>
                    <a:pt x="6328" y="6188"/>
                  </a:lnTo>
                  <a:cubicBezTo>
                    <a:pt x="4636" y="5840"/>
                    <a:pt x="3431" y="4357"/>
                    <a:pt x="3431" y="2642"/>
                  </a:cubicBezTo>
                  <a:lnTo>
                    <a:pt x="3431" y="1391"/>
                  </a:lnTo>
                  <a:cubicBezTo>
                    <a:pt x="3431" y="626"/>
                    <a:pt x="2805" y="0"/>
                    <a:pt x="2040" y="0"/>
                  </a:cubicBezTo>
                  <a:close/>
                </a:path>
              </a:pathLst>
            </a:custGeom>
            <a:solidFill>
              <a:schemeClr val="accent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26" name="CustomShape 21"/>
            <p:cNvSpPr/>
            <p:nvPr/>
          </p:nvSpPr>
          <p:spPr>
            <a:xfrm>
              <a:off x="955800" y="4114800"/>
              <a:ext cx="477000" cy="190800"/>
            </a:xfrm>
            <a:custGeom>
              <a:avLst/>
              <a:gdLst/>
              <a:ahLst/>
              <a:rect l="l" t="t" r="r" b="b"/>
              <a:pathLst>
                <a:path w="20641" h="8263">
                  <a:moveTo>
                    <a:pt x="3500" y="1"/>
                  </a:moveTo>
                  <a:lnTo>
                    <a:pt x="1" y="858"/>
                  </a:lnTo>
                  <a:lnTo>
                    <a:pt x="1" y="7069"/>
                  </a:lnTo>
                  <a:lnTo>
                    <a:pt x="2318" y="6073"/>
                  </a:lnTo>
                  <a:lnTo>
                    <a:pt x="11032" y="8182"/>
                  </a:lnTo>
                  <a:cubicBezTo>
                    <a:pt x="11269" y="8236"/>
                    <a:pt x="11510" y="8262"/>
                    <a:pt x="11749" y="8262"/>
                  </a:cubicBezTo>
                  <a:cubicBezTo>
                    <a:pt x="12332" y="8262"/>
                    <a:pt x="12910" y="8106"/>
                    <a:pt x="13419" y="7811"/>
                  </a:cubicBezTo>
                  <a:lnTo>
                    <a:pt x="19329" y="4265"/>
                  </a:lnTo>
                  <a:lnTo>
                    <a:pt x="19306" y="4265"/>
                  </a:lnTo>
                  <a:cubicBezTo>
                    <a:pt x="20641" y="3456"/>
                    <a:pt x="19910" y="1588"/>
                    <a:pt x="18609" y="1588"/>
                  </a:cubicBezTo>
                  <a:cubicBezTo>
                    <a:pt x="18419" y="1588"/>
                    <a:pt x="18217" y="1627"/>
                    <a:pt x="18008" y="1716"/>
                  </a:cubicBezTo>
                  <a:lnTo>
                    <a:pt x="12168" y="4242"/>
                  </a:lnTo>
                  <a:lnTo>
                    <a:pt x="3500" y="1"/>
                  </a:lnTo>
                  <a:close/>
                </a:path>
              </a:pathLst>
            </a:custGeom>
            <a:solidFill>
              <a:srgbClr val="b5657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27" name="CustomShape 22"/>
            <p:cNvSpPr/>
            <p:nvPr/>
          </p:nvSpPr>
          <p:spPr>
            <a:xfrm>
              <a:off x="955800" y="4165560"/>
              <a:ext cx="466560" cy="139680"/>
            </a:xfrm>
            <a:custGeom>
              <a:avLst/>
              <a:gdLst/>
              <a:ahLst/>
              <a:rect l="l" t="t" r="r" b="b"/>
              <a:pathLst>
                <a:path w="20187" h="6061">
                  <a:moveTo>
                    <a:pt x="19723" y="1"/>
                  </a:moveTo>
                  <a:cubicBezTo>
                    <a:pt x="19630" y="163"/>
                    <a:pt x="19468" y="302"/>
                    <a:pt x="19306" y="395"/>
                  </a:cubicBezTo>
                  <a:lnTo>
                    <a:pt x="13419" y="3940"/>
                  </a:lnTo>
                  <a:cubicBezTo>
                    <a:pt x="12921" y="4246"/>
                    <a:pt x="12355" y="4406"/>
                    <a:pt x="11785" y="4406"/>
                  </a:cubicBezTo>
                  <a:cubicBezTo>
                    <a:pt x="11533" y="4406"/>
                    <a:pt x="11281" y="4375"/>
                    <a:pt x="11032" y="4311"/>
                  </a:cubicBezTo>
                  <a:lnTo>
                    <a:pt x="2318" y="2225"/>
                  </a:lnTo>
                  <a:lnTo>
                    <a:pt x="1" y="3199"/>
                  </a:lnTo>
                  <a:lnTo>
                    <a:pt x="1" y="4867"/>
                  </a:lnTo>
                  <a:lnTo>
                    <a:pt x="2318" y="3871"/>
                  </a:lnTo>
                  <a:lnTo>
                    <a:pt x="11032" y="5980"/>
                  </a:lnTo>
                  <a:cubicBezTo>
                    <a:pt x="11269" y="6034"/>
                    <a:pt x="11510" y="6060"/>
                    <a:pt x="11749" y="6060"/>
                  </a:cubicBezTo>
                  <a:cubicBezTo>
                    <a:pt x="12332" y="6060"/>
                    <a:pt x="12910" y="5904"/>
                    <a:pt x="13419" y="5609"/>
                  </a:cubicBezTo>
                  <a:lnTo>
                    <a:pt x="19329" y="2063"/>
                  </a:lnTo>
                  <a:lnTo>
                    <a:pt x="19306" y="2063"/>
                  </a:lnTo>
                  <a:cubicBezTo>
                    <a:pt x="19955" y="1669"/>
                    <a:pt x="20186" y="812"/>
                    <a:pt x="19816" y="140"/>
                  </a:cubicBezTo>
                  <a:cubicBezTo>
                    <a:pt x="19792" y="93"/>
                    <a:pt x="19769" y="47"/>
                    <a:pt x="19723" y="1"/>
                  </a:cubicBezTo>
                  <a:close/>
                </a:path>
              </a:pathLst>
            </a:custGeom>
            <a:solidFill>
              <a:srgbClr val="b75d6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28" name="CustomShape 23"/>
            <p:cNvSpPr/>
            <p:nvPr/>
          </p:nvSpPr>
          <p:spPr>
            <a:xfrm>
              <a:off x="959040" y="4090320"/>
              <a:ext cx="239760" cy="129960"/>
            </a:xfrm>
            <a:custGeom>
              <a:avLst/>
              <a:gdLst/>
              <a:ahLst/>
              <a:rect l="l" t="t" r="r" b="b"/>
              <a:pathLst>
                <a:path w="10384" h="5636">
                  <a:moveTo>
                    <a:pt x="3631" y="0"/>
                  </a:moveTo>
                  <a:cubicBezTo>
                    <a:pt x="2806" y="0"/>
                    <a:pt x="1972" y="355"/>
                    <a:pt x="1391" y="1116"/>
                  </a:cubicBezTo>
                  <a:cubicBezTo>
                    <a:pt x="1" y="2970"/>
                    <a:pt x="1322" y="5636"/>
                    <a:pt x="3639" y="5636"/>
                  </a:cubicBezTo>
                  <a:lnTo>
                    <a:pt x="8599" y="5636"/>
                  </a:lnTo>
                  <a:cubicBezTo>
                    <a:pt x="9572" y="5636"/>
                    <a:pt x="10383" y="4824"/>
                    <a:pt x="10383" y="3851"/>
                  </a:cubicBezTo>
                  <a:cubicBezTo>
                    <a:pt x="10383" y="2855"/>
                    <a:pt x="9572" y="2043"/>
                    <a:pt x="8599" y="2043"/>
                  </a:cubicBezTo>
                  <a:lnTo>
                    <a:pt x="6351" y="2043"/>
                  </a:lnTo>
                  <a:cubicBezTo>
                    <a:pt x="5982" y="732"/>
                    <a:pt x="4816" y="0"/>
                    <a:pt x="3631" y="0"/>
                  </a:cubicBezTo>
                  <a:close/>
                </a:path>
              </a:pathLst>
            </a:custGeom>
            <a:solidFill>
              <a:srgbClr val="b5657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29" name="CustomShape 24"/>
            <p:cNvSpPr/>
            <p:nvPr/>
          </p:nvSpPr>
          <p:spPr>
            <a:xfrm>
              <a:off x="1059840" y="4165200"/>
              <a:ext cx="146520" cy="55440"/>
            </a:xfrm>
            <a:custGeom>
              <a:avLst/>
              <a:gdLst/>
              <a:ahLst/>
              <a:rect l="l" t="t" r="r" b="b"/>
              <a:pathLst>
                <a:path w="6351" h="2411">
                  <a:moveTo>
                    <a:pt x="5910" y="0"/>
                  </a:moveTo>
                  <a:lnTo>
                    <a:pt x="5910" y="0"/>
                  </a:lnTo>
                  <a:cubicBezTo>
                    <a:pt x="5656" y="696"/>
                    <a:pt x="4983" y="1159"/>
                    <a:pt x="4242" y="1159"/>
                  </a:cubicBezTo>
                  <a:lnTo>
                    <a:pt x="1229" y="1159"/>
                  </a:lnTo>
                  <a:cubicBezTo>
                    <a:pt x="557" y="1159"/>
                    <a:pt x="1" y="1715"/>
                    <a:pt x="1" y="2411"/>
                  </a:cubicBezTo>
                  <a:lnTo>
                    <a:pt x="4242" y="2411"/>
                  </a:lnTo>
                  <a:cubicBezTo>
                    <a:pt x="5470" y="2411"/>
                    <a:pt x="6351" y="1182"/>
                    <a:pt x="5910" y="0"/>
                  </a:cubicBezTo>
                  <a:close/>
                </a:path>
              </a:pathLst>
            </a:custGeom>
            <a:solidFill>
              <a:srgbClr val="b75d6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1030" name="Group 25"/>
          <p:cNvGrpSpPr/>
          <p:nvPr/>
        </p:nvGrpSpPr>
        <p:grpSpPr>
          <a:xfrm>
            <a:off x="971640" y="1995840"/>
            <a:ext cx="498960" cy="496440"/>
            <a:chOff x="971640" y="1995840"/>
            <a:chExt cx="498960" cy="496440"/>
          </a:xfrm>
        </p:grpSpPr>
        <p:sp>
          <p:nvSpPr>
            <p:cNvPr id="1031" name="CustomShape 26"/>
            <p:cNvSpPr/>
            <p:nvPr/>
          </p:nvSpPr>
          <p:spPr>
            <a:xfrm>
              <a:off x="971640" y="2024640"/>
              <a:ext cx="401040" cy="467640"/>
            </a:xfrm>
            <a:custGeom>
              <a:avLst/>
              <a:gdLst/>
              <a:ahLst/>
              <a:rect l="l" t="t" r="r" b="b"/>
              <a:pathLst>
                <a:path w="16062" h="18726">
                  <a:moveTo>
                    <a:pt x="2063" y="0"/>
                  </a:moveTo>
                  <a:cubicBezTo>
                    <a:pt x="905" y="0"/>
                    <a:pt x="1" y="927"/>
                    <a:pt x="1" y="2063"/>
                  </a:cubicBezTo>
                  <a:lnTo>
                    <a:pt x="1" y="16663"/>
                  </a:lnTo>
                  <a:cubicBezTo>
                    <a:pt x="1" y="17799"/>
                    <a:pt x="905" y="18726"/>
                    <a:pt x="2063" y="18726"/>
                  </a:cubicBezTo>
                  <a:lnTo>
                    <a:pt x="13999" y="18726"/>
                  </a:lnTo>
                  <a:cubicBezTo>
                    <a:pt x="15157" y="18726"/>
                    <a:pt x="16061" y="17799"/>
                    <a:pt x="16061" y="16663"/>
                  </a:cubicBezTo>
                  <a:lnTo>
                    <a:pt x="16061" y="2063"/>
                  </a:lnTo>
                  <a:cubicBezTo>
                    <a:pt x="16061" y="927"/>
                    <a:pt x="15157" y="0"/>
                    <a:pt x="13999" y="0"/>
                  </a:cubicBezTo>
                  <a:close/>
                </a:path>
              </a:pathLst>
            </a:custGeom>
            <a:solidFill>
              <a:schemeClr val="accent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32" name="CustomShape 27"/>
            <p:cNvSpPr/>
            <p:nvPr/>
          </p:nvSpPr>
          <p:spPr>
            <a:xfrm>
              <a:off x="1016640" y="2072160"/>
              <a:ext cx="311400" cy="373320"/>
            </a:xfrm>
            <a:custGeom>
              <a:avLst/>
              <a:gdLst/>
              <a:ahLst/>
              <a:rect l="l" t="t" r="r" b="b"/>
              <a:pathLst>
                <a:path w="12469" h="14949">
                  <a:moveTo>
                    <a:pt x="997" y="0"/>
                  </a:moveTo>
                  <a:cubicBezTo>
                    <a:pt x="441" y="0"/>
                    <a:pt x="0" y="441"/>
                    <a:pt x="0" y="997"/>
                  </a:cubicBezTo>
                  <a:lnTo>
                    <a:pt x="0" y="13929"/>
                  </a:lnTo>
                  <a:cubicBezTo>
                    <a:pt x="0" y="14485"/>
                    <a:pt x="441" y="14948"/>
                    <a:pt x="997" y="14948"/>
                  </a:cubicBezTo>
                  <a:lnTo>
                    <a:pt x="11472" y="14948"/>
                  </a:lnTo>
                  <a:cubicBezTo>
                    <a:pt x="12005" y="14948"/>
                    <a:pt x="12469" y="14485"/>
                    <a:pt x="12469" y="13929"/>
                  </a:cubicBezTo>
                  <a:lnTo>
                    <a:pt x="12469" y="997"/>
                  </a:lnTo>
                  <a:cubicBezTo>
                    <a:pt x="12469" y="441"/>
                    <a:pt x="12005" y="0"/>
                    <a:pt x="11472" y="0"/>
                  </a:cubicBezTo>
                  <a:close/>
                </a:path>
              </a:pathLst>
            </a:custGeom>
            <a:solidFill>
              <a:schemeClr val="dk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33" name="CustomShape 28"/>
            <p:cNvSpPr/>
            <p:nvPr/>
          </p:nvSpPr>
          <p:spPr>
            <a:xfrm>
              <a:off x="1070640" y="1995840"/>
              <a:ext cx="203040" cy="110520"/>
            </a:xfrm>
            <a:custGeom>
              <a:avLst/>
              <a:gdLst/>
              <a:ahLst/>
              <a:rect l="l" t="t" r="r" b="b"/>
              <a:pathLst>
                <a:path w="8136" h="4439">
                  <a:moveTo>
                    <a:pt x="1414" y="0"/>
                  </a:moveTo>
                  <a:cubicBezTo>
                    <a:pt x="627" y="0"/>
                    <a:pt x="1" y="626"/>
                    <a:pt x="1" y="1414"/>
                  </a:cubicBezTo>
                  <a:lnTo>
                    <a:pt x="1" y="1924"/>
                  </a:lnTo>
                  <a:cubicBezTo>
                    <a:pt x="1" y="2596"/>
                    <a:pt x="418" y="3175"/>
                    <a:pt x="1020" y="3407"/>
                  </a:cubicBezTo>
                  <a:lnTo>
                    <a:pt x="3523" y="4334"/>
                  </a:lnTo>
                  <a:cubicBezTo>
                    <a:pt x="3697" y="4404"/>
                    <a:pt x="3883" y="4438"/>
                    <a:pt x="4068" y="4438"/>
                  </a:cubicBezTo>
                  <a:cubicBezTo>
                    <a:pt x="4253" y="4438"/>
                    <a:pt x="4439" y="4404"/>
                    <a:pt x="4613" y="4334"/>
                  </a:cubicBezTo>
                  <a:lnTo>
                    <a:pt x="7116" y="3407"/>
                  </a:lnTo>
                  <a:cubicBezTo>
                    <a:pt x="7718" y="3175"/>
                    <a:pt x="8135" y="2596"/>
                    <a:pt x="8135" y="1924"/>
                  </a:cubicBezTo>
                  <a:lnTo>
                    <a:pt x="8135" y="1414"/>
                  </a:lnTo>
                  <a:cubicBezTo>
                    <a:pt x="8135" y="626"/>
                    <a:pt x="7510" y="0"/>
                    <a:pt x="6722" y="0"/>
                  </a:cubicBezTo>
                  <a:close/>
                </a:path>
              </a:pathLst>
            </a:custGeom>
            <a:solidFill>
              <a:schemeClr val="accent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34" name="CustomShape 29"/>
            <p:cNvSpPr/>
            <p:nvPr/>
          </p:nvSpPr>
          <p:spPr>
            <a:xfrm>
              <a:off x="1070640" y="1995840"/>
              <a:ext cx="73800" cy="93960"/>
            </a:xfrm>
            <a:custGeom>
              <a:avLst/>
              <a:gdLst/>
              <a:ahLst/>
              <a:rect l="l" t="t" r="r" b="b"/>
              <a:pathLst>
                <a:path w="2968" h="3778">
                  <a:moveTo>
                    <a:pt x="1414" y="0"/>
                  </a:moveTo>
                  <a:cubicBezTo>
                    <a:pt x="627" y="0"/>
                    <a:pt x="1" y="626"/>
                    <a:pt x="1" y="1414"/>
                  </a:cubicBezTo>
                  <a:lnTo>
                    <a:pt x="1" y="1924"/>
                  </a:lnTo>
                  <a:cubicBezTo>
                    <a:pt x="1" y="2596"/>
                    <a:pt x="418" y="3175"/>
                    <a:pt x="1020" y="3407"/>
                  </a:cubicBezTo>
                  <a:lnTo>
                    <a:pt x="2017" y="3778"/>
                  </a:lnTo>
                  <a:cubicBezTo>
                    <a:pt x="1577" y="3430"/>
                    <a:pt x="1299" y="2874"/>
                    <a:pt x="1299" y="2295"/>
                  </a:cubicBezTo>
                  <a:lnTo>
                    <a:pt x="1299" y="1669"/>
                  </a:lnTo>
                  <a:cubicBezTo>
                    <a:pt x="1299" y="742"/>
                    <a:pt x="2040" y="0"/>
                    <a:pt x="2967" y="0"/>
                  </a:cubicBez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35" name="CustomShape 30"/>
            <p:cNvSpPr/>
            <p:nvPr/>
          </p:nvSpPr>
          <p:spPr>
            <a:xfrm>
              <a:off x="1267200" y="2277360"/>
              <a:ext cx="130680" cy="92520"/>
            </a:xfrm>
            <a:custGeom>
              <a:avLst/>
              <a:gdLst/>
              <a:ahLst/>
              <a:rect l="l" t="t" r="r" b="b"/>
              <a:pathLst>
                <a:path w="5238" h="3709">
                  <a:moveTo>
                    <a:pt x="5238" y="0"/>
                  </a:moveTo>
                  <a:lnTo>
                    <a:pt x="2132" y="47"/>
                  </a:lnTo>
                  <a:lnTo>
                    <a:pt x="1576" y="279"/>
                  </a:lnTo>
                  <a:lnTo>
                    <a:pt x="278" y="858"/>
                  </a:lnTo>
                  <a:lnTo>
                    <a:pt x="0" y="2179"/>
                  </a:lnTo>
                  <a:lnTo>
                    <a:pt x="116" y="2944"/>
                  </a:lnTo>
                  <a:cubicBezTo>
                    <a:pt x="34" y="3294"/>
                    <a:pt x="299" y="3608"/>
                    <a:pt x="636" y="3608"/>
                  </a:cubicBezTo>
                  <a:cubicBezTo>
                    <a:pt x="678" y="3608"/>
                    <a:pt x="721" y="3603"/>
                    <a:pt x="765" y="3593"/>
                  </a:cubicBezTo>
                  <a:lnTo>
                    <a:pt x="1530" y="3708"/>
                  </a:lnTo>
                  <a:lnTo>
                    <a:pt x="2851" y="3430"/>
                  </a:lnTo>
                  <a:lnTo>
                    <a:pt x="5238" y="0"/>
                  </a:lnTo>
                  <a:close/>
                </a:path>
              </a:pathLst>
            </a:custGeom>
            <a:solidFill>
              <a:schemeClr val="lt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36" name="CustomShape 31"/>
            <p:cNvSpPr/>
            <p:nvPr/>
          </p:nvSpPr>
          <p:spPr>
            <a:xfrm>
              <a:off x="1267560" y="2284200"/>
              <a:ext cx="39240" cy="77400"/>
            </a:xfrm>
            <a:custGeom>
              <a:avLst/>
              <a:gdLst/>
              <a:ahLst/>
              <a:rect l="l" t="t" r="r" b="b"/>
              <a:pathLst>
                <a:path w="1577" h="3106">
                  <a:moveTo>
                    <a:pt x="1576" y="1"/>
                  </a:moveTo>
                  <a:lnTo>
                    <a:pt x="255" y="580"/>
                  </a:lnTo>
                  <a:lnTo>
                    <a:pt x="0" y="1901"/>
                  </a:lnTo>
                  <a:lnTo>
                    <a:pt x="93" y="2666"/>
                  </a:lnTo>
                  <a:cubicBezTo>
                    <a:pt x="70" y="2805"/>
                    <a:pt x="93" y="2967"/>
                    <a:pt x="186" y="3106"/>
                  </a:cubicBezTo>
                  <a:lnTo>
                    <a:pt x="1205" y="1530"/>
                  </a:lnTo>
                  <a:lnTo>
                    <a:pt x="1576" y="24"/>
                  </a:lnTo>
                  <a:lnTo>
                    <a:pt x="1576" y="1"/>
                  </a:lnTo>
                  <a:close/>
                </a:path>
              </a:pathLst>
            </a:custGeom>
            <a:solidFill>
              <a:srgbClr val="ffceb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37" name="CustomShape 32"/>
            <p:cNvSpPr/>
            <p:nvPr/>
          </p:nvSpPr>
          <p:spPr>
            <a:xfrm>
              <a:off x="1274040" y="2166120"/>
              <a:ext cx="196560" cy="196560"/>
            </a:xfrm>
            <a:custGeom>
              <a:avLst/>
              <a:gdLst/>
              <a:ahLst/>
              <a:rect l="l" t="t" r="r" b="b"/>
              <a:pathLst>
                <a:path w="7880" h="7881">
                  <a:moveTo>
                    <a:pt x="5307" y="1"/>
                  </a:moveTo>
                  <a:lnTo>
                    <a:pt x="0" y="5308"/>
                  </a:lnTo>
                  <a:lnTo>
                    <a:pt x="2550" y="7880"/>
                  </a:lnTo>
                  <a:lnTo>
                    <a:pt x="7880" y="2573"/>
                  </a:lnTo>
                  <a:lnTo>
                    <a:pt x="5307" y="1"/>
                  </a:lnTo>
                  <a:close/>
                </a:path>
              </a:pathLst>
            </a:custGeom>
            <a:solidFill>
              <a:schemeClr val="accen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38" name="CustomShape 33"/>
            <p:cNvSpPr/>
            <p:nvPr/>
          </p:nvSpPr>
          <p:spPr>
            <a:xfrm>
              <a:off x="1274040" y="2166120"/>
              <a:ext cx="156240" cy="156600"/>
            </a:xfrm>
            <a:custGeom>
              <a:avLst/>
              <a:gdLst/>
              <a:ahLst/>
              <a:rect l="l" t="t" r="r" b="b"/>
              <a:pathLst>
                <a:path w="6258" h="6282">
                  <a:moveTo>
                    <a:pt x="5307" y="1"/>
                  </a:moveTo>
                  <a:lnTo>
                    <a:pt x="0" y="5308"/>
                  </a:lnTo>
                  <a:lnTo>
                    <a:pt x="927" y="6281"/>
                  </a:lnTo>
                  <a:lnTo>
                    <a:pt x="6258" y="951"/>
                  </a:lnTo>
                  <a:lnTo>
                    <a:pt x="5307" y="1"/>
                  </a:lnTo>
                  <a:close/>
                </a:path>
              </a:pathLst>
            </a:custGeom>
            <a:solidFill>
              <a:schemeClr val="lt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39" name="CustomShape 34"/>
            <p:cNvSpPr/>
            <p:nvPr/>
          </p:nvSpPr>
          <p:spPr>
            <a:xfrm>
              <a:off x="1259640" y="2331720"/>
              <a:ext cx="45360" cy="43920"/>
            </a:xfrm>
            <a:custGeom>
              <a:avLst/>
              <a:gdLst/>
              <a:ahLst/>
              <a:rect l="l" t="t" r="r" b="b"/>
              <a:pathLst>
                <a:path w="1826" h="1772">
                  <a:moveTo>
                    <a:pt x="296" y="1"/>
                  </a:moveTo>
                  <a:lnTo>
                    <a:pt x="64" y="1090"/>
                  </a:lnTo>
                  <a:cubicBezTo>
                    <a:pt x="1" y="1450"/>
                    <a:pt x="285" y="1771"/>
                    <a:pt x="635" y="1771"/>
                  </a:cubicBezTo>
                  <a:cubicBezTo>
                    <a:pt x="669" y="1771"/>
                    <a:pt x="702" y="1768"/>
                    <a:pt x="737" y="1762"/>
                  </a:cubicBezTo>
                  <a:lnTo>
                    <a:pt x="1826" y="1530"/>
                  </a:lnTo>
                  <a:lnTo>
                    <a:pt x="876" y="580"/>
                  </a:lnTo>
                  <a:lnTo>
                    <a:pt x="296" y="1"/>
                  </a:ln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40" name="CustomShape 35"/>
            <p:cNvSpPr/>
            <p:nvPr/>
          </p:nvSpPr>
          <p:spPr>
            <a:xfrm>
              <a:off x="1260720" y="2331720"/>
              <a:ext cx="21240" cy="39600"/>
            </a:xfrm>
            <a:custGeom>
              <a:avLst/>
              <a:gdLst/>
              <a:ahLst/>
              <a:rect l="l" t="t" r="r" b="b"/>
              <a:pathLst>
                <a:path w="858" h="1600">
                  <a:moveTo>
                    <a:pt x="255" y="1"/>
                  </a:moveTo>
                  <a:lnTo>
                    <a:pt x="23" y="1090"/>
                  </a:lnTo>
                  <a:cubicBezTo>
                    <a:pt x="0" y="1276"/>
                    <a:pt x="47" y="1484"/>
                    <a:pt x="186" y="1600"/>
                  </a:cubicBezTo>
                  <a:lnTo>
                    <a:pt x="858" y="580"/>
                  </a:lnTo>
                  <a:lnTo>
                    <a:pt x="255" y="1"/>
                  </a:ln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41" name="CustomShape 36"/>
            <p:cNvSpPr/>
            <p:nvPr/>
          </p:nvSpPr>
          <p:spPr>
            <a:xfrm>
              <a:off x="1089360" y="2134080"/>
              <a:ext cx="165960" cy="143280"/>
            </a:xfrm>
            <a:custGeom>
              <a:avLst/>
              <a:gdLst/>
              <a:ahLst/>
              <a:rect l="l" t="t" r="r" b="b"/>
              <a:pathLst>
                <a:path w="6652" h="5748">
                  <a:moveTo>
                    <a:pt x="418" y="0"/>
                  </a:moveTo>
                  <a:cubicBezTo>
                    <a:pt x="0" y="0"/>
                    <a:pt x="0" y="603"/>
                    <a:pt x="418" y="603"/>
                  </a:cubicBezTo>
                  <a:lnTo>
                    <a:pt x="927" y="603"/>
                  </a:lnTo>
                  <a:cubicBezTo>
                    <a:pt x="951" y="603"/>
                    <a:pt x="951" y="626"/>
                    <a:pt x="951" y="626"/>
                  </a:cubicBezTo>
                  <a:lnTo>
                    <a:pt x="951" y="1228"/>
                  </a:lnTo>
                  <a:cubicBezTo>
                    <a:pt x="951" y="2434"/>
                    <a:pt x="1854" y="3430"/>
                    <a:pt x="3036" y="3592"/>
                  </a:cubicBezTo>
                  <a:lnTo>
                    <a:pt x="3036" y="5145"/>
                  </a:lnTo>
                  <a:lnTo>
                    <a:pt x="2202" y="5145"/>
                  </a:lnTo>
                  <a:cubicBezTo>
                    <a:pt x="1808" y="5145"/>
                    <a:pt x="1808" y="5748"/>
                    <a:pt x="2202" y="5748"/>
                  </a:cubicBezTo>
                  <a:lnTo>
                    <a:pt x="4473" y="5748"/>
                  </a:lnTo>
                  <a:cubicBezTo>
                    <a:pt x="4867" y="5748"/>
                    <a:pt x="4867" y="5145"/>
                    <a:pt x="4473" y="5145"/>
                  </a:cubicBezTo>
                  <a:lnTo>
                    <a:pt x="3639" y="5145"/>
                  </a:lnTo>
                  <a:lnTo>
                    <a:pt x="3639" y="3592"/>
                  </a:lnTo>
                  <a:cubicBezTo>
                    <a:pt x="4821" y="3453"/>
                    <a:pt x="5701" y="2434"/>
                    <a:pt x="5701" y="1252"/>
                  </a:cubicBezTo>
                  <a:lnTo>
                    <a:pt x="5701" y="649"/>
                  </a:lnTo>
                  <a:cubicBezTo>
                    <a:pt x="5701" y="626"/>
                    <a:pt x="5725" y="626"/>
                    <a:pt x="5725" y="626"/>
                  </a:cubicBezTo>
                  <a:lnTo>
                    <a:pt x="6258" y="626"/>
                  </a:lnTo>
                  <a:cubicBezTo>
                    <a:pt x="6652" y="626"/>
                    <a:pt x="6652" y="23"/>
                    <a:pt x="6258" y="23"/>
                  </a:cubicBezTo>
                  <a:lnTo>
                    <a:pt x="6258" y="0"/>
                  </a:lnTo>
                  <a:lnTo>
                    <a:pt x="5748" y="0"/>
                  </a:lnTo>
                  <a:cubicBezTo>
                    <a:pt x="5400" y="0"/>
                    <a:pt x="5099" y="278"/>
                    <a:pt x="5099" y="626"/>
                  </a:cubicBezTo>
                  <a:lnTo>
                    <a:pt x="5099" y="1228"/>
                  </a:lnTo>
                  <a:cubicBezTo>
                    <a:pt x="5099" y="2086"/>
                    <a:pt x="4473" y="2828"/>
                    <a:pt x="3639" y="2967"/>
                  </a:cubicBezTo>
                  <a:lnTo>
                    <a:pt x="3639" y="603"/>
                  </a:lnTo>
                  <a:lnTo>
                    <a:pt x="4473" y="603"/>
                  </a:lnTo>
                  <a:cubicBezTo>
                    <a:pt x="4867" y="603"/>
                    <a:pt x="4867" y="0"/>
                    <a:pt x="4473" y="0"/>
                  </a:cubicBezTo>
                  <a:lnTo>
                    <a:pt x="2202" y="0"/>
                  </a:lnTo>
                  <a:cubicBezTo>
                    <a:pt x="1808" y="0"/>
                    <a:pt x="1808" y="603"/>
                    <a:pt x="2202" y="603"/>
                  </a:cubicBezTo>
                  <a:lnTo>
                    <a:pt x="3036" y="603"/>
                  </a:lnTo>
                  <a:lnTo>
                    <a:pt x="3036" y="2967"/>
                  </a:lnTo>
                  <a:cubicBezTo>
                    <a:pt x="2179" y="2828"/>
                    <a:pt x="1576" y="2086"/>
                    <a:pt x="1553" y="1228"/>
                  </a:cubicBezTo>
                  <a:lnTo>
                    <a:pt x="1553" y="626"/>
                  </a:lnTo>
                  <a:cubicBezTo>
                    <a:pt x="1553" y="278"/>
                    <a:pt x="1275" y="0"/>
                    <a:pt x="92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42" name="CustomShape 37"/>
            <p:cNvSpPr/>
            <p:nvPr/>
          </p:nvSpPr>
          <p:spPr>
            <a:xfrm>
              <a:off x="1046520" y="2305800"/>
              <a:ext cx="181080" cy="35280"/>
            </a:xfrm>
            <a:custGeom>
              <a:avLst/>
              <a:gdLst/>
              <a:ahLst/>
              <a:rect l="l" t="t" r="r" b="b"/>
              <a:pathLst>
                <a:path w="7255" h="1432">
                  <a:moveTo>
                    <a:pt x="302" y="1"/>
                  </a:moveTo>
                  <a:cubicBezTo>
                    <a:pt x="151" y="1"/>
                    <a:pt x="0" y="99"/>
                    <a:pt x="0" y="296"/>
                  </a:cubicBezTo>
                  <a:cubicBezTo>
                    <a:pt x="0" y="976"/>
                    <a:pt x="567" y="1429"/>
                    <a:pt x="1151" y="1429"/>
                  </a:cubicBezTo>
                  <a:cubicBezTo>
                    <a:pt x="1442" y="1429"/>
                    <a:pt x="1739" y="1316"/>
                    <a:pt x="1970" y="1061"/>
                  </a:cubicBezTo>
                  <a:cubicBezTo>
                    <a:pt x="2190" y="1304"/>
                    <a:pt x="2492" y="1426"/>
                    <a:pt x="2796" y="1426"/>
                  </a:cubicBezTo>
                  <a:cubicBezTo>
                    <a:pt x="3100" y="1426"/>
                    <a:pt x="3407" y="1304"/>
                    <a:pt x="3639" y="1061"/>
                  </a:cubicBezTo>
                  <a:cubicBezTo>
                    <a:pt x="3859" y="1304"/>
                    <a:pt x="4160" y="1426"/>
                    <a:pt x="4465" y="1426"/>
                  </a:cubicBezTo>
                  <a:cubicBezTo>
                    <a:pt x="4769" y="1426"/>
                    <a:pt x="5076" y="1304"/>
                    <a:pt x="5308" y="1061"/>
                  </a:cubicBezTo>
                  <a:cubicBezTo>
                    <a:pt x="5516" y="1293"/>
                    <a:pt x="5817" y="1432"/>
                    <a:pt x="6119" y="1432"/>
                  </a:cubicBezTo>
                  <a:cubicBezTo>
                    <a:pt x="6744" y="1432"/>
                    <a:pt x="7254" y="922"/>
                    <a:pt x="7254" y="296"/>
                  </a:cubicBezTo>
                  <a:cubicBezTo>
                    <a:pt x="7254" y="99"/>
                    <a:pt x="7104" y="1"/>
                    <a:pt x="6953" y="1"/>
                  </a:cubicBezTo>
                  <a:cubicBezTo>
                    <a:pt x="6802" y="1"/>
                    <a:pt x="6652" y="99"/>
                    <a:pt x="6652" y="296"/>
                  </a:cubicBezTo>
                  <a:cubicBezTo>
                    <a:pt x="6629" y="621"/>
                    <a:pt x="6374" y="783"/>
                    <a:pt x="6119" y="783"/>
                  </a:cubicBezTo>
                  <a:cubicBezTo>
                    <a:pt x="5864" y="783"/>
                    <a:pt x="5609" y="621"/>
                    <a:pt x="5586" y="296"/>
                  </a:cubicBezTo>
                  <a:cubicBezTo>
                    <a:pt x="5586" y="99"/>
                    <a:pt x="5435" y="1"/>
                    <a:pt x="5284" y="1"/>
                  </a:cubicBezTo>
                  <a:cubicBezTo>
                    <a:pt x="5134" y="1"/>
                    <a:pt x="4983" y="99"/>
                    <a:pt x="4983" y="296"/>
                  </a:cubicBezTo>
                  <a:cubicBezTo>
                    <a:pt x="5018" y="679"/>
                    <a:pt x="4740" y="870"/>
                    <a:pt x="4462" y="870"/>
                  </a:cubicBezTo>
                  <a:cubicBezTo>
                    <a:pt x="4184" y="870"/>
                    <a:pt x="3905" y="679"/>
                    <a:pt x="3940" y="296"/>
                  </a:cubicBezTo>
                  <a:cubicBezTo>
                    <a:pt x="3940" y="99"/>
                    <a:pt x="3790" y="1"/>
                    <a:pt x="3639" y="1"/>
                  </a:cubicBezTo>
                  <a:cubicBezTo>
                    <a:pt x="3488" y="1"/>
                    <a:pt x="3338" y="99"/>
                    <a:pt x="3338" y="296"/>
                  </a:cubicBezTo>
                  <a:cubicBezTo>
                    <a:pt x="3361" y="679"/>
                    <a:pt x="3077" y="870"/>
                    <a:pt x="2796" y="870"/>
                  </a:cubicBezTo>
                  <a:cubicBezTo>
                    <a:pt x="2515" y="870"/>
                    <a:pt x="2237" y="679"/>
                    <a:pt x="2272" y="296"/>
                  </a:cubicBezTo>
                  <a:cubicBezTo>
                    <a:pt x="2272" y="99"/>
                    <a:pt x="2121" y="1"/>
                    <a:pt x="1970" y="1"/>
                  </a:cubicBezTo>
                  <a:cubicBezTo>
                    <a:pt x="1820" y="1"/>
                    <a:pt x="1669" y="99"/>
                    <a:pt x="1669" y="296"/>
                  </a:cubicBezTo>
                  <a:cubicBezTo>
                    <a:pt x="1692" y="679"/>
                    <a:pt x="1414" y="870"/>
                    <a:pt x="1136" y="870"/>
                  </a:cubicBezTo>
                  <a:cubicBezTo>
                    <a:pt x="858" y="870"/>
                    <a:pt x="580" y="679"/>
                    <a:pt x="603" y="296"/>
                  </a:cubicBezTo>
                  <a:cubicBezTo>
                    <a:pt x="603" y="99"/>
                    <a:pt x="452" y="1"/>
                    <a:pt x="302" y="1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43" name="CustomShape 38"/>
            <p:cNvSpPr/>
            <p:nvPr/>
          </p:nvSpPr>
          <p:spPr>
            <a:xfrm>
              <a:off x="1046520" y="2358000"/>
              <a:ext cx="181080" cy="35640"/>
            </a:xfrm>
            <a:custGeom>
              <a:avLst/>
              <a:gdLst/>
              <a:ahLst/>
              <a:rect l="l" t="t" r="r" b="b"/>
              <a:pathLst>
                <a:path w="7255" h="1435">
                  <a:moveTo>
                    <a:pt x="302" y="1"/>
                  </a:moveTo>
                  <a:cubicBezTo>
                    <a:pt x="151" y="1"/>
                    <a:pt x="0" y="99"/>
                    <a:pt x="0" y="296"/>
                  </a:cubicBezTo>
                  <a:cubicBezTo>
                    <a:pt x="0" y="987"/>
                    <a:pt x="561" y="1434"/>
                    <a:pt x="1141" y="1434"/>
                  </a:cubicBezTo>
                  <a:cubicBezTo>
                    <a:pt x="1436" y="1434"/>
                    <a:pt x="1736" y="1319"/>
                    <a:pt x="1970" y="1061"/>
                  </a:cubicBezTo>
                  <a:cubicBezTo>
                    <a:pt x="2190" y="1304"/>
                    <a:pt x="2492" y="1426"/>
                    <a:pt x="2796" y="1426"/>
                  </a:cubicBezTo>
                  <a:cubicBezTo>
                    <a:pt x="3100" y="1426"/>
                    <a:pt x="3407" y="1304"/>
                    <a:pt x="3639" y="1061"/>
                  </a:cubicBezTo>
                  <a:cubicBezTo>
                    <a:pt x="3859" y="1304"/>
                    <a:pt x="4160" y="1426"/>
                    <a:pt x="4465" y="1426"/>
                  </a:cubicBezTo>
                  <a:cubicBezTo>
                    <a:pt x="4769" y="1426"/>
                    <a:pt x="5076" y="1304"/>
                    <a:pt x="5308" y="1061"/>
                  </a:cubicBezTo>
                  <a:cubicBezTo>
                    <a:pt x="5516" y="1293"/>
                    <a:pt x="5817" y="1432"/>
                    <a:pt x="6119" y="1432"/>
                  </a:cubicBezTo>
                  <a:cubicBezTo>
                    <a:pt x="6744" y="1432"/>
                    <a:pt x="7254" y="922"/>
                    <a:pt x="7254" y="296"/>
                  </a:cubicBezTo>
                  <a:cubicBezTo>
                    <a:pt x="7254" y="99"/>
                    <a:pt x="7104" y="1"/>
                    <a:pt x="6953" y="1"/>
                  </a:cubicBezTo>
                  <a:cubicBezTo>
                    <a:pt x="6802" y="1"/>
                    <a:pt x="6652" y="99"/>
                    <a:pt x="6652" y="296"/>
                  </a:cubicBezTo>
                  <a:cubicBezTo>
                    <a:pt x="6629" y="620"/>
                    <a:pt x="6374" y="783"/>
                    <a:pt x="6119" y="783"/>
                  </a:cubicBezTo>
                  <a:cubicBezTo>
                    <a:pt x="5864" y="783"/>
                    <a:pt x="5609" y="620"/>
                    <a:pt x="5586" y="296"/>
                  </a:cubicBezTo>
                  <a:cubicBezTo>
                    <a:pt x="5586" y="99"/>
                    <a:pt x="5435" y="1"/>
                    <a:pt x="5284" y="1"/>
                  </a:cubicBezTo>
                  <a:cubicBezTo>
                    <a:pt x="5134" y="1"/>
                    <a:pt x="4983" y="99"/>
                    <a:pt x="4983" y="296"/>
                  </a:cubicBezTo>
                  <a:cubicBezTo>
                    <a:pt x="5018" y="678"/>
                    <a:pt x="4740" y="870"/>
                    <a:pt x="4462" y="870"/>
                  </a:cubicBezTo>
                  <a:cubicBezTo>
                    <a:pt x="4184" y="870"/>
                    <a:pt x="3905" y="678"/>
                    <a:pt x="3940" y="296"/>
                  </a:cubicBezTo>
                  <a:cubicBezTo>
                    <a:pt x="3940" y="99"/>
                    <a:pt x="3790" y="1"/>
                    <a:pt x="3639" y="1"/>
                  </a:cubicBezTo>
                  <a:cubicBezTo>
                    <a:pt x="3488" y="1"/>
                    <a:pt x="3338" y="99"/>
                    <a:pt x="3338" y="296"/>
                  </a:cubicBezTo>
                  <a:cubicBezTo>
                    <a:pt x="3303" y="620"/>
                    <a:pt x="3048" y="783"/>
                    <a:pt x="2796" y="783"/>
                  </a:cubicBezTo>
                  <a:cubicBezTo>
                    <a:pt x="2544" y="783"/>
                    <a:pt x="2295" y="620"/>
                    <a:pt x="2272" y="296"/>
                  </a:cubicBezTo>
                  <a:cubicBezTo>
                    <a:pt x="2272" y="99"/>
                    <a:pt x="2121" y="1"/>
                    <a:pt x="1970" y="1"/>
                  </a:cubicBezTo>
                  <a:cubicBezTo>
                    <a:pt x="1820" y="1"/>
                    <a:pt x="1669" y="99"/>
                    <a:pt x="1669" y="296"/>
                  </a:cubicBezTo>
                  <a:cubicBezTo>
                    <a:pt x="1646" y="620"/>
                    <a:pt x="1391" y="783"/>
                    <a:pt x="1136" y="783"/>
                  </a:cubicBezTo>
                  <a:cubicBezTo>
                    <a:pt x="881" y="783"/>
                    <a:pt x="626" y="620"/>
                    <a:pt x="603" y="296"/>
                  </a:cubicBezTo>
                  <a:cubicBezTo>
                    <a:pt x="603" y="99"/>
                    <a:pt x="452" y="1"/>
                    <a:pt x="302" y="1"/>
                  </a:cubicBezTo>
                  <a:close/>
                </a:path>
              </a:pathLst>
            </a:custGeom>
            <a:solidFill>
              <a:schemeClr val="dk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f1e3d3"/>
      </a:dk2>
      <a:lt2>
        <a:srgbClr val="6d597a"/>
      </a:lt2>
      <a:accent1>
        <a:srgbClr val="774c60"/>
      </a:accent1>
      <a:accent2>
        <a:srgbClr val="b75d69"/>
      </a:accent2>
      <a:accent3>
        <a:srgbClr val="eaac8b"/>
      </a:accent3>
      <a:accent4>
        <a:srgbClr val="f2d0a9"/>
      </a:accent4>
      <a:accent5>
        <a:srgbClr val="99c1b9"/>
      </a:accent5>
      <a:accent6>
        <a:srgbClr val="ffffff"/>
      </a:accent6>
      <a:hlink>
        <a:srgbClr val="372549"/>
      </a:hlink>
      <a:folHlink>
        <a:srgbClr val="0097a7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f1e3d3"/>
      </a:dk2>
      <a:lt2>
        <a:srgbClr val="6d597a"/>
      </a:lt2>
      <a:accent1>
        <a:srgbClr val="774c60"/>
      </a:accent1>
      <a:accent2>
        <a:srgbClr val="b75d69"/>
      </a:accent2>
      <a:accent3>
        <a:srgbClr val="eaac8b"/>
      </a:accent3>
      <a:accent4>
        <a:srgbClr val="f2d0a9"/>
      </a:accent4>
      <a:accent5>
        <a:srgbClr val="99c1b9"/>
      </a:accent5>
      <a:accent6>
        <a:srgbClr val="ffffff"/>
      </a:accent6>
      <a:hlink>
        <a:srgbClr val="372549"/>
      </a:hlink>
      <a:folHlink>
        <a:srgbClr val="0097a7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f1e3d3"/>
      </a:dk2>
      <a:lt2>
        <a:srgbClr val="6d597a"/>
      </a:lt2>
      <a:accent1>
        <a:srgbClr val="774c60"/>
      </a:accent1>
      <a:accent2>
        <a:srgbClr val="b75d69"/>
      </a:accent2>
      <a:accent3>
        <a:srgbClr val="eaac8b"/>
      </a:accent3>
      <a:accent4>
        <a:srgbClr val="f2d0a9"/>
      </a:accent4>
      <a:accent5>
        <a:srgbClr val="99c1b9"/>
      </a:accent5>
      <a:accent6>
        <a:srgbClr val="ffffff"/>
      </a:accent6>
      <a:hlink>
        <a:srgbClr val="372549"/>
      </a:hlink>
      <a:folHlink>
        <a:srgbClr val="0097a7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f1e3d3"/>
      </a:dk2>
      <a:lt2>
        <a:srgbClr val="6d597a"/>
      </a:lt2>
      <a:accent1>
        <a:srgbClr val="774c60"/>
      </a:accent1>
      <a:accent2>
        <a:srgbClr val="b75d69"/>
      </a:accent2>
      <a:accent3>
        <a:srgbClr val="eaac8b"/>
      </a:accent3>
      <a:accent4>
        <a:srgbClr val="f2d0a9"/>
      </a:accent4>
      <a:accent5>
        <a:srgbClr val="99c1b9"/>
      </a:accent5>
      <a:accent6>
        <a:srgbClr val="ffffff"/>
      </a:accent6>
      <a:hlink>
        <a:srgbClr val="372549"/>
      </a:hlink>
      <a:folHlink>
        <a:srgbClr val="0097a7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f1e3d3"/>
      </a:dk2>
      <a:lt2>
        <a:srgbClr val="6d597a"/>
      </a:lt2>
      <a:accent1>
        <a:srgbClr val="774c60"/>
      </a:accent1>
      <a:accent2>
        <a:srgbClr val="b75d69"/>
      </a:accent2>
      <a:accent3>
        <a:srgbClr val="eaac8b"/>
      </a:accent3>
      <a:accent4>
        <a:srgbClr val="f2d0a9"/>
      </a:accent4>
      <a:accent5>
        <a:srgbClr val="99c1b9"/>
      </a:accent5>
      <a:accent6>
        <a:srgbClr val="ffffff"/>
      </a:accent6>
      <a:hlink>
        <a:srgbClr val="372549"/>
      </a:hlink>
      <a:folHlink>
        <a:srgbClr val="0097a7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f1e3d3"/>
      </a:dk2>
      <a:lt2>
        <a:srgbClr val="6d597a"/>
      </a:lt2>
      <a:accent1>
        <a:srgbClr val="774c60"/>
      </a:accent1>
      <a:accent2>
        <a:srgbClr val="b75d69"/>
      </a:accent2>
      <a:accent3>
        <a:srgbClr val="eaac8b"/>
      </a:accent3>
      <a:accent4>
        <a:srgbClr val="f2d0a9"/>
      </a:accent4>
      <a:accent5>
        <a:srgbClr val="99c1b9"/>
      </a:accent5>
      <a:accent6>
        <a:srgbClr val="ffffff"/>
      </a:accent6>
      <a:hlink>
        <a:srgbClr val="372549"/>
      </a:hlink>
      <a:folHlink>
        <a:srgbClr val="0097a7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94</TotalTime>
  <Application>LibreOffice/7.0.1.2$Windows_X86_64 LibreOffice_project/7cbcfc562f6eb6708b5ff7d7397325de9e764452</Application>
  <Words>1103</Words>
  <Paragraphs>119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hr-HR</dc:language>
  <cp:lastModifiedBy/>
  <dcterms:modified xsi:type="dcterms:W3CDTF">2024-01-25T17:07:49Z</dcterms:modified>
  <cp:revision>20</cp:revision>
  <dc:subject/>
  <dc:title>EVALUACIJA AUTOMATSKIH MISLI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15</vt:i4>
  </property>
  <property fmtid="{D5CDD505-2E9C-101B-9397-08002B2CF9AE}" pid="8" name="PresentationFormat">
    <vt:lpwstr>On-screen Show (16:9)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16</vt:i4>
  </property>
</Properties>
</file>