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82" r:id="rId5"/>
    <p:sldId id="281" r:id="rId6"/>
    <p:sldId id="280" r:id="rId7"/>
    <p:sldId id="285" r:id="rId8"/>
    <p:sldId id="279" r:id="rId9"/>
    <p:sldId id="283" r:id="rId10"/>
    <p:sldId id="284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rukturiranje seansi" id="{FBB44742-0E0E-4AB0-B2B0-ED1F914D38CC}">
          <p14:sldIdLst>
            <p14:sldId id="256"/>
            <p14:sldId id="257"/>
            <p14:sldId id="258"/>
            <p14:sldId id="282"/>
            <p14:sldId id="281"/>
            <p14:sldId id="280"/>
            <p14:sldId id="285"/>
            <p14:sldId id="279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9EE78E-5733-8791-A1DD-65BC0805984D}" name="Ines Jakovcic" initials="IJ" userId="5a19888112812c8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598C70-03CE-4913-963A-220F42F4037D}" v="1005" dt="2024-03-08T08:31:30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82374" autoAdjust="0"/>
  </p:normalViewPr>
  <p:slideViewPr>
    <p:cSldViewPr snapToGrid="0">
      <p:cViewPr varScale="1">
        <p:scale>
          <a:sx n="94" d="100"/>
          <a:sy n="94" d="100"/>
        </p:scale>
        <p:origin x="11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ca Bartolic" userId="9d690c2a-4c1d-466f-8407-86a222818f19" providerId="ADAL" clId="{A542C55F-C5AE-4A99-BEEF-30DCE01B610D}"/>
    <pc:docChg chg="undo custSel delSld modSld">
      <pc:chgData name="Anica Bartolic" userId="9d690c2a-4c1d-466f-8407-86a222818f19" providerId="ADAL" clId="{A542C55F-C5AE-4A99-BEEF-30DCE01B610D}" dt="2024-01-17T09:01:40.786" v="30" actId="2696"/>
      <pc:docMkLst>
        <pc:docMk/>
      </pc:docMkLst>
      <pc:sldChg chg="del">
        <pc:chgData name="Anica Bartolic" userId="9d690c2a-4c1d-466f-8407-86a222818f19" providerId="ADAL" clId="{A542C55F-C5AE-4A99-BEEF-30DCE01B610D}" dt="2024-01-17T09:01:40.786" v="30" actId="2696"/>
        <pc:sldMkLst>
          <pc:docMk/>
          <pc:sldMk cId="2669424848" sldId="259"/>
        </pc:sldMkLst>
      </pc:sldChg>
      <pc:sldChg chg="del">
        <pc:chgData name="Anica Bartolic" userId="9d690c2a-4c1d-466f-8407-86a222818f19" providerId="ADAL" clId="{A542C55F-C5AE-4A99-BEEF-30DCE01B610D}" dt="2024-01-17T09:01:20.767" v="26" actId="2696"/>
        <pc:sldMkLst>
          <pc:docMk/>
          <pc:sldMk cId="1065961610" sldId="262"/>
        </pc:sldMkLst>
      </pc:sldChg>
      <pc:sldChg chg="del">
        <pc:chgData name="Anica Bartolic" userId="9d690c2a-4c1d-466f-8407-86a222818f19" providerId="ADAL" clId="{A542C55F-C5AE-4A99-BEEF-30DCE01B610D}" dt="2024-01-17T09:01:24.799" v="27" actId="2696"/>
        <pc:sldMkLst>
          <pc:docMk/>
          <pc:sldMk cId="2339366624" sldId="263"/>
        </pc:sldMkLst>
      </pc:sldChg>
      <pc:sldChg chg="del">
        <pc:chgData name="Anica Bartolic" userId="9d690c2a-4c1d-466f-8407-86a222818f19" providerId="ADAL" clId="{A542C55F-C5AE-4A99-BEEF-30DCE01B610D}" dt="2024-01-17T09:01:28.338" v="28" actId="2696"/>
        <pc:sldMkLst>
          <pc:docMk/>
          <pc:sldMk cId="2672435016" sldId="264"/>
        </pc:sldMkLst>
      </pc:sldChg>
      <pc:sldChg chg="del">
        <pc:chgData name="Anica Bartolic" userId="9d690c2a-4c1d-466f-8407-86a222818f19" providerId="ADAL" clId="{A542C55F-C5AE-4A99-BEEF-30DCE01B610D}" dt="2024-01-17T09:01:32.447" v="29" actId="2696"/>
        <pc:sldMkLst>
          <pc:docMk/>
          <pc:sldMk cId="4232608944" sldId="265"/>
        </pc:sldMkLst>
      </pc:sldChg>
      <pc:sldChg chg="modSp mod">
        <pc:chgData name="Anica Bartolic" userId="9d690c2a-4c1d-466f-8407-86a222818f19" providerId="ADAL" clId="{A542C55F-C5AE-4A99-BEEF-30DCE01B610D}" dt="2024-01-17T08:59:25.005" v="7" actId="3064"/>
        <pc:sldMkLst>
          <pc:docMk/>
          <pc:sldMk cId="1062874130" sldId="271"/>
        </pc:sldMkLst>
        <pc:spChg chg="mod">
          <ac:chgData name="Anica Bartolic" userId="9d690c2a-4c1d-466f-8407-86a222818f19" providerId="ADAL" clId="{A542C55F-C5AE-4A99-BEEF-30DCE01B610D}" dt="2024-01-17T08:59:25.005" v="7" actId="3064"/>
          <ac:spMkLst>
            <pc:docMk/>
            <pc:sldMk cId="1062874130" sldId="271"/>
            <ac:spMk id="3" creationId="{66672970-8C40-05C1-9F7A-AE5074F8C3CC}"/>
          </ac:spMkLst>
        </pc:spChg>
      </pc:sldChg>
      <pc:sldChg chg="del">
        <pc:chgData name="Anica Bartolic" userId="9d690c2a-4c1d-466f-8407-86a222818f19" providerId="ADAL" clId="{A542C55F-C5AE-4A99-BEEF-30DCE01B610D}" dt="2024-01-17T08:57:27.345" v="0" actId="2696"/>
        <pc:sldMkLst>
          <pc:docMk/>
          <pc:sldMk cId="4140246609" sldId="272"/>
        </pc:sldMkLst>
      </pc:sldChg>
      <pc:sldChg chg="modSp mod">
        <pc:chgData name="Anica Bartolic" userId="9d690c2a-4c1d-466f-8407-86a222818f19" providerId="ADAL" clId="{A542C55F-C5AE-4A99-BEEF-30DCE01B610D}" dt="2024-01-17T08:57:56.525" v="5" actId="20577"/>
        <pc:sldMkLst>
          <pc:docMk/>
          <pc:sldMk cId="3196873806" sldId="273"/>
        </pc:sldMkLst>
        <pc:spChg chg="mod">
          <ac:chgData name="Anica Bartolic" userId="9d690c2a-4c1d-466f-8407-86a222818f19" providerId="ADAL" clId="{A542C55F-C5AE-4A99-BEEF-30DCE01B610D}" dt="2024-01-17T08:57:56.525" v="5" actId="20577"/>
          <ac:spMkLst>
            <pc:docMk/>
            <pc:sldMk cId="3196873806" sldId="273"/>
            <ac:spMk id="3" creationId="{C6118A74-B369-41D6-C90C-C4D38DE024FA}"/>
          </ac:spMkLst>
        </pc:spChg>
      </pc:sldChg>
      <pc:sldChg chg="modSp mod">
        <pc:chgData name="Anica Bartolic" userId="9d690c2a-4c1d-466f-8407-86a222818f19" providerId="ADAL" clId="{A542C55F-C5AE-4A99-BEEF-30DCE01B610D}" dt="2024-01-17T09:00:15.851" v="12" actId="27636"/>
        <pc:sldMkLst>
          <pc:docMk/>
          <pc:sldMk cId="3837775754" sldId="275"/>
        </pc:sldMkLst>
        <pc:spChg chg="mod">
          <ac:chgData name="Anica Bartolic" userId="9d690c2a-4c1d-466f-8407-86a222818f19" providerId="ADAL" clId="{A542C55F-C5AE-4A99-BEEF-30DCE01B610D}" dt="2024-01-17T09:00:15.851" v="12" actId="27636"/>
          <ac:spMkLst>
            <pc:docMk/>
            <pc:sldMk cId="3837775754" sldId="275"/>
            <ac:spMk id="3" creationId="{C6118A74-B369-41D6-C90C-C4D38DE024FA}"/>
          </ac:spMkLst>
        </pc:spChg>
      </pc:sldChg>
      <pc:sldChg chg="modSp mod">
        <pc:chgData name="Anica Bartolic" userId="9d690c2a-4c1d-466f-8407-86a222818f19" providerId="ADAL" clId="{A542C55F-C5AE-4A99-BEEF-30DCE01B610D}" dt="2024-01-17T09:01:08.549" v="25" actId="20577"/>
        <pc:sldMkLst>
          <pc:docMk/>
          <pc:sldMk cId="2205225475" sldId="276"/>
        </pc:sldMkLst>
        <pc:spChg chg="mod">
          <ac:chgData name="Anica Bartolic" userId="9d690c2a-4c1d-466f-8407-86a222818f19" providerId="ADAL" clId="{A542C55F-C5AE-4A99-BEEF-30DCE01B610D}" dt="2024-01-17T09:01:08.549" v="25" actId="20577"/>
          <ac:spMkLst>
            <pc:docMk/>
            <pc:sldMk cId="2205225475" sldId="276"/>
            <ac:spMk id="3" creationId="{C6118A74-B369-41D6-C90C-C4D38DE024FA}"/>
          </ac:spMkLst>
        </pc:spChg>
      </pc:sldChg>
      <pc:sldChg chg="modSp mod">
        <pc:chgData name="Anica Bartolic" userId="9d690c2a-4c1d-466f-8407-86a222818f19" providerId="ADAL" clId="{A542C55F-C5AE-4A99-BEEF-30DCE01B610D}" dt="2024-01-17T09:00:51.295" v="19" actId="5793"/>
        <pc:sldMkLst>
          <pc:docMk/>
          <pc:sldMk cId="296015081" sldId="277"/>
        </pc:sldMkLst>
        <pc:spChg chg="mod">
          <ac:chgData name="Anica Bartolic" userId="9d690c2a-4c1d-466f-8407-86a222818f19" providerId="ADAL" clId="{A542C55F-C5AE-4A99-BEEF-30DCE01B610D}" dt="2024-01-17T09:00:51.295" v="19" actId="5793"/>
          <ac:spMkLst>
            <pc:docMk/>
            <pc:sldMk cId="296015081" sldId="277"/>
            <ac:spMk id="3" creationId="{C6118A74-B369-41D6-C90C-C4D38DE024FA}"/>
          </ac:spMkLst>
        </pc:spChg>
      </pc:sldChg>
    </pc:docChg>
  </pc:docChgLst>
  <pc:docChgLst>
    <pc:chgData name="Ines Jakovcic" userId="5a19888112812c8f" providerId="LiveId" clId="{AFA9F417-E080-432A-87D3-CA6FB64A4BE3}"/>
    <pc:docChg chg="">
      <pc:chgData name="Ines Jakovcic" userId="5a19888112812c8f" providerId="LiveId" clId="{AFA9F417-E080-432A-87D3-CA6FB64A4BE3}" dt="2024-01-19T10:52:02.413" v="2"/>
      <pc:docMkLst>
        <pc:docMk/>
      </pc:docMkLst>
      <pc:sldChg chg="addCm">
        <pc:chgData name="Ines Jakovcic" userId="5a19888112812c8f" providerId="LiveId" clId="{AFA9F417-E080-432A-87D3-CA6FB64A4BE3}" dt="2024-01-19T10:47:24.860" v="0"/>
        <pc:sldMkLst>
          <pc:docMk/>
          <pc:sldMk cId="2518039902" sldId="258"/>
        </pc:sldMkLst>
      </pc:sldChg>
      <pc:sldChg chg="addCm">
        <pc:chgData name="Ines Jakovcic" userId="5a19888112812c8f" providerId="LiveId" clId="{AFA9F417-E080-432A-87D3-CA6FB64A4BE3}" dt="2024-01-19T10:49:46.149" v="1"/>
        <pc:sldMkLst>
          <pc:docMk/>
          <pc:sldMk cId="3196873806" sldId="273"/>
        </pc:sldMkLst>
      </pc:sldChg>
      <pc:sldChg chg="addCm">
        <pc:chgData name="Ines Jakovcic" userId="5a19888112812c8f" providerId="LiveId" clId="{AFA9F417-E080-432A-87D3-CA6FB64A4BE3}" dt="2024-01-19T10:52:02.413" v="2"/>
        <pc:sldMkLst>
          <pc:docMk/>
          <pc:sldMk cId="2205225475" sldId="276"/>
        </pc:sldMkLst>
      </pc:sldChg>
    </pc:docChg>
  </pc:docChgLst>
  <pc:docChgLst>
    <pc:chgData name="Anica Bartolic" userId="9d690c2a-4c1d-466f-8407-86a222818f19" providerId="ADAL" clId="{F6598C70-03CE-4913-963A-220F42F4037D}"/>
    <pc:docChg chg="undo custSel addSld delSld modSld addSection delSection modSection">
      <pc:chgData name="Anica Bartolic" userId="9d690c2a-4c1d-466f-8407-86a222818f19" providerId="ADAL" clId="{F6598C70-03CE-4913-963A-220F42F4037D}" dt="2024-03-08T08:31:52.020" v="6679" actId="1076"/>
      <pc:docMkLst>
        <pc:docMk/>
      </pc:docMkLst>
      <pc:sldChg chg="modSp mod">
        <pc:chgData name="Anica Bartolic" userId="9d690c2a-4c1d-466f-8407-86a222818f19" providerId="ADAL" clId="{F6598C70-03CE-4913-963A-220F42F4037D}" dt="2024-03-05T13:08:40.713" v="5414" actId="1076"/>
        <pc:sldMkLst>
          <pc:docMk/>
          <pc:sldMk cId="3628191894" sldId="256"/>
        </pc:sldMkLst>
        <pc:spChg chg="mod">
          <ac:chgData name="Anica Bartolic" userId="9d690c2a-4c1d-466f-8407-86a222818f19" providerId="ADAL" clId="{F6598C70-03CE-4913-963A-220F42F4037D}" dt="2024-03-05T08:22:38.132" v="38" actId="20577"/>
          <ac:spMkLst>
            <pc:docMk/>
            <pc:sldMk cId="3628191894" sldId="256"/>
            <ac:spMk id="2" creationId="{A38E9DAD-4002-A84B-986A-1C1A848F4D1D}"/>
          </ac:spMkLst>
        </pc:spChg>
        <pc:spChg chg="mod">
          <ac:chgData name="Anica Bartolic" userId="9d690c2a-4c1d-466f-8407-86a222818f19" providerId="ADAL" clId="{F6598C70-03CE-4913-963A-220F42F4037D}" dt="2024-03-05T13:08:40.713" v="5414" actId="1076"/>
          <ac:spMkLst>
            <pc:docMk/>
            <pc:sldMk cId="3628191894" sldId="256"/>
            <ac:spMk id="3" creationId="{118DE156-AD02-4C0C-DCA9-71F6E0BE216B}"/>
          </ac:spMkLst>
        </pc:spChg>
      </pc:sldChg>
      <pc:sldChg chg="modSp mod">
        <pc:chgData name="Anica Bartolic" userId="9d690c2a-4c1d-466f-8407-86a222818f19" providerId="ADAL" clId="{F6598C70-03CE-4913-963A-220F42F4037D}" dt="2024-03-05T12:39:38.236" v="3997" actId="20577"/>
        <pc:sldMkLst>
          <pc:docMk/>
          <pc:sldMk cId="3658165976" sldId="257"/>
        </pc:sldMkLst>
        <pc:spChg chg="mod">
          <ac:chgData name="Anica Bartolic" userId="9d690c2a-4c1d-466f-8407-86a222818f19" providerId="ADAL" clId="{F6598C70-03CE-4913-963A-220F42F4037D}" dt="2024-03-05T12:39:38.236" v="3997" actId="20577"/>
          <ac:spMkLst>
            <pc:docMk/>
            <pc:sldMk cId="3658165976" sldId="257"/>
            <ac:spMk id="3" creationId="{0F457EC5-5A75-92F6-564E-BBD7566155E6}"/>
          </ac:spMkLst>
        </pc:spChg>
      </pc:sldChg>
      <pc:sldChg chg="addSp delSp modSp mod">
        <pc:chgData name="Anica Bartolic" userId="9d690c2a-4c1d-466f-8407-86a222818f19" providerId="ADAL" clId="{F6598C70-03CE-4913-963A-220F42F4037D}" dt="2024-03-05T13:09:25.441" v="5420" actId="1076"/>
        <pc:sldMkLst>
          <pc:docMk/>
          <pc:sldMk cId="2518039902" sldId="258"/>
        </pc:sldMkLst>
        <pc:spChg chg="mod">
          <ac:chgData name="Anica Bartolic" userId="9d690c2a-4c1d-466f-8407-86a222818f19" providerId="ADAL" clId="{F6598C70-03CE-4913-963A-220F42F4037D}" dt="2024-03-05T10:12:29.624" v="265"/>
          <ac:spMkLst>
            <pc:docMk/>
            <pc:sldMk cId="2518039902" sldId="258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5T13:09:01.857" v="5415" actId="403"/>
          <ac:spMkLst>
            <pc:docMk/>
            <pc:sldMk cId="2518039902" sldId="258"/>
            <ac:spMk id="3" creationId="{EE57FBD0-5555-85BD-1E82-19845E294737}"/>
          </ac:spMkLst>
        </pc:spChg>
        <pc:spChg chg="add del mod">
          <ac:chgData name="Anica Bartolic" userId="9d690c2a-4c1d-466f-8407-86a222818f19" providerId="ADAL" clId="{F6598C70-03CE-4913-963A-220F42F4037D}" dt="2024-03-05T13:09:25.441" v="5420" actId="1076"/>
          <ac:spMkLst>
            <pc:docMk/>
            <pc:sldMk cId="2518039902" sldId="258"/>
            <ac:spMk id="6" creationId="{0C20A65C-107D-6965-D2C1-5BDA4EEDAE0B}"/>
          </ac:spMkLst>
        </pc:spChg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313832848" sldId="260"/>
        </pc:sldMkLst>
      </pc:sldChg>
      <pc:sldChg chg="del">
        <pc:chgData name="Anica Bartolic" userId="9d690c2a-4c1d-466f-8407-86a222818f19" providerId="ADAL" clId="{F6598C70-03CE-4913-963A-220F42F4037D}" dt="2024-03-05T12:30:17.383" v="3945" actId="2696"/>
        <pc:sldMkLst>
          <pc:docMk/>
          <pc:sldMk cId="2475877910" sldId="261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1074728584" sldId="266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1770867059" sldId="268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1392061772" sldId="269"/>
        </pc:sldMkLst>
      </pc:sldChg>
      <pc:sldChg chg="del">
        <pc:chgData name="Anica Bartolic" userId="9d690c2a-4c1d-466f-8407-86a222818f19" providerId="ADAL" clId="{F6598C70-03CE-4913-963A-220F42F4037D}" dt="2024-03-05T12:30:17.383" v="3945" actId="2696"/>
        <pc:sldMkLst>
          <pc:docMk/>
          <pc:sldMk cId="3585417467" sldId="270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1062874130" sldId="271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3196873806" sldId="273"/>
        </pc:sldMkLst>
      </pc:sldChg>
      <pc:sldChg chg="del">
        <pc:chgData name="Anica Bartolic" userId="9d690c2a-4c1d-466f-8407-86a222818f19" providerId="ADAL" clId="{F6598C70-03CE-4913-963A-220F42F4037D}" dt="2024-03-05T12:30:26.535" v="3946" actId="2696"/>
        <pc:sldMkLst>
          <pc:docMk/>
          <pc:sldMk cId="341885578" sldId="274"/>
        </pc:sldMkLst>
      </pc:sldChg>
      <pc:sldChg chg="del">
        <pc:chgData name="Anica Bartolic" userId="9d690c2a-4c1d-466f-8407-86a222818f19" providerId="ADAL" clId="{F6598C70-03CE-4913-963A-220F42F4037D}" dt="2024-03-05T12:30:17.383" v="3945" actId="2696"/>
        <pc:sldMkLst>
          <pc:docMk/>
          <pc:sldMk cId="3837775754" sldId="275"/>
        </pc:sldMkLst>
      </pc:sldChg>
      <pc:sldChg chg="del">
        <pc:chgData name="Anica Bartolic" userId="9d690c2a-4c1d-466f-8407-86a222818f19" providerId="ADAL" clId="{F6598C70-03CE-4913-963A-220F42F4037D}" dt="2024-03-05T12:30:17.383" v="3945" actId="2696"/>
        <pc:sldMkLst>
          <pc:docMk/>
          <pc:sldMk cId="2205225475" sldId="276"/>
        </pc:sldMkLst>
      </pc:sldChg>
      <pc:sldChg chg="del">
        <pc:chgData name="Anica Bartolic" userId="9d690c2a-4c1d-466f-8407-86a222818f19" providerId="ADAL" clId="{F6598C70-03CE-4913-963A-220F42F4037D}" dt="2024-03-05T12:30:17.383" v="3945" actId="2696"/>
        <pc:sldMkLst>
          <pc:docMk/>
          <pc:sldMk cId="296015081" sldId="277"/>
        </pc:sldMkLst>
      </pc:sldChg>
      <pc:sldChg chg="modSp add del mod">
        <pc:chgData name="Anica Bartolic" userId="9d690c2a-4c1d-466f-8407-86a222818f19" providerId="ADAL" clId="{F6598C70-03CE-4913-963A-220F42F4037D}" dt="2024-03-05T12:00:32.557" v="3040" actId="2696"/>
        <pc:sldMkLst>
          <pc:docMk/>
          <pc:sldMk cId="3193447224" sldId="278"/>
        </pc:sldMkLst>
        <pc:spChg chg="mod">
          <ac:chgData name="Anica Bartolic" userId="9d690c2a-4c1d-466f-8407-86a222818f19" providerId="ADAL" clId="{F6598C70-03CE-4913-963A-220F42F4037D}" dt="2024-03-05T10:13:00.184" v="271"/>
          <ac:spMkLst>
            <pc:docMk/>
            <pc:sldMk cId="3193447224" sldId="278"/>
            <ac:spMk id="2" creationId="{29A6B75B-1CBE-7AEB-2430-DF4D6FFF1929}"/>
          </ac:spMkLst>
        </pc:spChg>
      </pc:sldChg>
      <pc:sldChg chg="delSp modSp add mod">
        <pc:chgData name="Anica Bartolic" userId="9d690c2a-4c1d-466f-8407-86a222818f19" providerId="ADAL" clId="{F6598C70-03CE-4913-963A-220F42F4037D}" dt="2024-03-07T15:21:59.414" v="5509" actId="20577"/>
        <pc:sldMkLst>
          <pc:docMk/>
          <pc:sldMk cId="1225502528" sldId="279"/>
        </pc:sldMkLst>
        <pc:spChg chg="mod">
          <ac:chgData name="Anica Bartolic" userId="9d690c2a-4c1d-466f-8407-86a222818f19" providerId="ADAL" clId="{F6598C70-03CE-4913-963A-220F42F4037D}" dt="2024-03-05T10:13:17.167" v="273"/>
          <ac:spMkLst>
            <pc:docMk/>
            <pc:sldMk cId="1225502528" sldId="279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7T15:21:59.414" v="5509" actId="20577"/>
          <ac:spMkLst>
            <pc:docMk/>
            <pc:sldMk cId="1225502528" sldId="279"/>
            <ac:spMk id="3" creationId="{EE57FBD0-5555-85BD-1E82-19845E294737}"/>
          </ac:spMkLst>
        </pc:spChg>
        <pc:spChg chg="del">
          <ac:chgData name="Anica Bartolic" userId="9d690c2a-4c1d-466f-8407-86a222818f19" providerId="ADAL" clId="{F6598C70-03CE-4913-963A-220F42F4037D}" dt="2024-03-05T12:39:14.804" v="3950" actId="478"/>
          <ac:spMkLst>
            <pc:docMk/>
            <pc:sldMk cId="1225502528" sldId="279"/>
            <ac:spMk id="6" creationId="{0C20A65C-107D-6965-D2C1-5BDA4EEDAE0B}"/>
          </ac:spMkLst>
        </pc:spChg>
      </pc:sldChg>
      <pc:sldChg chg="delSp modSp add mod">
        <pc:chgData name="Anica Bartolic" userId="9d690c2a-4c1d-466f-8407-86a222818f19" providerId="ADAL" clId="{F6598C70-03CE-4913-963A-220F42F4037D}" dt="2024-03-05T13:11:26.560" v="5435" actId="403"/>
        <pc:sldMkLst>
          <pc:docMk/>
          <pc:sldMk cId="3751578324" sldId="280"/>
        </pc:sldMkLst>
        <pc:spChg chg="mod">
          <ac:chgData name="Anica Bartolic" userId="9d690c2a-4c1d-466f-8407-86a222818f19" providerId="ADAL" clId="{F6598C70-03CE-4913-963A-220F42F4037D}" dt="2024-03-05T10:13:08.055" v="272"/>
          <ac:spMkLst>
            <pc:docMk/>
            <pc:sldMk cId="3751578324" sldId="280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5T13:11:26.560" v="5435" actId="403"/>
          <ac:spMkLst>
            <pc:docMk/>
            <pc:sldMk cId="3751578324" sldId="280"/>
            <ac:spMk id="3" creationId="{EE57FBD0-5555-85BD-1E82-19845E294737}"/>
          </ac:spMkLst>
        </pc:spChg>
        <pc:spChg chg="del">
          <ac:chgData name="Anica Bartolic" userId="9d690c2a-4c1d-466f-8407-86a222818f19" providerId="ADAL" clId="{F6598C70-03CE-4913-963A-220F42F4037D}" dt="2024-03-05T12:04:58.761" v="3270" actId="478"/>
          <ac:spMkLst>
            <pc:docMk/>
            <pc:sldMk cId="3751578324" sldId="280"/>
            <ac:spMk id="6" creationId="{0C20A65C-107D-6965-D2C1-5BDA4EEDAE0B}"/>
          </ac:spMkLst>
        </pc:spChg>
      </pc:sldChg>
      <pc:sldChg chg="modSp add mod">
        <pc:chgData name="Anica Bartolic" userId="9d690c2a-4c1d-466f-8407-86a222818f19" providerId="ADAL" clId="{F6598C70-03CE-4913-963A-220F42F4037D}" dt="2024-03-05T13:11:19.595" v="5434" actId="21"/>
        <pc:sldMkLst>
          <pc:docMk/>
          <pc:sldMk cId="80808602" sldId="281"/>
        </pc:sldMkLst>
        <pc:spChg chg="mod">
          <ac:chgData name="Anica Bartolic" userId="9d690c2a-4c1d-466f-8407-86a222818f19" providerId="ADAL" clId="{F6598C70-03CE-4913-963A-220F42F4037D}" dt="2024-03-05T10:12:53.903" v="270"/>
          <ac:spMkLst>
            <pc:docMk/>
            <pc:sldMk cId="80808602" sldId="281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5T13:11:19.595" v="5434" actId="21"/>
          <ac:spMkLst>
            <pc:docMk/>
            <pc:sldMk cId="80808602" sldId="281"/>
            <ac:spMk id="3" creationId="{EE57FBD0-5555-85BD-1E82-19845E294737}"/>
          </ac:spMkLst>
        </pc:spChg>
        <pc:spChg chg="mod">
          <ac:chgData name="Anica Bartolic" userId="9d690c2a-4c1d-466f-8407-86a222818f19" providerId="ADAL" clId="{F6598C70-03CE-4913-963A-220F42F4037D}" dt="2024-03-05T11:58:04.972" v="2861" actId="1076"/>
          <ac:spMkLst>
            <pc:docMk/>
            <pc:sldMk cId="80808602" sldId="281"/>
            <ac:spMk id="6" creationId="{0C20A65C-107D-6965-D2C1-5BDA4EEDAE0B}"/>
          </ac:spMkLst>
        </pc:spChg>
      </pc:sldChg>
      <pc:sldChg chg="delSp modSp add mod">
        <pc:chgData name="Anica Bartolic" userId="9d690c2a-4c1d-466f-8407-86a222818f19" providerId="ADAL" clId="{F6598C70-03CE-4913-963A-220F42F4037D}" dt="2024-03-05T13:10:05.941" v="5422" actId="20577"/>
        <pc:sldMkLst>
          <pc:docMk/>
          <pc:sldMk cId="3316099931" sldId="282"/>
        </pc:sldMkLst>
        <pc:spChg chg="mod">
          <ac:chgData name="Anica Bartolic" userId="9d690c2a-4c1d-466f-8407-86a222818f19" providerId="ADAL" clId="{F6598C70-03CE-4913-963A-220F42F4037D}" dt="2024-03-05T13:10:05.941" v="5422" actId="20577"/>
          <ac:spMkLst>
            <pc:docMk/>
            <pc:sldMk cId="3316099931" sldId="282"/>
            <ac:spMk id="3" creationId="{EE57FBD0-5555-85BD-1E82-19845E294737}"/>
          </ac:spMkLst>
        </pc:spChg>
        <pc:spChg chg="del">
          <ac:chgData name="Anica Bartolic" userId="9d690c2a-4c1d-466f-8407-86a222818f19" providerId="ADAL" clId="{F6598C70-03CE-4913-963A-220F42F4037D}" dt="2024-03-05T11:40:05.499" v="1387" actId="478"/>
          <ac:spMkLst>
            <pc:docMk/>
            <pc:sldMk cId="3316099931" sldId="282"/>
            <ac:spMk id="6" creationId="{0C20A65C-107D-6965-D2C1-5BDA4EEDAE0B}"/>
          </ac:spMkLst>
        </pc:spChg>
      </pc:sldChg>
      <pc:sldChg chg="delSp modSp add mod">
        <pc:chgData name="Anica Bartolic" userId="9d690c2a-4c1d-466f-8407-86a222818f19" providerId="ADAL" clId="{F6598C70-03CE-4913-963A-220F42F4037D}" dt="2024-03-05T13:12:06.846" v="5438" actId="403"/>
        <pc:sldMkLst>
          <pc:docMk/>
          <pc:sldMk cId="3631348344" sldId="283"/>
        </pc:sldMkLst>
        <pc:spChg chg="mod">
          <ac:chgData name="Anica Bartolic" userId="9d690c2a-4c1d-466f-8407-86a222818f19" providerId="ADAL" clId="{F6598C70-03CE-4913-963A-220F42F4037D}" dt="2024-03-05T12:39:51.852" v="4046" actId="20577"/>
          <ac:spMkLst>
            <pc:docMk/>
            <pc:sldMk cId="3631348344" sldId="283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5T13:12:06.846" v="5438" actId="403"/>
          <ac:spMkLst>
            <pc:docMk/>
            <pc:sldMk cId="3631348344" sldId="283"/>
            <ac:spMk id="3" creationId="{EE57FBD0-5555-85BD-1E82-19845E294737}"/>
          </ac:spMkLst>
        </pc:spChg>
        <pc:spChg chg="del">
          <ac:chgData name="Anica Bartolic" userId="9d690c2a-4c1d-466f-8407-86a222818f19" providerId="ADAL" clId="{F6598C70-03CE-4913-963A-220F42F4037D}" dt="2024-03-05T12:20:33.882" v="3944" actId="478"/>
          <ac:spMkLst>
            <pc:docMk/>
            <pc:sldMk cId="3631348344" sldId="283"/>
            <ac:spMk id="6" creationId="{0C20A65C-107D-6965-D2C1-5BDA4EEDAE0B}"/>
          </ac:spMkLst>
        </pc:spChg>
      </pc:sldChg>
      <pc:sldChg chg="addSp delSp modSp add mod">
        <pc:chgData name="Anica Bartolic" userId="9d690c2a-4c1d-466f-8407-86a222818f19" providerId="ADAL" clId="{F6598C70-03CE-4913-963A-220F42F4037D}" dt="2024-03-05T13:13:38.771" v="5482" actId="20577"/>
        <pc:sldMkLst>
          <pc:docMk/>
          <pc:sldMk cId="2767879276" sldId="284"/>
        </pc:sldMkLst>
        <pc:spChg chg="mod">
          <ac:chgData name="Anica Bartolic" userId="9d690c2a-4c1d-466f-8407-86a222818f19" providerId="ADAL" clId="{F6598C70-03CE-4913-963A-220F42F4037D}" dt="2024-03-05T13:02:49.404" v="4964" actId="20577"/>
          <ac:spMkLst>
            <pc:docMk/>
            <pc:sldMk cId="2767879276" sldId="284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5T13:13:38.771" v="5482" actId="20577"/>
          <ac:spMkLst>
            <pc:docMk/>
            <pc:sldMk cId="2767879276" sldId="284"/>
            <ac:spMk id="3" creationId="{EE57FBD0-5555-85BD-1E82-19845E294737}"/>
          </ac:spMkLst>
        </pc:spChg>
        <pc:spChg chg="add del">
          <ac:chgData name="Anica Bartolic" userId="9d690c2a-4c1d-466f-8407-86a222818f19" providerId="ADAL" clId="{F6598C70-03CE-4913-963A-220F42F4037D}" dt="2024-03-05T13:06:57.468" v="5399" actId="478"/>
          <ac:spMkLst>
            <pc:docMk/>
            <pc:sldMk cId="2767879276" sldId="284"/>
            <ac:spMk id="4" creationId="{BD0F3CE7-B63A-2996-0437-3FE5BD5C3D75}"/>
          </ac:spMkLst>
        </pc:spChg>
        <pc:spChg chg="add del">
          <ac:chgData name="Anica Bartolic" userId="9d690c2a-4c1d-466f-8407-86a222818f19" providerId="ADAL" clId="{F6598C70-03CE-4913-963A-220F42F4037D}" dt="2024-03-05T13:07:11.675" v="5401" actId="478"/>
          <ac:spMkLst>
            <pc:docMk/>
            <pc:sldMk cId="2767879276" sldId="284"/>
            <ac:spMk id="5" creationId="{111E7720-7D33-9EC3-2221-98907E891D96}"/>
          </ac:spMkLst>
        </pc:spChg>
      </pc:sldChg>
      <pc:sldChg chg="addSp delSp modSp add mod modNotesTx">
        <pc:chgData name="Anica Bartolic" userId="9d690c2a-4c1d-466f-8407-86a222818f19" providerId="ADAL" clId="{F6598C70-03CE-4913-963A-220F42F4037D}" dt="2024-03-08T08:31:52.020" v="6679" actId="1076"/>
        <pc:sldMkLst>
          <pc:docMk/>
          <pc:sldMk cId="1315926092" sldId="285"/>
        </pc:sldMkLst>
        <pc:spChg chg="mod">
          <ac:chgData name="Anica Bartolic" userId="9d690c2a-4c1d-466f-8407-86a222818f19" providerId="ADAL" clId="{F6598C70-03CE-4913-963A-220F42F4037D}" dt="2024-03-07T15:24:40.535" v="5519" actId="20577"/>
          <ac:spMkLst>
            <pc:docMk/>
            <pc:sldMk cId="1315926092" sldId="285"/>
            <ac:spMk id="2" creationId="{29A6B75B-1CBE-7AEB-2430-DF4D6FFF1929}"/>
          </ac:spMkLst>
        </pc:spChg>
        <pc:spChg chg="mod">
          <ac:chgData name="Anica Bartolic" userId="9d690c2a-4c1d-466f-8407-86a222818f19" providerId="ADAL" clId="{F6598C70-03CE-4913-963A-220F42F4037D}" dt="2024-03-07T15:15:59.552" v="5484" actId="6549"/>
          <ac:spMkLst>
            <pc:docMk/>
            <pc:sldMk cId="1315926092" sldId="285"/>
            <ac:spMk id="3" creationId="{EE57FBD0-5555-85BD-1E82-19845E294737}"/>
          </ac:spMkLst>
        </pc:spChg>
        <pc:spChg chg="add mod">
          <ac:chgData name="Anica Bartolic" userId="9d690c2a-4c1d-466f-8407-86a222818f19" providerId="ADAL" clId="{F6598C70-03CE-4913-963A-220F42F4037D}" dt="2024-03-07T16:27:51.326" v="6500" actId="1036"/>
          <ac:spMkLst>
            <pc:docMk/>
            <pc:sldMk cId="1315926092" sldId="285"/>
            <ac:spMk id="8" creationId="{670CC701-5880-2E96-843D-CCFE020D4E8D}"/>
          </ac:spMkLst>
        </pc:spChg>
        <pc:spChg chg="add mod">
          <ac:chgData name="Anica Bartolic" userId="9d690c2a-4c1d-466f-8407-86a222818f19" providerId="ADAL" clId="{F6598C70-03CE-4913-963A-220F42F4037D}" dt="2024-03-08T08:27:42.524" v="6578" actId="1076"/>
          <ac:spMkLst>
            <pc:docMk/>
            <pc:sldMk cId="1315926092" sldId="285"/>
            <ac:spMk id="9" creationId="{FE002EFC-C0E1-AB99-D08A-F100791F9D45}"/>
          </ac:spMkLst>
        </pc:spChg>
        <pc:spChg chg="add mod">
          <ac:chgData name="Anica Bartolic" userId="9d690c2a-4c1d-466f-8407-86a222818f19" providerId="ADAL" clId="{F6598C70-03CE-4913-963A-220F42F4037D}" dt="2024-03-07T16:28:36.018" v="6511" actId="207"/>
          <ac:spMkLst>
            <pc:docMk/>
            <pc:sldMk cId="1315926092" sldId="285"/>
            <ac:spMk id="10" creationId="{4E3E8FCE-1D25-89B5-BAFE-90FC264A00CE}"/>
          </ac:spMkLst>
        </pc:spChg>
        <pc:spChg chg="add mod">
          <ac:chgData name="Anica Bartolic" userId="9d690c2a-4c1d-466f-8407-86a222818f19" providerId="ADAL" clId="{F6598C70-03CE-4913-963A-220F42F4037D}" dt="2024-03-08T08:25:36.835" v="6549"/>
          <ac:spMkLst>
            <pc:docMk/>
            <pc:sldMk cId="1315926092" sldId="285"/>
            <ac:spMk id="11" creationId="{23A3910D-7E21-3488-5CB1-EC465EEE6028}"/>
          </ac:spMkLst>
        </pc:spChg>
        <pc:spChg chg="add del mod">
          <ac:chgData name="Anica Bartolic" userId="9d690c2a-4c1d-466f-8407-86a222818f19" providerId="ADAL" clId="{F6598C70-03CE-4913-963A-220F42F4037D}" dt="2024-03-08T08:28:36.102" v="6596" actId="478"/>
          <ac:spMkLst>
            <pc:docMk/>
            <pc:sldMk cId="1315926092" sldId="285"/>
            <ac:spMk id="12" creationId="{ECE12B84-212B-7171-33D1-C8FF0EBE666B}"/>
          </ac:spMkLst>
        </pc:spChg>
        <pc:spChg chg="add mod">
          <ac:chgData name="Anica Bartolic" userId="9d690c2a-4c1d-466f-8407-86a222818f19" providerId="ADAL" clId="{F6598C70-03CE-4913-963A-220F42F4037D}" dt="2024-03-08T08:25:43.244" v="6551" actId="1076"/>
          <ac:spMkLst>
            <pc:docMk/>
            <pc:sldMk cId="1315926092" sldId="285"/>
            <ac:spMk id="13" creationId="{A832C580-24FB-0E53-3AFE-4DAFF61C4B77}"/>
          </ac:spMkLst>
        </pc:spChg>
        <pc:spChg chg="add mod">
          <ac:chgData name="Anica Bartolic" userId="9d690c2a-4c1d-466f-8407-86a222818f19" providerId="ADAL" clId="{F6598C70-03CE-4913-963A-220F42F4037D}" dt="2024-03-08T08:25:48.732" v="6553" actId="1076"/>
          <ac:spMkLst>
            <pc:docMk/>
            <pc:sldMk cId="1315926092" sldId="285"/>
            <ac:spMk id="14" creationId="{9479B28E-A4E2-3FF4-D23A-3B81D31FC89C}"/>
          </ac:spMkLst>
        </pc:spChg>
        <pc:spChg chg="add mod">
          <ac:chgData name="Anica Bartolic" userId="9d690c2a-4c1d-466f-8407-86a222818f19" providerId="ADAL" clId="{F6598C70-03CE-4913-963A-220F42F4037D}" dt="2024-03-08T08:25:53.455" v="6555" actId="1076"/>
          <ac:spMkLst>
            <pc:docMk/>
            <pc:sldMk cId="1315926092" sldId="285"/>
            <ac:spMk id="15" creationId="{6A7973C3-C9C7-C43B-7026-B9044120218D}"/>
          </ac:spMkLst>
        </pc:spChg>
        <pc:spChg chg="add mod">
          <ac:chgData name="Anica Bartolic" userId="9d690c2a-4c1d-466f-8407-86a222818f19" providerId="ADAL" clId="{F6598C70-03CE-4913-963A-220F42F4037D}" dt="2024-03-08T08:31:38.810" v="6675" actId="1076"/>
          <ac:spMkLst>
            <pc:docMk/>
            <pc:sldMk cId="1315926092" sldId="285"/>
            <ac:spMk id="16" creationId="{34954E96-DA12-F2B2-32EA-02CD318232FF}"/>
          </ac:spMkLst>
        </pc:spChg>
        <pc:spChg chg="add mod">
          <ac:chgData name="Anica Bartolic" userId="9d690c2a-4c1d-466f-8407-86a222818f19" providerId="ADAL" clId="{F6598C70-03CE-4913-963A-220F42F4037D}" dt="2024-03-08T08:31:43.360" v="6677" actId="1076"/>
          <ac:spMkLst>
            <pc:docMk/>
            <pc:sldMk cId="1315926092" sldId="285"/>
            <ac:spMk id="17" creationId="{0D422621-6005-9E0E-79F7-4BD88E0797D2}"/>
          </ac:spMkLst>
        </pc:spChg>
        <pc:spChg chg="add mod">
          <ac:chgData name="Anica Bartolic" userId="9d690c2a-4c1d-466f-8407-86a222818f19" providerId="ADAL" clId="{F6598C70-03CE-4913-963A-220F42F4037D}" dt="2024-03-08T08:26:06.526" v="6561" actId="1076"/>
          <ac:spMkLst>
            <pc:docMk/>
            <pc:sldMk cId="1315926092" sldId="285"/>
            <ac:spMk id="18" creationId="{2199C746-06FC-A325-E1F5-CD20DCDACC24}"/>
          </ac:spMkLst>
        </pc:spChg>
        <pc:spChg chg="add mod">
          <ac:chgData name="Anica Bartolic" userId="9d690c2a-4c1d-466f-8407-86a222818f19" providerId="ADAL" clId="{F6598C70-03CE-4913-963A-220F42F4037D}" dt="2024-03-08T08:26:09.985" v="6563" actId="1076"/>
          <ac:spMkLst>
            <pc:docMk/>
            <pc:sldMk cId="1315926092" sldId="285"/>
            <ac:spMk id="19" creationId="{98FFDC9D-0213-6A90-1640-ED450589D27E}"/>
          </ac:spMkLst>
        </pc:spChg>
        <pc:spChg chg="add mod">
          <ac:chgData name="Anica Bartolic" userId="9d690c2a-4c1d-466f-8407-86a222818f19" providerId="ADAL" clId="{F6598C70-03CE-4913-963A-220F42F4037D}" dt="2024-03-08T08:26:21.576" v="6565" actId="1076"/>
          <ac:spMkLst>
            <pc:docMk/>
            <pc:sldMk cId="1315926092" sldId="285"/>
            <ac:spMk id="20" creationId="{7FCC1A6A-2591-9216-DD30-8D0EAB43897E}"/>
          </ac:spMkLst>
        </pc:spChg>
        <pc:spChg chg="add mod">
          <ac:chgData name="Anica Bartolic" userId="9d690c2a-4c1d-466f-8407-86a222818f19" providerId="ADAL" clId="{F6598C70-03CE-4913-963A-220F42F4037D}" dt="2024-03-08T08:26:25.578" v="6567" actId="1076"/>
          <ac:spMkLst>
            <pc:docMk/>
            <pc:sldMk cId="1315926092" sldId="285"/>
            <ac:spMk id="21" creationId="{452FE3BB-9BF1-DACB-F66E-A642C441EBC2}"/>
          </ac:spMkLst>
        </pc:spChg>
        <pc:spChg chg="add mod">
          <ac:chgData name="Anica Bartolic" userId="9d690c2a-4c1d-466f-8407-86a222818f19" providerId="ADAL" clId="{F6598C70-03CE-4913-963A-220F42F4037D}" dt="2024-03-08T08:26:30.653" v="6569" actId="1076"/>
          <ac:spMkLst>
            <pc:docMk/>
            <pc:sldMk cId="1315926092" sldId="285"/>
            <ac:spMk id="22" creationId="{ACB2F746-F6C1-385F-FF44-5B3FA6322E0D}"/>
          </ac:spMkLst>
        </pc:spChg>
        <pc:spChg chg="add mod">
          <ac:chgData name="Anica Bartolic" userId="9d690c2a-4c1d-466f-8407-86a222818f19" providerId="ADAL" clId="{F6598C70-03CE-4913-963A-220F42F4037D}" dt="2024-03-08T08:31:52.020" v="6679" actId="1076"/>
          <ac:spMkLst>
            <pc:docMk/>
            <pc:sldMk cId="1315926092" sldId="285"/>
            <ac:spMk id="23" creationId="{D8E48564-1CFF-A2A6-1DD3-4025616A89CD}"/>
          </ac:spMkLst>
        </pc:spChg>
        <pc:spChg chg="add mod">
          <ac:chgData name="Anica Bartolic" userId="9d690c2a-4c1d-466f-8407-86a222818f19" providerId="ADAL" clId="{F6598C70-03CE-4913-963A-220F42F4037D}" dt="2024-03-08T08:26:38.446" v="6573" actId="1076"/>
          <ac:spMkLst>
            <pc:docMk/>
            <pc:sldMk cId="1315926092" sldId="285"/>
            <ac:spMk id="24" creationId="{A11415BF-BCDB-56E8-E0E1-B7E8A18A4487}"/>
          </ac:spMkLst>
        </pc:spChg>
        <pc:spChg chg="add del mod">
          <ac:chgData name="Anica Bartolic" userId="9d690c2a-4c1d-466f-8407-86a222818f19" providerId="ADAL" clId="{F6598C70-03CE-4913-963A-220F42F4037D}" dt="2024-03-08T08:31:33.687" v="6674" actId="478"/>
          <ac:spMkLst>
            <pc:docMk/>
            <pc:sldMk cId="1315926092" sldId="285"/>
            <ac:spMk id="25" creationId="{518A0479-E832-28B7-C9AD-17F91CF45F7D}"/>
          </ac:spMkLst>
        </pc:spChg>
        <pc:spChg chg="add mod">
          <ac:chgData name="Anica Bartolic" userId="9d690c2a-4c1d-466f-8407-86a222818f19" providerId="ADAL" clId="{F6598C70-03CE-4913-963A-220F42F4037D}" dt="2024-03-08T08:27:33.721" v="6577" actId="1076"/>
          <ac:spMkLst>
            <pc:docMk/>
            <pc:sldMk cId="1315926092" sldId="285"/>
            <ac:spMk id="26" creationId="{142FC119-605F-82C9-689C-326AFC3F880D}"/>
          </ac:spMkLst>
        </pc:spChg>
        <pc:spChg chg="add mod">
          <ac:chgData name="Anica Bartolic" userId="9d690c2a-4c1d-466f-8407-86a222818f19" providerId="ADAL" clId="{F6598C70-03CE-4913-963A-220F42F4037D}" dt="2024-03-08T08:27:56.967" v="6583" actId="1037"/>
          <ac:spMkLst>
            <pc:docMk/>
            <pc:sldMk cId="1315926092" sldId="285"/>
            <ac:spMk id="27" creationId="{1EE9DC96-B521-43FD-4582-239000894547}"/>
          </ac:spMkLst>
        </pc:spChg>
        <pc:spChg chg="add mod">
          <ac:chgData name="Anica Bartolic" userId="9d690c2a-4c1d-466f-8407-86a222818f19" providerId="ADAL" clId="{F6598C70-03CE-4913-963A-220F42F4037D}" dt="2024-03-08T08:28:02.786" v="6585" actId="1076"/>
          <ac:spMkLst>
            <pc:docMk/>
            <pc:sldMk cId="1315926092" sldId="285"/>
            <ac:spMk id="28" creationId="{17640F20-DAB5-FBCF-606C-CB7424509AE7}"/>
          </ac:spMkLst>
        </pc:spChg>
        <pc:spChg chg="add mod">
          <ac:chgData name="Anica Bartolic" userId="9d690c2a-4c1d-466f-8407-86a222818f19" providerId="ADAL" clId="{F6598C70-03CE-4913-963A-220F42F4037D}" dt="2024-03-08T08:28:07.555" v="6587" actId="1076"/>
          <ac:spMkLst>
            <pc:docMk/>
            <pc:sldMk cId="1315926092" sldId="285"/>
            <ac:spMk id="29" creationId="{0B83DD3B-1457-5077-2CDE-93FC251D9DDC}"/>
          </ac:spMkLst>
        </pc:spChg>
        <pc:spChg chg="add mod">
          <ac:chgData name="Anica Bartolic" userId="9d690c2a-4c1d-466f-8407-86a222818f19" providerId="ADAL" clId="{F6598C70-03CE-4913-963A-220F42F4037D}" dt="2024-03-08T08:28:16.264" v="6589" actId="1076"/>
          <ac:spMkLst>
            <pc:docMk/>
            <pc:sldMk cId="1315926092" sldId="285"/>
            <ac:spMk id="30" creationId="{33958735-A4EE-C98F-D2D4-5A3EBE802CF0}"/>
          </ac:spMkLst>
        </pc:spChg>
        <pc:spChg chg="add mod">
          <ac:chgData name="Anica Bartolic" userId="9d690c2a-4c1d-466f-8407-86a222818f19" providerId="ADAL" clId="{F6598C70-03CE-4913-963A-220F42F4037D}" dt="2024-03-08T08:31:41.161" v="6676" actId="1076"/>
          <ac:spMkLst>
            <pc:docMk/>
            <pc:sldMk cId="1315926092" sldId="285"/>
            <ac:spMk id="31" creationId="{AA53CF25-0B91-D69C-074A-4B9ED660D432}"/>
          </ac:spMkLst>
        </pc:spChg>
        <pc:spChg chg="add mod">
          <ac:chgData name="Anica Bartolic" userId="9d690c2a-4c1d-466f-8407-86a222818f19" providerId="ADAL" clId="{F6598C70-03CE-4913-963A-220F42F4037D}" dt="2024-03-08T08:28:42.517" v="6598" actId="1076"/>
          <ac:spMkLst>
            <pc:docMk/>
            <pc:sldMk cId="1315926092" sldId="285"/>
            <ac:spMk id="32" creationId="{CD89ADA3-EB44-BE3C-E9C1-75CCA9FE38C9}"/>
          </ac:spMkLst>
        </pc:spChg>
        <pc:spChg chg="add mod">
          <ac:chgData name="Anica Bartolic" userId="9d690c2a-4c1d-466f-8407-86a222818f19" providerId="ADAL" clId="{F6598C70-03CE-4913-963A-220F42F4037D}" dt="2024-03-08T08:31:45.767" v="6678" actId="1076"/>
          <ac:spMkLst>
            <pc:docMk/>
            <pc:sldMk cId="1315926092" sldId="285"/>
            <ac:spMk id="33" creationId="{F47241FE-1E52-65CC-F196-D78C62F7894C}"/>
          </ac:spMkLst>
        </pc:spChg>
        <pc:spChg chg="add mod">
          <ac:chgData name="Anica Bartolic" userId="9d690c2a-4c1d-466f-8407-86a222818f19" providerId="ADAL" clId="{F6598C70-03CE-4913-963A-220F42F4037D}" dt="2024-03-08T08:28:54.129" v="6603" actId="1076"/>
          <ac:spMkLst>
            <pc:docMk/>
            <pc:sldMk cId="1315926092" sldId="285"/>
            <ac:spMk id="34" creationId="{5AAB0554-150C-5E90-3617-F839143F27E1}"/>
          </ac:spMkLst>
        </pc:spChg>
        <pc:spChg chg="add mod">
          <ac:chgData name="Anica Bartolic" userId="9d690c2a-4c1d-466f-8407-86a222818f19" providerId="ADAL" clId="{F6598C70-03CE-4913-963A-220F42F4037D}" dt="2024-03-08T08:28:57.548" v="6605" actId="1076"/>
          <ac:spMkLst>
            <pc:docMk/>
            <pc:sldMk cId="1315926092" sldId="285"/>
            <ac:spMk id="35" creationId="{D6A9E947-7906-1D47-5699-E62F36B1EC7F}"/>
          </ac:spMkLst>
        </pc:spChg>
        <pc:graphicFrameChg chg="add mod modGraphic">
          <ac:chgData name="Anica Bartolic" userId="9d690c2a-4c1d-466f-8407-86a222818f19" providerId="ADAL" clId="{F6598C70-03CE-4913-963A-220F42F4037D}" dt="2024-03-08T08:31:01.056" v="6667"/>
          <ac:graphicFrameMkLst>
            <pc:docMk/>
            <pc:sldMk cId="1315926092" sldId="285"/>
            <ac:graphicFrameMk id="4" creationId="{4761D83A-5C18-750E-D6F1-4C2ABDB2C9FE}"/>
          </ac:graphicFrameMkLst>
        </pc:graphicFrameChg>
        <pc:graphicFrameChg chg="add mod">
          <ac:chgData name="Anica Bartolic" userId="9d690c2a-4c1d-466f-8407-86a222818f19" providerId="ADAL" clId="{F6598C70-03CE-4913-963A-220F42F4037D}" dt="2024-03-08T08:30:08.506" v="6645" actId="255"/>
          <ac:graphicFrameMkLst>
            <pc:docMk/>
            <pc:sldMk cId="1315926092" sldId="285"/>
            <ac:graphicFrameMk id="5" creationId="{F3B43FE8-35B1-7DD0-6BD7-48BE72D06DAF}"/>
          </ac:graphicFrameMkLst>
        </pc:graphicFrameChg>
        <pc:graphicFrameChg chg="add mod">
          <ac:chgData name="Anica Bartolic" userId="9d690c2a-4c1d-466f-8407-86a222818f19" providerId="ADAL" clId="{F6598C70-03CE-4913-963A-220F42F4037D}" dt="2024-03-08T08:31:30.333" v="6673" actId="20577"/>
          <ac:graphicFrameMkLst>
            <pc:docMk/>
            <pc:sldMk cId="1315926092" sldId="285"/>
            <ac:graphicFrameMk id="6" creationId="{59445B54-03CF-0E9E-BBDD-A74ECBDDFF29}"/>
          </ac:graphicFrameMkLst>
        </pc:graphicFrameChg>
        <pc:graphicFrameChg chg="add mod">
          <ac:chgData name="Anica Bartolic" userId="9d690c2a-4c1d-466f-8407-86a222818f19" providerId="ADAL" clId="{F6598C70-03CE-4913-963A-220F42F4037D}" dt="2024-03-08T08:30:48.407" v="6664"/>
          <ac:graphicFrameMkLst>
            <pc:docMk/>
            <pc:sldMk cId="1315926092" sldId="285"/>
            <ac:graphicFrameMk id="7" creationId="{E0779DDF-C694-4324-0AB9-C1B508B1B4B0}"/>
          </ac:graphicFrameMkLst>
        </pc:graphicFrameChg>
      </pc:sldChg>
    </pc:docChg>
  </pc:docChgLst>
  <pc:docChgLst>
    <pc:chgData name="Ines Jakovcic" userId="5a19888112812c8f" providerId="LiveId" clId="{C924A9C6-5CE6-4711-AF13-270C474B1DF3}"/>
    <pc:docChg chg="modSld">
      <pc:chgData name="Ines Jakovcic" userId="5a19888112812c8f" providerId="LiveId" clId="{C924A9C6-5CE6-4711-AF13-270C474B1DF3}" dt="2024-01-19T07:27:54.714" v="6"/>
      <pc:docMkLst>
        <pc:docMk/>
      </pc:docMkLst>
      <pc:sldChg chg="modSp mod addCm">
        <pc:chgData name="Ines Jakovcic" userId="5a19888112812c8f" providerId="LiveId" clId="{C924A9C6-5CE6-4711-AF13-270C474B1DF3}" dt="2024-01-19T07:10:05.937" v="3"/>
        <pc:sldMkLst>
          <pc:docMk/>
          <pc:sldMk cId="2518039902" sldId="258"/>
        </pc:sldMkLst>
        <pc:spChg chg="mod">
          <ac:chgData name="Ines Jakovcic" userId="5a19888112812c8f" providerId="LiveId" clId="{C924A9C6-5CE6-4711-AF13-270C474B1DF3}" dt="2024-01-19T07:08:53.142" v="1" actId="20577"/>
          <ac:spMkLst>
            <pc:docMk/>
            <pc:sldMk cId="2518039902" sldId="258"/>
            <ac:spMk id="3" creationId="{EE57FBD0-5555-85BD-1E82-19845E294737}"/>
          </ac:spMkLst>
        </pc:spChg>
      </pc:sldChg>
      <pc:sldChg chg="addCm">
        <pc:chgData name="Ines Jakovcic" userId="5a19888112812c8f" providerId="LiveId" clId="{C924A9C6-5CE6-4711-AF13-270C474B1DF3}" dt="2024-01-19T07:09:17.269" v="2"/>
        <pc:sldMkLst>
          <pc:docMk/>
          <pc:sldMk cId="313832848" sldId="260"/>
        </pc:sldMkLst>
      </pc:sldChg>
      <pc:sldChg chg="addCm">
        <pc:chgData name="Ines Jakovcic" userId="5a19888112812c8f" providerId="LiveId" clId="{C924A9C6-5CE6-4711-AF13-270C474B1DF3}" dt="2024-01-19T07:26:44.052" v="4"/>
        <pc:sldMkLst>
          <pc:docMk/>
          <pc:sldMk cId="1770867059" sldId="268"/>
        </pc:sldMkLst>
      </pc:sldChg>
      <pc:sldChg chg="addCm">
        <pc:chgData name="Ines Jakovcic" userId="5a19888112812c8f" providerId="LiveId" clId="{C924A9C6-5CE6-4711-AF13-270C474B1DF3}" dt="2024-01-19T07:27:54.714" v="6"/>
        <pc:sldMkLst>
          <pc:docMk/>
          <pc:sldMk cId="1392061772" sldId="26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F269E3-C527-4DBE-BF35-CE3457B14BE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D226B7D-0EE0-4C6E-804A-7C90B8764C3E}">
      <dgm:prSet phldrT="[Text]" custT="1"/>
      <dgm:spPr/>
      <dgm:t>
        <a:bodyPr/>
        <a:lstStyle/>
        <a:p>
          <a:r>
            <a:rPr lang="hr-HR" sz="1000" dirty="0"/>
            <a:t>Prijateljica me  nazove da otkaže dogovoreni          ručak</a:t>
          </a:r>
        </a:p>
      </dgm:t>
    </dgm:pt>
    <dgm:pt modelId="{1A65219E-F08F-40E1-8EA2-98A41574C907}" type="parTrans" cxnId="{301EC879-6FCB-4DE8-8AD8-54358C404061}">
      <dgm:prSet/>
      <dgm:spPr/>
      <dgm:t>
        <a:bodyPr/>
        <a:lstStyle/>
        <a:p>
          <a:endParaRPr lang="hr-HR" sz="1000"/>
        </a:p>
      </dgm:t>
    </dgm:pt>
    <dgm:pt modelId="{5931A0A8-EE47-4AD9-8A0C-523FA4DA96FA}" type="sibTrans" cxnId="{301EC879-6FCB-4DE8-8AD8-54358C404061}">
      <dgm:prSet/>
      <dgm:spPr/>
      <dgm:t>
        <a:bodyPr/>
        <a:lstStyle/>
        <a:p>
          <a:endParaRPr lang="hr-HR" sz="1000"/>
        </a:p>
      </dgm:t>
    </dgm:pt>
    <dgm:pt modelId="{DDFFA253-A39B-4860-AC3E-98C4AB66FA38}">
      <dgm:prSet phldrT="[Text]" custT="1"/>
      <dgm:spPr/>
      <dgm:t>
        <a:bodyPr/>
        <a:lstStyle/>
        <a:p>
          <a:r>
            <a:rPr lang="hr-HR" sz="1000" dirty="0"/>
            <a:t>Ne želi me vidjeti</a:t>
          </a:r>
        </a:p>
      </dgm:t>
    </dgm:pt>
    <dgm:pt modelId="{6DC996D7-B52A-4C5C-A0AF-13841EEB69DB}" type="parTrans" cxnId="{49CFD0D1-91DD-438B-BBC3-98FDE7EBF08B}">
      <dgm:prSet/>
      <dgm:spPr/>
      <dgm:t>
        <a:bodyPr/>
        <a:lstStyle/>
        <a:p>
          <a:endParaRPr lang="hr-HR" sz="1000"/>
        </a:p>
      </dgm:t>
    </dgm:pt>
    <dgm:pt modelId="{4D9806CE-AAFD-48E9-BBE3-6A5074015D49}" type="sibTrans" cxnId="{49CFD0D1-91DD-438B-BBC3-98FDE7EBF08B}">
      <dgm:prSet/>
      <dgm:spPr/>
      <dgm:t>
        <a:bodyPr/>
        <a:lstStyle/>
        <a:p>
          <a:endParaRPr lang="hr-HR" sz="1000"/>
        </a:p>
      </dgm:t>
    </dgm:pt>
    <dgm:pt modelId="{01A729FD-CB35-4A77-9803-924F272F76CC}">
      <dgm:prSet phldrT="[Text]" custT="1"/>
      <dgm:spPr/>
      <dgm:t>
        <a:bodyPr/>
        <a:lstStyle/>
        <a:p>
          <a:r>
            <a:rPr lang="hr-HR" sz="1000" dirty="0"/>
            <a:t>Tuga</a:t>
          </a:r>
        </a:p>
      </dgm:t>
    </dgm:pt>
    <dgm:pt modelId="{1F72735E-4545-4228-B380-173B5373572A}" type="parTrans" cxnId="{BA2DBC0C-E403-4402-BD0D-4145A78D929A}">
      <dgm:prSet/>
      <dgm:spPr/>
      <dgm:t>
        <a:bodyPr/>
        <a:lstStyle/>
        <a:p>
          <a:endParaRPr lang="hr-HR" sz="1000"/>
        </a:p>
      </dgm:t>
    </dgm:pt>
    <dgm:pt modelId="{4299DFA6-CA91-4E9F-A728-180C9A1B036C}" type="sibTrans" cxnId="{BA2DBC0C-E403-4402-BD0D-4145A78D929A}">
      <dgm:prSet/>
      <dgm:spPr/>
      <dgm:t>
        <a:bodyPr/>
        <a:lstStyle/>
        <a:p>
          <a:endParaRPr lang="hr-HR" sz="1000"/>
        </a:p>
      </dgm:t>
    </dgm:pt>
    <dgm:pt modelId="{1EFF9E1B-583F-4798-A6BA-402239865E04}">
      <dgm:prSet phldrT="[Text]" custT="1"/>
      <dgm:spPr/>
      <dgm:t>
        <a:bodyPr/>
        <a:lstStyle/>
        <a:p>
          <a:r>
            <a:rPr lang="hr-HR" sz="1000" dirty="0"/>
            <a:t>To je već drugi put za redom da je otkazala druženje. Nepromišljena je…</a:t>
          </a:r>
        </a:p>
      </dgm:t>
    </dgm:pt>
    <dgm:pt modelId="{8A3438A7-54D7-4159-8695-5ECC50761BD1}" type="parTrans" cxnId="{C370BE19-1CF8-4D6B-8E24-F2719104D0A3}">
      <dgm:prSet/>
      <dgm:spPr/>
      <dgm:t>
        <a:bodyPr/>
        <a:lstStyle/>
        <a:p>
          <a:endParaRPr lang="hr-HR" sz="1000"/>
        </a:p>
      </dgm:t>
    </dgm:pt>
    <dgm:pt modelId="{946680DD-132F-41CE-AB94-1C3B63D2AC86}" type="sibTrans" cxnId="{C370BE19-1CF8-4D6B-8E24-F2719104D0A3}">
      <dgm:prSet/>
      <dgm:spPr/>
      <dgm:t>
        <a:bodyPr/>
        <a:lstStyle/>
        <a:p>
          <a:endParaRPr lang="hr-HR" sz="1000"/>
        </a:p>
      </dgm:t>
    </dgm:pt>
    <dgm:pt modelId="{1C6C146B-3A40-492E-8C16-2CFC1BFF44CA}">
      <dgm:prSet phldrT="[Text]" custT="1"/>
      <dgm:spPr/>
      <dgm:t>
        <a:bodyPr/>
        <a:lstStyle/>
        <a:p>
          <a:r>
            <a:rPr lang="hr-HR" sz="1000" dirty="0"/>
            <a:t>Iritabilnost</a:t>
          </a:r>
        </a:p>
      </dgm:t>
    </dgm:pt>
    <dgm:pt modelId="{901347B8-D0A1-4E44-A470-E1D9AAA7A09E}" type="parTrans" cxnId="{C26CFD94-9943-452A-A302-2720034E1F46}">
      <dgm:prSet/>
      <dgm:spPr/>
      <dgm:t>
        <a:bodyPr/>
        <a:lstStyle/>
        <a:p>
          <a:endParaRPr lang="hr-HR" sz="1000"/>
        </a:p>
      </dgm:t>
    </dgm:pt>
    <dgm:pt modelId="{2C6757C1-FED7-4713-B4B2-39D8BB969D30}" type="sibTrans" cxnId="{C26CFD94-9943-452A-A302-2720034E1F46}">
      <dgm:prSet/>
      <dgm:spPr/>
      <dgm:t>
        <a:bodyPr/>
        <a:lstStyle/>
        <a:p>
          <a:endParaRPr lang="hr-HR" sz="1000"/>
        </a:p>
      </dgm:t>
    </dgm:pt>
    <dgm:pt modelId="{1DC66B93-FFB2-443F-9B41-8A9CC07CC71F}">
      <dgm:prSet phldrT="[Text]" custT="1"/>
      <dgm:spPr/>
      <dgm:t>
        <a:bodyPr/>
        <a:lstStyle/>
        <a:p>
          <a:r>
            <a:rPr lang="hr-HR" sz="1000" dirty="0"/>
            <a:t>Nemam druge planove za taj dan</a:t>
          </a:r>
        </a:p>
      </dgm:t>
    </dgm:pt>
    <dgm:pt modelId="{5A925425-DF81-403A-BF85-3DA4BCF2DBC2}" type="parTrans" cxnId="{59BD4423-B242-4F03-A5C7-A882A4FEC57B}">
      <dgm:prSet/>
      <dgm:spPr/>
      <dgm:t>
        <a:bodyPr/>
        <a:lstStyle/>
        <a:p>
          <a:endParaRPr lang="hr-HR" sz="1000"/>
        </a:p>
      </dgm:t>
    </dgm:pt>
    <dgm:pt modelId="{369C5F90-6EAD-4275-8F44-73DECF921640}" type="sibTrans" cxnId="{59BD4423-B242-4F03-A5C7-A882A4FEC57B}">
      <dgm:prSet/>
      <dgm:spPr/>
      <dgm:t>
        <a:bodyPr/>
        <a:lstStyle/>
        <a:p>
          <a:endParaRPr lang="hr-HR" sz="1000"/>
        </a:p>
      </dgm:t>
    </dgm:pt>
    <dgm:pt modelId="{E5C3623C-2CE1-4208-A685-13F622DD9CC9}">
      <dgm:prSet phldrT="[Text]" custT="1"/>
      <dgm:spPr/>
      <dgm:t>
        <a:bodyPr/>
        <a:lstStyle/>
        <a:p>
          <a:r>
            <a:rPr lang="hr-HR" sz="1000" dirty="0"/>
            <a:t>„Što ću tada raditi”</a:t>
          </a:r>
        </a:p>
      </dgm:t>
    </dgm:pt>
    <dgm:pt modelId="{841C294C-1D5C-4882-88B3-CCB7F2EE79B4}" type="parTrans" cxnId="{955E5489-6A20-4BF8-9764-29AF8177AF00}">
      <dgm:prSet/>
      <dgm:spPr/>
      <dgm:t>
        <a:bodyPr/>
        <a:lstStyle/>
        <a:p>
          <a:endParaRPr lang="hr-HR" sz="1000"/>
        </a:p>
      </dgm:t>
    </dgm:pt>
    <dgm:pt modelId="{7E576DC2-A902-45BF-BCF6-ED7822F18BD5}" type="sibTrans" cxnId="{955E5489-6A20-4BF8-9764-29AF8177AF00}">
      <dgm:prSet/>
      <dgm:spPr/>
      <dgm:t>
        <a:bodyPr/>
        <a:lstStyle/>
        <a:p>
          <a:endParaRPr lang="hr-HR" sz="1000"/>
        </a:p>
      </dgm:t>
    </dgm:pt>
    <dgm:pt modelId="{14D6D23C-788B-43A8-A8BA-ACD17A1EBF26}">
      <dgm:prSet phldrT="[Text]"/>
      <dgm:spPr/>
      <dgm:t>
        <a:bodyPr/>
        <a:lstStyle/>
        <a:p>
          <a:endParaRPr lang="hr-HR" sz="1000"/>
        </a:p>
      </dgm:t>
    </dgm:pt>
    <dgm:pt modelId="{32CD5CB1-37E6-4D13-B964-29B5AF2250E4}" type="parTrans" cxnId="{B1339C53-08C3-4294-BCEE-BF15696EEB3C}">
      <dgm:prSet/>
      <dgm:spPr/>
      <dgm:t>
        <a:bodyPr/>
        <a:lstStyle/>
        <a:p>
          <a:endParaRPr lang="hr-HR" sz="1000"/>
        </a:p>
      </dgm:t>
    </dgm:pt>
    <dgm:pt modelId="{958D62D2-E662-4707-B779-E08B2286943B}" type="sibTrans" cxnId="{B1339C53-08C3-4294-BCEE-BF15696EEB3C}">
      <dgm:prSet/>
      <dgm:spPr/>
      <dgm:t>
        <a:bodyPr/>
        <a:lstStyle/>
        <a:p>
          <a:endParaRPr lang="hr-HR" sz="1000"/>
        </a:p>
      </dgm:t>
    </dgm:pt>
    <dgm:pt modelId="{D851A540-3B41-487B-BB00-28970B43CDB8}">
      <dgm:prSet phldrT="[Text]"/>
      <dgm:spPr/>
      <dgm:t>
        <a:bodyPr/>
        <a:lstStyle/>
        <a:p>
          <a:endParaRPr lang="hr-HR" sz="1000"/>
        </a:p>
      </dgm:t>
    </dgm:pt>
    <dgm:pt modelId="{63A19D53-AAD9-4D78-988E-72C8A0B31BE5}" type="parTrans" cxnId="{9B3118F5-1CE1-4839-AC66-684F2525BF0D}">
      <dgm:prSet/>
      <dgm:spPr/>
      <dgm:t>
        <a:bodyPr/>
        <a:lstStyle/>
        <a:p>
          <a:endParaRPr lang="hr-HR" sz="1000"/>
        </a:p>
      </dgm:t>
    </dgm:pt>
    <dgm:pt modelId="{3B918E86-5272-40CB-B03F-5D589F5A1B1B}" type="sibTrans" cxnId="{9B3118F5-1CE1-4839-AC66-684F2525BF0D}">
      <dgm:prSet/>
      <dgm:spPr/>
      <dgm:t>
        <a:bodyPr/>
        <a:lstStyle/>
        <a:p>
          <a:endParaRPr lang="hr-HR" sz="1000"/>
        </a:p>
      </dgm:t>
    </dgm:pt>
    <dgm:pt modelId="{F20A3992-9D86-45D9-BF5E-28CE00F455D2}">
      <dgm:prSet phldrT="[Text]"/>
      <dgm:spPr/>
      <dgm:t>
        <a:bodyPr/>
        <a:lstStyle/>
        <a:p>
          <a:endParaRPr lang="hr-HR" sz="1000"/>
        </a:p>
      </dgm:t>
    </dgm:pt>
    <dgm:pt modelId="{C62D70D5-7875-4B1B-B203-84CD52BCDB29}" type="parTrans" cxnId="{AF698371-8FFF-4834-A19C-15BDE1EE0436}">
      <dgm:prSet/>
      <dgm:spPr/>
      <dgm:t>
        <a:bodyPr/>
        <a:lstStyle/>
        <a:p>
          <a:endParaRPr lang="hr-HR" sz="1000"/>
        </a:p>
      </dgm:t>
    </dgm:pt>
    <dgm:pt modelId="{F2EC0519-91C5-44DF-A20C-2241481073A0}" type="sibTrans" cxnId="{AF698371-8FFF-4834-A19C-15BDE1EE0436}">
      <dgm:prSet/>
      <dgm:spPr/>
      <dgm:t>
        <a:bodyPr/>
        <a:lstStyle/>
        <a:p>
          <a:endParaRPr lang="hr-HR" sz="1000"/>
        </a:p>
      </dgm:t>
    </dgm:pt>
    <dgm:pt modelId="{28A95B98-C57C-43E8-B342-41C1DC59ED73}">
      <dgm:prSet phldrT="[Text]"/>
      <dgm:spPr/>
      <dgm:t>
        <a:bodyPr/>
        <a:lstStyle/>
        <a:p>
          <a:endParaRPr lang="hr-HR" sz="1000"/>
        </a:p>
      </dgm:t>
    </dgm:pt>
    <dgm:pt modelId="{8C165D5E-DE08-4EF8-8962-AB7968972A7E}" type="parTrans" cxnId="{8C5B6DEC-9C0C-4F35-BFF4-12B7B6BDD5DB}">
      <dgm:prSet/>
      <dgm:spPr/>
      <dgm:t>
        <a:bodyPr/>
        <a:lstStyle/>
        <a:p>
          <a:endParaRPr lang="hr-HR" sz="1000"/>
        </a:p>
      </dgm:t>
    </dgm:pt>
    <dgm:pt modelId="{03D0BFB9-0E59-48EA-A7AE-3152BC78C1D3}" type="sibTrans" cxnId="{8C5B6DEC-9C0C-4F35-BFF4-12B7B6BDD5DB}">
      <dgm:prSet/>
      <dgm:spPr/>
      <dgm:t>
        <a:bodyPr/>
        <a:lstStyle/>
        <a:p>
          <a:endParaRPr lang="hr-HR" sz="1000"/>
        </a:p>
      </dgm:t>
    </dgm:pt>
    <dgm:pt modelId="{2999B70F-4588-40CE-94EF-2A7EFE7712CA}">
      <dgm:prSet phldrT="[Text]"/>
      <dgm:spPr/>
      <dgm:t>
        <a:bodyPr/>
        <a:lstStyle/>
        <a:p>
          <a:endParaRPr lang="hr-HR" sz="1000"/>
        </a:p>
      </dgm:t>
    </dgm:pt>
    <dgm:pt modelId="{3B2ABB00-62D6-4C2E-AA43-2759829ADDC9}" type="parTrans" cxnId="{4FDDC039-DFC0-4B0E-A313-969F5627DAC8}">
      <dgm:prSet/>
      <dgm:spPr/>
      <dgm:t>
        <a:bodyPr/>
        <a:lstStyle/>
        <a:p>
          <a:endParaRPr lang="hr-HR" sz="1000"/>
        </a:p>
      </dgm:t>
    </dgm:pt>
    <dgm:pt modelId="{DB062E09-413F-444C-9C99-07686626840F}" type="sibTrans" cxnId="{4FDDC039-DFC0-4B0E-A313-969F5627DAC8}">
      <dgm:prSet/>
      <dgm:spPr/>
      <dgm:t>
        <a:bodyPr/>
        <a:lstStyle/>
        <a:p>
          <a:endParaRPr lang="hr-HR" sz="1000"/>
        </a:p>
      </dgm:t>
    </dgm:pt>
    <dgm:pt modelId="{187ADDF0-6B14-4A5E-9008-383A808606D8}">
      <dgm:prSet phldrT="[Text]"/>
      <dgm:spPr/>
      <dgm:t>
        <a:bodyPr/>
        <a:lstStyle/>
        <a:p>
          <a:endParaRPr lang="hr-HR" sz="1000"/>
        </a:p>
      </dgm:t>
    </dgm:pt>
    <dgm:pt modelId="{B112244F-7447-43D8-8F87-8E9D662D08AE}" type="parTrans" cxnId="{D0E510FB-FA48-43BC-9F48-1FA436B60FB6}">
      <dgm:prSet/>
      <dgm:spPr/>
      <dgm:t>
        <a:bodyPr/>
        <a:lstStyle/>
        <a:p>
          <a:endParaRPr lang="hr-HR" sz="1000"/>
        </a:p>
      </dgm:t>
    </dgm:pt>
    <dgm:pt modelId="{086B4669-B9E7-43FD-BB67-81B3864D85B7}" type="sibTrans" cxnId="{D0E510FB-FA48-43BC-9F48-1FA436B60FB6}">
      <dgm:prSet/>
      <dgm:spPr/>
      <dgm:t>
        <a:bodyPr/>
        <a:lstStyle/>
        <a:p>
          <a:endParaRPr lang="hr-HR" sz="1000"/>
        </a:p>
      </dgm:t>
    </dgm:pt>
    <dgm:pt modelId="{962CFF5D-1ADB-478E-8A96-F59BAC00C409}">
      <dgm:prSet phldrT="[Text]"/>
      <dgm:spPr/>
      <dgm:t>
        <a:bodyPr/>
        <a:lstStyle/>
        <a:p>
          <a:endParaRPr lang="hr-HR" sz="1000"/>
        </a:p>
      </dgm:t>
    </dgm:pt>
    <dgm:pt modelId="{673F991C-AA33-47A9-B936-25A4A9072AC7}" type="parTrans" cxnId="{F94083FC-46BD-471C-8F4C-B7844F7BF519}">
      <dgm:prSet/>
      <dgm:spPr/>
      <dgm:t>
        <a:bodyPr/>
        <a:lstStyle/>
        <a:p>
          <a:endParaRPr lang="hr-HR" sz="1000"/>
        </a:p>
      </dgm:t>
    </dgm:pt>
    <dgm:pt modelId="{94CAF2EB-4755-4D13-A410-F8970757E284}" type="sibTrans" cxnId="{F94083FC-46BD-471C-8F4C-B7844F7BF519}">
      <dgm:prSet/>
      <dgm:spPr/>
      <dgm:t>
        <a:bodyPr/>
        <a:lstStyle/>
        <a:p>
          <a:endParaRPr lang="hr-HR" sz="1000"/>
        </a:p>
      </dgm:t>
    </dgm:pt>
    <dgm:pt modelId="{1752847F-277F-4DD6-9FFF-9459AE77F57D}">
      <dgm:prSet phldrT="[Text]"/>
      <dgm:spPr/>
      <dgm:t>
        <a:bodyPr/>
        <a:lstStyle/>
        <a:p>
          <a:endParaRPr lang="hr-HR" sz="1000"/>
        </a:p>
      </dgm:t>
    </dgm:pt>
    <dgm:pt modelId="{7A7D5F31-A2EE-4344-AF6B-A52BCCC2D2C6}" type="parTrans" cxnId="{D8496712-E445-4B69-9C5A-FD6F132E5910}">
      <dgm:prSet/>
      <dgm:spPr/>
      <dgm:t>
        <a:bodyPr/>
        <a:lstStyle/>
        <a:p>
          <a:endParaRPr lang="hr-HR" sz="1000"/>
        </a:p>
      </dgm:t>
    </dgm:pt>
    <dgm:pt modelId="{B304408C-22A0-46A8-8C92-701F70E6637C}" type="sibTrans" cxnId="{D8496712-E445-4B69-9C5A-FD6F132E5910}">
      <dgm:prSet/>
      <dgm:spPr/>
      <dgm:t>
        <a:bodyPr/>
        <a:lstStyle/>
        <a:p>
          <a:endParaRPr lang="hr-HR" sz="1000"/>
        </a:p>
      </dgm:t>
    </dgm:pt>
    <dgm:pt modelId="{4A91E6DC-AB83-49B1-9208-41D5880EA429}">
      <dgm:prSet phldrT="[Text]"/>
      <dgm:spPr/>
      <dgm:t>
        <a:bodyPr/>
        <a:lstStyle/>
        <a:p>
          <a:endParaRPr lang="hr-HR" sz="1000"/>
        </a:p>
      </dgm:t>
    </dgm:pt>
    <dgm:pt modelId="{7C47681D-8B51-48FA-AA21-6259C1F0523F}" type="parTrans" cxnId="{D5602CCC-F6EF-42C8-9C7B-CC4364276025}">
      <dgm:prSet/>
      <dgm:spPr/>
      <dgm:t>
        <a:bodyPr/>
        <a:lstStyle/>
        <a:p>
          <a:endParaRPr lang="hr-HR" sz="1000"/>
        </a:p>
      </dgm:t>
    </dgm:pt>
    <dgm:pt modelId="{2D3D0F07-3297-43FA-BB3E-AEA8F8751B45}" type="sibTrans" cxnId="{D5602CCC-F6EF-42C8-9C7B-CC4364276025}">
      <dgm:prSet/>
      <dgm:spPr/>
      <dgm:t>
        <a:bodyPr/>
        <a:lstStyle/>
        <a:p>
          <a:endParaRPr lang="hr-HR" sz="1000"/>
        </a:p>
      </dgm:t>
    </dgm:pt>
    <dgm:pt modelId="{C71E6ACA-1EE4-47C4-B7C2-EA81DE1C0D2D}">
      <dgm:prSet phldrT="[Text]"/>
      <dgm:spPr/>
      <dgm:t>
        <a:bodyPr/>
        <a:lstStyle/>
        <a:p>
          <a:endParaRPr lang="hr-HR" sz="1000"/>
        </a:p>
      </dgm:t>
    </dgm:pt>
    <dgm:pt modelId="{9D73DFA0-1BB7-40E3-9AED-F7209661AABB}" type="parTrans" cxnId="{20A2703A-41D6-4B9B-B470-10E5C051580C}">
      <dgm:prSet/>
      <dgm:spPr/>
      <dgm:t>
        <a:bodyPr/>
        <a:lstStyle/>
        <a:p>
          <a:endParaRPr lang="hr-HR" sz="1000"/>
        </a:p>
      </dgm:t>
    </dgm:pt>
    <dgm:pt modelId="{ED4578D4-9839-487A-8CB9-F96B84BFB6A3}" type="sibTrans" cxnId="{20A2703A-41D6-4B9B-B470-10E5C051580C}">
      <dgm:prSet/>
      <dgm:spPr/>
      <dgm:t>
        <a:bodyPr/>
        <a:lstStyle/>
        <a:p>
          <a:endParaRPr lang="hr-HR" sz="1000"/>
        </a:p>
      </dgm:t>
    </dgm:pt>
    <dgm:pt modelId="{1809962C-CACE-4BCE-83FB-AA36872AE070}">
      <dgm:prSet phldrT="[Text]"/>
      <dgm:spPr/>
      <dgm:t>
        <a:bodyPr/>
        <a:lstStyle/>
        <a:p>
          <a:endParaRPr lang="hr-HR" sz="1000"/>
        </a:p>
      </dgm:t>
    </dgm:pt>
    <dgm:pt modelId="{013F78A6-2E50-4D45-9D89-DE0DA33B909F}" type="parTrans" cxnId="{3211C4B0-3EBC-45E8-AE5F-AB812163C048}">
      <dgm:prSet/>
      <dgm:spPr/>
      <dgm:t>
        <a:bodyPr/>
        <a:lstStyle/>
        <a:p>
          <a:endParaRPr lang="hr-HR" sz="1000"/>
        </a:p>
      </dgm:t>
    </dgm:pt>
    <dgm:pt modelId="{612F0CEB-FE04-4F69-9823-5FD7917E68B3}" type="sibTrans" cxnId="{3211C4B0-3EBC-45E8-AE5F-AB812163C048}">
      <dgm:prSet/>
      <dgm:spPr/>
      <dgm:t>
        <a:bodyPr/>
        <a:lstStyle/>
        <a:p>
          <a:endParaRPr lang="hr-HR" sz="1000"/>
        </a:p>
      </dgm:t>
    </dgm:pt>
    <dgm:pt modelId="{B08D8520-B4C3-462C-BB7E-579133086212}">
      <dgm:prSet phldrT="[Text]"/>
      <dgm:spPr/>
      <dgm:t>
        <a:bodyPr/>
        <a:lstStyle/>
        <a:p>
          <a:endParaRPr lang="hr-HR" sz="1000"/>
        </a:p>
      </dgm:t>
    </dgm:pt>
    <dgm:pt modelId="{404F782A-43DA-4076-A351-47FB63ACD932}" type="parTrans" cxnId="{73DA0A28-B502-4B72-80C0-E626499811E1}">
      <dgm:prSet/>
      <dgm:spPr/>
      <dgm:t>
        <a:bodyPr/>
        <a:lstStyle/>
        <a:p>
          <a:endParaRPr lang="hr-HR" sz="1000"/>
        </a:p>
      </dgm:t>
    </dgm:pt>
    <dgm:pt modelId="{EC7E1314-F5BA-4C91-A1AA-9B564756F851}" type="sibTrans" cxnId="{73DA0A28-B502-4B72-80C0-E626499811E1}">
      <dgm:prSet/>
      <dgm:spPr/>
      <dgm:t>
        <a:bodyPr/>
        <a:lstStyle/>
        <a:p>
          <a:endParaRPr lang="hr-HR" sz="1000"/>
        </a:p>
      </dgm:t>
    </dgm:pt>
    <dgm:pt modelId="{E7CF4F36-BB8D-4BE9-898B-DAC6BDA57E0E}">
      <dgm:prSet phldrT="[Text]"/>
      <dgm:spPr/>
      <dgm:t>
        <a:bodyPr/>
        <a:lstStyle/>
        <a:p>
          <a:endParaRPr lang="hr-HR" sz="1000"/>
        </a:p>
      </dgm:t>
    </dgm:pt>
    <dgm:pt modelId="{378C7182-83D7-461D-84B7-188129CC8A70}" type="parTrans" cxnId="{A43E1624-A3EE-4D13-8642-F073F50E5ABF}">
      <dgm:prSet/>
      <dgm:spPr/>
      <dgm:t>
        <a:bodyPr/>
        <a:lstStyle/>
        <a:p>
          <a:endParaRPr lang="hr-HR" sz="1000"/>
        </a:p>
      </dgm:t>
    </dgm:pt>
    <dgm:pt modelId="{1F4CCBDA-B0FB-46CE-BED4-13E15D149394}" type="sibTrans" cxnId="{A43E1624-A3EE-4D13-8642-F073F50E5ABF}">
      <dgm:prSet/>
      <dgm:spPr/>
      <dgm:t>
        <a:bodyPr/>
        <a:lstStyle/>
        <a:p>
          <a:endParaRPr lang="hr-HR" sz="1000"/>
        </a:p>
      </dgm:t>
    </dgm:pt>
    <dgm:pt modelId="{0786F628-212F-4683-B25F-72C41BFEDE27}">
      <dgm:prSet phldrT="[Text]"/>
      <dgm:spPr/>
      <dgm:t>
        <a:bodyPr/>
        <a:lstStyle/>
        <a:p>
          <a:endParaRPr lang="hr-HR" sz="1000"/>
        </a:p>
      </dgm:t>
    </dgm:pt>
    <dgm:pt modelId="{4B9463FB-F5A1-4250-8455-F4ACE15313B7}" type="parTrans" cxnId="{0648D593-E07E-4F2C-ACA2-A2B8970F7E98}">
      <dgm:prSet/>
      <dgm:spPr/>
      <dgm:t>
        <a:bodyPr/>
        <a:lstStyle/>
        <a:p>
          <a:endParaRPr lang="hr-HR" sz="1000"/>
        </a:p>
      </dgm:t>
    </dgm:pt>
    <dgm:pt modelId="{8B692814-C01E-4653-ABFE-347AC1A484F6}" type="sibTrans" cxnId="{0648D593-E07E-4F2C-ACA2-A2B8970F7E98}">
      <dgm:prSet/>
      <dgm:spPr/>
      <dgm:t>
        <a:bodyPr/>
        <a:lstStyle/>
        <a:p>
          <a:endParaRPr lang="hr-HR" sz="1000"/>
        </a:p>
      </dgm:t>
    </dgm:pt>
    <dgm:pt modelId="{69B141C7-D435-4278-BC62-70223A9B74CC}">
      <dgm:prSet phldrT="[Text]"/>
      <dgm:spPr/>
      <dgm:t>
        <a:bodyPr/>
        <a:lstStyle/>
        <a:p>
          <a:endParaRPr lang="hr-HR" sz="1000"/>
        </a:p>
      </dgm:t>
    </dgm:pt>
    <dgm:pt modelId="{0F034FA7-0651-4A1A-A71A-C343DA22217C}" type="parTrans" cxnId="{9C6BD9FC-5055-42D2-A9B2-33B6BA999142}">
      <dgm:prSet/>
      <dgm:spPr/>
      <dgm:t>
        <a:bodyPr/>
        <a:lstStyle/>
        <a:p>
          <a:endParaRPr lang="hr-HR" sz="1000"/>
        </a:p>
      </dgm:t>
    </dgm:pt>
    <dgm:pt modelId="{9D7B4FC7-8710-4915-981C-631254CD12D4}" type="sibTrans" cxnId="{9C6BD9FC-5055-42D2-A9B2-33B6BA999142}">
      <dgm:prSet/>
      <dgm:spPr/>
      <dgm:t>
        <a:bodyPr/>
        <a:lstStyle/>
        <a:p>
          <a:endParaRPr lang="hr-HR" sz="1000"/>
        </a:p>
      </dgm:t>
    </dgm:pt>
    <dgm:pt modelId="{722E6FFB-F170-4156-9D00-E853390DDF40}">
      <dgm:prSet phldrT="[Text]"/>
      <dgm:spPr/>
      <dgm:t>
        <a:bodyPr/>
        <a:lstStyle/>
        <a:p>
          <a:endParaRPr lang="hr-HR" sz="1000"/>
        </a:p>
      </dgm:t>
    </dgm:pt>
    <dgm:pt modelId="{0A1FA12C-6BAB-43A4-8B88-7CDDB848425F}" type="parTrans" cxnId="{38A6C7C7-53B3-4BEC-8FCA-F875CAE704E2}">
      <dgm:prSet/>
      <dgm:spPr/>
      <dgm:t>
        <a:bodyPr/>
        <a:lstStyle/>
        <a:p>
          <a:endParaRPr lang="hr-HR" sz="1000"/>
        </a:p>
      </dgm:t>
    </dgm:pt>
    <dgm:pt modelId="{062727D6-C639-4106-AC5A-632AC530C83D}" type="sibTrans" cxnId="{38A6C7C7-53B3-4BEC-8FCA-F875CAE704E2}">
      <dgm:prSet/>
      <dgm:spPr/>
      <dgm:t>
        <a:bodyPr/>
        <a:lstStyle/>
        <a:p>
          <a:endParaRPr lang="hr-HR" sz="1000"/>
        </a:p>
      </dgm:t>
    </dgm:pt>
    <dgm:pt modelId="{63677016-9A19-411E-8520-E48D9A6BEF30}">
      <dgm:prSet phldrT="[Text]"/>
      <dgm:spPr/>
      <dgm:t>
        <a:bodyPr/>
        <a:lstStyle/>
        <a:p>
          <a:endParaRPr lang="hr-HR" sz="1000"/>
        </a:p>
      </dgm:t>
    </dgm:pt>
    <dgm:pt modelId="{C2D3E0EB-94E9-4822-ADD1-46952344C866}" type="parTrans" cxnId="{F821B1B1-0491-429E-805E-6C1E98BE880B}">
      <dgm:prSet/>
      <dgm:spPr/>
      <dgm:t>
        <a:bodyPr/>
        <a:lstStyle/>
        <a:p>
          <a:endParaRPr lang="hr-HR" sz="1000"/>
        </a:p>
      </dgm:t>
    </dgm:pt>
    <dgm:pt modelId="{FBE88178-79CE-419D-AF0B-ED794A821117}" type="sibTrans" cxnId="{F821B1B1-0491-429E-805E-6C1E98BE880B}">
      <dgm:prSet/>
      <dgm:spPr/>
      <dgm:t>
        <a:bodyPr/>
        <a:lstStyle/>
        <a:p>
          <a:endParaRPr lang="hr-HR" sz="1000"/>
        </a:p>
      </dgm:t>
    </dgm:pt>
    <dgm:pt modelId="{F70131C7-6D63-48DC-B61E-D9A826E9A137}">
      <dgm:prSet phldrT="[Text]"/>
      <dgm:spPr/>
      <dgm:t>
        <a:bodyPr/>
        <a:lstStyle/>
        <a:p>
          <a:endParaRPr lang="hr-HR" sz="1000"/>
        </a:p>
      </dgm:t>
    </dgm:pt>
    <dgm:pt modelId="{C0548579-8374-4E54-9FEA-F46F9631AB71}" type="parTrans" cxnId="{A88DD943-71FA-4251-9E0A-B22333978792}">
      <dgm:prSet/>
      <dgm:spPr/>
      <dgm:t>
        <a:bodyPr/>
        <a:lstStyle/>
        <a:p>
          <a:endParaRPr lang="hr-HR" sz="1000"/>
        </a:p>
      </dgm:t>
    </dgm:pt>
    <dgm:pt modelId="{4809F9AA-1726-488D-8626-DD2D23A4805C}" type="sibTrans" cxnId="{A88DD943-71FA-4251-9E0A-B22333978792}">
      <dgm:prSet/>
      <dgm:spPr/>
      <dgm:t>
        <a:bodyPr/>
        <a:lstStyle/>
        <a:p>
          <a:endParaRPr lang="hr-HR" sz="1000"/>
        </a:p>
      </dgm:t>
    </dgm:pt>
    <dgm:pt modelId="{C2F2A4C2-2E03-48C3-BE68-120129701DC7}">
      <dgm:prSet phldrT="[Text]"/>
      <dgm:spPr/>
      <dgm:t>
        <a:bodyPr/>
        <a:lstStyle/>
        <a:p>
          <a:endParaRPr lang="hr-HR" sz="1000"/>
        </a:p>
      </dgm:t>
    </dgm:pt>
    <dgm:pt modelId="{A540AB28-166B-44B2-AB05-8AD1619B68B4}" type="parTrans" cxnId="{3C1D66BB-EEB7-42F8-92C3-22603E9E4287}">
      <dgm:prSet/>
      <dgm:spPr/>
      <dgm:t>
        <a:bodyPr/>
        <a:lstStyle/>
        <a:p>
          <a:endParaRPr lang="hr-HR" sz="1000"/>
        </a:p>
      </dgm:t>
    </dgm:pt>
    <dgm:pt modelId="{5CB5351C-4D45-42A6-864E-D827737C16BF}" type="sibTrans" cxnId="{3C1D66BB-EEB7-42F8-92C3-22603E9E4287}">
      <dgm:prSet/>
      <dgm:spPr/>
      <dgm:t>
        <a:bodyPr/>
        <a:lstStyle/>
        <a:p>
          <a:endParaRPr lang="hr-HR" sz="1000"/>
        </a:p>
      </dgm:t>
    </dgm:pt>
    <dgm:pt modelId="{EF01F3AE-7AC1-4143-B925-8987F3945D68}" type="pres">
      <dgm:prSet presAssocID="{6BF269E3-C527-4DBE-BF35-CE3457B14BE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1BDEA4CF-8BC5-4D5F-89A1-ECE91857AEA6}" type="pres">
      <dgm:prSet presAssocID="{CD226B7D-0EE0-4C6E-804A-7C90B8764C3E}" presName="Accent1" presStyleCnt="0"/>
      <dgm:spPr/>
    </dgm:pt>
    <dgm:pt modelId="{12CFA3CC-CA73-4965-BDB7-10010E1F92CF}" type="pres">
      <dgm:prSet presAssocID="{CD226B7D-0EE0-4C6E-804A-7C90B8764C3E}" presName="Accent" presStyleLbl="node1" presStyleIdx="0" presStyleCnt="7"/>
      <dgm:spPr/>
    </dgm:pt>
    <dgm:pt modelId="{6D1CA859-332C-499E-82A9-88A650860D73}" type="pres">
      <dgm:prSet presAssocID="{CD226B7D-0EE0-4C6E-804A-7C90B8764C3E}" presName="Parent1" presStyleLbl="revTx" presStyleIdx="0" presStyleCnt="7" custScaleX="149508" custLinFactNeighborX="1471" custLinFactNeighborY="-2943">
        <dgm:presLayoutVars>
          <dgm:chMax val="1"/>
          <dgm:chPref val="1"/>
          <dgm:bulletEnabled val="1"/>
        </dgm:presLayoutVars>
      </dgm:prSet>
      <dgm:spPr/>
    </dgm:pt>
    <dgm:pt modelId="{3B8ADF2B-1968-4697-8A9A-8647F90BA882}" type="pres">
      <dgm:prSet presAssocID="{DDFFA253-A39B-4860-AC3E-98C4AB66FA38}" presName="Accent2" presStyleCnt="0"/>
      <dgm:spPr/>
    </dgm:pt>
    <dgm:pt modelId="{FABD1FE9-CD98-4DF5-8B08-3308DE464C20}" type="pres">
      <dgm:prSet presAssocID="{DDFFA253-A39B-4860-AC3E-98C4AB66FA38}" presName="Accent" presStyleLbl="node1" presStyleIdx="1" presStyleCnt="7"/>
      <dgm:spPr>
        <a:solidFill>
          <a:srgbClr val="FFC000"/>
        </a:solidFill>
      </dgm:spPr>
    </dgm:pt>
    <dgm:pt modelId="{A93FC84C-8EF1-409A-9C42-FF7D538EAD4A}" type="pres">
      <dgm:prSet presAssocID="{DDFFA253-A39B-4860-AC3E-98C4AB66FA38}" presName="Parent2" presStyleLbl="revTx" presStyleIdx="1" presStyleCnt="7">
        <dgm:presLayoutVars>
          <dgm:chMax val="1"/>
          <dgm:chPref val="1"/>
          <dgm:bulletEnabled val="1"/>
        </dgm:presLayoutVars>
      </dgm:prSet>
      <dgm:spPr/>
    </dgm:pt>
    <dgm:pt modelId="{B6AEC1C2-AAE0-4F6E-A6DA-E343A0C9734B}" type="pres">
      <dgm:prSet presAssocID="{01A729FD-CB35-4A77-9803-924F272F76CC}" presName="Accent3" presStyleCnt="0"/>
      <dgm:spPr/>
    </dgm:pt>
    <dgm:pt modelId="{A3C252BE-0E86-4B34-85B7-0EB16D686B50}" type="pres">
      <dgm:prSet presAssocID="{01A729FD-CB35-4A77-9803-924F272F76CC}" presName="Accent" presStyleLbl="node1" presStyleIdx="2" presStyleCnt="7"/>
      <dgm:spPr>
        <a:solidFill>
          <a:schemeClr val="accent6">
            <a:lumMod val="60000"/>
            <a:lumOff val="40000"/>
          </a:schemeClr>
        </a:solidFill>
      </dgm:spPr>
    </dgm:pt>
    <dgm:pt modelId="{07DC5B92-9D1E-4EE4-9371-5270B039BEC4}" type="pres">
      <dgm:prSet presAssocID="{01A729FD-CB35-4A77-9803-924F272F76CC}" presName="Parent3" presStyleLbl="revTx" presStyleIdx="2" presStyleCnt="7">
        <dgm:presLayoutVars>
          <dgm:chMax val="1"/>
          <dgm:chPref val="1"/>
          <dgm:bulletEnabled val="1"/>
        </dgm:presLayoutVars>
      </dgm:prSet>
      <dgm:spPr/>
    </dgm:pt>
    <dgm:pt modelId="{04C3AA49-32D4-4B0B-B008-53CF0E0B4E78}" type="pres">
      <dgm:prSet presAssocID="{1EFF9E1B-583F-4798-A6BA-402239865E04}" presName="Accent4" presStyleCnt="0"/>
      <dgm:spPr/>
    </dgm:pt>
    <dgm:pt modelId="{4D4D68E3-59AA-4470-BFD1-0827D3D2BEFA}" type="pres">
      <dgm:prSet presAssocID="{1EFF9E1B-583F-4798-A6BA-402239865E04}" presName="Accent" presStyleLbl="node1" presStyleIdx="3" presStyleCnt="7"/>
      <dgm:spPr>
        <a:solidFill>
          <a:srgbClr val="FFC000"/>
        </a:solidFill>
      </dgm:spPr>
    </dgm:pt>
    <dgm:pt modelId="{1197001E-C197-4225-A9C0-CD7BEDF13CE9}" type="pres">
      <dgm:prSet presAssocID="{1EFF9E1B-583F-4798-A6BA-402239865E04}" presName="Parent4" presStyleLbl="revTx" presStyleIdx="3" presStyleCnt="7" custScaleX="151763" custScaleY="192237" custLinFactNeighborX="2942" custLinFactNeighborY="-14207">
        <dgm:presLayoutVars>
          <dgm:chMax val="1"/>
          <dgm:chPref val="1"/>
          <dgm:bulletEnabled val="1"/>
        </dgm:presLayoutVars>
      </dgm:prSet>
      <dgm:spPr/>
    </dgm:pt>
    <dgm:pt modelId="{5046B463-B93E-4AC8-AFC5-F321E60A2D23}" type="pres">
      <dgm:prSet presAssocID="{1C6C146B-3A40-492E-8C16-2CFC1BFF44CA}" presName="Accent5" presStyleCnt="0"/>
      <dgm:spPr/>
    </dgm:pt>
    <dgm:pt modelId="{416E61AC-DCCE-49BF-B9CC-4CFDE692C2A0}" type="pres">
      <dgm:prSet presAssocID="{1C6C146B-3A40-492E-8C16-2CFC1BFF44CA}" presName="Accent" presStyleLbl="node1" presStyleIdx="4" presStyleCnt="7"/>
      <dgm:spPr>
        <a:solidFill>
          <a:schemeClr val="accent6">
            <a:lumMod val="60000"/>
            <a:lumOff val="40000"/>
          </a:schemeClr>
        </a:solidFill>
      </dgm:spPr>
    </dgm:pt>
    <dgm:pt modelId="{4B304E3B-4D10-48A8-85E3-B07715DBB9BA}" type="pres">
      <dgm:prSet presAssocID="{1C6C146B-3A40-492E-8C16-2CFC1BFF44CA}" presName="Parent5" presStyleLbl="revTx" presStyleIdx="4" presStyleCnt="7">
        <dgm:presLayoutVars>
          <dgm:chMax val="1"/>
          <dgm:chPref val="1"/>
          <dgm:bulletEnabled val="1"/>
        </dgm:presLayoutVars>
      </dgm:prSet>
      <dgm:spPr/>
    </dgm:pt>
    <dgm:pt modelId="{0AC8635B-2A6F-4B43-ACBB-C720FFF5253E}" type="pres">
      <dgm:prSet presAssocID="{1DC66B93-FFB2-443F-9B41-8A9CC07CC71F}" presName="Accent6" presStyleCnt="0"/>
      <dgm:spPr/>
    </dgm:pt>
    <dgm:pt modelId="{14634FAC-8B05-41E2-9F60-050B1117EDAB}" type="pres">
      <dgm:prSet presAssocID="{1DC66B93-FFB2-443F-9B41-8A9CC07CC71F}" presName="Accent" presStyleLbl="node1" presStyleIdx="5" presStyleCnt="7"/>
      <dgm:spPr/>
    </dgm:pt>
    <dgm:pt modelId="{3399ABDB-1011-4040-B855-CAC9E8E1033F}" type="pres">
      <dgm:prSet presAssocID="{1DC66B93-FFB2-443F-9B41-8A9CC07CC71F}" presName="Parent6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895E09E9-1CD3-456D-B68C-2B447E136E8E}" type="pres">
      <dgm:prSet presAssocID="{E5C3623C-2CE1-4208-A685-13F622DD9CC9}" presName="Accent7" presStyleCnt="0"/>
      <dgm:spPr/>
    </dgm:pt>
    <dgm:pt modelId="{05DD70CE-D34A-40CB-B845-66184CE53CB5}" type="pres">
      <dgm:prSet presAssocID="{E5C3623C-2CE1-4208-A685-13F622DD9CC9}" presName="Accent" presStyleLbl="node1" presStyleIdx="6" presStyleCnt="7"/>
      <dgm:spPr>
        <a:solidFill>
          <a:srgbClr val="FFC000"/>
        </a:solidFill>
      </dgm:spPr>
    </dgm:pt>
    <dgm:pt modelId="{68C10A9C-4C93-4497-AF54-448AF7809695}" type="pres">
      <dgm:prSet presAssocID="{E5C3623C-2CE1-4208-A685-13F622DD9CC9}" presName="Parent7" presStyleLbl="revTx" presStyleIdx="6" presStyleCnt="7">
        <dgm:presLayoutVars>
          <dgm:chMax val="1"/>
          <dgm:chPref val="1"/>
          <dgm:bulletEnabled val="1"/>
        </dgm:presLayoutVars>
      </dgm:prSet>
      <dgm:spPr/>
    </dgm:pt>
  </dgm:ptLst>
  <dgm:cxnLst>
    <dgm:cxn modelId="{71256500-0B2B-4114-82C4-5E5A58CE1F0D}" type="presOf" srcId="{E5C3623C-2CE1-4208-A685-13F622DD9CC9}" destId="{68C10A9C-4C93-4497-AF54-448AF7809695}" srcOrd="0" destOrd="0" presId="urn:microsoft.com/office/officeart/2009/layout/CircleArrowProcess"/>
    <dgm:cxn modelId="{BA2DBC0C-E403-4402-BD0D-4145A78D929A}" srcId="{6BF269E3-C527-4DBE-BF35-CE3457B14BE7}" destId="{01A729FD-CB35-4A77-9803-924F272F76CC}" srcOrd="2" destOrd="0" parTransId="{1F72735E-4545-4228-B380-173B5373572A}" sibTransId="{4299DFA6-CA91-4E9F-A728-180C9A1B036C}"/>
    <dgm:cxn modelId="{D8496712-E445-4B69-9C5A-FD6F132E5910}" srcId="{6BF269E3-C527-4DBE-BF35-CE3457B14BE7}" destId="{1752847F-277F-4DD6-9FFF-9459AE77F57D}" srcOrd="14" destOrd="0" parTransId="{7A7D5F31-A2EE-4344-AF6B-A52BCCC2D2C6}" sibTransId="{B304408C-22A0-46A8-8C92-701F70E6637C}"/>
    <dgm:cxn modelId="{C370BE19-1CF8-4D6B-8E24-F2719104D0A3}" srcId="{6BF269E3-C527-4DBE-BF35-CE3457B14BE7}" destId="{1EFF9E1B-583F-4798-A6BA-402239865E04}" srcOrd="3" destOrd="0" parTransId="{8A3438A7-54D7-4159-8695-5ECC50761BD1}" sibTransId="{946680DD-132F-41CE-AB94-1C3B63D2AC86}"/>
    <dgm:cxn modelId="{59BD4423-B242-4F03-A5C7-A882A4FEC57B}" srcId="{6BF269E3-C527-4DBE-BF35-CE3457B14BE7}" destId="{1DC66B93-FFB2-443F-9B41-8A9CC07CC71F}" srcOrd="5" destOrd="0" parTransId="{5A925425-DF81-403A-BF85-3DA4BCF2DBC2}" sibTransId="{369C5F90-6EAD-4275-8F44-73DECF921640}"/>
    <dgm:cxn modelId="{A43E1624-A3EE-4D13-8642-F073F50E5ABF}" srcId="{6BF269E3-C527-4DBE-BF35-CE3457B14BE7}" destId="{E7CF4F36-BB8D-4BE9-898B-DAC6BDA57E0E}" srcOrd="19" destOrd="0" parTransId="{378C7182-83D7-461D-84B7-188129CC8A70}" sibTransId="{1F4CCBDA-B0FB-46CE-BED4-13E15D149394}"/>
    <dgm:cxn modelId="{73DA0A28-B502-4B72-80C0-E626499811E1}" srcId="{6BF269E3-C527-4DBE-BF35-CE3457B14BE7}" destId="{B08D8520-B4C3-462C-BB7E-579133086212}" srcOrd="18" destOrd="0" parTransId="{404F782A-43DA-4076-A351-47FB63ACD932}" sibTransId="{EC7E1314-F5BA-4C91-A1AA-9B564756F851}"/>
    <dgm:cxn modelId="{4FDDC039-DFC0-4B0E-A313-969F5627DAC8}" srcId="{6BF269E3-C527-4DBE-BF35-CE3457B14BE7}" destId="{2999B70F-4588-40CE-94EF-2A7EFE7712CA}" srcOrd="11" destOrd="0" parTransId="{3B2ABB00-62D6-4C2E-AA43-2759829ADDC9}" sibTransId="{DB062E09-413F-444C-9C99-07686626840F}"/>
    <dgm:cxn modelId="{20A2703A-41D6-4B9B-B470-10E5C051580C}" srcId="{6BF269E3-C527-4DBE-BF35-CE3457B14BE7}" destId="{C71E6ACA-1EE4-47C4-B7C2-EA81DE1C0D2D}" srcOrd="16" destOrd="0" parTransId="{9D73DFA0-1BB7-40E3-9AED-F7209661AABB}" sibTransId="{ED4578D4-9839-487A-8CB9-F96B84BFB6A3}"/>
    <dgm:cxn modelId="{AB4C903D-BD3C-4799-BC41-B33EDF7F95F2}" type="presOf" srcId="{CD226B7D-0EE0-4C6E-804A-7C90B8764C3E}" destId="{6D1CA859-332C-499E-82A9-88A650860D73}" srcOrd="0" destOrd="0" presId="urn:microsoft.com/office/officeart/2009/layout/CircleArrowProcess"/>
    <dgm:cxn modelId="{A88DD943-71FA-4251-9E0A-B22333978792}" srcId="{6BF269E3-C527-4DBE-BF35-CE3457B14BE7}" destId="{F70131C7-6D63-48DC-B61E-D9A826E9A137}" srcOrd="24" destOrd="0" parTransId="{C0548579-8374-4E54-9FEA-F46F9631AB71}" sibTransId="{4809F9AA-1726-488D-8626-DD2D23A4805C}"/>
    <dgm:cxn modelId="{7AECAA6D-7B02-4E5A-BC54-54CEEF1BF091}" type="presOf" srcId="{01A729FD-CB35-4A77-9803-924F272F76CC}" destId="{07DC5B92-9D1E-4EE4-9371-5270B039BEC4}" srcOrd="0" destOrd="0" presId="urn:microsoft.com/office/officeart/2009/layout/CircleArrowProcess"/>
    <dgm:cxn modelId="{AF698371-8FFF-4834-A19C-15BDE1EE0436}" srcId="{6BF269E3-C527-4DBE-BF35-CE3457B14BE7}" destId="{F20A3992-9D86-45D9-BF5E-28CE00F455D2}" srcOrd="9" destOrd="0" parTransId="{C62D70D5-7875-4B1B-B203-84CD52BCDB29}" sibTransId="{F2EC0519-91C5-44DF-A20C-2241481073A0}"/>
    <dgm:cxn modelId="{B1339C53-08C3-4294-BCEE-BF15696EEB3C}" srcId="{6BF269E3-C527-4DBE-BF35-CE3457B14BE7}" destId="{14D6D23C-788B-43A8-A8BA-ACD17A1EBF26}" srcOrd="7" destOrd="0" parTransId="{32CD5CB1-37E6-4D13-B964-29B5AF2250E4}" sibTransId="{958D62D2-E662-4707-B779-E08B2286943B}"/>
    <dgm:cxn modelId="{AD834F78-C14E-42E7-9282-DCE13A7EF76A}" type="presOf" srcId="{1C6C146B-3A40-492E-8C16-2CFC1BFF44CA}" destId="{4B304E3B-4D10-48A8-85E3-B07715DBB9BA}" srcOrd="0" destOrd="0" presId="urn:microsoft.com/office/officeart/2009/layout/CircleArrowProcess"/>
    <dgm:cxn modelId="{3176A679-F12C-4945-9414-77550E779421}" type="presOf" srcId="{1EFF9E1B-583F-4798-A6BA-402239865E04}" destId="{1197001E-C197-4225-A9C0-CD7BEDF13CE9}" srcOrd="0" destOrd="0" presId="urn:microsoft.com/office/officeart/2009/layout/CircleArrowProcess"/>
    <dgm:cxn modelId="{301EC879-6FCB-4DE8-8AD8-54358C404061}" srcId="{6BF269E3-C527-4DBE-BF35-CE3457B14BE7}" destId="{CD226B7D-0EE0-4C6E-804A-7C90B8764C3E}" srcOrd="0" destOrd="0" parTransId="{1A65219E-F08F-40E1-8EA2-98A41574C907}" sibTransId="{5931A0A8-EE47-4AD9-8A0C-523FA4DA96FA}"/>
    <dgm:cxn modelId="{955E5489-6A20-4BF8-9764-29AF8177AF00}" srcId="{6BF269E3-C527-4DBE-BF35-CE3457B14BE7}" destId="{E5C3623C-2CE1-4208-A685-13F622DD9CC9}" srcOrd="6" destOrd="0" parTransId="{841C294C-1D5C-4882-88B3-CCB7F2EE79B4}" sibTransId="{7E576DC2-A902-45BF-BCF6-ED7822F18BD5}"/>
    <dgm:cxn modelId="{0648D593-E07E-4F2C-ACA2-A2B8970F7E98}" srcId="{6BF269E3-C527-4DBE-BF35-CE3457B14BE7}" destId="{0786F628-212F-4683-B25F-72C41BFEDE27}" srcOrd="20" destOrd="0" parTransId="{4B9463FB-F5A1-4250-8455-F4ACE15313B7}" sibTransId="{8B692814-C01E-4653-ABFE-347AC1A484F6}"/>
    <dgm:cxn modelId="{C26CFD94-9943-452A-A302-2720034E1F46}" srcId="{6BF269E3-C527-4DBE-BF35-CE3457B14BE7}" destId="{1C6C146B-3A40-492E-8C16-2CFC1BFF44CA}" srcOrd="4" destOrd="0" parTransId="{901347B8-D0A1-4E44-A470-E1D9AAA7A09E}" sibTransId="{2C6757C1-FED7-4713-B4B2-39D8BB969D30}"/>
    <dgm:cxn modelId="{873480AE-F320-400C-93A9-576F606E72E5}" type="presOf" srcId="{1DC66B93-FFB2-443F-9B41-8A9CC07CC71F}" destId="{3399ABDB-1011-4040-B855-CAC9E8E1033F}" srcOrd="0" destOrd="0" presId="urn:microsoft.com/office/officeart/2009/layout/CircleArrowProcess"/>
    <dgm:cxn modelId="{3211C4B0-3EBC-45E8-AE5F-AB812163C048}" srcId="{6BF269E3-C527-4DBE-BF35-CE3457B14BE7}" destId="{1809962C-CACE-4BCE-83FB-AA36872AE070}" srcOrd="17" destOrd="0" parTransId="{013F78A6-2E50-4D45-9D89-DE0DA33B909F}" sibTransId="{612F0CEB-FE04-4F69-9823-5FD7917E68B3}"/>
    <dgm:cxn modelId="{F821B1B1-0491-429E-805E-6C1E98BE880B}" srcId="{6BF269E3-C527-4DBE-BF35-CE3457B14BE7}" destId="{63677016-9A19-411E-8520-E48D9A6BEF30}" srcOrd="23" destOrd="0" parTransId="{C2D3E0EB-94E9-4822-ADD1-46952344C866}" sibTransId="{FBE88178-79CE-419D-AF0B-ED794A821117}"/>
    <dgm:cxn modelId="{3C1D66BB-EEB7-42F8-92C3-22603E9E4287}" srcId="{6BF269E3-C527-4DBE-BF35-CE3457B14BE7}" destId="{C2F2A4C2-2E03-48C3-BE68-120129701DC7}" srcOrd="25" destOrd="0" parTransId="{A540AB28-166B-44B2-AB05-8AD1619B68B4}" sibTransId="{5CB5351C-4D45-42A6-864E-D827737C16BF}"/>
    <dgm:cxn modelId="{C0DFE4C5-F34C-4AE6-A8D6-D80018E201EE}" type="presOf" srcId="{6BF269E3-C527-4DBE-BF35-CE3457B14BE7}" destId="{EF01F3AE-7AC1-4143-B925-8987F3945D68}" srcOrd="0" destOrd="0" presId="urn:microsoft.com/office/officeart/2009/layout/CircleArrowProcess"/>
    <dgm:cxn modelId="{38A6C7C7-53B3-4BEC-8FCA-F875CAE704E2}" srcId="{6BF269E3-C527-4DBE-BF35-CE3457B14BE7}" destId="{722E6FFB-F170-4156-9D00-E853390DDF40}" srcOrd="22" destOrd="0" parTransId="{0A1FA12C-6BAB-43A4-8B88-7CDDB848425F}" sibTransId="{062727D6-C639-4106-AC5A-632AC530C83D}"/>
    <dgm:cxn modelId="{D5602CCC-F6EF-42C8-9C7B-CC4364276025}" srcId="{6BF269E3-C527-4DBE-BF35-CE3457B14BE7}" destId="{4A91E6DC-AB83-49B1-9208-41D5880EA429}" srcOrd="15" destOrd="0" parTransId="{7C47681D-8B51-48FA-AA21-6259C1F0523F}" sibTransId="{2D3D0F07-3297-43FA-BB3E-AEA8F8751B45}"/>
    <dgm:cxn modelId="{49CFD0D1-91DD-438B-BBC3-98FDE7EBF08B}" srcId="{6BF269E3-C527-4DBE-BF35-CE3457B14BE7}" destId="{DDFFA253-A39B-4860-AC3E-98C4AB66FA38}" srcOrd="1" destOrd="0" parTransId="{6DC996D7-B52A-4C5C-A0AF-13841EEB69DB}" sibTransId="{4D9806CE-AAFD-48E9-BBE3-6A5074015D49}"/>
    <dgm:cxn modelId="{8C5B6DEC-9C0C-4F35-BFF4-12B7B6BDD5DB}" srcId="{6BF269E3-C527-4DBE-BF35-CE3457B14BE7}" destId="{28A95B98-C57C-43E8-B342-41C1DC59ED73}" srcOrd="10" destOrd="0" parTransId="{8C165D5E-DE08-4EF8-8962-AB7968972A7E}" sibTransId="{03D0BFB9-0E59-48EA-A7AE-3152BC78C1D3}"/>
    <dgm:cxn modelId="{9B3118F5-1CE1-4839-AC66-684F2525BF0D}" srcId="{6BF269E3-C527-4DBE-BF35-CE3457B14BE7}" destId="{D851A540-3B41-487B-BB00-28970B43CDB8}" srcOrd="8" destOrd="0" parTransId="{63A19D53-AAD9-4D78-988E-72C8A0B31BE5}" sibTransId="{3B918E86-5272-40CB-B03F-5D589F5A1B1B}"/>
    <dgm:cxn modelId="{D0E510FB-FA48-43BC-9F48-1FA436B60FB6}" srcId="{6BF269E3-C527-4DBE-BF35-CE3457B14BE7}" destId="{187ADDF0-6B14-4A5E-9008-383A808606D8}" srcOrd="12" destOrd="0" parTransId="{B112244F-7447-43D8-8F87-8E9D662D08AE}" sibTransId="{086B4669-B9E7-43FD-BB67-81B3864D85B7}"/>
    <dgm:cxn modelId="{F94083FC-46BD-471C-8F4C-B7844F7BF519}" srcId="{6BF269E3-C527-4DBE-BF35-CE3457B14BE7}" destId="{962CFF5D-1ADB-478E-8A96-F59BAC00C409}" srcOrd="13" destOrd="0" parTransId="{673F991C-AA33-47A9-B936-25A4A9072AC7}" sibTransId="{94CAF2EB-4755-4D13-A410-F8970757E284}"/>
    <dgm:cxn modelId="{9C6BD9FC-5055-42D2-A9B2-33B6BA999142}" srcId="{6BF269E3-C527-4DBE-BF35-CE3457B14BE7}" destId="{69B141C7-D435-4278-BC62-70223A9B74CC}" srcOrd="21" destOrd="0" parTransId="{0F034FA7-0651-4A1A-A71A-C343DA22217C}" sibTransId="{9D7B4FC7-8710-4915-981C-631254CD12D4}"/>
    <dgm:cxn modelId="{DC792EFD-FAE2-47E5-BA3A-0D76CC84397B}" type="presOf" srcId="{DDFFA253-A39B-4860-AC3E-98C4AB66FA38}" destId="{A93FC84C-8EF1-409A-9C42-FF7D538EAD4A}" srcOrd="0" destOrd="0" presId="urn:microsoft.com/office/officeart/2009/layout/CircleArrowProcess"/>
    <dgm:cxn modelId="{51DDA702-468B-4A19-9DD5-B7DC74C12AD8}" type="presParOf" srcId="{EF01F3AE-7AC1-4143-B925-8987F3945D68}" destId="{1BDEA4CF-8BC5-4D5F-89A1-ECE91857AEA6}" srcOrd="0" destOrd="0" presId="urn:microsoft.com/office/officeart/2009/layout/CircleArrowProcess"/>
    <dgm:cxn modelId="{ACCE56D8-B948-49DB-AE68-D8DC8A2947E6}" type="presParOf" srcId="{1BDEA4CF-8BC5-4D5F-89A1-ECE91857AEA6}" destId="{12CFA3CC-CA73-4965-BDB7-10010E1F92CF}" srcOrd="0" destOrd="0" presId="urn:microsoft.com/office/officeart/2009/layout/CircleArrowProcess"/>
    <dgm:cxn modelId="{14B6C3A9-9BA2-4642-8A1A-B058E3487E5D}" type="presParOf" srcId="{EF01F3AE-7AC1-4143-B925-8987F3945D68}" destId="{6D1CA859-332C-499E-82A9-88A650860D73}" srcOrd="1" destOrd="0" presId="urn:microsoft.com/office/officeart/2009/layout/CircleArrowProcess"/>
    <dgm:cxn modelId="{C7614F5E-3858-4296-A0AF-4C079B3D5DA0}" type="presParOf" srcId="{EF01F3AE-7AC1-4143-B925-8987F3945D68}" destId="{3B8ADF2B-1968-4697-8A9A-8647F90BA882}" srcOrd="2" destOrd="0" presId="urn:microsoft.com/office/officeart/2009/layout/CircleArrowProcess"/>
    <dgm:cxn modelId="{E19ACBF2-EA1D-434F-A498-082722E11EF6}" type="presParOf" srcId="{3B8ADF2B-1968-4697-8A9A-8647F90BA882}" destId="{FABD1FE9-CD98-4DF5-8B08-3308DE464C20}" srcOrd="0" destOrd="0" presId="urn:microsoft.com/office/officeart/2009/layout/CircleArrowProcess"/>
    <dgm:cxn modelId="{AD82E727-4AAA-47CA-8F13-9249A8ACCF9C}" type="presParOf" srcId="{EF01F3AE-7AC1-4143-B925-8987F3945D68}" destId="{A93FC84C-8EF1-409A-9C42-FF7D538EAD4A}" srcOrd="3" destOrd="0" presId="urn:microsoft.com/office/officeart/2009/layout/CircleArrowProcess"/>
    <dgm:cxn modelId="{707B4342-CF8B-4C83-8A27-FE299DA7FB37}" type="presParOf" srcId="{EF01F3AE-7AC1-4143-B925-8987F3945D68}" destId="{B6AEC1C2-AAE0-4F6E-A6DA-E343A0C9734B}" srcOrd="4" destOrd="0" presId="urn:microsoft.com/office/officeart/2009/layout/CircleArrowProcess"/>
    <dgm:cxn modelId="{4BF0ABB8-5C55-4C45-ACD8-52E3643925DF}" type="presParOf" srcId="{B6AEC1C2-AAE0-4F6E-A6DA-E343A0C9734B}" destId="{A3C252BE-0E86-4B34-85B7-0EB16D686B50}" srcOrd="0" destOrd="0" presId="urn:microsoft.com/office/officeart/2009/layout/CircleArrowProcess"/>
    <dgm:cxn modelId="{9DB7A5D4-9EDF-4164-9EE2-840923E1D0AC}" type="presParOf" srcId="{EF01F3AE-7AC1-4143-B925-8987F3945D68}" destId="{07DC5B92-9D1E-4EE4-9371-5270B039BEC4}" srcOrd="5" destOrd="0" presId="urn:microsoft.com/office/officeart/2009/layout/CircleArrowProcess"/>
    <dgm:cxn modelId="{E6AB1255-344D-4120-B200-5533BF6D9E7F}" type="presParOf" srcId="{EF01F3AE-7AC1-4143-B925-8987F3945D68}" destId="{04C3AA49-32D4-4B0B-B008-53CF0E0B4E78}" srcOrd="6" destOrd="0" presId="urn:microsoft.com/office/officeart/2009/layout/CircleArrowProcess"/>
    <dgm:cxn modelId="{FEABD9FC-D523-4D7D-9DE2-408FDF8BA01F}" type="presParOf" srcId="{04C3AA49-32D4-4B0B-B008-53CF0E0B4E78}" destId="{4D4D68E3-59AA-4470-BFD1-0827D3D2BEFA}" srcOrd="0" destOrd="0" presId="urn:microsoft.com/office/officeart/2009/layout/CircleArrowProcess"/>
    <dgm:cxn modelId="{0554917F-F91C-4617-9E4E-029270086FAC}" type="presParOf" srcId="{EF01F3AE-7AC1-4143-B925-8987F3945D68}" destId="{1197001E-C197-4225-A9C0-CD7BEDF13CE9}" srcOrd="7" destOrd="0" presId="urn:microsoft.com/office/officeart/2009/layout/CircleArrowProcess"/>
    <dgm:cxn modelId="{7A5AD459-9FD2-4855-884F-8E6AE5103498}" type="presParOf" srcId="{EF01F3AE-7AC1-4143-B925-8987F3945D68}" destId="{5046B463-B93E-4AC8-AFC5-F321E60A2D23}" srcOrd="8" destOrd="0" presId="urn:microsoft.com/office/officeart/2009/layout/CircleArrowProcess"/>
    <dgm:cxn modelId="{C3D614B7-D71A-4256-8DFA-E2C77D7022FE}" type="presParOf" srcId="{5046B463-B93E-4AC8-AFC5-F321E60A2D23}" destId="{416E61AC-DCCE-49BF-B9CC-4CFDE692C2A0}" srcOrd="0" destOrd="0" presId="urn:microsoft.com/office/officeart/2009/layout/CircleArrowProcess"/>
    <dgm:cxn modelId="{43A25CDF-F708-44E6-80D8-C52311442971}" type="presParOf" srcId="{EF01F3AE-7AC1-4143-B925-8987F3945D68}" destId="{4B304E3B-4D10-48A8-85E3-B07715DBB9BA}" srcOrd="9" destOrd="0" presId="urn:microsoft.com/office/officeart/2009/layout/CircleArrowProcess"/>
    <dgm:cxn modelId="{6D4C4EC1-2C99-4096-8D62-A0B840C07A14}" type="presParOf" srcId="{EF01F3AE-7AC1-4143-B925-8987F3945D68}" destId="{0AC8635B-2A6F-4B43-ACBB-C720FFF5253E}" srcOrd="10" destOrd="0" presId="urn:microsoft.com/office/officeart/2009/layout/CircleArrowProcess"/>
    <dgm:cxn modelId="{A719718C-636B-4D9B-A924-C7DF1784F1B3}" type="presParOf" srcId="{0AC8635B-2A6F-4B43-ACBB-C720FFF5253E}" destId="{14634FAC-8B05-41E2-9F60-050B1117EDAB}" srcOrd="0" destOrd="0" presId="urn:microsoft.com/office/officeart/2009/layout/CircleArrowProcess"/>
    <dgm:cxn modelId="{E99E0E84-4F32-4600-BC50-48C27EF36267}" type="presParOf" srcId="{EF01F3AE-7AC1-4143-B925-8987F3945D68}" destId="{3399ABDB-1011-4040-B855-CAC9E8E1033F}" srcOrd="11" destOrd="0" presId="urn:microsoft.com/office/officeart/2009/layout/CircleArrowProcess"/>
    <dgm:cxn modelId="{726A9C9C-8CC9-4E14-A04F-99E3058837EC}" type="presParOf" srcId="{EF01F3AE-7AC1-4143-B925-8987F3945D68}" destId="{895E09E9-1CD3-456D-B68C-2B447E136E8E}" srcOrd="12" destOrd="0" presId="urn:microsoft.com/office/officeart/2009/layout/CircleArrowProcess"/>
    <dgm:cxn modelId="{F9059F6F-6958-4A24-A4E2-6B010E19E000}" type="presParOf" srcId="{895E09E9-1CD3-456D-B68C-2B447E136E8E}" destId="{05DD70CE-D34A-40CB-B845-66184CE53CB5}" srcOrd="0" destOrd="0" presId="urn:microsoft.com/office/officeart/2009/layout/CircleArrowProcess"/>
    <dgm:cxn modelId="{EA9D1D59-8B58-4312-9756-D8C946E02D30}" type="presParOf" srcId="{EF01F3AE-7AC1-4143-B925-8987F3945D68}" destId="{68C10A9C-4C93-4497-AF54-448AF7809695}" srcOrd="1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F269E3-C527-4DBE-BF35-CE3457B14BE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4D6D23C-788B-43A8-A8BA-ACD17A1EBF26}">
      <dgm:prSet phldrT="[Text]" custT="1"/>
      <dgm:spPr/>
      <dgm:t>
        <a:bodyPr/>
        <a:lstStyle/>
        <a:p>
          <a:r>
            <a:rPr lang="hr-HR" sz="1000" dirty="0"/>
            <a:t>Anksioznost</a:t>
          </a:r>
        </a:p>
      </dgm:t>
    </dgm:pt>
    <dgm:pt modelId="{32CD5CB1-37E6-4D13-B964-29B5AF2250E4}" type="parTrans" cxnId="{B1339C53-08C3-4294-BCEE-BF15696EEB3C}">
      <dgm:prSet/>
      <dgm:spPr/>
      <dgm:t>
        <a:bodyPr/>
        <a:lstStyle/>
        <a:p>
          <a:endParaRPr lang="hr-HR" sz="1000"/>
        </a:p>
      </dgm:t>
    </dgm:pt>
    <dgm:pt modelId="{958D62D2-E662-4707-B779-E08B2286943B}" type="sibTrans" cxnId="{B1339C53-08C3-4294-BCEE-BF15696EEB3C}">
      <dgm:prSet/>
      <dgm:spPr/>
      <dgm:t>
        <a:bodyPr/>
        <a:lstStyle/>
        <a:p>
          <a:endParaRPr lang="hr-HR" sz="1000"/>
        </a:p>
      </dgm:t>
    </dgm:pt>
    <dgm:pt modelId="{D851A540-3B41-487B-BB00-28970B43CDB8}">
      <dgm:prSet phldrT="[Text]" custT="1"/>
      <dgm:spPr/>
      <dgm:t>
        <a:bodyPr/>
        <a:lstStyle/>
        <a:p>
          <a:r>
            <a:rPr lang="hr-HR" sz="1000" dirty="0"/>
            <a:t>Razmišljam što ću raditi </a:t>
          </a:r>
        </a:p>
      </dgm:t>
    </dgm:pt>
    <dgm:pt modelId="{63A19D53-AAD9-4D78-988E-72C8A0B31BE5}" type="parTrans" cxnId="{9B3118F5-1CE1-4839-AC66-684F2525BF0D}">
      <dgm:prSet/>
      <dgm:spPr/>
      <dgm:t>
        <a:bodyPr/>
        <a:lstStyle/>
        <a:p>
          <a:endParaRPr lang="hr-HR" sz="1000"/>
        </a:p>
      </dgm:t>
    </dgm:pt>
    <dgm:pt modelId="{3B918E86-5272-40CB-B03F-5D589F5A1B1B}" type="sibTrans" cxnId="{9B3118F5-1CE1-4839-AC66-684F2525BF0D}">
      <dgm:prSet/>
      <dgm:spPr/>
      <dgm:t>
        <a:bodyPr/>
        <a:lstStyle/>
        <a:p>
          <a:endParaRPr lang="hr-HR" sz="1000"/>
        </a:p>
      </dgm:t>
    </dgm:pt>
    <dgm:pt modelId="{F20A3992-9D86-45D9-BF5E-28CE00F455D2}">
      <dgm:prSet phldrT="[Text]" custT="1"/>
      <dgm:spPr/>
      <dgm:t>
        <a:bodyPr/>
        <a:lstStyle/>
        <a:p>
          <a:r>
            <a:rPr lang="hr-HR" sz="1000" dirty="0"/>
            <a:t>Trebala bih platiti račune. Što ako nemam dovoljno novca</a:t>
          </a:r>
        </a:p>
      </dgm:t>
    </dgm:pt>
    <dgm:pt modelId="{C62D70D5-7875-4B1B-B203-84CD52BCDB29}" type="parTrans" cxnId="{AF698371-8FFF-4834-A19C-15BDE1EE0436}">
      <dgm:prSet/>
      <dgm:spPr/>
      <dgm:t>
        <a:bodyPr/>
        <a:lstStyle/>
        <a:p>
          <a:endParaRPr lang="hr-HR" sz="1000"/>
        </a:p>
      </dgm:t>
    </dgm:pt>
    <dgm:pt modelId="{F2EC0519-91C5-44DF-A20C-2241481073A0}" type="sibTrans" cxnId="{AF698371-8FFF-4834-A19C-15BDE1EE0436}">
      <dgm:prSet/>
      <dgm:spPr/>
      <dgm:t>
        <a:bodyPr/>
        <a:lstStyle/>
        <a:p>
          <a:endParaRPr lang="hr-HR" sz="1000"/>
        </a:p>
      </dgm:t>
    </dgm:pt>
    <dgm:pt modelId="{28A95B98-C57C-43E8-B342-41C1DC59ED73}">
      <dgm:prSet phldrT="[Text]" custT="1"/>
      <dgm:spPr/>
      <dgm:t>
        <a:bodyPr/>
        <a:lstStyle/>
        <a:p>
          <a:r>
            <a:rPr lang="hr-HR" sz="1000" dirty="0"/>
            <a:t>Anksioznost</a:t>
          </a:r>
        </a:p>
      </dgm:t>
    </dgm:pt>
    <dgm:pt modelId="{8C165D5E-DE08-4EF8-8962-AB7968972A7E}" type="parTrans" cxnId="{8C5B6DEC-9C0C-4F35-BFF4-12B7B6BDD5DB}">
      <dgm:prSet/>
      <dgm:spPr/>
      <dgm:t>
        <a:bodyPr/>
        <a:lstStyle/>
        <a:p>
          <a:endParaRPr lang="hr-HR" sz="1000"/>
        </a:p>
      </dgm:t>
    </dgm:pt>
    <dgm:pt modelId="{03D0BFB9-0E59-48EA-A7AE-3152BC78C1D3}" type="sibTrans" cxnId="{8C5B6DEC-9C0C-4F35-BFF4-12B7B6BDD5DB}">
      <dgm:prSet/>
      <dgm:spPr/>
      <dgm:t>
        <a:bodyPr/>
        <a:lstStyle/>
        <a:p>
          <a:endParaRPr lang="hr-HR" sz="1000"/>
        </a:p>
      </dgm:t>
    </dgm:pt>
    <dgm:pt modelId="{2999B70F-4588-40CE-94EF-2A7EFE7712CA}">
      <dgm:prSet phldrT="[Text]" custT="1"/>
      <dgm:spPr/>
      <dgm:t>
        <a:bodyPr/>
        <a:lstStyle/>
        <a:p>
          <a:r>
            <a:rPr lang="hr-HR" sz="1000" dirty="0"/>
            <a:t>Sjedim i ruminiram o nedostatku novca</a:t>
          </a:r>
        </a:p>
      </dgm:t>
    </dgm:pt>
    <dgm:pt modelId="{3B2ABB00-62D6-4C2E-AA43-2759829ADDC9}" type="parTrans" cxnId="{4FDDC039-DFC0-4B0E-A313-969F5627DAC8}">
      <dgm:prSet/>
      <dgm:spPr/>
      <dgm:t>
        <a:bodyPr/>
        <a:lstStyle/>
        <a:p>
          <a:endParaRPr lang="hr-HR" sz="1000"/>
        </a:p>
      </dgm:t>
    </dgm:pt>
    <dgm:pt modelId="{DB062E09-413F-444C-9C99-07686626840F}" type="sibTrans" cxnId="{4FDDC039-DFC0-4B0E-A313-969F5627DAC8}">
      <dgm:prSet/>
      <dgm:spPr/>
      <dgm:t>
        <a:bodyPr/>
        <a:lstStyle/>
        <a:p>
          <a:endParaRPr lang="hr-HR" sz="1000"/>
        </a:p>
      </dgm:t>
    </dgm:pt>
    <dgm:pt modelId="{187ADDF0-6B14-4A5E-9008-383A808606D8}">
      <dgm:prSet phldrT="[Text]" custT="1"/>
      <dgm:spPr/>
      <dgm:t>
        <a:bodyPr/>
        <a:lstStyle/>
        <a:p>
          <a:r>
            <a:rPr lang="hr-HR" sz="1000" dirty="0"/>
            <a:t>Napetost u tijelu</a:t>
          </a:r>
        </a:p>
      </dgm:t>
    </dgm:pt>
    <dgm:pt modelId="{B112244F-7447-43D8-8F87-8E9D662D08AE}" type="parTrans" cxnId="{D0E510FB-FA48-43BC-9F48-1FA436B60FB6}">
      <dgm:prSet/>
      <dgm:spPr/>
      <dgm:t>
        <a:bodyPr/>
        <a:lstStyle/>
        <a:p>
          <a:endParaRPr lang="hr-HR" sz="1000"/>
        </a:p>
      </dgm:t>
    </dgm:pt>
    <dgm:pt modelId="{086B4669-B9E7-43FD-BB67-81B3864D85B7}" type="sibTrans" cxnId="{D0E510FB-FA48-43BC-9F48-1FA436B60FB6}">
      <dgm:prSet/>
      <dgm:spPr/>
      <dgm:t>
        <a:bodyPr/>
        <a:lstStyle/>
        <a:p>
          <a:endParaRPr lang="hr-HR" sz="1000"/>
        </a:p>
      </dgm:t>
    </dgm:pt>
    <dgm:pt modelId="{962CFF5D-1ADB-478E-8A96-F59BAC00C409}">
      <dgm:prSet phldrT="[Text]" custT="1"/>
      <dgm:spPr/>
      <dgm:t>
        <a:bodyPr/>
        <a:lstStyle/>
        <a:p>
          <a:r>
            <a:rPr lang="hr-HR" sz="1000" dirty="0"/>
            <a:t>Primjećujem kako se osjećam</a:t>
          </a:r>
        </a:p>
      </dgm:t>
    </dgm:pt>
    <dgm:pt modelId="{673F991C-AA33-47A9-B936-25A4A9072AC7}" type="parTrans" cxnId="{F94083FC-46BD-471C-8F4C-B7844F7BF519}">
      <dgm:prSet/>
      <dgm:spPr/>
      <dgm:t>
        <a:bodyPr/>
        <a:lstStyle/>
        <a:p>
          <a:endParaRPr lang="hr-HR" sz="1000"/>
        </a:p>
      </dgm:t>
    </dgm:pt>
    <dgm:pt modelId="{94CAF2EB-4755-4D13-A410-F8970757E284}" type="sibTrans" cxnId="{F94083FC-46BD-471C-8F4C-B7844F7BF519}">
      <dgm:prSet/>
      <dgm:spPr/>
      <dgm:t>
        <a:bodyPr/>
        <a:lstStyle/>
        <a:p>
          <a:endParaRPr lang="hr-HR" sz="1000"/>
        </a:p>
      </dgm:t>
    </dgm:pt>
    <dgm:pt modelId="{1752847F-277F-4DD6-9FFF-9459AE77F57D}">
      <dgm:prSet phldrT="[Text]"/>
      <dgm:spPr/>
      <dgm:t>
        <a:bodyPr/>
        <a:lstStyle/>
        <a:p>
          <a:endParaRPr lang="hr-HR" sz="1000"/>
        </a:p>
      </dgm:t>
    </dgm:pt>
    <dgm:pt modelId="{7A7D5F31-A2EE-4344-AF6B-A52BCCC2D2C6}" type="parTrans" cxnId="{D8496712-E445-4B69-9C5A-FD6F132E5910}">
      <dgm:prSet/>
      <dgm:spPr/>
      <dgm:t>
        <a:bodyPr/>
        <a:lstStyle/>
        <a:p>
          <a:endParaRPr lang="hr-HR" sz="1000"/>
        </a:p>
      </dgm:t>
    </dgm:pt>
    <dgm:pt modelId="{B304408C-22A0-46A8-8C92-701F70E6637C}" type="sibTrans" cxnId="{D8496712-E445-4B69-9C5A-FD6F132E5910}">
      <dgm:prSet/>
      <dgm:spPr/>
      <dgm:t>
        <a:bodyPr/>
        <a:lstStyle/>
        <a:p>
          <a:endParaRPr lang="hr-HR" sz="1000"/>
        </a:p>
      </dgm:t>
    </dgm:pt>
    <dgm:pt modelId="{4A91E6DC-AB83-49B1-9208-41D5880EA429}">
      <dgm:prSet phldrT="[Text]"/>
      <dgm:spPr/>
      <dgm:t>
        <a:bodyPr/>
        <a:lstStyle/>
        <a:p>
          <a:endParaRPr lang="hr-HR" sz="1000"/>
        </a:p>
      </dgm:t>
    </dgm:pt>
    <dgm:pt modelId="{7C47681D-8B51-48FA-AA21-6259C1F0523F}" type="parTrans" cxnId="{D5602CCC-F6EF-42C8-9C7B-CC4364276025}">
      <dgm:prSet/>
      <dgm:spPr/>
      <dgm:t>
        <a:bodyPr/>
        <a:lstStyle/>
        <a:p>
          <a:endParaRPr lang="hr-HR" sz="1000"/>
        </a:p>
      </dgm:t>
    </dgm:pt>
    <dgm:pt modelId="{2D3D0F07-3297-43FA-BB3E-AEA8F8751B45}" type="sibTrans" cxnId="{D5602CCC-F6EF-42C8-9C7B-CC4364276025}">
      <dgm:prSet/>
      <dgm:spPr/>
      <dgm:t>
        <a:bodyPr/>
        <a:lstStyle/>
        <a:p>
          <a:endParaRPr lang="hr-HR" sz="1000"/>
        </a:p>
      </dgm:t>
    </dgm:pt>
    <dgm:pt modelId="{C71E6ACA-1EE4-47C4-B7C2-EA81DE1C0D2D}">
      <dgm:prSet phldrT="[Text]"/>
      <dgm:spPr/>
      <dgm:t>
        <a:bodyPr/>
        <a:lstStyle/>
        <a:p>
          <a:endParaRPr lang="hr-HR" sz="1000"/>
        </a:p>
      </dgm:t>
    </dgm:pt>
    <dgm:pt modelId="{9D73DFA0-1BB7-40E3-9AED-F7209661AABB}" type="parTrans" cxnId="{20A2703A-41D6-4B9B-B470-10E5C051580C}">
      <dgm:prSet/>
      <dgm:spPr/>
      <dgm:t>
        <a:bodyPr/>
        <a:lstStyle/>
        <a:p>
          <a:endParaRPr lang="hr-HR" sz="1000"/>
        </a:p>
      </dgm:t>
    </dgm:pt>
    <dgm:pt modelId="{ED4578D4-9839-487A-8CB9-F96B84BFB6A3}" type="sibTrans" cxnId="{20A2703A-41D6-4B9B-B470-10E5C051580C}">
      <dgm:prSet/>
      <dgm:spPr/>
      <dgm:t>
        <a:bodyPr/>
        <a:lstStyle/>
        <a:p>
          <a:endParaRPr lang="hr-HR" sz="1000"/>
        </a:p>
      </dgm:t>
    </dgm:pt>
    <dgm:pt modelId="{1809962C-CACE-4BCE-83FB-AA36872AE070}">
      <dgm:prSet phldrT="[Text]"/>
      <dgm:spPr/>
      <dgm:t>
        <a:bodyPr/>
        <a:lstStyle/>
        <a:p>
          <a:endParaRPr lang="hr-HR" sz="1000"/>
        </a:p>
      </dgm:t>
    </dgm:pt>
    <dgm:pt modelId="{013F78A6-2E50-4D45-9D89-DE0DA33B909F}" type="parTrans" cxnId="{3211C4B0-3EBC-45E8-AE5F-AB812163C048}">
      <dgm:prSet/>
      <dgm:spPr/>
      <dgm:t>
        <a:bodyPr/>
        <a:lstStyle/>
        <a:p>
          <a:endParaRPr lang="hr-HR" sz="1000"/>
        </a:p>
      </dgm:t>
    </dgm:pt>
    <dgm:pt modelId="{612F0CEB-FE04-4F69-9823-5FD7917E68B3}" type="sibTrans" cxnId="{3211C4B0-3EBC-45E8-AE5F-AB812163C048}">
      <dgm:prSet/>
      <dgm:spPr/>
      <dgm:t>
        <a:bodyPr/>
        <a:lstStyle/>
        <a:p>
          <a:endParaRPr lang="hr-HR" sz="1000"/>
        </a:p>
      </dgm:t>
    </dgm:pt>
    <dgm:pt modelId="{B08D8520-B4C3-462C-BB7E-579133086212}">
      <dgm:prSet phldrT="[Text]"/>
      <dgm:spPr/>
      <dgm:t>
        <a:bodyPr/>
        <a:lstStyle/>
        <a:p>
          <a:endParaRPr lang="hr-HR" sz="1000"/>
        </a:p>
      </dgm:t>
    </dgm:pt>
    <dgm:pt modelId="{404F782A-43DA-4076-A351-47FB63ACD932}" type="parTrans" cxnId="{73DA0A28-B502-4B72-80C0-E626499811E1}">
      <dgm:prSet/>
      <dgm:spPr/>
      <dgm:t>
        <a:bodyPr/>
        <a:lstStyle/>
        <a:p>
          <a:endParaRPr lang="hr-HR" sz="1000"/>
        </a:p>
      </dgm:t>
    </dgm:pt>
    <dgm:pt modelId="{EC7E1314-F5BA-4C91-A1AA-9B564756F851}" type="sibTrans" cxnId="{73DA0A28-B502-4B72-80C0-E626499811E1}">
      <dgm:prSet/>
      <dgm:spPr/>
      <dgm:t>
        <a:bodyPr/>
        <a:lstStyle/>
        <a:p>
          <a:endParaRPr lang="hr-HR" sz="1000"/>
        </a:p>
      </dgm:t>
    </dgm:pt>
    <dgm:pt modelId="{E7CF4F36-BB8D-4BE9-898B-DAC6BDA57E0E}">
      <dgm:prSet phldrT="[Text]"/>
      <dgm:spPr/>
      <dgm:t>
        <a:bodyPr/>
        <a:lstStyle/>
        <a:p>
          <a:endParaRPr lang="hr-HR" sz="1000"/>
        </a:p>
      </dgm:t>
    </dgm:pt>
    <dgm:pt modelId="{378C7182-83D7-461D-84B7-188129CC8A70}" type="parTrans" cxnId="{A43E1624-A3EE-4D13-8642-F073F50E5ABF}">
      <dgm:prSet/>
      <dgm:spPr/>
      <dgm:t>
        <a:bodyPr/>
        <a:lstStyle/>
        <a:p>
          <a:endParaRPr lang="hr-HR" sz="1000"/>
        </a:p>
      </dgm:t>
    </dgm:pt>
    <dgm:pt modelId="{1F4CCBDA-B0FB-46CE-BED4-13E15D149394}" type="sibTrans" cxnId="{A43E1624-A3EE-4D13-8642-F073F50E5ABF}">
      <dgm:prSet/>
      <dgm:spPr/>
      <dgm:t>
        <a:bodyPr/>
        <a:lstStyle/>
        <a:p>
          <a:endParaRPr lang="hr-HR" sz="1000"/>
        </a:p>
      </dgm:t>
    </dgm:pt>
    <dgm:pt modelId="{0786F628-212F-4683-B25F-72C41BFEDE27}">
      <dgm:prSet phldrT="[Text]"/>
      <dgm:spPr/>
      <dgm:t>
        <a:bodyPr/>
        <a:lstStyle/>
        <a:p>
          <a:endParaRPr lang="hr-HR" sz="1000"/>
        </a:p>
      </dgm:t>
    </dgm:pt>
    <dgm:pt modelId="{4B9463FB-F5A1-4250-8455-F4ACE15313B7}" type="parTrans" cxnId="{0648D593-E07E-4F2C-ACA2-A2B8970F7E98}">
      <dgm:prSet/>
      <dgm:spPr/>
      <dgm:t>
        <a:bodyPr/>
        <a:lstStyle/>
        <a:p>
          <a:endParaRPr lang="hr-HR" sz="1000"/>
        </a:p>
      </dgm:t>
    </dgm:pt>
    <dgm:pt modelId="{8B692814-C01E-4653-ABFE-347AC1A484F6}" type="sibTrans" cxnId="{0648D593-E07E-4F2C-ACA2-A2B8970F7E98}">
      <dgm:prSet/>
      <dgm:spPr/>
      <dgm:t>
        <a:bodyPr/>
        <a:lstStyle/>
        <a:p>
          <a:endParaRPr lang="hr-HR" sz="1000"/>
        </a:p>
      </dgm:t>
    </dgm:pt>
    <dgm:pt modelId="{69B141C7-D435-4278-BC62-70223A9B74CC}">
      <dgm:prSet phldrT="[Text]"/>
      <dgm:spPr/>
      <dgm:t>
        <a:bodyPr/>
        <a:lstStyle/>
        <a:p>
          <a:endParaRPr lang="hr-HR" sz="1000"/>
        </a:p>
      </dgm:t>
    </dgm:pt>
    <dgm:pt modelId="{0F034FA7-0651-4A1A-A71A-C343DA22217C}" type="parTrans" cxnId="{9C6BD9FC-5055-42D2-A9B2-33B6BA999142}">
      <dgm:prSet/>
      <dgm:spPr/>
      <dgm:t>
        <a:bodyPr/>
        <a:lstStyle/>
        <a:p>
          <a:endParaRPr lang="hr-HR" sz="1000"/>
        </a:p>
      </dgm:t>
    </dgm:pt>
    <dgm:pt modelId="{9D7B4FC7-8710-4915-981C-631254CD12D4}" type="sibTrans" cxnId="{9C6BD9FC-5055-42D2-A9B2-33B6BA999142}">
      <dgm:prSet/>
      <dgm:spPr/>
      <dgm:t>
        <a:bodyPr/>
        <a:lstStyle/>
        <a:p>
          <a:endParaRPr lang="hr-HR" sz="1000"/>
        </a:p>
      </dgm:t>
    </dgm:pt>
    <dgm:pt modelId="{722E6FFB-F170-4156-9D00-E853390DDF40}">
      <dgm:prSet phldrT="[Text]"/>
      <dgm:spPr/>
      <dgm:t>
        <a:bodyPr/>
        <a:lstStyle/>
        <a:p>
          <a:endParaRPr lang="hr-HR" sz="1000"/>
        </a:p>
      </dgm:t>
    </dgm:pt>
    <dgm:pt modelId="{0A1FA12C-6BAB-43A4-8B88-7CDDB848425F}" type="parTrans" cxnId="{38A6C7C7-53B3-4BEC-8FCA-F875CAE704E2}">
      <dgm:prSet/>
      <dgm:spPr/>
      <dgm:t>
        <a:bodyPr/>
        <a:lstStyle/>
        <a:p>
          <a:endParaRPr lang="hr-HR" sz="1000"/>
        </a:p>
      </dgm:t>
    </dgm:pt>
    <dgm:pt modelId="{062727D6-C639-4106-AC5A-632AC530C83D}" type="sibTrans" cxnId="{38A6C7C7-53B3-4BEC-8FCA-F875CAE704E2}">
      <dgm:prSet/>
      <dgm:spPr/>
      <dgm:t>
        <a:bodyPr/>
        <a:lstStyle/>
        <a:p>
          <a:endParaRPr lang="hr-HR" sz="1000"/>
        </a:p>
      </dgm:t>
    </dgm:pt>
    <dgm:pt modelId="{63677016-9A19-411E-8520-E48D9A6BEF30}">
      <dgm:prSet phldrT="[Text]"/>
      <dgm:spPr/>
      <dgm:t>
        <a:bodyPr/>
        <a:lstStyle/>
        <a:p>
          <a:endParaRPr lang="hr-HR" sz="1000"/>
        </a:p>
      </dgm:t>
    </dgm:pt>
    <dgm:pt modelId="{C2D3E0EB-94E9-4822-ADD1-46952344C866}" type="parTrans" cxnId="{F821B1B1-0491-429E-805E-6C1E98BE880B}">
      <dgm:prSet/>
      <dgm:spPr/>
      <dgm:t>
        <a:bodyPr/>
        <a:lstStyle/>
        <a:p>
          <a:endParaRPr lang="hr-HR" sz="1000"/>
        </a:p>
      </dgm:t>
    </dgm:pt>
    <dgm:pt modelId="{FBE88178-79CE-419D-AF0B-ED794A821117}" type="sibTrans" cxnId="{F821B1B1-0491-429E-805E-6C1E98BE880B}">
      <dgm:prSet/>
      <dgm:spPr/>
      <dgm:t>
        <a:bodyPr/>
        <a:lstStyle/>
        <a:p>
          <a:endParaRPr lang="hr-HR" sz="1000"/>
        </a:p>
      </dgm:t>
    </dgm:pt>
    <dgm:pt modelId="{F70131C7-6D63-48DC-B61E-D9A826E9A137}">
      <dgm:prSet phldrT="[Text]"/>
      <dgm:spPr/>
      <dgm:t>
        <a:bodyPr/>
        <a:lstStyle/>
        <a:p>
          <a:endParaRPr lang="hr-HR" sz="1000"/>
        </a:p>
      </dgm:t>
    </dgm:pt>
    <dgm:pt modelId="{C0548579-8374-4E54-9FEA-F46F9631AB71}" type="parTrans" cxnId="{A88DD943-71FA-4251-9E0A-B22333978792}">
      <dgm:prSet/>
      <dgm:spPr/>
      <dgm:t>
        <a:bodyPr/>
        <a:lstStyle/>
        <a:p>
          <a:endParaRPr lang="hr-HR" sz="1000"/>
        </a:p>
      </dgm:t>
    </dgm:pt>
    <dgm:pt modelId="{4809F9AA-1726-488D-8626-DD2D23A4805C}" type="sibTrans" cxnId="{A88DD943-71FA-4251-9E0A-B22333978792}">
      <dgm:prSet/>
      <dgm:spPr/>
      <dgm:t>
        <a:bodyPr/>
        <a:lstStyle/>
        <a:p>
          <a:endParaRPr lang="hr-HR" sz="1000"/>
        </a:p>
      </dgm:t>
    </dgm:pt>
    <dgm:pt modelId="{C2F2A4C2-2E03-48C3-BE68-120129701DC7}">
      <dgm:prSet phldrT="[Text]"/>
      <dgm:spPr/>
      <dgm:t>
        <a:bodyPr/>
        <a:lstStyle/>
        <a:p>
          <a:endParaRPr lang="hr-HR" sz="1000"/>
        </a:p>
      </dgm:t>
    </dgm:pt>
    <dgm:pt modelId="{A540AB28-166B-44B2-AB05-8AD1619B68B4}" type="parTrans" cxnId="{3C1D66BB-EEB7-42F8-92C3-22603E9E4287}">
      <dgm:prSet/>
      <dgm:spPr/>
      <dgm:t>
        <a:bodyPr/>
        <a:lstStyle/>
        <a:p>
          <a:endParaRPr lang="hr-HR" sz="1000"/>
        </a:p>
      </dgm:t>
    </dgm:pt>
    <dgm:pt modelId="{5CB5351C-4D45-42A6-864E-D827737C16BF}" type="sibTrans" cxnId="{3C1D66BB-EEB7-42F8-92C3-22603E9E4287}">
      <dgm:prSet/>
      <dgm:spPr/>
      <dgm:t>
        <a:bodyPr/>
        <a:lstStyle/>
        <a:p>
          <a:endParaRPr lang="hr-HR" sz="1000"/>
        </a:p>
      </dgm:t>
    </dgm:pt>
    <dgm:pt modelId="{EF01F3AE-7AC1-4143-B925-8987F3945D68}" type="pres">
      <dgm:prSet presAssocID="{6BF269E3-C527-4DBE-BF35-CE3457B14BE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BF974772-492E-4CEB-BA3B-038AF11D269B}" type="pres">
      <dgm:prSet presAssocID="{14D6D23C-788B-43A8-A8BA-ACD17A1EBF26}" presName="Accent1" presStyleCnt="0"/>
      <dgm:spPr/>
    </dgm:pt>
    <dgm:pt modelId="{505CC377-E852-48C3-BCDF-EA3029A041D3}" type="pres">
      <dgm:prSet presAssocID="{14D6D23C-788B-43A8-A8BA-ACD17A1EBF26}" presName="Accent" presStyleLbl="node1" presStyleIdx="0" presStyleCnt="7"/>
      <dgm:spPr>
        <a:solidFill>
          <a:schemeClr val="accent6">
            <a:lumMod val="60000"/>
            <a:lumOff val="40000"/>
          </a:schemeClr>
        </a:solidFill>
      </dgm:spPr>
    </dgm:pt>
    <dgm:pt modelId="{D711BC68-4757-46E1-BF9E-00037D8989B8}" type="pres">
      <dgm:prSet presAssocID="{14D6D23C-788B-43A8-A8BA-ACD17A1EBF26}" presName="Parent1" presStyleLbl="revTx" presStyleIdx="0" presStyleCnt="7">
        <dgm:presLayoutVars>
          <dgm:chMax val="1"/>
          <dgm:chPref val="1"/>
          <dgm:bulletEnabled val="1"/>
        </dgm:presLayoutVars>
      </dgm:prSet>
      <dgm:spPr/>
    </dgm:pt>
    <dgm:pt modelId="{9978AAB3-901C-4186-862B-3755ABA34C97}" type="pres">
      <dgm:prSet presAssocID="{D851A540-3B41-487B-BB00-28970B43CDB8}" presName="Accent2" presStyleCnt="0"/>
      <dgm:spPr/>
    </dgm:pt>
    <dgm:pt modelId="{9C55F2B3-4C8D-4BB8-9B09-0830AD119CEF}" type="pres">
      <dgm:prSet presAssocID="{D851A540-3B41-487B-BB00-28970B43CDB8}" presName="Accent" presStyleLbl="node1" presStyleIdx="1" presStyleCnt="7"/>
      <dgm:spPr/>
    </dgm:pt>
    <dgm:pt modelId="{D074F4F5-22EB-4930-8885-34E7641B3460}" type="pres">
      <dgm:prSet presAssocID="{D851A540-3B41-487B-BB00-28970B43CDB8}" presName="Parent2" presStyleLbl="revTx" presStyleIdx="1" presStyleCnt="7">
        <dgm:presLayoutVars>
          <dgm:chMax val="1"/>
          <dgm:chPref val="1"/>
          <dgm:bulletEnabled val="1"/>
        </dgm:presLayoutVars>
      </dgm:prSet>
      <dgm:spPr/>
    </dgm:pt>
    <dgm:pt modelId="{1A71BEC3-6917-4DD8-9F03-4EED0FE45676}" type="pres">
      <dgm:prSet presAssocID="{F20A3992-9D86-45D9-BF5E-28CE00F455D2}" presName="Accent3" presStyleCnt="0"/>
      <dgm:spPr/>
    </dgm:pt>
    <dgm:pt modelId="{7FBBA193-ADA0-4133-A4BD-6B1F01BD2E50}" type="pres">
      <dgm:prSet presAssocID="{F20A3992-9D86-45D9-BF5E-28CE00F455D2}" presName="Accent" presStyleLbl="node1" presStyleIdx="2" presStyleCnt="7"/>
      <dgm:spPr>
        <a:solidFill>
          <a:srgbClr val="FFC000"/>
        </a:solidFill>
      </dgm:spPr>
    </dgm:pt>
    <dgm:pt modelId="{2FBD6D61-E50F-4D3C-A41F-5B948EEE309C}" type="pres">
      <dgm:prSet presAssocID="{F20A3992-9D86-45D9-BF5E-28CE00F455D2}" presName="Parent3" presStyleLbl="revTx" presStyleIdx="2" presStyleCnt="7" custScaleX="138230">
        <dgm:presLayoutVars>
          <dgm:chMax val="1"/>
          <dgm:chPref val="1"/>
          <dgm:bulletEnabled val="1"/>
        </dgm:presLayoutVars>
      </dgm:prSet>
      <dgm:spPr/>
    </dgm:pt>
    <dgm:pt modelId="{4A35ECB2-4F31-4D8C-B87D-1872C1A1D43A}" type="pres">
      <dgm:prSet presAssocID="{28A95B98-C57C-43E8-B342-41C1DC59ED73}" presName="Accent4" presStyleCnt="0"/>
      <dgm:spPr/>
    </dgm:pt>
    <dgm:pt modelId="{BC4ED940-A115-41CC-8FB9-E243F41C5BD0}" type="pres">
      <dgm:prSet presAssocID="{28A95B98-C57C-43E8-B342-41C1DC59ED73}" presName="Accent" presStyleLbl="node1" presStyleIdx="3" presStyleCnt="7"/>
      <dgm:spPr>
        <a:solidFill>
          <a:schemeClr val="accent6">
            <a:lumMod val="60000"/>
            <a:lumOff val="40000"/>
          </a:schemeClr>
        </a:solidFill>
      </dgm:spPr>
    </dgm:pt>
    <dgm:pt modelId="{AD060B1A-719E-4C50-9D13-D4F3D7BEC8BF}" type="pres">
      <dgm:prSet presAssocID="{28A95B98-C57C-43E8-B342-41C1DC59ED73}" presName="Parent4" presStyleLbl="revTx" presStyleIdx="3" presStyleCnt="7">
        <dgm:presLayoutVars>
          <dgm:chMax val="1"/>
          <dgm:chPref val="1"/>
          <dgm:bulletEnabled val="1"/>
        </dgm:presLayoutVars>
      </dgm:prSet>
      <dgm:spPr/>
    </dgm:pt>
    <dgm:pt modelId="{1DCC3E0C-1F5F-4763-A0BB-146CA892FDAC}" type="pres">
      <dgm:prSet presAssocID="{2999B70F-4588-40CE-94EF-2A7EFE7712CA}" presName="Accent5" presStyleCnt="0"/>
      <dgm:spPr/>
    </dgm:pt>
    <dgm:pt modelId="{1F611864-6140-426E-8691-67A00AFEE879}" type="pres">
      <dgm:prSet presAssocID="{2999B70F-4588-40CE-94EF-2A7EFE7712CA}" presName="Accent" presStyleLbl="node1" presStyleIdx="4" presStyleCnt="7"/>
      <dgm:spPr>
        <a:solidFill>
          <a:srgbClr val="7030A0"/>
        </a:solidFill>
      </dgm:spPr>
    </dgm:pt>
    <dgm:pt modelId="{E8D57396-3944-4743-87E2-8AA73A6A1E6B}" type="pres">
      <dgm:prSet presAssocID="{2999B70F-4588-40CE-94EF-2A7EFE7712CA}" presName="Parent5" presStyleLbl="revTx" presStyleIdx="4" presStyleCnt="7">
        <dgm:presLayoutVars>
          <dgm:chMax val="1"/>
          <dgm:chPref val="1"/>
          <dgm:bulletEnabled val="1"/>
        </dgm:presLayoutVars>
      </dgm:prSet>
      <dgm:spPr/>
    </dgm:pt>
    <dgm:pt modelId="{819488DE-3D9A-4B46-98E8-908343D8AE5E}" type="pres">
      <dgm:prSet presAssocID="{187ADDF0-6B14-4A5E-9008-383A808606D8}" presName="Accent6" presStyleCnt="0"/>
      <dgm:spPr/>
    </dgm:pt>
    <dgm:pt modelId="{36AEA365-14DC-4795-A1F0-903FB3EC1DE1}" type="pres">
      <dgm:prSet presAssocID="{187ADDF0-6B14-4A5E-9008-383A808606D8}" presName="Accent" presStyleLbl="node1" presStyleIdx="5" presStyleCnt="7"/>
      <dgm:spPr>
        <a:solidFill>
          <a:srgbClr val="FF0000"/>
        </a:solidFill>
      </dgm:spPr>
    </dgm:pt>
    <dgm:pt modelId="{3AFA38A0-DB18-495A-8EC7-F1263E34E697}" type="pres">
      <dgm:prSet presAssocID="{187ADDF0-6B14-4A5E-9008-383A808606D8}" presName="Parent6" presStyleLbl="revTx" presStyleIdx="5" presStyleCnt="7">
        <dgm:presLayoutVars>
          <dgm:chMax val="1"/>
          <dgm:chPref val="1"/>
          <dgm:bulletEnabled val="1"/>
        </dgm:presLayoutVars>
      </dgm:prSet>
      <dgm:spPr/>
    </dgm:pt>
    <dgm:pt modelId="{420223E5-3F6A-4637-9A07-262A26E0CB36}" type="pres">
      <dgm:prSet presAssocID="{962CFF5D-1ADB-478E-8A96-F59BAC00C409}" presName="Accent7" presStyleCnt="0"/>
      <dgm:spPr/>
    </dgm:pt>
    <dgm:pt modelId="{AF4B9F0C-A124-4927-BAC8-99D901AAA29F}" type="pres">
      <dgm:prSet presAssocID="{962CFF5D-1ADB-478E-8A96-F59BAC00C409}" presName="Accent" presStyleLbl="node1" presStyleIdx="6" presStyleCnt="7"/>
      <dgm:spPr/>
    </dgm:pt>
    <dgm:pt modelId="{883EB325-E5D3-4685-BC7B-14AB21E07CA9}" type="pres">
      <dgm:prSet presAssocID="{962CFF5D-1ADB-478E-8A96-F59BAC00C409}" presName="Parent7" presStyleLbl="revTx" presStyleIdx="6" presStyleCnt="7">
        <dgm:presLayoutVars>
          <dgm:chMax val="1"/>
          <dgm:chPref val="1"/>
          <dgm:bulletEnabled val="1"/>
        </dgm:presLayoutVars>
      </dgm:prSet>
      <dgm:spPr/>
    </dgm:pt>
  </dgm:ptLst>
  <dgm:cxnLst>
    <dgm:cxn modelId="{D8496712-E445-4B69-9C5A-FD6F132E5910}" srcId="{6BF269E3-C527-4DBE-BF35-CE3457B14BE7}" destId="{1752847F-277F-4DD6-9FFF-9459AE77F57D}" srcOrd="7" destOrd="0" parTransId="{7A7D5F31-A2EE-4344-AF6B-A52BCCC2D2C6}" sibTransId="{B304408C-22A0-46A8-8C92-701F70E6637C}"/>
    <dgm:cxn modelId="{A43E1624-A3EE-4D13-8642-F073F50E5ABF}" srcId="{6BF269E3-C527-4DBE-BF35-CE3457B14BE7}" destId="{E7CF4F36-BB8D-4BE9-898B-DAC6BDA57E0E}" srcOrd="12" destOrd="0" parTransId="{378C7182-83D7-461D-84B7-188129CC8A70}" sibTransId="{1F4CCBDA-B0FB-46CE-BED4-13E15D149394}"/>
    <dgm:cxn modelId="{73DA0A28-B502-4B72-80C0-E626499811E1}" srcId="{6BF269E3-C527-4DBE-BF35-CE3457B14BE7}" destId="{B08D8520-B4C3-462C-BB7E-579133086212}" srcOrd="11" destOrd="0" parTransId="{404F782A-43DA-4076-A351-47FB63ACD932}" sibTransId="{EC7E1314-F5BA-4C91-A1AA-9B564756F851}"/>
    <dgm:cxn modelId="{DC338A2C-B89E-4E9C-9099-17484BB8B652}" type="presOf" srcId="{962CFF5D-1ADB-478E-8A96-F59BAC00C409}" destId="{883EB325-E5D3-4685-BC7B-14AB21E07CA9}" srcOrd="0" destOrd="0" presId="urn:microsoft.com/office/officeart/2009/layout/CircleArrowProcess"/>
    <dgm:cxn modelId="{4FDDC039-DFC0-4B0E-A313-969F5627DAC8}" srcId="{6BF269E3-C527-4DBE-BF35-CE3457B14BE7}" destId="{2999B70F-4588-40CE-94EF-2A7EFE7712CA}" srcOrd="4" destOrd="0" parTransId="{3B2ABB00-62D6-4C2E-AA43-2759829ADDC9}" sibTransId="{DB062E09-413F-444C-9C99-07686626840F}"/>
    <dgm:cxn modelId="{20A2703A-41D6-4B9B-B470-10E5C051580C}" srcId="{6BF269E3-C527-4DBE-BF35-CE3457B14BE7}" destId="{C71E6ACA-1EE4-47C4-B7C2-EA81DE1C0D2D}" srcOrd="9" destOrd="0" parTransId="{9D73DFA0-1BB7-40E3-9AED-F7209661AABB}" sibTransId="{ED4578D4-9839-487A-8CB9-F96B84BFB6A3}"/>
    <dgm:cxn modelId="{E74C705F-B1EA-431C-BC30-503A3E895CC3}" type="presOf" srcId="{28A95B98-C57C-43E8-B342-41C1DC59ED73}" destId="{AD060B1A-719E-4C50-9D13-D4F3D7BEC8BF}" srcOrd="0" destOrd="0" presId="urn:microsoft.com/office/officeart/2009/layout/CircleArrowProcess"/>
    <dgm:cxn modelId="{A88DD943-71FA-4251-9E0A-B22333978792}" srcId="{6BF269E3-C527-4DBE-BF35-CE3457B14BE7}" destId="{F70131C7-6D63-48DC-B61E-D9A826E9A137}" srcOrd="17" destOrd="0" parTransId="{C0548579-8374-4E54-9FEA-F46F9631AB71}" sibTransId="{4809F9AA-1726-488D-8626-DD2D23A4805C}"/>
    <dgm:cxn modelId="{8CE60847-A76F-4D04-B144-54F42FFBA1B9}" type="presOf" srcId="{2999B70F-4588-40CE-94EF-2A7EFE7712CA}" destId="{E8D57396-3944-4743-87E2-8AA73A6A1E6B}" srcOrd="0" destOrd="0" presId="urn:microsoft.com/office/officeart/2009/layout/CircleArrowProcess"/>
    <dgm:cxn modelId="{AF698371-8FFF-4834-A19C-15BDE1EE0436}" srcId="{6BF269E3-C527-4DBE-BF35-CE3457B14BE7}" destId="{F20A3992-9D86-45D9-BF5E-28CE00F455D2}" srcOrd="2" destOrd="0" parTransId="{C62D70D5-7875-4B1B-B203-84CD52BCDB29}" sibTransId="{F2EC0519-91C5-44DF-A20C-2241481073A0}"/>
    <dgm:cxn modelId="{B1339C53-08C3-4294-BCEE-BF15696EEB3C}" srcId="{6BF269E3-C527-4DBE-BF35-CE3457B14BE7}" destId="{14D6D23C-788B-43A8-A8BA-ACD17A1EBF26}" srcOrd="0" destOrd="0" parTransId="{32CD5CB1-37E6-4D13-B964-29B5AF2250E4}" sibTransId="{958D62D2-E662-4707-B779-E08B2286943B}"/>
    <dgm:cxn modelId="{A83B5679-6250-4999-A218-1AD50AAFB546}" type="presOf" srcId="{D851A540-3B41-487B-BB00-28970B43CDB8}" destId="{D074F4F5-22EB-4930-8885-34E7641B3460}" srcOrd="0" destOrd="0" presId="urn:microsoft.com/office/officeart/2009/layout/CircleArrowProcess"/>
    <dgm:cxn modelId="{36C7D279-743C-451A-B004-454A5D7121DA}" type="presOf" srcId="{14D6D23C-788B-43A8-A8BA-ACD17A1EBF26}" destId="{D711BC68-4757-46E1-BF9E-00037D8989B8}" srcOrd="0" destOrd="0" presId="urn:microsoft.com/office/officeart/2009/layout/CircleArrowProcess"/>
    <dgm:cxn modelId="{3974B387-B1DA-403F-BFA7-7F3058926269}" type="presOf" srcId="{F20A3992-9D86-45D9-BF5E-28CE00F455D2}" destId="{2FBD6D61-E50F-4D3C-A41F-5B948EEE309C}" srcOrd="0" destOrd="0" presId="urn:microsoft.com/office/officeart/2009/layout/CircleArrowProcess"/>
    <dgm:cxn modelId="{0648D593-E07E-4F2C-ACA2-A2B8970F7E98}" srcId="{6BF269E3-C527-4DBE-BF35-CE3457B14BE7}" destId="{0786F628-212F-4683-B25F-72C41BFEDE27}" srcOrd="13" destOrd="0" parTransId="{4B9463FB-F5A1-4250-8455-F4ACE15313B7}" sibTransId="{8B692814-C01E-4653-ABFE-347AC1A484F6}"/>
    <dgm:cxn modelId="{3211C4B0-3EBC-45E8-AE5F-AB812163C048}" srcId="{6BF269E3-C527-4DBE-BF35-CE3457B14BE7}" destId="{1809962C-CACE-4BCE-83FB-AA36872AE070}" srcOrd="10" destOrd="0" parTransId="{013F78A6-2E50-4D45-9D89-DE0DA33B909F}" sibTransId="{612F0CEB-FE04-4F69-9823-5FD7917E68B3}"/>
    <dgm:cxn modelId="{F821B1B1-0491-429E-805E-6C1E98BE880B}" srcId="{6BF269E3-C527-4DBE-BF35-CE3457B14BE7}" destId="{63677016-9A19-411E-8520-E48D9A6BEF30}" srcOrd="16" destOrd="0" parTransId="{C2D3E0EB-94E9-4822-ADD1-46952344C866}" sibTransId="{FBE88178-79CE-419D-AF0B-ED794A821117}"/>
    <dgm:cxn modelId="{3C1D66BB-EEB7-42F8-92C3-22603E9E4287}" srcId="{6BF269E3-C527-4DBE-BF35-CE3457B14BE7}" destId="{C2F2A4C2-2E03-48C3-BE68-120129701DC7}" srcOrd="18" destOrd="0" parTransId="{A540AB28-166B-44B2-AB05-8AD1619B68B4}" sibTransId="{5CB5351C-4D45-42A6-864E-D827737C16BF}"/>
    <dgm:cxn modelId="{C0DFE4C5-F34C-4AE6-A8D6-D80018E201EE}" type="presOf" srcId="{6BF269E3-C527-4DBE-BF35-CE3457B14BE7}" destId="{EF01F3AE-7AC1-4143-B925-8987F3945D68}" srcOrd="0" destOrd="0" presId="urn:microsoft.com/office/officeart/2009/layout/CircleArrowProcess"/>
    <dgm:cxn modelId="{38A6C7C7-53B3-4BEC-8FCA-F875CAE704E2}" srcId="{6BF269E3-C527-4DBE-BF35-CE3457B14BE7}" destId="{722E6FFB-F170-4156-9D00-E853390DDF40}" srcOrd="15" destOrd="0" parTransId="{0A1FA12C-6BAB-43A4-8B88-7CDDB848425F}" sibTransId="{062727D6-C639-4106-AC5A-632AC530C83D}"/>
    <dgm:cxn modelId="{D5602CCC-F6EF-42C8-9C7B-CC4364276025}" srcId="{6BF269E3-C527-4DBE-BF35-CE3457B14BE7}" destId="{4A91E6DC-AB83-49B1-9208-41D5880EA429}" srcOrd="8" destOrd="0" parTransId="{7C47681D-8B51-48FA-AA21-6259C1F0523F}" sibTransId="{2D3D0F07-3297-43FA-BB3E-AEA8F8751B45}"/>
    <dgm:cxn modelId="{9EE8ECE1-753A-4C5D-A680-8F5C8A7A40F4}" type="presOf" srcId="{187ADDF0-6B14-4A5E-9008-383A808606D8}" destId="{3AFA38A0-DB18-495A-8EC7-F1263E34E697}" srcOrd="0" destOrd="0" presId="urn:microsoft.com/office/officeart/2009/layout/CircleArrowProcess"/>
    <dgm:cxn modelId="{8C5B6DEC-9C0C-4F35-BFF4-12B7B6BDD5DB}" srcId="{6BF269E3-C527-4DBE-BF35-CE3457B14BE7}" destId="{28A95B98-C57C-43E8-B342-41C1DC59ED73}" srcOrd="3" destOrd="0" parTransId="{8C165D5E-DE08-4EF8-8962-AB7968972A7E}" sibTransId="{03D0BFB9-0E59-48EA-A7AE-3152BC78C1D3}"/>
    <dgm:cxn modelId="{9B3118F5-1CE1-4839-AC66-684F2525BF0D}" srcId="{6BF269E3-C527-4DBE-BF35-CE3457B14BE7}" destId="{D851A540-3B41-487B-BB00-28970B43CDB8}" srcOrd="1" destOrd="0" parTransId="{63A19D53-AAD9-4D78-988E-72C8A0B31BE5}" sibTransId="{3B918E86-5272-40CB-B03F-5D589F5A1B1B}"/>
    <dgm:cxn modelId="{D0E510FB-FA48-43BC-9F48-1FA436B60FB6}" srcId="{6BF269E3-C527-4DBE-BF35-CE3457B14BE7}" destId="{187ADDF0-6B14-4A5E-9008-383A808606D8}" srcOrd="5" destOrd="0" parTransId="{B112244F-7447-43D8-8F87-8E9D662D08AE}" sibTransId="{086B4669-B9E7-43FD-BB67-81B3864D85B7}"/>
    <dgm:cxn modelId="{F94083FC-46BD-471C-8F4C-B7844F7BF519}" srcId="{6BF269E3-C527-4DBE-BF35-CE3457B14BE7}" destId="{962CFF5D-1ADB-478E-8A96-F59BAC00C409}" srcOrd="6" destOrd="0" parTransId="{673F991C-AA33-47A9-B936-25A4A9072AC7}" sibTransId="{94CAF2EB-4755-4D13-A410-F8970757E284}"/>
    <dgm:cxn modelId="{9C6BD9FC-5055-42D2-A9B2-33B6BA999142}" srcId="{6BF269E3-C527-4DBE-BF35-CE3457B14BE7}" destId="{69B141C7-D435-4278-BC62-70223A9B74CC}" srcOrd="14" destOrd="0" parTransId="{0F034FA7-0651-4A1A-A71A-C343DA22217C}" sibTransId="{9D7B4FC7-8710-4915-981C-631254CD12D4}"/>
    <dgm:cxn modelId="{22A87BD6-5DCF-4B88-A6B5-2D6417277417}" type="presParOf" srcId="{EF01F3AE-7AC1-4143-B925-8987F3945D68}" destId="{BF974772-492E-4CEB-BA3B-038AF11D269B}" srcOrd="0" destOrd="0" presId="urn:microsoft.com/office/officeart/2009/layout/CircleArrowProcess"/>
    <dgm:cxn modelId="{EE3F7309-5F76-42BC-9DD7-2C7A3CE5C3CA}" type="presParOf" srcId="{BF974772-492E-4CEB-BA3B-038AF11D269B}" destId="{505CC377-E852-48C3-BCDF-EA3029A041D3}" srcOrd="0" destOrd="0" presId="urn:microsoft.com/office/officeart/2009/layout/CircleArrowProcess"/>
    <dgm:cxn modelId="{78E771AB-EF18-482E-9B29-6522CE05D436}" type="presParOf" srcId="{EF01F3AE-7AC1-4143-B925-8987F3945D68}" destId="{D711BC68-4757-46E1-BF9E-00037D8989B8}" srcOrd="1" destOrd="0" presId="urn:microsoft.com/office/officeart/2009/layout/CircleArrowProcess"/>
    <dgm:cxn modelId="{34809D34-74C4-47B2-9158-A35163800FC6}" type="presParOf" srcId="{EF01F3AE-7AC1-4143-B925-8987F3945D68}" destId="{9978AAB3-901C-4186-862B-3755ABA34C97}" srcOrd="2" destOrd="0" presId="urn:microsoft.com/office/officeart/2009/layout/CircleArrowProcess"/>
    <dgm:cxn modelId="{13B47B8A-BC1E-45C3-BD79-CFA5B66B6D15}" type="presParOf" srcId="{9978AAB3-901C-4186-862B-3755ABA34C97}" destId="{9C55F2B3-4C8D-4BB8-9B09-0830AD119CEF}" srcOrd="0" destOrd="0" presId="urn:microsoft.com/office/officeart/2009/layout/CircleArrowProcess"/>
    <dgm:cxn modelId="{1EF826F9-90E0-4AC3-B89F-0E4D1354B63C}" type="presParOf" srcId="{EF01F3AE-7AC1-4143-B925-8987F3945D68}" destId="{D074F4F5-22EB-4930-8885-34E7641B3460}" srcOrd="3" destOrd="0" presId="urn:microsoft.com/office/officeart/2009/layout/CircleArrowProcess"/>
    <dgm:cxn modelId="{4EDB7852-65DF-4374-978C-CAFB8406702D}" type="presParOf" srcId="{EF01F3AE-7AC1-4143-B925-8987F3945D68}" destId="{1A71BEC3-6917-4DD8-9F03-4EED0FE45676}" srcOrd="4" destOrd="0" presId="urn:microsoft.com/office/officeart/2009/layout/CircleArrowProcess"/>
    <dgm:cxn modelId="{4490A1F7-2A3B-4CDF-9412-D81E6F0FB68B}" type="presParOf" srcId="{1A71BEC3-6917-4DD8-9F03-4EED0FE45676}" destId="{7FBBA193-ADA0-4133-A4BD-6B1F01BD2E50}" srcOrd="0" destOrd="0" presId="urn:microsoft.com/office/officeart/2009/layout/CircleArrowProcess"/>
    <dgm:cxn modelId="{60E86EAD-C286-4538-A927-629DED5C595E}" type="presParOf" srcId="{EF01F3AE-7AC1-4143-B925-8987F3945D68}" destId="{2FBD6D61-E50F-4D3C-A41F-5B948EEE309C}" srcOrd="5" destOrd="0" presId="urn:microsoft.com/office/officeart/2009/layout/CircleArrowProcess"/>
    <dgm:cxn modelId="{A6139AE5-76D4-4766-97A0-0C464B3F2B7D}" type="presParOf" srcId="{EF01F3AE-7AC1-4143-B925-8987F3945D68}" destId="{4A35ECB2-4F31-4D8C-B87D-1872C1A1D43A}" srcOrd="6" destOrd="0" presId="urn:microsoft.com/office/officeart/2009/layout/CircleArrowProcess"/>
    <dgm:cxn modelId="{71F3898D-FC91-4DFE-90D4-FE34998C0EE8}" type="presParOf" srcId="{4A35ECB2-4F31-4D8C-B87D-1872C1A1D43A}" destId="{BC4ED940-A115-41CC-8FB9-E243F41C5BD0}" srcOrd="0" destOrd="0" presId="urn:microsoft.com/office/officeart/2009/layout/CircleArrowProcess"/>
    <dgm:cxn modelId="{51EFF051-85D9-4F24-96CB-FA8B8D0D1D5C}" type="presParOf" srcId="{EF01F3AE-7AC1-4143-B925-8987F3945D68}" destId="{AD060B1A-719E-4C50-9D13-D4F3D7BEC8BF}" srcOrd="7" destOrd="0" presId="urn:microsoft.com/office/officeart/2009/layout/CircleArrowProcess"/>
    <dgm:cxn modelId="{0923492A-430E-4E35-BEF0-1B2E3F2860D5}" type="presParOf" srcId="{EF01F3AE-7AC1-4143-B925-8987F3945D68}" destId="{1DCC3E0C-1F5F-4763-A0BB-146CA892FDAC}" srcOrd="8" destOrd="0" presId="urn:microsoft.com/office/officeart/2009/layout/CircleArrowProcess"/>
    <dgm:cxn modelId="{E4BD79ED-934E-48C1-8345-37F4BD892F25}" type="presParOf" srcId="{1DCC3E0C-1F5F-4763-A0BB-146CA892FDAC}" destId="{1F611864-6140-426E-8691-67A00AFEE879}" srcOrd="0" destOrd="0" presId="urn:microsoft.com/office/officeart/2009/layout/CircleArrowProcess"/>
    <dgm:cxn modelId="{868B17E5-9DB2-42BD-8870-D3F8FBDAB880}" type="presParOf" srcId="{EF01F3AE-7AC1-4143-B925-8987F3945D68}" destId="{E8D57396-3944-4743-87E2-8AA73A6A1E6B}" srcOrd="9" destOrd="0" presId="urn:microsoft.com/office/officeart/2009/layout/CircleArrowProcess"/>
    <dgm:cxn modelId="{776A59CD-C08D-4757-8730-3D83922CD694}" type="presParOf" srcId="{EF01F3AE-7AC1-4143-B925-8987F3945D68}" destId="{819488DE-3D9A-4B46-98E8-908343D8AE5E}" srcOrd="10" destOrd="0" presId="urn:microsoft.com/office/officeart/2009/layout/CircleArrowProcess"/>
    <dgm:cxn modelId="{58D059C3-E6A4-4370-9AD7-DB124B1D900F}" type="presParOf" srcId="{819488DE-3D9A-4B46-98E8-908343D8AE5E}" destId="{36AEA365-14DC-4795-A1F0-903FB3EC1DE1}" srcOrd="0" destOrd="0" presId="urn:microsoft.com/office/officeart/2009/layout/CircleArrowProcess"/>
    <dgm:cxn modelId="{B147BBBF-F02F-4077-8CB1-F0AF1FFF991F}" type="presParOf" srcId="{EF01F3AE-7AC1-4143-B925-8987F3945D68}" destId="{3AFA38A0-DB18-495A-8EC7-F1263E34E697}" srcOrd="11" destOrd="0" presId="urn:microsoft.com/office/officeart/2009/layout/CircleArrowProcess"/>
    <dgm:cxn modelId="{5E8D585E-9612-4E2C-944A-DCA4E16CA3CD}" type="presParOf" srcId="{EF01F3AE-7AC1-4143-B925-8987F3945D68}" destId="{420223E5-3F6A-4637-9A07-262A26E0CB36}" srcOrd="12" destOrd="0" presId="urn:microsoft.com/office/officeart/2009/layout/CircleArrowProcess"/>
    <dgm:cxn modelId="{49644A25-777D-4CF8-A76D-88B7B12989ED}" type="presParOf" srcId="{420223E5-3F6A-4637-9A07-262A26E0CB36}" destId="{AF4B9F0C-A124-4927-BAC8-99D901AAA29F}" srcOrd="0" destOrd="0" presId="urn:microsoft.com/office/officeart/2009/layout/CircleArrowProcess"/>
    <dgm:cxn modelId="{B5E7966C-BE77-4FF9-B6DB-592295E19E82}" type="presParOf" srcId="{EF01F3AE-7AC1-4143-B925-8987F3945D68}" destId="{883EB325-E5D3-4685-BC7B-14AB21E07CA9}" srcOrd="1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F269E3-C527-4DBE-BF35-CE3457B14BE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4D6D23C-788B-43A8-A8BA-ACD17A1EBF26}">
      <dgm:prSet phldrT="[Text]" custT="1"/>
      <dgm:spPr/>
      <dgm:t>
        <a:bodyPr/>
        <a:lstStyle/>
        <a:p>
          <a:r>
            <a:rPr lang="hr-HR" sz="1000" dirty="0"/>
            <a:t>Ne sviđa mi se kako se osjećam </a:t>
          </a:r>
        </a:p>
      </dgm:t>
    </dgm:pt>
    <dgm:pt modelId="{32CD5CB1-37E6-4D13-B964-29B5AF2250E4}" type="parTrans" cxnId="{B1339C53-08C3-4294-BCEE-BF15696EEB3C}">
      <dgm:prSet/>
      <dgm:spPr/>
      <dgm:t>
        <a:bodyPr/>
        <a:lstStyle/>
        <a:p>
          <a:endParaRPr lang="hr-HR" sz="1000"/>
        </a:p>
      </dgm:t>
    </dgm:pt>
    <dgm:pt modelId="{958D62D2-E662-4707-B779-E08B2286943B}" type="sibTrans" cxnId="{B1339C53-08C3-4294-BCEE-BF15696EEB3C}">
      <dgm:prSet/>
      <dgm:spPr/>
      <dgm:t>
        <a:bodyPr/>
        <a:lstStyle/>
        <a:p>
          <a:endParaRPr lang="hr-HR" sz="1000"/>
        </a:p>
      </dgm:t>
    </dgm:pt>
    <dgm:pt modelId="{4A91E6DC-AB83-49B1-9208-41D5880EA429}">
      <dgm:prSet phldrT="[Text]" custT="1"/>
      <dgm:spPr/>
      <dgm:t>
        <a:bodyPr/>
        <a:lstStyle/>
        <a:p>
          <a:r>
            <a:rPr lang="hr-HR" sz="1000" dirty="0"/>
            <a:t>Povećana anksioznost</a:t>
          </a:r>
        </a:p>
      </dgm:t>
    </dgm:pt>
    <dgm:pt modelId="{7C47681D-8B51-48FA-AA21-6259C1F0523F}" type="parTrans" cxnId="{D5602CCC-F6EF-42C8-9C7B-CC4364276025}">
      <dgm:prSet/>
      <dgm:spPr/>
      <dgm:t>
        <a:bodyPr/>
        <a:lstStyle/>
        <a:p>
          <a:endParaRPr lang="hr-HR" sz="1000"/>
        </a:p>
      </dgm:t>
    </dgm:pt>
    <dgm:pt modelId="{2D3D0F07-3297-43FA-BB3E-AEA8F8751B45}" type="sibTrans" cxnId="{D5602CCC-F6EF-42C8-9C7B-CC4364276025}">
      <dgm:prSet/>
      <dgm:spPr/>
      <dgm:t>
        <a:bodyPr/>
        <a:lstStyle/>
        <a:p>
          <a:endParaRPr lang="hr-HR" sz="1000"/>
        </a:p>
      </dgm:t>
    </dgm:pt>
    <dgm:pt modelId="{C71E6ACA-1EE4-47C4-B7C2-EA81DE1C0D2D}">
      <dgm:prSet phldrT="[Text]" custT="1"/>
      <dgm:spPr/>
      <dgm:t>
        <a:bodyPr/>
        <a:lstStyle/>
        <a:p>
          <a:r>
            <a:rPr lang="hr-HR" sz="1000" dirty="0"/>
            <a:t>Povećana napetost</a:t>
          </a:r>
        </a:p>
      </dgm:t>
    </dgm:pt>
    <dgm:pt modelId="{9D73DFA0-1BB7-40E3-9AED-F7209661AABB}" type="parTrans" cxnId="{20A2703A-41D6-4B9B-B470-10E5C051580C}">
      <dgm:prSet/>
      <dgm:spPr/>
      <dgm:t>
        <a:bodyPr/>
        <a:lstStyle/>
        <a:p>
          <a:endParaRPr lang="hr-HR" sz="1000"/>
        </a:p>
      </dgm:t>
    </dgm:pt>
    <dgm:pt modelId="{ED4578D4-9839-487A-8CB9-F96B84BFB6A3}" type="sibTrans" cxnId="{20A2703A-41D6-4B9B-B470-10E5C051580C}">
      <dgm:prSet/>
      <dgm:spPr/>
      <dgm:t>
        <a:bodyPr/>
        <a:lstStyle/>
        <a:p>
          <a:endParaRPr lang="hr-HR" sz="1000"/>
        </a:p>
      </dgm:t>
    </dgm:pt>
    <dgm:pt modelId="{1809962C-CACE-4BCE-83FB-AA36872AE070}">
      <dgm:prSet phldrT="[Text]" custT="1"/>
      <dgm:spPr/>
      <dgm:t>
        <a:bodyPr/>
        <a:lstStyle/>
        <a:p>
          <a:r>
            <a:rPr lang="hr-HR" sz="1000" dirty="0"/>
            <a:t>Želim čašu vina. Prerano je da počnem piti</a:t>
          </a:r>
        </a:p>
      </dgm:t>
    </dgm:pt>
    <dgm:pt modelId="{013F78A6-2E50-4D45-9D89-DE0DA33B909F}" type="parTrans" cxnId="{3211C4B0-3EBC-45E8-AE5F-AB812163C048}">
      <dgm:prSet/>
      <dgm:spPr/>
      <dgm:t>
        <a:bodyPr/>
        <a:lstStyle/>
        <a:p>
          <a:endParaRPr lang="hr-HR" sz="1000"/>
        </a:p>
      </dgm:t>
    </dgm:pt>
    <dgm:pt modelId="{612F0CEB-FE04-4F69-9823-5FD7917E68B3}" type="sibTrans" cxnId="{3211C4B0-3EBC-45E8-AE5F-AB812163C048}">
      <dgm:prSet/>
      <dgm:spPr/>
      <dgm:t>
        <a:bodyPr/>
        <a:lstStyle/>
        <a:p>
          <a:endParaRPr lang="hr-HR" sz="1000"/>
        </a:p>
      </dgm:t>
    </dgm:pt>
    <dgm:pt modelId="{B08D8520-B4C3-462C-BB7E-579133086212}">
      <dgm:prSet phldrT="[Text]" custT="1"/>
      <dgm:spPr/>
      <dgm:t>
        <a:bodyPr/>
        <a:lstStyle/>
        <a:p>
          <a:r>
            <a:rPr lang="hr-HR" sz="1000" dirty="0"/>
            <a:t>Povećana anksioznost</a:t>
          </a:r>
        </a:p>
      </dgm:t>
    </dgm:pt>
    <dgm:pt modelId="{404F782A-43DA-4076-A351-47FB63ACD932}" type="parTrans" cxnId="{73DA0A28-B502-4B72-80C0-E626499811E1}">
      <dgm:prSet/>
      <dgm:spPr/>
      <dgm:t>
        <a:bodyPr/>
        <a:lstStyle/>
        <a:p>
          <a:endParaRPr lang="hr-HR" sz="1000"/>
        </a:p>
      </dgm:t>
    </dgm:pt>
    <dgm:pt modelId="{EC7E1314-F5BA-4C91-A1AA-9B564756F851}" type="sibTrans" cxnId="{73DA0A28-B502-4B72-80C0-E626499811E1}">
      <dgm:prSet/>
      <dgm:spPr/>
      <dgm:t>
        <a:bodyPr/>
        <a:lstStyle/>
        <a:p>
          <a:endParaRPr lang="hr-HR" sz="1000"/>
        </a:p>
      </dgm:t>
    </dgm:pt>
    <dgm:pt modelId="{E7CF4F36-BB8D-4BE9-898B-DAC6BDA57E0E}">
      <dgm:prSet phldrT="[Text]" custT="1"/>
      <dgm:spPr/>
      <dgm:t>
        <a:bodyPr/>
        <a:lstStyle/>
        <a:p>
          <a:r>
            <a:rPr lang="hr-HR" sz="1000" dirty="0"/>
            <a:t>Povećana napetost</a:t>
          </a:r>
        </a:p>
      </dgm:t>
    </dgm:pt>
    <dgm:pt modelId="{378C7182-83D7-461D-84B7-188129CC8A70}" type="parTrans" cxnId="{A43E1624-A3EE-4D13-8642-F073F50E5ABF}">
      <dgm:prSet/>
      <dgm:spPr/>
      <dgm:t>
        <a:bodyPr/>
        <a:lstStyle/>
        <a:p>
          <a:endParaRPr lang="hr-HR" sz="1000"/>
        </a:p>
      </dgm:t>
    </dgm:pt>
    <dgm:pt modelId="{1F4CCBDA-B0FB-46CE-BED4-13E15D149394}" type="sibTrans" cxnId="{A43E1624-A3EE-4D13-8642-F073F50E5ABF}">
      <dgm:prSet/>
      <dgm:spPr/>
      <dgm:t>
        <a:bodyPr/>
        <a:lstStyle/>
        <a:p>
          <a:endParaRPr lang="hr-HR" sz="1000"/>
        </a:p>
      </dgm:t>
    </dgm:pt>
    <dgm:pt modelId="{EF01F3AE-7AC1-4143-B925-8987F3945D68}" type="pres">
      <dgm:prSet presAssocID="{6BF269E3-C527-4DBE-BF35-CE3457B14BE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BF974772-492E-4CEB-BA3B-038AF11D269B}" type="pres">
      <dgm:prSet presAssocID="{14D6D23C-788B-43A8-A8BA-ACD17A1EBF26}" presName="Accent1" presStyleCnt="0"/>
      <dgm:spPr/>
    </dgm:pt>
    <dgm:pt modelId="{505CC377-E852-48C3-BCDF-EA3029A041D3}" type="pres">
      <dgm:prSet presAssocID="{14D6D23C-788B-43A8-A8BA-ACD17A1EBF26}" presName="Accent" presStyleLbl="node1" presStyleIdx="0" presStyleCnt="6"/>
      <dgm:spPr>
        <a:solidFill>
          <a:srgbClr val="FFC000"/>
        </a:solidFill>
      </dgm:spPr>
    </dgm:pt>
    <dgm:pt modelId="{D711BC68-4757-46E1-BF9E-00037D8989B8}" type="pres">
      <dgm:prSet presAssocID="{14D6D23C-788B-43A8-A8BA-ACD17A1EBF26}" presName="Parent1" presStyleLbl="revTx" presStyleIdx="0" presStyleCnt="6">
        <dgm:presLayoutVars>
          <dgm:chMax val="1"/>
          <dgm:chPref val="1"/>
          <dgm:bulletEnabled val="1"/>
        </dgm:presLayoutVars>
      </dgm:prSet>
      <dgm:spPr/>
    </dgm:pt>
    <dgm:pt modelId="{A97D54FE-CA38-4995-A9A0-1C3A9EAA2CFE}" type="pres">
      <dgm:prSet presAssocID="{4A91E6DC-AB83-49B1-9208-41D5880EA429}" presName="Accent2" presStyleCnt="0"/>
      <dgm:spPr/>
    </dgm:pt>
    <dgm:pt modelId="{E89D28D9-14F5-4E88-81CC-4DE0040E2200}" type="pres">
      <dgm:prSet presAssocID="{4A91E6DC-AB83-49B1-9208-41D5880EA429}" presName="Accent" presStyleLbl="node1" presStyleIdx="1" presStyleCnt="6"/>
      <dgm:spPr>
        <a:solidFill>
          <a:schemeClr val="accent6">
            <a:lumMod val="60000"/>
            <a:lumOff val="40000"/>
          </a:schemeClr>
        </a:solidFill>
      </dgm:spPr>
    </dgm:pt>
    <dgm:pt modelId="{C35A068E-F3E3-49EC-99A8-C3DD838C1B08}" type="pres">
      <dgm:prSet presAssocID="{4A91E6DC-AB83-49B1-9208-41D5880EA429}" presName="Parent2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CE8944A8-FD6B-41AA-A5BA-E6B088B573BC}" type="pres">
      <dgm:prSet presAssocID="{C71E6ACA-1EE4-47C4-B7C2-EA81DE1C0D2D}" presName="Accent3" presStyleCnt="0"/>
      <dgm:spPr/>
    </dgm:pt>
    <dgm:pt modelId="{462EE209-327E-4BFA-A0B8-1F4FA87812DB}" type="pres">
      <dgm:prSet presAssocID="{C71E6ACA-1EE4-47C4-B7C2-EA81DE1C0D2D}" presName="Accent" presStyleLbl="node1" presStyleIdx="2" presStyleCnt="6"/>
      <dgm:spPr>
        <a:solidFill>
          <a:srgbClr val="FF0000"/>
        </a:solidFill>
      </dgm:spPr>
    </dgm:pt>
    <dgm:pt modelId="{EDDA3337-A95B-42F9-BA71-C1255D11D8DE}" type="pres">
      <dgm:prSet presAssocID="{C71E6ACA-1EE4-47C4-B7C2-EA81DE1C0D2D}" presName="Parent3" presStyleLbl="revTx" presStyleIdx="2" presStyleCnt="6">
        <dgm:presLayoutVars>
          <dgm:chMax val="1"/>
          <dgm:chPref val="1"/>
          <dgm:bulletEnabled val="1"/>
        </dgm:presLayoutVars>
      </dgm:prSet>
      <dgm:spPr/>
    </dgm:pt>
    <dgm:pt modelId="{4BF4B652-C918-4980-83DD-524E48AAC705}" type="pres">
      <dgm:prSet presAssocID="{1809962C-CACE-4BCE-83FB-AA36872AE070}" presName="Accent4" presStyleCnt="0"/>
      <dgm:spPr/>
    </dgm:pt>
    <dgm:pt modelId="{D9C97197-FD71-4D58-9FB4-756CCE49C8E0}" type="pres">
      <dgm:prSet presAssocID="{1809962C-CACE-4BCE-83FB-AA36872AE070}" presName="Accent" presStyleLbl="node1" presStyleIdx="3" presStyleCnt="6"/>
      <dgm:spPr>
        <a:solidFill>
          <a:srgbClr val="FFC000"/>
        </a:solidFill>
      </dgm:spPr>
    </dgm:pt>
    <dgm:pt modelId="{B5D4E2F7-28D9-4AEA-A732-9EAF4F35B17B}" type="pres">
      <dgm:prSet presAssocID="{1809962C-CACE-4BCE-83FB-AA36872AE070}" presName="Parent4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761CCF1B-77A1-4604-A6E4-1FE81C2056C5}" type="pres">
      <dgm:prSet presAssocID="{B08D8520-B4C3-462C-BB7E-579133086212}" presName="Accent5" presStyleCnt="0"/>
      <dgm:spPr/>
    </dgm:pt>
    <dgm:pt modelId="{8B8F80E3-E1F6-4CFF-82D1-3AAB119C181A}" type="pres">
      <dgm:prSet presAssocID="{B08D8520-B4C3-462C-BB7E-579133086212}" presName="Accent" presStyleLbl="node1" presStyleIdx="4" presStyleCnt="6"/>
      <dgm:spPr>
        <a:solidFill>
          <a:schemeClr val="accent6">
            <a:lumMod val="60000"/>
            <a:lumOff val="40000"/>
          </a:schemeClr>
        </a:solidFill>
      </dgm:spPr>
    </dgm:pt>
    <dgm:pt modelId="{61153B6C-9EE2-4E5C-84A3-85E6AF6B17AC}" type="pres">
      <dgm:prSet presAssocID="{B08D8520-B4C3-462C-BB7E-579133086212}" presName="Parent5" presStyleLbl="revTx" presStyleIdx="4" presStyleCnt="6">
        <dgm:presLayoutVars>
          <dgm:chMax val="1"/>
          <dgm:chPref val="1"/>
          <dgm:bulletEnabled val="1"/>
        </dgm:presLayoutVars>
      </dgm:prSet>
      <dgm:spPr/>
    </dgm:pt>
    <dgm:pt modelId="{304DBEBA-1C6C-4D4F-96DA-B7A244CB7F73}" type="pres">
      <dgm:prSet presAssocID="{E7CF4F36-BB8D-4BE9-898B-DAC6BDA57E0E}" presName="Accent6" presStyleCnt="0"/>
      <dgm:spPr/>
    </dgm:pt>
    <dgm:pt modelId="{AC660D44-B120-4FD4-BE86-EAEE80EFFEB6}" type="pres">
      <dgm:prSet presAssocID="{E7CF4F36-BB8D-4BE9-898B-DAC6BDA57E0E}" presName="Accent" presStyleLbl="node1" presStyleIdx="5" presStyleCnt="6"/>
      <dgm:spPr>
        <a:solidFill>
          <a:srgbClr val="FF0000"/>
        </a:solidFill>
      </dgm:spPr>
    </dgm:pt>
    <dgm:pt modelId="{296E177F-F0F0-44DC-AC81-40C6386C9BEE}" type="pres">
      <dgm:prSet presAssocID="{E7CF4F36-BB8D-4BE9-898B-DAC6BDA57E0E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4535E501-8AAE-46BE-8481-616E89665695}" type="presOf" srcId="{4A91E6DC-AB83-49B1-9208-41D5880EA429}" destId="{C35A068E-F3E3-49EC-99A8-C3DD838C1B08}" srcOrd="0" destOrd="0" presId="urn:microsoft.com/office/officeart/2009/layout/CircleArrowProcess"/>
    <dgm:cxn modelId="{A43E1624-A3EE-4D13-8642-F073F50E5ABF}" srcId="{6BF269E3-C527-4DBE-BF35-CE3457B14BE7}" destId="{E7CF4F36-BB8D-4BE9-898B-DAC6BDA57E0E}" srcOrd="5" destOrd="0" parTransId="{378C7182-83D7-461D-84B7-188129CC8A70}" sibTransId="{1F4CCBDA-B0FB-46CE-BED4-13E15D149394}"/>
    <dgm:cxn modelId="{73DA0A28-B502-4B72-80C0-E626499811E1}" srcId="{6BF269E3-C527-4DBE-BF35-CE3457B14BE7}" destId="{B08D8520-B4C3-462C-BB7E-579133086212}" srcOrd="4" destOrd="0" parTransId="{404F782A-43DA-4076-A351-47FB63ACD932}" sibTransId="{EC7E1314-F5BA-4C91-A1AA-9B564756F851}"/>
    <dgm:cxn modelId="{20A2703A-41D6-4B9B-B470-10E5C051580C}" srcId="{6BF269E3-C527-4DBE-BF35-CE3457B14BE7}" destId="{C71E6ACA-1EE4-47C4-B7C2-EA81DE1C0D2D}" srcOrd="2" destOrd="0" parTransId="{9D73DFA0-1BB7-40E3-9AED-F7209661AABB}" sibTransId="{ED4578D4-9839-487A-8CB9-F96B84BFB6A3}"/>
    <dgm:cxn modelId="{E0A15869-9858-4AB1-A9AB-15831183538C}" type="presOf" srcId="{1809962C-CACE-4BCE-83FB-AA36872AE070}" destId="{B5D4E2F7-28D9-4AEA-A732-9EAF4F35B17B}" srcOrd="0" destOrd="0" presId="urn:microsoft.com/office/officeart/2009/layout/CircleArrowProcess"/>
    <dgm:cxn modelId="{B1339C53-08C3-4294-BCEE-BF15696EEB3C}" srcId="{6BF269E3-C527-4DBE-BF35-CE3457B14BE7}" destId="{14D6D23C-788B-43A8-A8BA-ACD17A1EBF26}" srcOrd="0" destOrd="0" parTransId="{32CD5CB1-37E6-4D13-B964-29B5AF2250E4}" sibTransId="{958D62D2-E662-4707-B779-E08B2286943B}"/>
    <dgm:cxn modelId="{36C7D279-743C-451A-B004-454A5D7121DA}" type="presOf" srcId="{14D6D23C-788B-43A8-A8BA-ACD17A1EBF26}" destId="{D711BC68-4757-46E1-BF9E-00037D8989B8}" srcOrd="0" destOrd="0" presId="urn:microsoft.com/office/officeart/2009/layout/CircleArrowProcess"/>
    <dgm:cxn modelId="{4A32928F-CBFF-49A0-BCDE-4CA1C53E688B}" type="presOf" srcId="{C71E6ACA-1EE4-47C4-B7C2-EA81DE1C0D2D}" destId="{EDDA3337-A95B-42F9-BA71-C1255D11D8DE}" srcOrd="0" destOrd="0" presId="urn:microsoft.com/office/officeart/2009/layout/CircleArrowProcess"/>
    <dgm:cxn modelId="{3211C4B0-3EBC-45E8-AE5F-AB812163C048}" srcId="{6BF269E3-C527-4DBE-BF35-CE3457B14BE7}" destId="{1809962C-CACE-4BCE-83FB-AA36872AE070}" srcOrd="3" destOrd="0" parTransId="{013F78A6-2E50-4D45-9D89-DE0DA33B909F}" sibTransId="{612F0CEB-FE04-4F69-9823-5FD7917E68B3}"/>
    <dgm:cxn modelId="{C0DFE4C5-F34C-4AE6-A8D6-D80018E201EE}" type="presOf" srcId="{6BF269E3-C527-4DBE-BF35-CE3457B14BE7}" destId="{EF01F3AE-7AC1-4143-B925-8987F3945D68}" srcOrd="0" destOrd="0" presId="urn:microsoft.com/office/officeart/2009/layout/CircleArrowProcess"/>
    <dgm:cxn modelId="{D5602CCC-F6EF-42C8-9C7B-CC4364276025}" srcId="{6BF269E3-C527-4DBE-BF35-CE3457B14BE7}" destId="{4A91E6DC-AB83-49B1-9208-41D5880EA429}" srcOrd="1" destOrd="0" parTransId="{7C47681D-8B51-48FA-AA21-6259C1F0523F}" sibTransId="{2D3D0F07-3297-43FA-BB3E-AEA8F8751B45}"/>
    <dgm:cxn modelId="{FF03B1D3-42EC-4957-B2AF-B2F3AE1DA7CC}" type="presOf" srcId="{B08D8520-B4C3-462C-BB7E-579133086212}" destId="{61153B6C-9EE2-4E5C-84A3-85E6AF6B17AC}" srcOrd="0" destOrd="0" presId="urn:microsoft.com/office/officeart/2009/layout/CircleArrowProcess"/>
    <dgm:cxn modelId="{28B173DC-F5E0-48EE-8B64-3C0A0BDC3A2E}" type="presOf" srcId="{E7CF4F36-BB8D-4BE9-898B-DAC6BDA57E0E}" destId="{296E177F-F0F0-44DC-AC81-40C6386C9BEE}" srcOrd="0" destOrd="0" presId="urn:microsoft.com/office/officeart/2009/layout/CircleArrowProcess"/>
    <dgm:cxn modelId="{22A87BD6-5DCF-4B88-A6B5-2D6417277417}" type="presParOf" srcId="{EF01F3AE-7AC1-4143-B925-8987F3945D68}" destId="{BF974772-492E-4CEB-BA3B-038AF11D269B}" srcOrd="0" destOrd="0" presId="urn:microsoft.com/office/officeart/2009/layout/CircleArrowProcess"/>
    <dgm:cxn modelId="{EE3F7309-5F76-42BC-9DD7-2C7A3CE5C3CA}" type="presParOf" srcId="{BF974772-492E-4CEB-BA3B-038AF11D269B}" destId="{505CC377-E852-48C3-BCDF-EA3029A041D3}" srcOrd="0" destOrd="0" presId="urn:microsoft.com/office/officeart/2009/layout/CircleArrowProcess"/>
    <dgm:cxn modelId="{78E771AB-EF18-482E-9B29-6522CE05D436}" type="presParOf" srcId="{EF01F3AE-7AC1-4143-B925-8987F3945D68}" destId="{D711BC68-4757-46E1-BF9E-00037D8989B8}" srcOrd="1" destOrd="0" presId="urn:microsoft.com/office/officeart/2009/layout/CircleArrowProcess"/>
    <dgm:cxn modelId="{58AB779F-2BE6-44BB-AB03-7FA20F13825E}" type="presParOf" srcId="{EF01F3AE-7AC1-4143-B925-8987F3945D68}" destId="{A97D54FE-CA38-4995-A9A0-1C3A9EAA2CFE}" srcOrd="2" destOrd="0" presId="urn:microsoft.com/office/officeart/2009/layout/CircleArrowProcess"/>
    <dgm:cxn modelId="{55490CB7-913C-4ACD-B7EE-FC81A50F9A09}" type="presParOf" srcId="{A97D54FE-CA38-4995-A9A0-1C3A9EAA2CFE}" destId="{E89D28D9-14F5-4E88-81CC-4DE0040E2200}" srcOrd="0" destOrd="0" presId="urn:microsoft.com/office/officeart/2009/layout/CircleArrowProcess"/>
    <dgm:cxn modelId="{558D4E63-B61F-472C-9EBB-B613F680BBD3}" type="presParOf" srcId="{EF01F3AE-7AC1-4143-B925-8987F3945D68}" destId="{C35A068E-F3E3-49EC-99A8-C3DD838C1B08}" srcOrd="3" destOrd="0" presId="urn:microsoft.com/office/officeart/2009/layout/CircleArrowProcess"/>
    <dgm:cxn modelId="{9C04061C-D1DC-4C16-AD54-731477D1060A}" type="presParOf" srcId="{EF01F3AE-7AC1-4143-B925-8987F3945D68}" destId="{CE8944A8-FD6B-41AA-A5BA-E6B088B573BC}" srcOrd="4" destOrd="0" presId="urn:microsoft.com/office/officeart/2009/layout/CircleArrowProcess"/>
    <dgm:cxn modelId="{769B2ED1-95CE-424D-B2D0-71108554EFCC}" type="presParOf" srcId="{CE8944A8-FD6B-41AA-A5BA-E6B088B573BC}" destId="{462EE209-327E-4BFA-A0B8-1F4FA87812DB}" srcOrd="0" destOrd="0" presId="urn:microsoft.com/office/officeart/2009/layout/CircleArrowProcess"/>
    <dgm:cxn modelId="{0838A97F-70D1-4640-A440-09C048B4C44D}" type="presParOf" srcId="{EF01F3AE-7AC1-4143-B925-8987F3945D68}" destId="{EDDA3337-A95B-42F9-BA71-C1255D11D8DE}" srcOrd="5" destOrd="0" presId="urn:microsoft.com/office/officeart/2009/layout/CircleArrowProcess"/>
    <dgm:cxn modelId="{E6F2C4A2-4430-42D4-9A0C-3539C48B9B8C}" type="presParOf" srcId="{EF01F3AE-7AC1-4143-B925-8987F3945D68}" destId="{4BF4B652-C918-4980-83DD-524E48AAC705}" srcOrd="6" destOrd="0" presId="urn:microsoft.com/office/officeart/2009/layout/CircleArrowProcess"/>
    <dgm:cxn modelId="{9D73185A-E17D-426F-B373-DE28ADD9AED9}" type="presParOf" srcId="{4BF4B652-C918-4980-83DD-524E48AAC705}" destId="{D9C97197-FD71-4D58-9FB4-756CCE49C8E0}" srcOrd="0" destOrd="0" presId="urn:microsoft.com/office/officeart/2009/layout/CircleArrowProcess"/>
    <dgm:cxn modelId="{007C00FF-5A9E-4F96-AE61-B66DE94D6BEC}" type="presParOf" srcId="{EF01F3AE-7AC1-4143-B925-8987F3945D68}" destId="{B5D4E2F7-28D9-4AEA-A732-9EAF4F35B17B}" srcOrd="7" destOrd="0" presId="urn:microsoft.com/office/officeart/2009/layout/CircleArrowProcess"/>
    <dgm:cxn modelId="{206A832A-5316-4E24-A28A-AAFA02BE2499}" type="presParOf" srcId="{EF01F3AE-7AC1-4143-B925-8987F3945D68}" destId="{761CCF1B-77A1-4604-A6E4-1FE81C2056C5}" srcOrd="8" destOrd="0" presId="urn:microsoft.com/office/officeart/2009/layout/CircleArrowProcess"/>
    <dgm:cxn modelId="{D8075FF4-4F51-4672-944A-52BC42C1FF78}" type="presParOf" srcId="{761CCF1B-77A1-4604-A6E4-1FE81C2056C5}" destId="{8B8F80E3-E1F6-4CFF-82D1-3AAB119C181A}" srcOrd="0" destOrd="0" presId="urn:microsoft.com/office/officeart/2009/layout/CircleArrowProcess"/>
    <dgm:cxn modelId="{4FD612AA-7D7C-44A5-B4B4-4B1897C98B4D}" type="presParOf" srcId="{EF01F3AE-7AC1-4143-B925-8987F3945D68}" destId="{61153B6C-9EE2-4E5C-84A3-85E6AF6B17AC}" srcOrd="9" destOrd="0" presId="urn:microsoft.com/office/officeart/2009/layout/CircleArrowProcess"/>
    <dgm:cxn modelId="{4CC38ABB-FEDD-40CA-9BB0-4470F250315F}" type="presParOf" srcId="{EF01F3AE-7AC1-4143-B925-8987F3945D68}" destId="{304DBEBA-1C6C-4D4F-96DA-B7A244CB7F73}" srcOrd="10" destOrd="0" presId="urn:microsoft.com/office/officeart/2009/layout/CircleArrowProcess"/>
    <dgm:cxn modelId="{DDD64E90-FEB1-4A3B-AE9A-68776CB01418}" type="presParOf" srcId="{304DBEBA-1C6C-4D4F-96DA-B7A244CB7F73}" destId="{AC660D44-B120-4FD4-BE86-EAEE80EFFEB6}" srcOrd="0" destOrd="0" presId="urn:microsoft.com/office/officeart/2009/layout/CircleArrowProcess"/>
    <dgm:cxn modelId="{DD0AF586-D9D5-4424-A8AE-17C1CA61BD60}" type="presParOf" srcId="{EF01F3AE-7AC1-4143-B925-8987F3945D68}" destId="{296E177F-F0F0-44DC-AC81-40C6386C9BEE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F269E3-C527-4DBE-BF35-CE3457B14BE7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786F628-212F-4683-B25F-72C41BFEDE27}">
      <dgm:prSet phldrT="[Text]" custT="1"/>
      <dgm:spPr/>
      <dgm:t>
        <a:bodyPr/>
        <a:lstStyle/>
        <a:p>
          <a:r>
            <a:rPr lang="hr-HR" sz="1000" dirty="0"/>
            <a:t>Nema ništa drugo što mogu napraviti da se bolje osjećam, pa mogu početi piti</a:t>
          </a:r>
        </a:p>
      </dgm:t>
    </dgm:pt>
    <dgm:pt modelId="{4B9463FB-F5A1-4250-8455-F4ACE15313B7}" type="parTrans" cxnId="{0648D593-E07E-4F2C-ACA2-A2B8970F7E98}">
      <dgm:prSet/>
      <dgm:spPr/>
      <dgm:t>
        <a:bodyPr/>
        <a:lstStyle/>
        <a:p>
          <a:endParaRPr lang="hr-HR" sz="1000"/>
        </a:p>
      </dgm:t>
    </dgm:pt>
    <dgm:pt modelId="{8B692814-C01E-4653-ABFE-347AC1A484F6}" type="sibTrans" cxnId="{0648D593-E07E-4F2C-ACA2-A2B8970F7E98}">
      <dgm:prSet/>
      <dgm:spPr/>
      <dgm:t>
        <a:bodyPr/>
        <a:lstStyle/>
        <a:p>
          <a:endParaRPr lang="hr-HR" sz="1000"/>
        </a:p>
      </dgm:t>
    </dgm:pt>
    <dgm:pt modelId="{69B141C7-D435-4278-BC62-70223A9B74CC}">
      <dgm:prSet phldrT="[Text]" custT="1"/>
      <dgm:spPr/>
      <dgm:t>
        <a:bodyPr/>
        <a:lstStyle/>
        <a:p>
          <a:r>
            <a:rPr lang="hr-HR" sz="1000" dirty="0"/>
            <a:t>Djelomično olakšanje</a:t>
          </a:r>
        </a:p>
      </dgm:t>
    </dgm:pt>
    <dgm:pt modelId="{0F034FA7-0651-4A1A-A71A-C343DA22217C}" type="parTrans" cxnId="{9C6BD9FC-5055-42D2-A9B2-33B6BA999142}">
      <dgm:prSet/>
      <dgm:spPr/>
      <dgm:t>
        <a:bodyPr/>
        <a:lstStyle/>
        <a:p>
          <a:endParaRPr lang="hr-HR" sz="1000"/>
        </a:p>
      </dgm:t>
    </dgm:pt>
    <dgm:pt modelId="{9D7B4FC7-8710-4915-981C-631254CD12D4}" type="sibTrans" cxnId="{9C6BD9FC-5055-42D2-A9B2-33B6BA999142}">
      <dgm:prSet/>
      <dgm:spPr/>
      <dgm:t>
        <a:bodyPr/>
        <a:lstStyle/>
        <a:p>
          <a:endParaRPr lang="hr-HR" sz="1000"/>
        </a:p>
      </dgm:t>
    </dgm:pt>
    <dgm:pt modelId="{722E6FFB-F170-4156-9D00-E853390DDF40}">
      <dgm:prSet phldrT="[Text]" custT="1"/>
      <dgm:spPr/>
      <dgm:t>
        <a:bodyPr/>
        <a:lstStyle/>
        <a:p>
          <a:r>
            <a:rPr lang="hr-HR" sz="1000" dirty="0"/>
            <a:t>Manja napetost</a:t>
          </a:r>
        </a:p>
      </dgm:t>
    </dgm:pt>
    <dgm:pt modelId="{0A1FA12C-6BAB-43A4-8B88-7CDDB848425F}" type="parTrans" cxnId="{38A6C7C7-53B3-4BEC-8FCA-F875CAE704E2}">
      <dgm:prSet/>
      <dgm:spPr/>
      <dgm:t>
        <a:bodyPr/>
        <a:lstStyle/>
        <a:p>
          <a:endParaRPr lang="hr-HR" sz="1000"/>
        </a:p>
      </dgm:t>
    </dgm:pt>
    <dgm:pt modelId="{062727D6-C639-4106-AC5A-632AC530C83D}" type="sibTrans" cxnId="{38A6C7C7-53B3-4BEC-8FCA-F875CAE704E2}">
      <dgm:prSet/>
      <dgm:spPr/>
      <dgm:t>
        <a:bodyPr/>
        <a:lstStyle/>
        <a:p>
          <a:endParaRPr lang="hr-HR" sz="1000"/>
        </a:p>
      </dgm:t>
    </dgm:pt>
    <dgm:pt modelId="{63677016-9A19-411E-8520-E48D9A6BEF30}">
      <dgm:prSet phldrT="[Text]" custT="1"/>
      <dgm:spPr/>
      <dgm:t>
        <a:bodyPr/>
        <a:lstStyle/>
        <a:p>
          <a:r>
            <a:rPr lang="hr-HR" sz="1000" dirty="0"/>
            <a:t>Brzo popijem čašu vina</a:t>
          </a:r>
        </a:p>
      </dgm:t>
    </dgm:pt>
    <dgm:pt modelId="{C2D3E0EB-94E9-4822-ADD1-46952344C866}" type="parTrans" cxnId="{F821B1B1-0491-429E-805E-6C1E98BE880B}">
      <dgm:prSet/>
      <dgm:spPr/>
      <dgm:t>
        <a:bodyPr/>
        <a:lstStyle/>
        <a:p>
          <a:endParaRPr lang="hr-HR" sz="1000"/>
        </a:p>
      </dgm:t>
    </dgm:pt>
    <dgm:pt modelId="{FBE88178-79CE-419D-AF0B-ED794A821117}" type="sibTrans" cxnId="{F821B1B1-0491-429E-805E-6C1E98BE880B}">
      <dgm:prSet/>
      <dgm:spPr/>
      <dgm:t>
        <a:bodyPr/>
        <a:lstStyle/>
        <a:p>
          <a:endParaRPr lang="hr-HR" sz="1000"/>
        </a:p>
      </dgm:t>
    </dgm:pt>
    <dgm:pt modelId="{F70131C7-6D63-48DC-B61E-D9A826E9A137}">
      <dgm:prSet phldrT="[Text]" custT="1"/>
      <dgm:spPr/>
      <dgm:t>
        <a:bodyPr/>
        <a:lstStyle/>
        <a:p>
          <a:r>
            <a:rPr lang="hr-HR" sz="1000" dirty="0"/>
            <a:t>Olakšanje</a:t>
          </a:r>
        </a:p>
      </dgm:t>
    </dgm:pt>
    <dgm:pt modelId="{C0548579-8374-4E54-9FEA-F46F9631AB71}" type="parTrans" cxnId="{A88DD943-71FA-4251-9E0A-B22333978792}">
      <dgm:prSet/>
      <dgm:spPr/>
      <dgm:t>
        <a:bodyPr/>
        <a:lstStyle/>
        <a:p>
          <a:endParaRPr lang="hr-HR" sz="1000"/>
        </a:p>
      </dgm:t>
    </dgm:pt>
    <dgm:pt modelId="{4809F9AA-1726-488D-8626-DD2D23A4805C}" type="sibTrans" cxnId="{A88DD943-71FA-4251-9E0A-B22333978792}">
      <dgm:prSet/>
      <dgm:spPr/>
      <dgm:t>
        <a:bodyPr/>
        <a:lstStyle/>
        <a:p>
          <a:endParaRPr lang="hr-HR" sz="1000"/>
        </a:p>
      </dgm:t>
    </dgm:pt>
    <dgm:pt modelId="{C2F2A4C2-2E03-48C3-BE68-120129701DC7}">
      <dgm:prSet phldrT="[Text]" custT="1"/>
      <dgm:spPr/>
      <dgm:t>
        <a:bodyPr/>
        <a:lstStyle/>
        <a:p>
          <a:r>
            <a:rPr lang="hr-HR" sz="1000" dirty="0"/>
            <a:t>Opuštanje napetosti</a:t>
          </a:r>
        </a:p>
      </dgm:t>
    </dgm:pt>
    <dgm:pt modelId="{A540AB28-166B-44B2-AB05-8AD1619B68B4}" type="parTrans" cxnId="{3C1D66BB-EEB7-42F8-92C3-22603E9E4287}">
      <dgm:prSet/>
      <dgm:spPr/>
      <dgm:t>
        <a:bodyPr/>
        <a:lstStyle/>
        <a:p>
          <a:endParaRPr lang="hr-HR" sz="1000"/>
        </a:p>
      </dgm:t>
    </dgm:pt>
    <dgm:pt modelId="{5CB5351C-4D45-42A6-864E-D827737C16BF}" type="sibTrans" cxnId="{3C1D66BB-EEB7-42F8-92C3-22603E9E4287}">
      <dgm:prSet/>
      <dgm:spPr/>
      <dgm:t>
        <a:bodyPr/>
        <a:lstStyle/>
        <a:p>
          <a:endParaRPr lang="hr-HR" sz="1000"/>
        </a:p>
      </dgm:t>
    </dgm:pt>
    <dgm:pt modelId="{EF01F3AE-7AC1-4143-B925-8987F3945D68}" type="pres">
      <dgm:prSet presAssocID="{6BF269E3-C527-4DBE-BF35-CE3457B14BE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ADA61A47-62C9-4DCD-8668-AC7638433277}" type="pres">
      <dgm:prSet presAssocID="{0786F628-212F-4683-B25F-72C41BFEDE27}" presName="Accent1" presStyleCnt="0"/>
      <dgm:spPr/>
    </dgm:pt>
    <dgm:pt modelId="{FFF66CBE-7D17-437D-9BFB-AD274B586380}" type="pres">
      <dgm:prSet presAssocID="{0786F628-212F-4683-B25F-72C41BFEDE27}" presName="Accent" presStyleLbl="node1" presStyleIdx="0" presStyleCnt="6"/>
      <dgm:spPr>
        <a:solidFill>
          <a:srgbClr val="FFC000"/>
        </a:solidFill>
      </dgm:spPr>
    </dgm:pt>
    <dgm:pt modelId="{3439C694-D1AF-4F05-A27D-7DF8704A87CB}" type="pres">
      <dgm:prSet presAssocID="{0786F628-212F-4683-B25F-72C41BFEDE27}" presName="Parent1" presStyleLbl="revTx" presStyleIdx="0" presStyleCnt="6" custScaleX="127995" custLinFactNeighborX="2556" custLinFactNeighborY="-15348">
        <dgm:presLayoutVars>
          <dgm:chMax val="1"/>
          <dgm:chPref val="1"/>
          <dgm:bulletEnabled val="1"/>
        </dgm:presLayoutVars>
      </dgm:prSet>
      <dgm:spPr/>
    </dgm:pt>
    <dgm:pt modelId="{652A22F0-6209-4578-85D9-5E2371452269}" type="pres">
      <dgm:prSet presAssocID="{69B141C7-D435-4278-BC62-70223A9B74CC}" presName="Accent2" presStyleCnt="0"/>
      <dgm:spPr/>
    </dgm:pt>
    <dgm:pt modelId="{46341E65-EA27-46CB-ACF4-6658E41F1B0F}" type="pres">
      <dgm:prSet presAssocID="{69B141C7-D435-4278-BC62-70223A9B74CC}" presName="Accent" presStyleLbl="node1" presStyleIdx="1" presStyleCnt="6"/>
      <dgm:spPr>
        <a:solidFill>
          <a:schemeClr val="accent6">
            <a:lumMod val="60000"/>
            <a:lumOff val="40000"/>
          </a:schemeClr>
        </a:solidFill>
      </dgm:spPr>
    </dgm:pt>
    <dgm:pt modelId="{98A8757C-0CE5-4A36-A7A8-2D6C5600EA73}" type="pres">
      <dgm:prSet presAssocID="{69B141C7-D435-4278-BC62-70223A9B74CC}" presName="Parent2" presStyleLbl="revTx" presStyleIdx="1" presStyleCnt="6">
        <dgm:presLayoutVars>
          <dgm:chMax val="1"/>
          <dgm:chPref val="1"/>
          <dgm:bulletEnabled val="1"/>
        </dgm:presLayoutVars>
      </dgm:prSet>
      <dgm:spPr/>
    </dgm:pt>
    <dgm:pt modelId="{F8B0D32E-3939-495C-B012-72B23415BA64}" type="pres">
      <dgm:prSet presAssocID="{722E6FFB-F170-4156-9D00-E853390DDF40}" presName="Accent3" presStyleCnt="0"/>
      <dgm:spPr/>
    </dgm:pt>
    <dgm:pt modelId="{835F23FC-F617-46CD-A0D8-7BAF6FE5877B}" type="pres">
      <dgm:prSet presAssocID="{722E6FFB-F170-4156-9D00-E853390DDF40}" presName="Accent" presStyleLbl="node1" presStyleIdx="2" presStyleCnt="6"/>
      <dgm:spPr>
        <a:solidFill>
          <a:srgbClr val="FF0000"/>
        </a:solidFill>
      </dgm:spPr>
    </dgm:pt>
    <dgm:pt modelId="{35BD628E-D031-4041-8CED-9E06DB881408}" type="pres">
      <dgm:prSet presAssocID="{722E6FFB-F170-4156-9D00-E853390DDF40}" presName="Parent3" presStyleLbl="revTx" presStyleIdx="2" presStyleCnt="6">
        <dgm:presLayoutVars>
          <dgm:chMax val="1"/>
          <dgm:chPref val="1"/>
          <dgm:bulletEnabled val="1"/>
        </dgm:presLayoutVars>
      </dgm:prSet>
      <dgm:spPr/>
    </dgm:pt>
    <dgm:pt modelId="{6072571F-BE48-47FA-B4BA-2AA853A94E3D}" type="pres">
      <dgm:prSet presAssocID="{63677016-9A19-411E-8520-E48D9A6BEF30}" presName="Accent4" presStyleCnt="0"/>
      <dgm:spPr/>
    </dgm:pt>
    <dgm:pt modelId="{6BD02170-44D1-47C1-8355-AAEBB8430BBF}" type="pres">
      <dgm:prSet presAssocID="{63677016-9A19-411E-8520-E48D9A6BEF30}" presName="Accent" presStyleLbl="node1" presStyleIdx="3" presStyleCnt="6"/>
      <dgm:spPr>
        <a:solidFill>
          <a:srgbClr val="7030A0"/>
        </a:solidFill>
      </dgm:spPr>
    </dgm:pt>
    <dgm:pt modelId="{AA10C8CD-07F7-46D4-B140-F583DAD4F306}" type="pres">
      <dgm:prSet presAssocID="{63677016-9A19-411E-8520-E48D9A6BEF30}" presName="Parent4" presStyleLbl="revTx" presStyleIdx="3" presStyleCnt="6">
        <dgm:presLayoutVars>
          <dgm:chMax val="1"/>
          <dgm:chPref val="1"/>
          <dgm:bulletEnabled val="1"/>
        </dgm:presLayoutVars>
      </dgm:prSet>
      <dgm:spPr/>
    </dgm:pt>
    <dgm:pt modelId="{A67CB3BD-E9A8-4078-AC96-8E9856BD8B86}" type="pres">
      <dgm:prSet presAssocID="{F70131C7-6D63-48DC-B61E-D9A826E9A137}" presName="Accent5" presStyleCnt="0"/>
      <dgm:spPr/>
    </dgm:pt>
    <dgm:pt modelId="{763E2996-E9B8-4360-90A1-605AC59DDB5D}" type="pres">
      <dgm:prSet presAssocID="{F70131C7-6D63-48DC-B61E-D9A826E9A137}" presName="Accent" presStyleLbl="node1" presStyleIdx="4" presStyleCnt="6"/>
      <dgm:spPr>
        <a:solidFill>
          <a:schemeClr val="accent6">
            <a:lumMod val="60000"/>
            <a:lumOff val="40000"/>
          </a:schemeClr>
        </a:solidFill>
      </dgm:spPr>
    </dgm:pt>
    <dgm:pt modelId="{1BCFD8B3-DEFB-475D-90AC-248623161150}" type="pres">
      <dgm:prSet presAssocID="{F70131C7-6D63-48DC-B61E-D9A826E9A137}" presName="Parent5" presStyleLbl="revTx" presStyleIdx="4" presStyleCnt="6">
        <dgm:presLayoutVars>
          <dgm:chMax val="1"/>
          <dgm:chPref val="1"/>
          <dgm:bulletEnabled val="1"/>
        </dgm:presLayoutVars>
      </dgm:prSet>
      <dgm:spPr/>
    </dgm:pt>
    <dgm:pt modelId="{7C2BE4B1-5E86-434E-B901-BF79A7F8238E}" type="pres">
      <dgm:prSet presAssocID="{C2F2A4C2-2E03-48C3-BE68-120129701DC7}" presName="Accent6" presStyleCnt="0"/>
      <dgm:spPr/>
    </dgm:pt>
    <dgm:pt modelId="{52F0A76C-007B-4F16-8FB2-296DB60E712D}" type="pres">
      <dgm:prSet presAssocID="{C2F2A4C2-2E03-48C3-BE68-120129701DC7}" presName="Accent" presStyleLbl="node1" presStyleIdx="5" presStyleCnt="6"/>
      <dgm:spPr>
        <a:solidFill>
          <a:srgbClr val="FF0000"/>
        </a:solidFill>
      </dgm:spPr>
    </dgm:pt>
    <dgm:pt modelId="{72B01FB8-1E5A-498A-9683-3E8DF7E43DB0}" type="pres">
      <dgm:prSet presAssocID="{C2F2A4C2-2E03-48C3-BE68-120129701DC7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</dgm:pt>
  </dgm:ptLst>
  <dgm:cxnLst>
    <dgm:cxn modelId="{AC4C7D2F-06D5-4F13-A22C-0EEE3AAB3976}" type="presOf" srcId="{69B141C7-D435-4278-BC62-70223A9B74CC}" destId="{98A8757C-0CE5-4A36-A7A8-2D6C5600EA73}" srcOrd="0" destOrd="0" presId="urn:microsoft.com/office/officeart/2009/layout/CircleArrowProcess"/>
    <dgm:cxn modelId="{A88DD943-71FA-4251-9E0A-B22333978792}" srcId="{6BF269E3-C527-4DBE-BF35-CE3457B14BE7}" destId="{F70131C7-6D63-48DC-B61E-D9A826E9A137}" srcOrd="4" destOrd="0" parTransId="{C0548579-8374-4E54-9FEA-F46F9631AB71}" sibTransId="{4809F9AA-1726-488D-8626-DD2D23A4805C}"/>
    <dgm:cxn modelId="{57A77746-87A0-4B92-BF0E-E815895331C6}" type="presOf" srcId="{C2F2A4C2-2E03-48C3-BE68-120129701DC7}" destId="{72B01FB8-1E5A-498A-9683-3E8DF7E43DB0}" srcOrd="0" destOrd="0" presId="urn:microsoft.com/office/officeart/2009/layout/CircleArrowProcess"/>
    <dgm:cxn modelId="{3FF0917A-6A28-4433-92A9-4E9CDBF796EE}" type="presOf" srcId="{63677016-9A19-411E-8520-E48D9A6BEF30}" destId="{AA10C8CD-07F7-46D4-B140-F583DAD4F306}" srcOrd="0" destOrd="0" presId="urn:microsoft.com/office/officeart/2009/layout/CircleArrowProcess"/>
    <dgm:cxn modelId="{0648D593-E07E-4F2C-ACA2-A2B8970F7E98}" srcId="{6BF269E3-C527-4DBE-BF35-CE3457B14BE7}" destId="{0786F628-212F-4683-B25F-72C41BFEDE27}" srcOrd="0" destOrd="0" parTransId="{4B9463FB-F5A1-4250-8455-F4ACE15313B7}" sibTransId="{8B692814-C01E-4653-ABFE-347AC1A484F6}"/>
    <dgm:cxn modelId="{5E91A5A4-C362-4A5C-8A9D-F02D310A41EB}" type="presOf" srcId="{0786F628-212F-4683-B25F-72C41BFEDE27}" destId="{3439C694-D1AF-4F05-A27D-7DF8704A87CB}" srcOrd="0" destOrd="0" presId="urn:microsoft.com/office/officeart/2009/layout/CircleArrowProcess"/>
    <dgm:cxn modelId="{F821B1B1-0491-429E-805E-6C1E98BE880B}" srcId="{6BF269E3-C527-4DBE-BF35-CE3457B14BE7}" destId="{63677016-9A19-411E-8520-E48D9A6BEF30}" srcOrd="3" destOrd="0" parTransId="{C2D3E0EB-94E9-4822-ADD1-46952344C866}" sibTransId="{FBE88178-79CE-419D-AF0B-ED794A821117}"/>
    <dgm:cxn modelId="{3C1D66BB-EEB7-42F8-92C3-22603E9E4287}" srcId="{6BF269E3-C527-4DBE-BF35-CE3457B14BE7}" destId="{C2F2A4C2-2E03-48C3-BE68-120129701DC7}" srcOrd="5" destOrd="0" parTransId="{A540AB28-166B-44B2-AB05-8AD1619B68B4}" sibTransId="{5CB5351C-4D45-42A6-864E-D827737C16BF}"/>
    <dgm:cxn modelId="{C0DFE4C5-F34C-4AE6-A8D6-D80018E201EE}" type="presOf" srcId="{6BF269E3-C527-4DBE-BF35-CE3457B14BE7}" destId="{EF01F3AE-7AC1-4143-B925-8987F3945D68}" srcOrd="0" destOrd="0" presId="urn:microsoft.com/office/officeart/2009/layout/CircleArrowProcess"/>
    <dgm:cxn modelId="{38A6C7C7-53B3-4BEC-8FCA-F875CAE704E2}" srcId="{6BF269E3-C527-4DBE-BF35-CE3457B14BE7}" destId="{722E6FFB-F170-4156-9D00-E853390DDF40}" srcOrd="2" destOrd="0" parTransId="{0A1FA12C-6BAB-43A4-8B88-7CDDB848425F}" sibTransId="{062727D6-C639-4106-AC5A-632AC530C83D}"/>
    <dgm:cxn modelId="{BD48EECF-5FD1-4927-AFBB-EDF2E672D73B}" type="presOf" srcId="{F70131C7-6D63-48DC-B61E-D9A826E9A137}" destId="{1BCFD8B3-DEFB-475D-90AC-248623161150}" srcOrd="0" destOrd="0" presId="urn:microsoft.com/office/officeart/2009/layout/CircleArrowProcess"/>
    <dgm:cxn modelId="{0FD745DA-3253-4925-AC84-49B289CAD2D4}" type="presOf" srcId="{722E6FFB-F170-4156-9D00-E853390DDF40}" destId="{35BD628E-D031-4041-8CED-9E06DB881408}" srcOrd="0" destOrd="0" presId="urn:microsoft.com/office/officeart/2009/layout/CircleArrowProcess"/>
    <dgm:cxn modelId="{9C6BD9FC-5055-42D2-A9B2-33B6BA999142}" srcId="{6BF269E3-C527-4DBE-BF35-CE3457B14BE7}" destId="{69B141C7-D435-4278-BC62-70223A9B74CC}" srcOrd="1" destOrd="0" parTransId="{0F034FA7-0651-4A1A-A71A-C343DA22217C}" sibTransId="{9D7B4FC7-8710-4915-981C-631254CD12D4}"/>
    <dgm:cxn modelId="{FE9E16B0-2B33-4F7B-BE4A-6C6C60E6DD28}" type="presParOf" srcId="{EF01F3AE-7AC1-4143-B925-8987F3945D68}" destId="{ADA61A47-62C9-4DCD-8668-AC7638433277}" srcOrd="0" destOrd="0" presId="urn:microsoft.com/office/officeart/2009/layout/CircleArrowProcess"/>
    <dgm:cxn modelId="{D1E1FA06-EE63-4A3A-8504-7A394F78C90C}" type="presParOf" srcId="{ADA61A47-62C9-4DCD-8668-AC7638433277}" destId="{FFF66CBE-7D17-437D-9BFB-AD274B586380}" srcOrd="0" destOrd="0" presId="urn:microsoft.com/office/officeart/2009/layout/CircleArrowProcess"/>
    <dgm:cxn modelId="{86F2CDE0-0C79-4FEA-BD21-9D1002BC4337}" type="presParOf" srcId="{EF01F3AE-7AC1-4143-B925-8987F3945D68}" destId="{3439C694-D1AF-4F05-A27D-7DF8704A87CB}" srcOrd="1" destOrd="0" presId="urn:microsoft.com/office/officeart/2009/layout/CircleArrowProcess"/>
    <dgm:cxn modelId="{6032FEA9-2345-4EF4-B3F8-B2ABCC4D873C}" type="presParOf" srcId="{EF01F3AE-7AC1-4143-B925-8987F3945D68}" destId="{652A22F0-6209-4578-85D9-5E2371452269}" srcOrd="2" destOrd="0" presId="urn:microsoft.com/office/officeart/2009/layout/CircleArrowProcess"/>
    <dgm:cxn modelId="{6AEC4C04-11F7-4A38-A01E-925C3140633A}" type="presParOf" srcId="{652A22F0-6209-4578-85D9-5E2371452269}" destId="{46341E65-EA27-46CB-ACF4-6658E41F1B0F}" srcOrd="0" destOrd="0" presId="urn:microsoft.com/office/officeart/2009/layout/CircleArrowProcess"/>
    <dgm:cxn modelId="{C9C5347B-8A47-4B41-AB05-37C2E013ACF0}" type="presParOf" srcId="{EF01F3AE-7AC1-4143-B925-8987F3945D68}" destId="{98A8757C-0CE5-4A36-A7A8-2D6C5600EA73}" srcOrd="3" destOrd="0" presId="urn:microsoft.com/office/officeart/2009/layout/CircleArrowProcess"/>
    <dgm:cxn modelId="{3110F8C6-9B62-4022-9868-FDF0A0FEC007}" type="presParOf" srcId="{EF01F3AE-7AC1-4143-B925-8987F3945D68}" destId="{F8B0D32E-3939-495C-B012-72B23415BA64}" srcOrd="4" destOrd="0" presId="urn:microsoft.com/office/officeart/2009/layout/CircleArrowProcess"/>
    <dgm:cxn modelId="{62206B6B-C8FA-48A4-BCD5-90E21783AEC5}" type="presParOf" srcId="{F8B0D32E-3939-495C-B012-72B23415BA64}" destId="{835F23FC-F617-46CD-A0D8-7BAF6FE5877B}" srcOrd="0" destOrd="0" presId="urn:microsoft.com/office/officeart/2009/layout/CircleArrowProcess"/>
    <dgm:cxn modelId="{E84B3061-5FC0-4FB7-BA7E-813856E04C0E}" type="presParOf" srcId="{EF01F3AE-7AC1-4143-B925-8987F3945D68}" destId="{35BD628E-D031-4041-8CED-9E06DB881408}" srcOrd="5" destOrd="0" presId="urn:microsoft.com/office/officeart/2009/layout/CircleArrowProcess"/>
    <dgm:cxn modelId="{10CAE280-9A89-40F5-83F0-7211205841FC}" type="presParOf" srcId="{EF01F3AE-7AC1-4143-B925-8987F3945D68}" destId="{6072571F-BE48-47FA-B4BA-2AA853A94E3D}" srcOrd="6" destOrd="0" presId="urn:microsoft.com/office/officeart/2009/layout/CircleArrowProcess"/>
    <dgm:cxn modelId="{49F2709D-884C-4B7E-958B-51E842D25342}" type="presParOf" srcId="{6072571F-BE48-47FA-B4BA-2AA853A94E3D}" destId="{6BD02170-44D1-47C1-8355-AAEBB8430BBF}" srcOrd="0" destOrd="0" presId="urn:microsoft.com/office/officeart/2009/layout/CircleArrowProcess"/>
    <dgm:cxn modelId="{CAAD453B-88F3-4D54-A47D-45D7CD0E2B72}" type="presParOf" srcId="{EF01F3AE-7AC1-4143-B925-8987F3945D68}" destId="{AA10C8CD-07F7-46D4-B140-F583DAD4F306}" srcOrd="7" destOrd="0" presId="urn:microsoft.com/office/officeart/2009/layout/CircleArrowProcess"/>
    <dgm:cxn modelId="{01F0B4DE-7BA0-4ABE-B808-4A9F8F4BBEC9}" type="presParOf" srcId="{EF01F3AE-7AC1-4143-B925-8987F3945D68}" destId="{A67CB3BD-E9A8-4078-AC96-8E9856BD8B86}" srcOrd="8" destOrd="0" presId="urn:microsoft.com/office/officeart/2009/layout/CircleArrowProcess"/>
    <dgm:cxn modelId="{460961FF-4DFA-4E64-9A2A-84E9BD7658F0}" type="presParOf" srcId="{A67CB3BD-E9A8-4078-AC96-8E9856BD8B86}" destId="{763E2996-E9B8-4360-90A1-605AC59DDB5D}" srcOrd="0" destOrd="0" presId="urn:microsoft.com/office/officeart/2009/layout/CircleArrowProcess"/>
    <dgm:cxn modelId="{C282CEB2-33B6-4917-B707-0FB5D5ACEC4F}" type="presParOf" srcId="{EF01F3AE-7AC1-4143-B925-8987F3945D68}" destId="{1BCFD8B3-DEFB-475D-90AC-248623161150}" srcOrd="9" destOrd="0" presId="urn:microsoft.com/office/officeart/2009/layout/CircleArrowProcess"/>
    <dgm:cxn modelId="{27C88857-C3DC-4274-89DD-96AB5937B662}" type="presParOf" srcId="{EF01F3AE-7AC1-4143-B925-8987F3945D68}" destId="{7C2BE4B1-5E86-434E-B901-BF79A7F8238E}" srcOrd="10" destOrd="0" presId="urn:microsoft.com/office/officeart/2009/layout/CircleArrowProcess"/>
    <dgm:cxn modelId="{CFD49FE6-3C7C-4F41-B06D-B1AB84C6325B}" type="presParOf" srcId="{7C2BE4B1-5E86-434E-B901-BF79A7F8238E}" destId="{52F0A76C-007B-4F16-8FB2-296DB60E712D}" srcOrd="0" destOrd="0" presId="urn:microsoft.com/office/officeart/2009/layout/CircleArrowProcess"/>
    <dgm:cxn modelId="{E6B65C5D-AE8B-479E-A941-C8DA35B6D6C3}" type="presParOf" srcId="{EF01F3AE-7AC1-4143-B925-8987F3945D68}" destId="{72B01FB8-1E5A-498A-9683-3E8DF7E43DB0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FA3CC-CA73-4965-BDB7-10010E1F92CF}">
      <dsp:nvSpPr>
        <dsp:cNvPr id="0" name=""/>
        <dsp:cNvSpPr/>
      </dsp:nvSpPr>
      <dsp:spPr>
        <a:xfrm>
          <a:off x="1117778" y="0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CA859-332C-499E-82A9-88A650860D73}">
      <dsp:nvSpPr>
        <dsp:cNvPr id="0" name=""/>
        <dsp:cNvSpPr/>
      </dsp:nvSpPr>
      <dsp:spPr>
        <a:xfrm>
          <a:off x="1230209" y="437965"/>
          <a:ext cx="1032507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Prijateljica me  nazove da otkaže dogovoreni          ručak</a:t>
          </a:r>
        </a:p>
      </dsp:txBody>
      <dsp:txXfrm>
        <a:off x="1230209" y="437965"/>
        <a:ext cx="1032507" cy="345169"/>
      </dsp:txXfrm>
    </dsp:sp>
    <dsp:sp modelId="{FABD1FE9-CD98-4DF5-8B08-3308DE464C20}">
      <dsp:nvSpPr>
        <dsp:cNvPr id="0" name=""/>
        <dsp:cNvSpPr/>
      </dsp:nvSpPr>
      <dsp:spPr>
        <a:xfrm>
          <a:off x="773985" y="710929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3FC84C-8EF1-409A-9C42-FF7D538EAD4A}">
      <dsp:nvSpPr>
        <dsp:cNvPr id="0" name=""/>
        <dsp:cNvSpPr/>
      </dsp:nvSpPr>
      <dsp:spPr>
        <a:xfrm>
          <a:off x="1045816" y="116067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Ne želi me vidjeti</a:t>
          </a:r>
        </a:p>
      </dsp:txBody>
      <dsp:txXfrm>
        <a:off x="1045816" y="1160678"/>
        <a:ext cx="690603" cy="345169"/>
      </dsp:txXfrm>
    </dsp:sp>
    <dsp:sp modelId="{A3C252BE-0E86-4B34-85B7-0EB16D686B50}">
      <dsp:nvSpPr>
        <dsp:cNvPr id="0" name=""/>
        <dsp:cNvSpPr/>
      </dsp:nvSpPr>
      <dsp:spPr>
        <a:xfrm>
          <a:off x="1117778" y="1425109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C5B92-9D1E-4EE4-9371-5270B039BEC4}">
      <dsp:nvSpPr>
        <dsp:cNvPr id="0" name=""/>
        <dsp:cNvSpPr/>
      </dsp:nvSpPr>
      <dsp:spPr>
        <a:xfrm>
          <a:off x="1391002" y="1873233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Tuga</a:t>
          </a:r>
        </a:p>
      </dsp:txBody>
      <dsp:txXfrm>
        <a:off x="1391002" y="1873233"/>
        <a:ext cx="690603" cy="345169"/>
      </dsp:txXfrm>
    </dsp:sp>
    <dsp:sp modelId="{4D4D68E3-59AA-4470-BFD1-0827D3D2BEFA}">
      <dsp:nvSpPr>
        <dsp:cNvPr id="0" name=""/>
        <dsp:cNvSpPr/>
      </dsp:nvSpPr>
      <dsp:spPr>
        <a:xfrm>
          <a:off x="773985" y="2137664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7001E-C197-4225-A9C0-CD7BEDF13CE9}">
      <dsp:nvSpPr>
        <dsp:cNvPr id="0" name=""/>
        <dsp:cNvSpPr/>
      </dsp:nvSpPr>
      <dsp:spPr>
        <a:xfrm>
          <a:off x="887395" y="2377562"/>
          <a:ext cx="1048080" cy="663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To je već drugi put za redom da je otkazala druženje. Nepromišljena je…</a:t>
          </a:r>
        </a:p>
      </dsp:txBody>
      <dsp:txXfrm>
        <a:off x="887395" y="2377562"/>
        <a:ext cx="1048080" cy="663542"/>
      </dsp:txXfrm>
    </dsp:sp>
    <dsp:sp modelId="{416E61AC-DCCE-49BF-B9CC-4CFDE692C2A0}">
      <dsp:nvSpPr>
        <dsp:cNvPr id="0" name=""/>
        <dsp:cNvSpPr/>
      </dsp:nvSpPr>
      <dsp:spPr>
        <a:xfrm>
          <a:off x="1117778" y="2849135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04E3B-4D10-48A8-85E3-B07715DBB9BA}">
      <dsp:nvSpPr>
        <dsp:cNvPr id="0" name=""/>
        <dsp:cNvSpPr/>
      </dsp:nvSpPr>
      <dsp:spPr>
        <a:xfrm>
          <a:off x="1391002" y="329725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Iritabilnost</a:t>
          </a:r>
        </a:p>
      </dsp:txBody>
      <dsp:txXfrm>
        <a:off x="1391002" y="3297258"/>
        <a:ext cx="690603" cy="345169"/>
      </dsp:txXfrm>
    </dsp:sp>
    <dsp:sp modelId="{14634FAC-8B05-41E2-9F60-050B1117EDAB}">
      <dsp:nvSpPr>
        <dsp:cNvPr id="0" name=""/>
        <dsp:cNvSpPr/>
      </dsp:nvSpPr>
      <dsp:spPr>
        <a:xfrm>
          <a:off x="773985" y="3561689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99ABDB-1011-4040-B855-CAC9E8E1033F}">
      <dsp:nvSpPr>
        <dsp:cNvPr id="0" name=""/>
        <dsp:cNvSpPr/>
      </dsp:nvSpPr>
      <dsp:spPr>
        <a:xfrm>
          <a:off x="1045816" y="4009813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Nemam druge planove za taj dan</a:t>
          </a:r>
        </a:p>
      </dsp:txBody>
      <dsp:txXfrm>
        <a:off x="1045816" y="4009813"/>
        <a:ext cx="690603" cy="345169"/>
      </dsp:txXfrm>
    </dsp:sp>
    <dsp:sp modelId="{05DD70CE-D34A-40CB-B845-66184CE53CB5}">
      <dsp:nvSpPr>
        <dsp:cNvPr id="0" name=""/>
        <dsp:cNvSpPr/>
      </dsp:nvSpPr>
      <dsp:spPr>
        <a:xfrm>
          <a:off x="1205758" y="4354982"/>
          <a:ext cx="1063181" cy="106368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C10A9C-4C93-4497-AF54-448AF7809695}">
      <dsp:nvSpPr>
        <dsp:cNvPr id="0" name=""/>
        <dsp:cNvSpPr/>
      </dsp:nvSpPr>
      <dsp:spPr>
        <a:xfrm>
          <a:off x="1391002" y="472236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„Što ću tada raditi”</a:t>
          </a:r>
        </a:p>
      </dsp:txBody>
      <dsp:txXfrm>
        <a:off x="1391002" y="4722368"/>
        <a:ext cx="690603" cy="3451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CC377-E852-48C3-BCDF-EA3029A041D3}">
      <dsp:nvSpPr>
        <dsp:cNvPr id="0" name=""/>
        <dsp:cNvSpPr/>
      </dsp:nvSpPr>
      <dsp:spPr>
        <a:xfrm>
          <a:off x="1064438" y="0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1BC68-4757-46E1-BF9E-00037D8989B8}">
      <dsp:nvSpPr>
        <dsp:cNvPr id="0" name=""/>
        <dsp:cNvSpPr/>
      </dsp:nvSpPr>
      <dsp:spPr>
        <a:xfrm>
          <a:off x="1337662" y="448123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Anksioznost</a:t>
          </a:r>
        </a:p>
      </dsp:txBody>
      <dsp:txXfrm>
        <a:off x="1337662" y="448123"/>
        <a:ext cx="690603" cy="345169"/>
      </dsp:txXfrm>
    </dsp:sp>
    <dsp:sp modelId="{9C55F2B3-4C8D-4BB8-9B09-0830AD119CEF}">
      <dsp:nvSpPr>
        <dsp:cNvPr id="0" name=""/>
        <dsp:cNvSpPr/>
      </dsp:nvSpPr>
      <dsp:spPr>
        <a:xfrm>
          <a:off x="720645" y="710929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4F4F5-22EB-4930-8885-34E7641B3460}">
      <dsp:nvSpPr>
        <dsp:cNvPr id="0" name=""/>
        <dsp:cNvSpPr/>
      </dsp:nvSpPr>
      <dsp:spPr>
        <a:xfrm>
          <a:off x="992476" y="116067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Razmišljam što ću raditi </a:t>
          </a:r>
        </a:p>
      </dsp:txBody>
      <dsp:txXfrm>
        <a:off x="992476" y="1160678"/>
        <a:ext cx="690603" cy="345169"/>
      </dsp:txXfrm>
    </dsp:sp>
    <dsp:sp modelId="{7FBBA193-ADA0-4133-A4BD-6B1F01BD2E50}">
      <dsp:nvSpPr>
        <dsp:cNvPr id="0" name=""/>
        <dsp:cNvSpPr/>
      </dsp:nvSpPr>
      <dsp:spPr>
        <a:xfrm>
          <a:off x="1064438" y="1425109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D6D61-E50F-4D3C-A41F-5B948EEE309C}">
      <dsp:nvSpPr>
        <dsp:cNvPr id="0" name=""/>
        <dsp:cNvSpPr/>
      </dsp:nvSpPr>
      <dsp:spPr>
        <a:xfrm>
          <a:off x="1205653" y="1873233"/>
          <a:ext cx="954621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Trebala bih platiti račune. Što ako nemam dovoljno novca</a:t>
          </a:r>
        </a:p>
      </dsp:txBody>
      <dsp:txXfrm>
        <a:off x="1205653" y="1873233"/>
        <a:ext cx="954621" cy="345169"/>
      </dsp:txXfrm>
    </dsp:sp>
    <dsp:sp modelId="{BC4ED940-A115-41CC-8FB9-E243F41C5BD0}">
      <dsp:nvSpPr>
        <dsp:cNvPr id="0" name=""/>
        <dsp:cNvSpPr/>
      </dsp:nvSpPr>
      <dsp:spPr>
        <a:xfrm>
          <a:off x="720645" y="2137664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60B1A-719E-4C50-9D13-D4F3D7BEC8BF}">
      <dsp:nvSpPr>
        <dsp:cNvPr id="0" name=""/>
        <dsp:cNvSpPr/>
      </dsp:nvSpPr>
      <dsp:spPr>
        <a:xfrm>
          <a:off x="992476" y="2585787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Anksioznost</a:t>
          </a:r>
        </a:p>
      </dsp:txBody>
      <dsp:txXfrm>
        <a:off x="992476" y="2585787"/>
        <a:ext cx="690603" cy="345169"/>
      </dsp:txXfrm>
    </dsp:sp>
    <dsp:sp modelId="{1F611864-6140-426E-8691-67A00AFEE879}">
      <dsp:nvSpPr>
        <dsp:cNvPr id="0" name=""/>
        <dsp:cNvSpPr/>
      </dsp:nvSpPr>
      <dsp:spPr>
        <a:xfrm>
          <a:off x="1064438" y="2849135"/>
          <a:ext cx="1237515" cy="1237623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57396-3944-4743-87E2-8AA73A6A1E6B}">
      <dsp:nvSpPr>
        <dsp:cNvPr id="0" name=""/>
        <dsp:cNvSpPr/>
      </dsp:nvSpPr>
      <dsp:spPr>
        <a:xfrm>
          <a:off x="1337662" y="329725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Sjedim i ruminiram o nedostatku novca</a:t>
          </a:r>
        </a:p>
      </dsp:txBody>
      <dsp:txXfrm>
        <a:off x="1337662" y="3297258"/>
        <a:ext cx="690603" cy="345169"/>
      </dsp:txXfrm>
    </dsp:sp>
    <dsp:sp modelId="{36AEA365-14DC-4795-A1F0-903FB3EC1DE1}">
      <dsp:nvSpPr>
        <dsp:cNvPr id="0" name=""/>
        <dsp:cNvSpPr/>
      </dsp:nvSpPr>
      <dsp:spPr>
        <a:xfrm>
          <a:off x="720645" y="3561689"/>
          <a:ext cx="1237515" cy="123762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A38A0-DB18-495A-8EC7-F1263E34E697}">
      <dsp:nvSpPr>
        <dsp:cNvPr id="0" name=""/>
        <dsp:cNvSpPr/>
      </dsp:nvSpPr>
      <dsp:spPr>
        <a:xfrm>
          <a:off x="992476" y="4009813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Napetost u tijelu</a:t>
          </a:r>
        </a:p>
      </dsp:txBody>
      <dsp:txXfrm>
        <a:off x="992476" y="4009813"/>
        <a:ext cx="690603" cy="345169"/>
      </dsp:txXfrm>
    </dsp:sp>
    <dsp:sp modelId="{AF4B9F0C-A124-4927-BAC8-99D901AAA29F}">
      <dsp:nvSpPr>
        <dsp:cNvPr id="0" name=""/>
        <dsp:cNvSpPr/>
      </dsp:nvSpPr>
      <dsp:spPr>
        <a:xfrm>
          <a:off x="1152418" y="4354982"/>
          <a:ext cx="1063181" cy="1063684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EB325-E5D3-4685-BC7B-14AB21E07CA9}">
      <dsp:nvSpPr>
        <dsp:cNvPr id="0" name=""/>
        <dsp:cNvSpPr/>
      </dsp:nvSpPr>
      <dsp:spPr>
        <a:xfrm>
          <a:off x="1337662" y="4722368"/>
          <a:ext cx="690603" cy="345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Primjećujem kako se osjećam</a:t>
          </a:r>
        </a:p>
      </dsp:txBody>
      <dsp:txXfrm>
        <a:off x="1337662" y="4722368"/>
        <a:ext cx="690603" cy="3451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CC377-E852-48C3-BCDF-EA3029A041D3}">
      <dsp:nvSpPr>
        <dsp:cNvPr id="0" name=""/>
        <dsp:cNvSpPr/>
      </dsp:nvSpPr>
      <dsp:spPr>
        <a:xfrm>
          <a:off x="882650" y="0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1BC68-4757-46E1-BF9E-00037D8989B8}">
      <dsp:nvSpPr>
        <dsp:cNvPr id="0" name=""/>
        <dsp:cNvSpPr/>
      </dsp:nvSpPr>
      <dsp:spPr>
        <a:xfrm>
          <a:off x="1197138" y="515857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Ne sviđa mi se kako se osjećam </a:t>
          </a:r>
        </a:p>
      </dsp:txBody>
      <dsp:txXfrm>
        <a:off x="1197138" y="515857"/>
        <a:ext cx="794903" cy="397188"/>
      </dsp:txXfrm>
    </dsp:sp>
    <dsp:sp modelId="{E89D28D9-14F5-4E88-81CC-4DE0040E2200}">
      <dsp:nvSpPr>
        <dsp:cNvPr id="0" name=""/>
        <dsp:cNvSpPr/>
      </dsp:nvSpPr>
      <dsp:spPr>
        <a:xfrm>
          <a:off x="486935" y="818760"/>
          <a:ext cx="1424413" cy="142456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5A068E-F3E3-49EC-99A8-C3DD838C1B08}">
      <dsp:nvSpPr>
        <dsp:cNvPr id="0" name=""/>
        <dsp:cNvSpPr/>
      </dsp:nvSpPr>
      <dsp:spPr>
        <a:xfrm>
          <a:off x="799820" y="1336243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Povećana anksioznost</a:t>
          </a:r>
        </a:p>
      </dsp:txBody>
      <dsp:txXfrm>
        <a:off x="799820" y="1336243"/>
        <a:ext cx="794903" cy="397188"/>
      </dsp:txXfrm>
    </dsp:sp>
    <dsp:sp modelId="{462EE209-327E-4BFA-A0B8-1F4FA87812DB}">
      <dsp:nvSpPr>
        <dsp:cNvPr id="0" name=""/>
        <dsp:cNvSpPr/>
      </dsp:nvSpPr>
      <dsp:spPr>
        <a:xfrm>
          <a:off x="882650" y="1640230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A3337-A95B-42F9-BA71-C1255D11D8DE}">
      <dsp:nvSpPr>
        <dsp:cNvPr id="0" name=""/>
        <dsp:cNvSpPr/>
      </dsp:nvSpPr>
      <dsp:spPr>
        <a:xfrm>
          <a:off x="1197138" y="2156087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Povećana napetost</a:t>
          </a:r>
        </a:p>
      </dsp:txBody>
      <dsp:txXfrm>
        <a:off x="1197138" y="2156087"/>
        <a:ext cx="794903" cy="397188"/>
      </dsp:txXfrm>
    </dsp:sp>
    <dsp:sp modelId="{D9C97197-FD71-4D58-9FB4-756CCE49C8E0}">
      <dsp:nvSpPr>
        <dsp:cNvPr id="0" name=""/>
        <dsp:cNvSpPr/>
      </dsp:nvSpPr>
      <dsp:spPr>
        <a:xfrm>
          <a:off x="486935" y="2460616"/>
          <a:ext cx="1424413" cy="142456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D4E2F7-28D9-4AEA-A732-9EAF4F35B17B}">
      <dsp:nvSpPr>
        <dsp:cNvPr id="0" name=""/>
        <dsp:cNvSpPr/>
      </dsp:nvSpPr>
      <dsp:spPr>
        <a:xfrm>
          <a:off x="799820" y="2976473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Želim čašu vina. Prerano je da počnem piti</a:t>
          </a:r>
        </a:p>
      </dsp:txBody>
      <dsp:txXfrm>
        <a:off x="799820" y="2976473"/>
        <a:ext cx="794903" cy="397188"/>
      </dsp:txXfrm>
    </dsp:sp>
    <dsp:sp modelId="{8B8F80E3-E1F6-4CFF-82D1-3AAB119C181A}">
      <dsp:nvSpPr>
        <dsp:cNvPr id="0" name=""/>
        <dsp:cNvSpPr/>
      </dsp:nvSpPr>
      <dsp:spPr>
        <a:xfrm>
          <a:off x="882650" y="3279919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153B6C-9EE2-4E5C-84A3-85E6AF6B17AC}">
      <dsp:nvSpPr>
        <dsp:cNvPr id="0" name=""/>
        <dsp:cNvSpPr/>
      </dsp:nvSpPr>
      <dsp:spPr>
        <a:xfrm>
          <a:off x="1197138" y="3795776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Povećana anksioznost</a:t>
          </a:r>
        </a:p>
      </dsp:txBody>
      <dsp:txXfrm>
        <a:off x="1197138" y="3795776"/>
        <a:ext cx="794903" cy="397188"/>
      </dsp:txXfrm>
    </dsp:sp>
    <dsp:sp modelId="{AC660D44-B120-4FD4-BE86-EAEE80EFFEB6}">
      <dsp:nvSpPr>
        <dsp:cNvPr id="0" name=""/>
        <dsp:cNvSpPr/>
      </dsp:nvSpPr>
      <dsp:spPr>
        <a:xfrm>
          <a:off x="588469" y="4194048"/>
          <a:ext cx="1223750" cy="1224618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E177F-F0F0-44DC-AC81-40C6386C9BEE}">
      <dsp:nvSpPr>
        <dsp:cNvPr id="0" name=""/>
        <dsp:cNvSpPr/>
      </dsp:nvSpPr>
      <dsp:spPr>
        <a:xfrm>
          <a:off x="799820" y="4616162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Povećana napetost</a:t>
          </a:r>
        </a:p>
      </dsp:txBody>
      <dsp:txXfrm>
        <a:off x="799820" y="4616162"/>
        <a:ext cx="794903" cy="397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66CBE-7D17-437D-9BFB-AD274B586380}">
      <dsp:nvSpPr>
        <dsp:cNvPr id="0" name=""/>
        <dsp:cNvSpPr/>
      </dsp:nvSpPr>
      <dsp:spPr>
        <a:xfrm>
          <a:off x="1329690" y="0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9C694-D1AF-4F05-A27D-7DF8704A87CB}">
      <dsp:nvSpPr>
        <dsp:cNvPr id="0" name=""/>
        <dsp:cNvSpPr/>
      </dsp:nvSpPr>
      <dsp:spPr>
        <a:xfrm>
          <a:off x="1553229" y="454896"/>
          <a:ext cx="1017436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Nema ništa drugo što mogu napraviti da se bolje osjećam, pa mogu početi piti</a:t>
          </a:r>
        </a:p>
      </dsp:txBody>
      <dsp:txXfrm>
        <a:off x="1553229" y="454896"/>
        <a:ext cx="1017436" cy="397188"/>
      </dsp:txXfrm>
    </dsp:sp>
    <dsp:sp modelId="{46341E65-EA27-46CB-ACF4-6658E41F1B0F}">
      <dsp:nvSpPr>
        <dsp:cNvPr id="0" name=""/>
        <dsp:cNvSpPr/>
      </dsp:nvSpPr>
      <dsp:spPr>
        <a:xfrm>
          <a:off x="933975" y="818760"/>
          <a:ext cx="1424413" cy="142456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A8757C-0CE5-4A36-A7A8-2D6C5600EA73}">
      <dsp:nvSpPr>
        <dsp:cNvPr id="0" name=""/>
        <dsp:cNvSpPr/>
      </dsp:nvSpPr>
      <dsp:spPr>
        <a:xfrm>
          <a:off x="1246860" y="1336243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Djelomično olakšanje</a:t>
          </a:r>
        </a:p>
      </dsp:txBody>
      <dsp:txXfrm>
        <a:off x="1246860" y="1336243"/>
        <a:ext cx="794903" cy="397188"/>
      </dsp:txXfrm>
    </dsp:sp>
    <dsp:sp modelId="{835F23FC-F617-46CD-A0D8-7BAF6FE5877B}">
      <dsp:nvSpPr>
        <dsp:cNvPr id="0" name=""/>
        <dsp:cNvSpPr/>
      </dsp:nvSpPr>
      <dsp:spPr>
        <a:xfrm>
          <a:off x="1329690" y="1640230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BD628E-D031-4041-8CED-9E06DB881408}">
      <dsp:nvSpPr>
        <dsp:cNvPr id="0" name=""/>
        <dsp:cNvSpPr/>
      </dsp:nvSpPr>
      <dsp:spPr>
        <a:xfrm>
          <a:off x="1644178" y="2156087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Manja napetost</a:t>
          </a:r>
        </a:p>
      </dsp:txBody>
      <dsp:txXfrm>
        <a:off x="1644178" y="2156087"/>
        <a:ext cx="794903" cy="397188"/>
      </dsp:txXfrm>
    </dsp:sp>
    <dsp:sp modelId="{6BD02170-44D1-47C1-8355-AAEBB8430BBF}">
      <dsp:nvSpPr>
        <dsp:cNvPr id="0" name=""/>
        <dsp:cNvSpPr/>
      </dsp:nvSpPr>
      <dsp:spPr>
        <a:xfrm>
          <a:off x="933975" y="2460616"/>
          <a:ext cx="1424413" cy="142456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0C8CD-07F7-46D4-B140-F583DAD4F306}">
      <dsp:nvSpPr>
        <dsp:cNvPr id="0" name=""/>
        <dsp:cNvSpPr/>
      </dsp:nvSpPr>
      <dsp:spPr>
        <a:xfrm>
          <a:off x="1246860" y="2976473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Brzo popijem čašu vina</a:t>
          </a:r>
        </a:p>
      </dsp:txBody>
      <dsp:txXfrm>
        <a:off x="1246860" y="2976473"/>
        <a:ext cx="794903" cy="397188"/>
      </dsp:txXfrm>
    </dsp:sp>
    <dsp:sp modelId="{763E2996-E9B8-4360-90A1-605AC59DDB5D}">
      <dsp:nvSpPr>
        <dsp:cNvPr id="0" name=""/>
        <dsp:cNvSpPr/>
      </dsp:nvSpPr>
      <dsp:spPr>
        <a:xfrm>
          <a:off x="1329690" y="3279919"/>
          <a:ext cx="1424413" cy="142456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CFD8B3-DEFB-475D-90AC-248623161150}">
      <dsp:nvSpPr>
        <dsp:cNvPr id="0" name=""/>
        <dsp:cNvSpPr/>
      </dsp:nvSpPr>
      <dsp:spPr>
        <a:xfrm>
          <a:off x="1644178" y="3795776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Olakšanje</a:t>
          </a:r>
        </a:p>
      </dsp:txBody>
      <dsp:txXfrm>
        <a:off x="1644178" y="3795776"/>
        <a:ext cx="794903" cy="397188"/>
      </dsp:txXfrm>
    </dsp:sp>
    <dsp:sp modelId="{52F0A76C-007B-4F16-8FB2-296DB60E712D}">
      <dsp:nvSpPr>
        <dsp:cNvPr id="0" name=""/>
        <dsp:cNvSpPr/>
      </dsp:nvSpPr>
      <dsp:spPr>
        <a:xfrm>
          <a:off x="1035509" y="4194048"/>
          <a:ext cx="1223750" cy="1224618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01FB8-1E5A-498A-9683-3E8DF7E43DB0}">
      <dsp:nvSpPr>
        <dsp:cNvPr id="0" name=""/>
        <dsp:cNvSpPr/>
      </dsp:nvSpPr>
      <dsp:spPr>
        <a:xfrm>
          <a:off x="1246860" y="4616162"/>
          <a:ext cx="794903" cy="397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000" kern="1200" dirty="0"/>
            <a:t>Opuštanje napetosti</a:t>
          </a:r>
        </a:p>
      </dsp:txBody>
      <dsp:txXfrm>
        <a:off x="1246860" y="4616162"/>
        <a:ext cx="794903" cy="3971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194AA-D2CA-4AD9-9505-B338E8E84BD0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881CA-27A9-4581-86E0-F5DF046997A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888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B881CA-27A9-4581-86E0-F5DF046997AC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5915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D76EF-9A42-DE42-6FEE-C9FD17462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F65A9-73FA-C421-6DA8-94F01B81D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45195-A0DC-5CFA-24F0-BF777352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2D80AE-A82D-2839-E78D-70EE0C1C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09A92-2161-F7A2-C544-DD5C00AD7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876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3FBF-7E19-0A07-7AD7-273748E3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A3901C-1F9E-EC3A-7538-08404AF8E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E1E7A-F004-9C62-6CBD-DA743BC52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A598E-E96F-5011-3C69-4180125C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8A7E3-5552-4CD7-8161-41C8AB5E6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8545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2E9603-EFB7-C30C-AAF8-4508E052D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0FC54B-3F7E-7873-257E-822FBA91E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92803-23A4-1252-7BA9-041E16AA5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B7C9F-1FB1-74EC-7AA6-E36009846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09C1E-C743-B2B5-1CF4-98302EBAA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0408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C2A45-86FE-539E-01E3-D092726D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73C47-1ECC-1A18-E6D5-9353C5FCF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3D034-589D-E496-F411-2DDB818B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A4549-74D4-920E-604D-564EEADE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5BEB0-9220-E50C-113A-1D48A5B82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6924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87F6A-2F49-2B94-4681-963BA796B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9CFF72-384A-AF7F-A2F4-7C6799F9AD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3C74E-3134-DD32-B5BD-54ED48D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156FA-C341-9F8D-00D4-03C2F30A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67874-663F-60C7-389B-B59B915A7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069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683EE-7C24-3058-86D9-7CBF9EB6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82B3D-9A37-E6BB-C0FD-7448861EF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13C78-8C3C-F3BD-28E5-6A7845B8A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5DD42-045B-607F-F8AD-5BA2B6781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9EF683-59DF-BA50-C0FC-6E334CE08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4FE8F-2C16-5602-C743-084B86A2D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025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ABED9-6B61-6D71-A0A9-4B2D7A520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5855EA-8C36-DD7C-4EB6-DB483F799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5E1D6-F7B2-93B6-CE4C-50627255A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C85156-B98E-0BA1-A51E-DA7B45844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D71D71-5862-4802-5AA7-D1E71DC83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581707-7F5C-A106-C894-2849EFC4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0DA7C1-4F55-8F69-5C83-C339DE99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7F579-1BCE-269D-BF8F-F880AF4CB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517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DBA3F-B9D7-0F36-6035-5ABFB1DD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832D52-A654-64FA-09E5-FCDE3937C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039907-F149-C231-E529-76EF9B1EC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68506C-8DAA-A836-E863-0DD28E52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352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CD1A1-7365-051A-76F3-D3CF87E83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16B5C4-A538-8DFB-4701-1BD95ADB2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A9AC01-7547-C58B-0804-338716B05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781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43F9-697C-BEF6-E269-92F51998C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98C63-E30E-1A6B-CB2D-6B50C4622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110A2-AD3C-9D06-2E24-6C53BC85B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02AFD2-CD3A-90BE-EA3B-E6ED712B3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A89456-9C44-02EA-BE6D-B343B3364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95C9B-A40D-26D5-FDB6-038D3883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7935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E7261-4080-6E02-2CFB-16759958C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725B50-F80A-D32E-06E5-02DA4F3601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A599E8-6E99-9481-C722-F80D07F2A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FA18-392C-FC86-07C5-010BC20E1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D4C99-CFDD-06FF-9B86-DB991E7BC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55B9E9-80AE-4C92-2427-DCD33D4D5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9021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23CAB6-6FD4-E28C-9B88-F6DC7DE9E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9667B-D58A-5746-420C-730E647C3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64931-1D87-AB41-87F2-B72D3C2D4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1E0FD-4B32-4ACC-82B2-3C51030CBC12}" type="datetimeFigureOut">
              <a:rPr lang="hr-HR" smtClean="0"/>
              <a:t>8.3.2024.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411F0E-B0CF-F128-B8C4-D16B5D39CC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C6669-1F49-8DE0-9BC7-EFF32444EB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DB80A-2A26-433A-9FD1-6A74AB490C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164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E9DAD-4002-A84B-986A-1C1A848F4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Identifikacija automatskih misli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DE156-AD02-4C0C-DCA9-71F6E0BE21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3063"/>
            <a:ext cx="9144000" cy="1655762"/>
          </a:xfrm>
        </p:spPr>
        <p:txBody>
          <a:bodyPr/>
          <a:lstStyle/>
          <a:p>
            <a:r>
              <a:rPr lang="hr-HR" dirty="0"/>
              <a:t>Anica Vrlec Bartolić </a:t>
            </a:r>
          </a:p>
          <a:p>
            <a:r>
              <a:rPr lang="hr-HR" dirty="0"/>
              <a:t>16.3.2024.</a:t>
            </a:r>
          </a:p>
        </p:txBody>
      </p:sp>
    </p:spTree>
    <p:extLst>
      <p:ext uri="{BB962C8B-B14F-4D97-AF65-F5344CB8AC3E}">
        <p14:creationId xmlns:p14="http://schemas.microsoft.com/office/powerpoint/2010/main" val="362819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 za identifikaciju automatskih misli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5975" y="1825625"/>
            <a:ext cx="8020050" cy="3413125"/>
          </a:xfrm>
          <a:prstGeom prst="roundRect">
            <a:avLst>
              <a:gd name="adj" fmla="val 22577"/>
            </a:avLst>
          </a:prstGeom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342900" indent="-342900">
              <a:buAutoNum type="arabicPeriod"/>
            </a:pPr>
            <a:r>
              <a:rPr lang="hr-HR" sz="1800" dirty="0"/>
              <a:t>Što mi prolazi kroz glavu? O čemu razmišljam?</a:t>
            </a:r>
          </a:p>
          <a:p>
            <a:pPr marL="342900" indent="-342900">
              <a:buAutoNum type="arabicPeriod"/>
            </a:pPr>
            <a:r>
              <a:rPr lang="hr-HR" sz="1800" dirty="0"/>
              <a:t>Što definitivno ne razmišljam? (identifikacija suprotnih misli mi može pomoći identificirati stvarnu misao)</a:t>
            </a:r>
          </a:p>
          <a:p>
            <a:pPr marL="342900" indent="-342900">
              <a:buAutoNum type="arabicPeriod"/>
            </a:pPr>
            <a:r>
              <a:rPr lang="hr-HR" sz="1800" dirty="0"/>
              <a:t>Što situacija znači za mene?</a:t>
            </a:r>
          </a:p>
          <a:p>
            <a:pPr marL="342900" indent="-342900">
              <a:buAutoNum type="arabicPeriod"/>
            </a:pPr>
            <a:r>
              <a:rPr lang="hr-HR" sz="1800" dirty="0"/>
              <a:t>Predviđam li nešto što bi se moglo dogoditi u budućnosti ili se prisjećam nečega što se dogodilo </a:t>
            </a:r>
            <a:r>
              <a:rPr lang="hr-HR" sz="1800"/>
              <a:t>u prošlosti?</a:t>
            </a:r>
            <a:endParaRPr lang="hr-HR" sz="1800" dirty="0"/>
          </a:p>
          <a:p>
            <a:pPr marL="342900" indent="-342900">
              <a:buAutoNum type="arabicPeriod"/>
            </a:pPr>
            <a:endParaRPr lang="hr-HR" sz="1800" dirty="0"/>
          </a:p>
          <a:p>
            <a:pPr marL="0" indent="0" algn="ctr">
              <a:buNone/>
            </a:pPr>
            <a:r>
              <a:rPr lang="hr-HR" sz="1800" b="1" dirty="0"/>
              <a:t>Samo zato što nešto mislim, ne znači da je ta misao točna!</a:t>
            </a:r>
          </a:p>
        </p:txBody>
      </p:sp>
    </p:spTree>
    <p:extLst>
      <p:ext uri="{BB962C8B-B14F-4D97-AF65-F5344CB8AC3E}">
        <p14:creationId xmlns:p14="http://schemas.microsoft.com/office/powerpoint/2010/main" val="276787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E5F9-8133-0373-4505-0103FE297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Dnevni 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57EC5-5A75-92F6-564E-BBD756615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Koje su karakteristike automatskih misli?</a:t>
            </a:r>
          </a:p>
          <a:p>
            <a:r>
              <a:rPr lang="hr-HR" dirty="0"/>
              <a:t>Kako klijentu objasniti automatske misli?</a:t>
            </a:r>
          </a:p>
          <a:p>
            <a:r>
              <a:rPr lang="hr-HR" dirty="0"/>
              <a:t>Što je prošireni kognitivni model?</a:t>
            </a:r>
          </a:p>
          <a:p>
            <a:r>
              <a:rPr lang="hr-HR" dirty="0"/>
              <a:t>Koji su oblici automatskih misli?</a:t>
            </a:r>
          </a:p>
          <a:p>
            <a:r>
              <a:rPr lang="hr-HR" dirty="0"/>
              <a:t>Teškoće u prepoznavanju automatskih misli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8165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Koje su karakteristike automatskih misli?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Automatske misli postoje paralelno s mislima koje smo svjesni i svi ih imamo</a:t>
            </a:r>
          </a:p>
          <a:p>
            <a:r>
              <a:rPr lang="hr-HR" sz="2000" dirty="0"/>
              <a:t>Kratke su i često smo svjesni samo emocije, ponašanja ili fiziološke reakcije koji su odgovor na misao</a:t>
            </a:r>
          </a:p>
          <a:p>
            <a:r>
              <a:rPr lang="hr-HR" sz="2000" dirty="0"/>
              <a:t>Identifikacija automatskih misli je vještina (kad ih postanemo svjesni možemo ih evaluirati na strukturirani način i odgovoriti na njih)</a:t>
            </a:r>
          </a:p>
          <a:p>
            <a:endParaRPr lang="hr-HR" sz="2000" dirty="0"/>
          </a:p>
          <a:p>
            <a:r>
              <a:rPr lang="hr-HR" sz="2000" dirty="0"/>
              <a:t>možemo imati automatske misli vezane za bilo koji dio kognitivnog modela:</a:t>
            </a:r>
          </a:p>
          <a:p>
            <a:pPr lvl="1"/>
            <a:r>
              <a:rPr lang="hr-HR" sz="1600" dirty="0" err="1"/>
              <a:t>Kognicije</a:t>
            </a:r>
            <a:endParaRPr lang="hr-HR" sz="1600" dirty="0"/>
          </a:p>
          <a:p>
            <a:pPr lvl="1"/>
            <a:r>
              <a:rPr lang="hr-HR" sz="1600" dirty="0"/>
              <a:t>Misli</a:t>
            </a:r>
          </a:p>
          <a:p>
            <a:pPr lvl="1"/>
            <a:r>
              <a:rPr lang="hr-HR" sz="1600" dirty="0"/>
              <a:t>Emocije</a:t>
            </a:r>
          </a:p>
          <a:p>
            <a:pPr lvl="1"/>
            <a:r>
              <a:rPr lang="hr-HR" sz="1600" dirty="0"/>
              <a:t>Fiziološko ili emocionalno iskustvo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0A65C-107D-6965-D2C1-5BDA4EEDAE0B}"/>
              </a:ext>
            </a:extLst>
          </p:cNvPr>
          <p:cNvSpPr txBox="1"/>
          <p:nvPr/>
        </p:nvSpPr>
        <p:spPr>
          <a:xfrm>
            <a:off x="6286500" y="5296237"/>
            <a:ext cx="5231585" cy="101566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2000" dirty="0"/>
              <a:t>Interpretacija situacije vidljiva u automatskim mislima (a ne sama situacija) utječe na naše emocije, ponašanje  fiziološki odgovor.</a:t>
            </a:r>
          </a:p>
        </p:txBody>
      </p:sp>
    </p:spTree>
    <p:extLst>
      <p:ext uri="{BB962C8B-B14F-4D97-AF65-F5344CB8AC3E}">
        <p14:creationId xmlns:p14="http://schemas.microsoft.com/office/powerpoint/2010/main" val="2518039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Koje su karakteristike automatskih misli?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Osobe s psihološkim problemima pokazuju pristranosti u mišljenju – češće vide situaciju negativnijom</a:t>
            </a:r>
          </a:p>
          <a:p>
            <a:r>
              <a:rPr lang="hr-HR" sz="2000" dirty="0"/>
              <a:t>Disfunkcionalne automatske misli su gotovo uvijek negativne</a:t>
            </a:r>
          </a:p>
          <a:p>
            <a:r>
              <a:rPr lang="hr-HR" sz="2000" dirty="0"/>
              <a:t>Terapeut treba primjećivati verbalne i neverbalne znakove koji mogu ukazivati na automatske misli koje_</a:t>
            </a:r>
          </a:p>
          <a:p>
            <a:pPr lvl="1"/>
            <a:r>
              <a:rPr lang="hr-HR" sz="1600" dirty="0"/>
              <a:t>Iskrivljuju stvarnost</a:t>
            </a:r>
          </a:p>
          <a:p>
            <a:pPr lvl="1"/>
            <a:r>
              <a:rPr lang="hr-HR" sz="1600" dirty="0"/>
              <a:t>su povezane s nekorisnom emocionalnom i/ili fiziološkom reakcijom</a:t>
            </a:r>
          </a:p>
          <a:p>
            <a:pPr lvl="1"/>
            <a:r>
              <a:rPr lang="hr-HR" sz="1600" dirty="0"/>
              <a:t>Vode do nekorisnog ponašanja</a:t>
            </a:r>
          </a:p>
          <a:p>
            <a:pPr lvl="1"/>
            <a:r>
              <a:rPr lang="hr-HR" sz="1600" dirty="0"/>
              <a:t>Ometaju </a:t>
            </a:r>
            <a:r>
              <a:rPr lang="hr-HR" sz="1600" dirty="0" err="1"/>
              <a:t>klijentov</a:t>
            </a:r>
            <a:r>
              <a:rPr lang="hr-HR" sz="1600" dirty="0"/>
              <a:t> osjećaj dobrobiti i sposobnost da dođe do cilja</a:t>
            </a:r>
          </a:p>
          <a:p>
            <a:endParaRPr lang="hr-HR" sz="2000" dirty="0"/>
          </a:p>
          <a:p>
            <a:r>
              <a:rPr lang="hr-HR" sz="2000" dirty="0"/>
              <a:t>KBT pomaže klijentima odgovoriti na netočne misli i misli koje im ne pomažu doći do cilja</a:t>
            </a:r>
          </a:p>
          <a:p>
            <a:r>
              <a:rPr lang="hr-HR" sz="2000" dirty="0"/>
              <a:t>Automatske misli mogu biti vezane za samog klijenta, terapeuta, proces terapije</a:t>
            </a:r>
          </a:p>
          <a:p>
            <a:r>
              <a:rPr lang="hr-HR" sz="2000" dirty="0"/>
              <a:t>Tradicionalni KBT – fokus na problematičnu situaciju iz prošlog tjedna</a:t>
            </a:r>
          </a:p>
          <a:p>
            <a:r>
              <a:rPr lang="hr-HR" sz="2000" dirty="0"/>
              <a:t>Terapija usmjerena na oporavak – fokus na potencijalne prepreke ciljevima u tjednu koji dolazi</a:t>
            </a:r>
          </a:p>
        </p:txBody>
      </p:sp>
    </p:spTree>
    <p:extLst>
      <p:ext uri="{BB962C8B-B14F-4D97-AF65-F5344CB8AC3E}">
        <p14:creationId xmlns:p14="http://schemas.microsoft.com/office/powerpoint/2010/main" val="331609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klijentu objasniti automatske misli?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Koristiti </a:t>
            </a:r>
            <a:r>
              <a:rPr lang="hr-HR" sz="2000" dirty="0" err="1"/>
              <a:t>klijentov</a:t>
            </a:r>
            <a:r>
              <a:rPr lang="hr-HR" sz="2000" dirty="0"/>
              <a:t> primjer</a:t>
            </a:r>
          </a:p>
          <a:p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r>
              <a:rPr lang="hr-HR" sz="2000" dirty="0"/>
              <a:t>Voditi računa o znakovima u opisu problematične situacije, emocije, ponašanja ili fiziološke reakcije</a:t>
            </a:r>
          </a:p>
          <a:p>
            <a:r>
              <a:rPr lang="hr-HR" sz="2000" dirty="0"/>
              <a:t>Prepoznavati promjene u afektu tijekom terapije: </a:t>
            </a:r>
          </a:p>
          <a:p>
            <a:endParaRPr lang="hr-HR" sz="2000" dirty="0"/>
          </a:p>
          <a:p>
            <a:pPr marL="457200" lvl="1" indent="0">
              <a:buNone/>
            </a:pPr>
            <a:r>
              <a:rPr lang="hr-HR" sz="1800" i="1" dirty="0"/>
              <a:t>Što Vam sada prolazi kroz glavu?</a:t>
            </a:r>
          </a:p>
          <a:p>
            <a:pPr marL="457200" lvl="1" indent="0">
              <a:buNone/>
            </a:pPr>
            <a:r>
              <a:rPr lang="hr-HR" sz="1800" i="1" dirty="0"/>
              <a:t>O čemu sada razmišljate?</a:t>
            </a:r>
          </a:p>
          <a:p>
            <a:endParaRPr lang="hr-HR" sz="2000" dirty="0"/>
          </a:p>
          <a:p>
            <a:r>
              <a:rPr lang="hr-HR" sz="2000" dirty="0"/>
              <a:t>Ponekad postoji više automatskih misli istovremeno</a:t>
            </a:r>
          </a:p>
          <a:p>
            <a:endParaRPr lang="hr-HR" sz="2000" dirty="0"/>
          </a:p>
          <a:p>
            <a:endParaRPr lang="hr-HR" sz="2000" dirty="0"/>
          </a:p>
          <a:p>
            <a:endParaRPr lang="hr-HR" sz="2000" dirty="0"/>
          </a:p>
          <a:p>
            <a:pPr marL="0" indent="0">
              <a:buNone/>
            </a:pPr>
            <a:endParaRPr lang="hr-HR" sz="2000" dirty="0"/>
          </a:p>
          <a:p>
            <a:pPr lvl="1"/>
            <a:endParaRPr lang="hr-HR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0A65C-107D-6965-D2C1-5BDA4EEDAE0B}"/>
              </a:ext>
            </a:extLst>
          </p:cNvPr>
          <p:cNvSpPr txBox="1"/>
          <p:nvPr/>
        </p:nvSpPr>
        <p:spPr>
          <a:xfrm>
            <a:off x="4848836" y="1825625"/>
            <a:ext cx="420638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sz="1400" dirty="0"/>
              <a:t>Ovo što smo primijetili zove se automatska misao. </a:t>
            </a:r>
          </a:p>
          <a:p>
            <a:pPr algn="ctr"/>
            <a:r>
              <a:rPr lang="hr-HR" sz="1400" dirty="0"/>
              <a:t>Svatko ih ima. </a:t>
            </a:r>
          </a:p>
          <a:p>
            <a:pPr algn="ctr"/>
            <a:r>
              <a:rPr lang="hr-HR" sz="1400" dirty="0"/>
              <a:t>To su misli koje se samo pojave u našoj glavi kad mislimo o nečem drugom. Uglavnom su jako brze i više primijetimo emociju koja slijedi nakon misli. </a:t>
            </a:r>
          </a:p>
          <a:p>
            <a:pPr algn="ctr"/>
            <a:r>
              <a:rPr lang="hr-HR" sz="1400" dirty="0"/>
              <a:t>Kad osobe imaju depresiju, te su misli često netočne.</a:t>
            </a:r>
          </a:p>
        </p:txBody>
      </p:sp>
    </p:spTree>
    <p:extLst>
      <p:ext uri="{BB962C8B-B14F-4D97-AF65-F5344CB8AC3E}">
        <p14:creationId xmlns:p14="http://schemas.microsoft.com/office/powerpoint/2010/main" val="80808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prošireni kognitivni model?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Serija automatskih misli i reakcija koje vode do nekorisnog ili impulzivnog ponašanja</a:t>
            </a:r>
          </a:p>
          <a:p>
            <a:r>
              <a:rPr lang="hr-HR" sz="2000" dirty="0"/>
              <a:t>Važno je identificirati sve korake od inicijalnog podražaja do krajnje reakcije</a:t>
            </a:r>
          </a:p>
          <a:p>
            <a:r>
              <a:rPr lang="hr-HR" sz="2000" dirty="0"/>
              <a:t>U takvom scenariju su vidljive sve automatske misli na koje se može odgovoriti i prekinuti niz koji dovodi do disfunkcionalnog ponašanja</a:t>
            </a:r>
          </a:p>
          <a:p>
            <a:pPr marL="0" indent="0">
              <a:buNone/>
            </a:pPr>
            <a:endParaRPr lang="hr-HR" sz="2000" dirty="0"/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751578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prošireni kognitivni model? - primjer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hr-HR" sz="2000" dirty="0"/>
          </a:p>
          <a:p>
            <a:pPr lvl="1"/>
            <a:endParaRPr lang="hr-HR" sz="200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761D83A-5C18-750E-D6F1-4C2ABDB2C9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4428745"/>
              </p:ext>
            </p:extLst>
          </p:nvPr>
        </p:nvGraphicFramePr>
        <p:xfrm>
          <a:off x="-330200" y="1291960"/>
          <a:ext cx="31292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3B43FE8-35B1-7DD0-6BD7-48BE72D06D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1454959"/>
              </p:ext>
            </p:extLst>
          </p:nvPr>
        </p:nvGraphicFramePr>
        <p:xfrm>
          <a:off x="2761827" y="1291960"/>
          <a:ext cx="30226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9445B54-03CF-0E9E-BBDD-A74ECBDDFF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6101645"/>
              </p:ext>
            </p:extLst>
          </p:nvPr>
        </p:nvGraphicFramePr>
        <p:xfrm>
          <a:off x="5747174" y="1291960"/>
          <a:ext cx="2794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0779DDF-C694-4324-0AB9-C1B508B1B4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7556814"/>
              </p:ext>
            </p:extLst>
          </p:nvPr>
        </p:nvGraphicFramePr>
        <p:xfrm>
          <a:off x="8503920" y="1291960"/>
          <a:ext cx="36880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70CC701-5880-2E96-843D-CCFE020D4E8D}"/>
              </a:ext>
            </a:extLst>
          </p:cNvPr>
          <p:cNvSpPr txBox="1"/>
          <p:nvPr/>
        </p:nvSpPr>
        <p:spPr>
          <a:xfrm>
            <a:off x="4658158" y="4205491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7030A0"/>
                </a:solidFill>
              </a:rPr>
              <a:t>   ponašanje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02EFC-C0E1-AB99-D08A-F100791F9D45}"/>
              </a:ext>
            </a:extLst>
          </p:cNvPr>
          <p:cNvSpPr txBox="1"/>
          <p:nvPr/>
        </p:nvSpPr>
        <p:spPr>
          <a:xfrm>
            <a:off x="1622011" y="1322339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chemeClr val="accent1"/>
                </a:solidFill>
              </a:rPr>
              <a:t>   ponašanje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3E8FCE-1D25-89B5-BAFE-90FC264A00CE}"/>
              </a:ext>
            </a:extLst>
          </p:cNvPr>
          <p:cNvSpPr txBox="1"/>
          <p:nvPr/>
        </p:nvSpPr>
        <p:spPr>
          <a:xfrm>
            <a:off x="42334" y="2113126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A3910D-7E21-3488-5CB1-EC465EEE6028}"/>
              </a:ext>
            </a:extLst>
          </p:cNvPr>
          <p:cNvSpPr txBox="1"/>
          <p:nvPr/>
        </p:nvSpPr>
        <p:spPr>
          <a:xfrm>
            <a:off x="1721818" y="2885286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32C580-24FB-0E53-3AFE-4DAFF61C4B77}"/>
              </a:ext>
            </a:extLst>
          </p:cNvPr>
          <p:cNvSpPr txBox="1"/>
          <p:nvPr/>
        </p:nvSpPr>
        <p:spPr>
          <a:xfrm>
            <a:off x="1628784" y="4218356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479B28E-A4E2-3FF4-D23A-3B81D31FC89C}"/>
              </a:ext>
            </a:extLst>
          </p:cNvPr>
          <p:cNvSpPr txBox="1"/>
          <p:nvPr/>
        </p:nvSpPr>
        <p:spPr>
          <a:xfrm>
            <a:off x="4673298" y="1329315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7973C3-C9C7-C43B-7026-B9044120218D}"/>
              </a:ext>
            </a:extLst>
          </p:cNvPr>
          <p:cNvSpPr txBox="1"/>
          <p:nvPr/>
        </p:nvSpPr>
        <p:spPr>
          <a:xfrm>
            <a:off x="2916465" y="3429000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4954E96-DA12-F2B2-32EA-02CD318232FF}"/>
              </a:ext>
            </a:extLst>
          </p:cNvPr>
          <p:cNvSpPr txBox="1"/>
          <p:nvPr/>
        </p:nvSpPr>
        <p:spPr>
          <a:xfrm>
            <a:off x="5741296" y="2113126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92D050"/>
                </a:solidFill>
              </a:rPr>
              <a:t>   emocija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422621-6005-9E0E-79F7-4BD88E0797D2}"/>
              </a:ext>
            </a:extLst>
          </p:cNvPr>
          <p:cNvSpPr txBox="1"/>
          <p:nvPr/>
        </p:nvSpPr>
        <p:spPr>
          <a:xfrm>
            <a:off x="7665738" y="4706358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92D050"/>
                </a:solidFill>
              </a:rPr>
              <a:t>   emocija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99C746-06FC-A325-E1F5-CD20DCDACC24}"/>
              </a:ext>
            </a:extLst>
          </p:cNvPr>
          <p:cNvSpPr txBox="1"/>
          <p:nvPr/>
        </p:nvSpPr>
        <p:spPr>
          <a:xfrm>
            <a:off x="8868431" y="2175236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FDC9D-0213-6A90-1640-ED450589D27E}"/>
              </a:ext>
            </a:extLst>
          </p:cNvPr>
          <p:cNvSpPr txBox="1"/>
          <p:nvPr/>
        </p:nvSpPr>
        <p:spPr>
          <a:xfrm>
            <a:off x="10897446" y="4649830"/>
            <a:ext cx="99757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>
                <a:solidFill>
                  <a:srgbClr val="92D050"/>
                </a:solidFill>
              </a:rPr>
              <a:t>   emocija</a:t>
            </a:r>
            <a:endParaRPr lang="hr-HR" sz="1500" dirty="0">
              <a:solidFill>
                <a:srgbClr val="92D05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FCC1A6A-2591-9216-DD30-8D0EAB43897E}"/>
              </a:ext>
            </a:extLst>
          </p:cNvPr>
          <p:cNvSpPr txBox="1"/>
          <p:nvPr/>
        </p:nvSpPr>
        <p:spPr>
          <a:xfrm>
            <a:off x="42334" y="3584150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52FE3BB-9BF1-DACB-F66E-A642C441EBC2}"/>
              </a:ext>
            </a:extLst>
          </p:cNvPr>
          <p:cNvSpPr txBox="1"/>
          <p:nvPr/>
        </p:nvSpPr>
        <p:spPr>
          <a:xfrm>
            <a:off x="1708202" y="5707590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B2F746-F6C1-385F-FF44-5B3FA6322E0D}"/>
              </a:ext>
            </a:extLst>
          </p:cNvPr>
          <p:cNvSpPr txBox="1"/>
          <p:nvPr/>
        </p:nvSpPr>
        <p:spPr>
          <a:xfrm>
            <a:off x="4697309" y="2772114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8E48564-1CFF-A2A6-1DD3-4025616A89CD}"/>
              </a:ext>
            </a:extLst>
          </p:cNvPr>
          <p:cNvSpPr txBox="1"/>
          <p:nvPr/>
        </p:nvSpPr>
        <p:spPr>
          <a:xfrm>
            <a:off x="5919895" y="3890156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11415BF-BCDB-56E8-E0E1-B7E8A18A4487}"/>
              </a:ext>
            </a:extLst>
          </p:cNvPr>
          <p:cNvSpPr txBox="1"/>
          <p:nvPr/>
        </p:nvSpPr>
        <p:spPr>
          <a:xfrm>
            <a:off x="7504007" y="1322882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2FC119-605F-82C9-689C-326AFC3F880D}"/>
              </a:ext>
            </a:extLst>
          </p:cNvPr>
          <p:cNvSpPr txBox="1"/>
          <p:nvPr/>
        </p:nvSpPr>
        <p:spPr>
          <a:xfrm>
            <a:off x="10849139" y="1315191"/>
            <a:ext cx="651932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FFC000"/>
                </a:solidFill>
              </a:rPr>
              <a:t>   AM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E9DC96-B521-43FD-4582-239000894547}"/>
              </a:ext>
            </a:extLst>
          </p:cNvPr>
          <p:cNvSpPr txBox="1"/>
          <p:nvPr/>
        </p:nvSpPr>
        <p:spPr>
          <a:xfrm>
            <a:off x="-186993" y="4784660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chemeClr val="accent1"/>
                </a:solidFill>
              </a:rPr>
              <a:t>   ponašanje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640F20-DAB5-FBCF-606C-CB7424509AE7}"/>
              </a:ext>
            </a:extLst>
          </p:cNvPr>
          <p:cNvSpPr txBox="1"/>
          <p:nvPr/>
        </p:nvSpPr>
        <p:spPr>
          <a:xfrm>
            <a:off x="4732122" y="6374597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chemeClr val="accent1"/>
                </a:solidFill>
              </a:rPr>
              <a:t>   ponašanje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B83DD3B-1457-5077-2CDE-93FC251D9DDC}"/>
              </a:ext>
            </a:extLst>
          </p:cNvPr>
          <p:cNvSpPr txBox="1"/>
          <p:nvPr/>
        </p:nvSpPr>
        <p:spPr>
          <a:xfrm>
            <a:off x="2684206" y="2055967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chemeClr val="accent1"/>
                </a:solidFill>
              </a:rPr>
              <a:t>   ponašanje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958735-A4EE-C98F-D2D4-5A3EBE802CF0}"/>
              </a:ext>
            </a:extLst>
          </p:cNvPr>
          <p:cNvSpPr txBox="1"/>
          <p:nvPr/>
        </p:nvSpPr>
        <p:spPr>
          <a:xfrm>
            <a:off x="8685108" y="3766658"/>
            <a:ext cx="1177069" cy="336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500" dirty="0">
                <a:solidFill>
                  <a:srgbClr val="7030A0"/>
                </a:solidFill>
              </a:rPr>
              <a:t>   ponašanje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53CF25-0B91-D69C-074A-4B9ED660D432}"/>
              </a:ext>
            </a:extLst>
          </p:cNvPr>
          <p:cNvSpPr txBox="1"/>
          <p:nvPr/>
        </p:nvSpPr>
        <p:spPr>
          <a:xfrm>
            <a:off x="7762582" y="2965968"/>
            <a:ext cx="997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500" dirty="0">
                <a:solidFill>
                  <a:srgbClr val="FF0000"/>
                </a:solidFill>
              </a:rPr>
              <a:t>fiziološki odgovor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89ADA3-EB44-BE3C-E9C1-75CCA9FE38C9}"/>
              </a:ext>
            </a:extLst>
          </p:cNvPr>
          <p:cNvSpPr txBox="1"/>
          <p:nvPr/>
        </p:nvSpPr>
        <p:spPr>
          <a:xfrm>
            <a:off x="2761827" y="4952675"/>
            <a:ext cx="997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500" dirty="0">
                <a:solidFill>
                  <a:srgbClr val="FF0000"/>
                </a:solidFill>
              </a:rPr>
              <a:t>fiziološki odgovor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47241FE-1E52-65CC-F196-D78C62F7894C}"/>
              </a:ext>
            </a:extLst>
          </p:cNvPr>
          <p:cNvSpPr txBox="1"/>
          <p:nvPr/>
        </p:nvSpPr>
        <p:spPr>
          <a:xfrm>
            <a:off x="5669606" y="5289041"/>
            <a:ext cx="997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500" dirty="0">
                <a:solidFill>
                  <a:srgbClr val="FF0000"/>
                </a:solidFill>
              </a:rPr>
              <a:t>fiziološki odgovor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AAB0554-150C-5E90-3617-F839143F27E1}"/>
              </a:ext>
            </a:extLst>
          </p:cNvPr>
          <p:cNvSpPr txBox="1"/>
          <p:nvPr/>
        </p:nvSpPr>
        <p:spPr>
          <a:xfrm>
            <a:off x="8747912" y="5444783"/>
            <a:ext cx="997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500" dirty="0">
                <a:solidFill>
                  <a:srgbClr val="FF0000"/>
                </a:solidFill>
              </a:rPr>
              <a:t>fiziološki odgovor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A9E947-7906-1D47-5699-E62F36B1EC7F}"/>
              </a:ext>
            </a:extLst>
          </p:cNvPr>
          <p:cNvSpPr txBox="1"/>
          <p:nvPr/>
        </p:nvSpPr>
        <p:spPr>
          <a:xfrm>
            <a:off x="10913245" y="2927047"/>
            <a:ext cx="9975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500" dirty="0">
                <a:solidFill>
                  <a:srgbClr val="FF0000"/>
                </a:solidFill>
              </a:rPr>
              <a:t>fiziološki odgovor</a:t>
            </a:r>
          </a:p>
        </p:txBody>
      </p:sp>
    </p:spTree>
    <p:extLst>
      <p:ext uri="{BB962C8B-B14F-4D97-AF65-F5344CB8AC3E}">
        <p14:creationId xmlns:p14="http://schemas.microsoft.com/office/powerpoint/2010/main" val="1315926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Koji su oblici automatskih misli?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Najčešće u verbalnoj formi ili u formi slika</a:t>
            </a:r>
          </a:p>
          <a:p>
            <a:r>
              <a:rPr lang="hr-HR" sz="2000" dirty="0"/>
              <a:t>Ponekad ih klijenti opisuju kao:</a:t>
            </a:r>
          </a:p>
          <a:p>
            <a:pPr lvl="1"/>
            <a:r>
              <a:rPr lang="hr-HR" sz="1600" dirty="0"/>
              <a:t>Interpretacije iskustava (negiram osjećaje)</a:t>
            </a:r>
          </a:p>
          <a:p>
            <a:pPr lvl="1"/>
            <a:r>
              <a:rPr lang="hr-HR" sz="1600" dirty="0"/>
              <a:t>Misli ugrađene u rečenice (Pretpostavljam da sam bila zabrinuta oko toga što će reći o meni)</a:t>
            </a:r>
          </a:p>
          <a:p>
            <a:pPr lvl="1"/>
            <a:r>
              <a:rPr lang="hr-HR" sz="1600" dirty="0"/>
              <a:t>Kratke fraze (Uh-oh)</a:t>
            </a:r>
          </a:p>
          <a:p>
            <a:pPr lvl="1"/>
            <a:r>
              <a:rPr lang="hr-HR" sz="1600" dirty="0"/>
              <a:t>Pitanja (Što ako se ne mogu promijeniti)</a:t>
            </a:r>
          </a:p>
          <a:p>
            <a:pPr lvl="1"/>
            <a:endParaRPr lang="hr-HR" sz="1600" dirty="0"/>
          </a:p>
          <a:p>
            <a:r>
              <a:rPr lang="hr-HR" sz="2000" dirty="0"/>
              <a:t>Potrebno je voditi klijenta do verbalne forme koju je moguće evaluirati – do stvarnih riječi koje su im prolazile glavom</a:t>
            </a:r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225502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B75B-1CBE-7AEB-2430-DF4D6FFF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Teškoće u prepoznavanju automatskih misli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7FBD0-5555-85BD-1E82-19845E294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000" dirty="0"/>
              <a:t>Ponekad klijenti ne mogu odgovoriti na pitanje: „Što Vam prolazi kroz glavu?”</a:t>
            </a:r>
          </a:p>
          <a:p>
            <a:r>
              <a:rPr lang="hr-HR" sz="2000" dirty="0"/>
              <a:t>Poteškoće u identificiranju automatskih misli u prošlim situacijama, predviđanju automatskih misli u budućnosti, identificiranju misli tijekom terapijske seanse. </a:t>
            </a:r>
          </a:p>
          <a:p>
            <a:r>
              <a:rPr lang="hr-HR" sz="2000" dirty="0"/>
              <a:t>Potaknemo klijenta da objasni situaciju i:</a:t>
            </a:r>
          </a:p>
          <a:p>
            <a:pPr lvl="1"/>
            <a:r>
              <a:rPr lang="hr-HR" sz="1600" dirty="0"/>
              <a:t>Pojača/intenzivira emocionalni i fiziološki odgovor (tako poveća pristup mislima)</a:t>
            </a:r>
          </a:p>
          <a:p>
            <a:pPr lvl="1"/>
            <a:r>
              <a:rPr lang="hr-HR" sz="1600" dirty="0"/>
              <a:t>Vizualizira stresnu situaciju</a:t>
            </a:r>
          </a:p>
          <a:p>
            <a:pPr lvl="1"/>
            <a:r>
              <a:rPr lang="hr-HR" sz="1600" dirty="0"/>
              <a:t>Igra uloge ako situacija uključuje drugu osobu</a:t>
            </a:r>
          </a:p>
          <a:p>
            <a:pPr lvl="1"/>
            <a:r>
              <a:rPr lang="hr-HR" sz="1600" dirty="0"/>
              <a:t>Ispitamo o slikama koje možda ima u glavi </a:t>
            </a:r>
          </a:p>
          <a:p>
            <a:pPr lvl="1"/>
            <a:r>
              <a:rPr lang="hr-HR" sz="1600" dirty="0"/>
              <a:t>Predložimo misli suprotne onome što pretpostavljamo da misli (kako bi klijent svojim riječima dao odgovor koje misli ima na umu)</a:t>
            </a:r>
          </a:p>
          <a:p>
            <a:pPr lvl="1"/>
            <a:r>
              <a:rPr lang="hr-HR" sz="1600" dirty="0"/>
              <a:t>Pitamo što je situacija značila (što bi značilo da ne dobije posao)</a:t>
            </a:r>
          </a:p>
          <a:p>
            <a:r>
              <a:rPr lang="hr-HR" sz="2000" dirty="0"/>
              <a:t>Potrebno je voditi klijenta do verbalne forme koju je moguće evaluirati – do stvarnih riječi koje su im prolazile glavom</a:t>
            </a:r>
          </a:p>
          <a:p>
            <a:pPr lvl="1"/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363134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873</Words>
  <Application>Microsoft Office PowerPoint</Application>
  <PresentationFormat>Widescreen</PresentationFormat>
  <Paragraphs>137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Identifikacija automatskih misli</vt:lpstr>
      <vt:lpstr>Dnevni red</vt:lpstr>
      <vt:lpstr>Koje su karakteristike automatskih misli?</vt:lpstr>
      <vt:lpstr>Koje su karakteristike automatskih misli?</vt:lpstr>
      <vt:lpstr>Kako klijentu objasniti automatske misli?</vt:lpstr>
      <vt:lpstr>Što je prošireni kognitivni model?</vt:lpstr>
      <vt:lpstr>Što je prošireni kognitivni model? - primjer</vt:lpstr>
      <vt:lpstr>Koji su oblici automatskih misli?</vt:lpstr>
      <vt:lpstr>Teškoće u prepoznavanju automatskih misli</vt:lpstr>
      <vt:lpstr>Pitanja za identifikaciju automatskih misli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i problemi u strukturiranju seansi</dc:title>
  <dc:creator>Anica Bartolic</dc:creator>
  <cp:lastModifiedBy>Anica Bartolic</cp:lastModifiedBy>
  <cp:revision>5</cp:revision>
  <dcterms:created xsi:type="dcterms:W3CDTF">2024-01-14T09:13:35Z</dcterms:created>
  <dcterms:modified xsi:type="dcterms:W3CDTF">2024-03-08T08:32:02Z</dcterms:modified>
</cp:coreProperties>
</file>