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3"/>
  </p:notesMasterIdLst>
  <p:sldIdLst>
    <p:sldId id="256" r:id="rId5"/>
    <p:sldId id="284" r:id="rId6"/>
    <p:sldId id="276" r:id="rId7"/>
    <p:sldId id="257" r:id="rId8"/>
    <p:sldId id="285" r:id="rId9"/>
    <p:sldId id="258" r:id="rId10"/>
    <p:sldId id="283" r:id="rId11"/>
    <p:sldId id="277" r:id="rId12"/>
    <p:sldId id="279" r:id="rId13"/>
    <p:sldId id="280" r:id="rId14"/>
    <p:sldId id="287" r:id="rId15"/>
    <p:sldId id="286" r:id="rId16"/>
    <p:sldId id="290" r:id="rId17"/>
    <p:sldId id="281" r:id="rId18"/>
    <p:sldId id="265" r:id="rId19"/>
    <p:sldId id="282" r:id="rId20"/>
    <p:sldId id="259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905BDF-878F-411F-92B2-3EE362C4ED6E}" v="34" dt="2023-11-17T12:39:09.3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3" autoAdjust="0"/>
    <p:restoredTop sz="94718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Deisinger" userId="1ae6823d-e611-4442-aa15-ae99f2448729" providerId="ADAL" clId="{03905BDF-878F-411F-92B2-3EE362C4ED6E}"/>
    <pc:docChg chg="undo custSel addSld delSld modSld sldOrd">
      <pc:chgData name="Helena Deisinger" userId="1ae6823d-e611-4442-aa15-ae99f2448729" providerId="ADAL" clId="{03905BDF-878F-411F-92B2-3EE362C4ED6E}" dt="2023-11-17T12:44:08.750" v="8720" actId="20577"/>
      <pc:docMkLst>
        <pc:docMk/>
      </pc:docMkLst>
      <pc:sldChg chg="delSp modSp mod">
        <pc:chgData name="Helena Deisinger" userId="1ae6823d-e611-4442-aa15-ae99f2448729" providerId="ADAL" clId="{03905BDF-878F-411F-92B2-3EE362C4ED6E}" dt="2023-11-17T12:37:13.002" v="8319" actId="1076"/>
        <pc:sldMkLst>
          <pc:docMk/>
          <pc:sldMk cId="2259308896" sldId="256"/>
        </pc:sldMkLst>
        <pc:spChg chg="mod">
          <ac:chgData name="Helena Deisinger" userId="1ae6823d-e611-4442-aa15-ae99f2448729" providerId="ADAL" clId="{03905BDF-878F-411F-92B2-3EE362C4ED6E}" dt="2023-11-17T12:37:13.002" v="8319" actId="1076"/>
          <ac:spMkLst>
            <pc:docMk/>
            <pc:sldMk cId="2259308896" sldId="256"/>
            <ac:spMk id="2" creationId="{51DF3D98-3C30-4CFC-8643-C81E829C8C25}"/>
          </ac:spMkLst>
        </pc:spChg>
        <pc:spChg chg="mod">
          <ac:chgData name="Helena Deisinger" userId="1ae6823d-e611-4442-aa15-ae99f2448729" providerId="ADAL" clId="{03905BDF-878F-411F-92B2-3EE362C4ED6E}" dt="2023-11-17T12:37:09.098" v="8318" actId="1076"/>
          <ac:spMkLst>
            <pc:docMk/>
            <pc:sldMk cId="2259308896" sldId="256"/>
            <ac:spMk id="3" creationId="{A068D447-28D3-4F5F-B2DC-FD67E9015868}"/>
          </ac:spMkLst>
        </pc:spChg>
        <pc:spChg chg="del mod">
          <ac:chgData name="Helena Deisinger" userId="1ae6823d-e611-4442-aa15-ae99f2448729" providerId="ADAL" clId="{03905BDF-878F-411F-92B2-3EE362C4ED6E}" dt="2023-11-17T12:24:41.930" v="7878"/>
          <ac:spMkLst>
            <pc:docMk/>
            <pc:sldMk cId="2259308896" sldId="256"/>
            <ac:spMk id="4" creationId="{94BD122D-B290-4D72-9A4C-C2B83EFF9F06}"/>
          </ac:spMkLst>
        </pc:spChg>
      </pc:sldChg>
      <pc:sldChg chg="modSp mod">
        <pc:chgData name="Helena Deisinger" userId="1ae6823d-e611-4442-aa15-ae99f2448729" providerId="ADAL" clId="{03905BDF-878F-411F-92B2-3EE362C4ED6E}" dt="2023-11-17T12:41:10.750" v="8545" actId="20577"/>
        <pc:sldMkLst>
          <pc:docMk/>
          <pc:sldMk cId="1325608595" sldId="257"/>
        </pc:sldMkLst>
        <pc:spChg chg="mod">
          <ac:chgData name="Helena Deisinger" userId="1ae6823d-e611-4442-aa15-ae99f2448729" providerId="ADAL" clId="{03905BDF-878F-411F-92B2-3EE362C4ED6E}" dt="2023-11-16T22:30:20.856" v="1443" actId="20577"/>
          <ac:spMkLst>
            <pc:docMk/>
            <pc:sldMk cId="1325608595" sldId="257"/>
            <ac:spMk id="2" creationId="{912DF434-28DB-4621-A497-D62C41CE0419}"/>
          </ac:spMkLst>
        </pc:spChg>
        <pc:spChg chg="mod">
          <ac:chgData name="Helena Deisinger" userId="1ae6823d-e611-4442-aa15-ae99f2448729" providerId="ADAL" clId="{03905BDF-878F-411F-92B2-3EE362C4ED6E}" dt="2023-11-17T12:41:10.750" v="8545" actId="20577"/>
          <ac:spMkLst>
            <pc:docMk/>
            <pc:sldMk cId="1325608595" sldId="257"/>
            <ac:spMk id="3" creationId="{22788C46-D0BC-4307-AE55-7601A139E7CB}"/>
          </ac:spMkLst>
        </pc:spChg>
      </pc:sldChg>
      <pc:sldChg chg="modSp mod">
        <pc:chgData name="Helena Deisinger" userId="1ae6823d-e611-4442-aa15-ae99f2448729" providerId="ADAL" clId="{03905BDF-878F-411F-92B2-3EE362C4ED6E}" dt="2023-11-17T12:27:24.387" v="7896" actId="27636"/>
        <pc:sldMkLst>
          <pc:docMk/>
          <pc:sldMk cId="1639799154" sldId="258"/>
        </pc:sldMkLst>
        <pc:spChg chg="mod">
          <ac:chgData name="Helena Deisinger" userId="1ae6823d-e611-4442-aa15-ae99f2448729" providerId="ADAL" clId="{03905BDF-878F-411F-92B2-3EE362C4ED6E}" dt="2023-11-16T21:07:06.358" v="420"/>
          <ac:spMkLst>
            <pc:docMk/>
            <pc:sldMk cId="1639799154" sldId="258"/>
            <ac:spMk id="2" creationId="{8C543F67-9C70-4748-8C0C-3A7863422F99}"/>
          </ac:spMkLst>
        </pc:spChg>
        <pc:spChg chg="mod">
          <ac:chgData name="Helena Deisinger" userId="1ae6823d-e611-4442-aa15-ae99f2448729" providerId="ADAL" clId="{03905BDF-878F-411F-92B2-3EE362C4ED6E}" dt="2023-11-17T12:27:24.387" v="7896" actId="27636"/>
          <ac:spMkLst>
            <pc:docMk/>
            <pc:sldMk cId="1639799154" sldId="258"/>
            <ac:spMk id="3" creationId="{95B371F2-DBA5-415A-82C8-651F587B857A}"/>
          </ac:spMkLst>
        </pc:spChg>
        <pc:spChg chg="mod">
          <ac:chgData name="Helena Deisinger" userId="1ae6823d-e611-4442-aa15-ae99f2448729" providerId="ADAL" clId="{03905BDF-878F-411F-92B2-3EE362C4ED6E}" dt="2023-11-16T22:31:42.604" v="1540" actId="1076"/>
          <ac:spMkLst>
            <pc:docMk/>
            <pc:sldMk cId="1639799154" sldId="258"/>
            <ac:spMk id="6" creationId="{134C72D2-EFDF-844A-8472-CB49A59B127B}"/>
          </ac:spMkLst>
        </pc:spChg>
      </pc:sldChg>
      <pc:sldChg chg="modSp mod ord">
        <pc:chgData name="Helena Deisinger" userId="1ae6823d-e611-4442-aa15-ae99f2448729" providerId="ADAL" clId="{03905BDF-878F-411F-92B2-3EE362C4ED6E}" dt="2023-11-17T12:36:53.523" v="8317" actId="20577"/>
        <pc:sldMkLst>
          <pc:docMk/>
          <pc:sldMk cId="3446797337" sldId="259"/>
        </pc:sldMkLst>
        <pc:spChg chg="mod">
          <ac:chgData name="Helena Deisinger" userId="1ae6823d-e611-4442-aa15-ae99f2448729" providerId="ADAL" clId="{03905BDF-878F-411F-92B2-3EE362C4ED6E}" dt="2023-11-17T12:32:26.730" v="8097" actId="2711"/>
          <ac:spMkLst>
            <pc:docMk/>
            <pc:sldMk cId="3446797337" sldId="259"/>
            <ac:spMk id="2" creationId="{8460295B-54B9-4937-90E3-BAB9CE69E30B}"/>
          </ac:spMkLst>
        </pc:spChg>
        <pc:spChg chg="mod">
          <ac:chgData name="Helena Deisinger" userId="1ae6823d-e611-4442-aa15-ae99f2448729" providerId="ADAL" clId="{03905BDF-878F-411F-92B2-3EE362C4ED6E}" dt="2023-11-17T12:36:53.523" v="8317" actId="20577"/>
          <ac:spMkLst>
            <pc:docMk/>
            <pc:sldMk cId="3446797337" sldId="259"/>
            <ac:spMk id="4" creationId="{D51A6D85-3837-435F-A342-5A3F98172B12}"/>
          </ac:spMkLst>
        </pc:spChg>
      </pc:sldChg>
      <pc:sldChg chg="del">
        <pc:chgData name="Helena Deisinger" userId="1ae6823d-e611-4442-aa15-ae99f2448729" providerId="ADAL" clId="{03905BDF-878F-411F-92B2-3EE362C4ED6E}" dt="2023-11-16T23:56:28.337" v="6859" actId="47"/>
        <pc:sldMkLst>
          <pc:docMk/>
          <pc:sldMk cId="4212917468" sldId="260"/>
        </pc:sldMkLst>
      </pc:sldChg>
      <pc:sldChg chg="del">
        <pc:chgData name="Helena Deisinger" userId="1ae6823d-e611-4442-aa15-ae99f2448729" providerId="ADAL" clId="{03905BDF-878F-411F-92B2-3EE362C4ED6E}" dt="2023-11-16T23:56:37.659" v="6862" actId="47"/>
        <pc:sldMkLst>
          <pc:docMk/>
          <pc:sldMk cId="700209266" sldId="264"/>
        </pc:sldMkLst>
      </pc:sldChg>
      <pc:sldChg chg="modSp mod ord">
        <pc:chgData name="Helena Deisinger" userId="1ae6823d-e611-4442-aa15-ae99f2448729" providerId="ADAL" clId="{03905BDF-878F-411F-92B2-3EE362C4ED6E}" dt="2023-11-17T12:35:37.902" v="8276" actId="207"/>
        <pc:sldMkLst>
          <pc:docMk/>
          <pc:sldMk cId="2563119616" sldId="265"/>
        </pc:sldMkLst>
        <pc:spChg chg="mod">
          <ac:chgData name="Helena Deisinger" userId="1ae6823d-e611-4442-aa15-ae99f2448729" providerId="ADAL" clId="{03905BDF-878F-411F-92B2-3EE362C4ED6E}" dt="2023-11-16T23:47:51.154" v="5881" actId="20577"/>
          <ac:spMkLst>
            <pc:docMk/>
            <pc:sldMk cId="2563119616" sldId="265"/>
            <ac:spMk id="2" creationId="{19256B7E-1633-44AB-8584-82DF5B726834}"/>
          </ac:spMkLst>
        </pc:spChg>
        <pc:spChg chg="mod">
          <ac:chgData name="Helena Deisinger" userId="1ae6823d-e611-4442-aa15-ae99f2448729" providerId="ADAL" clId="{03905BDF-878F-411F-92B2-3EE362C4ED6E}" dt="2023-11-17T12:35:37.902" v="8276" actId="207"/>
          <ac:spMkLst>
            <pc:docMk/>
            <pc:sldMk cId="2563119616" sldId="265"/>
            <ac:spMk id="3" creationId="{EFB90AB4-D228-4548-B072-726498212362}"/>
          </ac:spMkLst>
        </pc:spChg>
        <pc:spChg chg="mod">
          <ac:chgData name="Helena Deisinger" userId="1ae6823d-e611-4442-aa15-ae99f2448729" providerId="ADAL" clId="{03905BDF-878F-411F-92B2-3EE362C4ED6E}" dt="2023-11-17T12:35:03.249" v="8272" actId="207"/>
          <ac:spMkLst>
            <pc:docMk/>
            <pc:sldMk cId="2563119616" sldId="265"/>
            <ac:spMk id="4" creationId="{950677C9-3E42-427F-93B8-526692906471}"/>
          </ac:spMkLst>
        </pc:spChg>
        <pc:spChg chg="mod">
          <ac:chgData name="Helena Deisinger" userId="1ae6823d-e611-4442-aa15-ae99f2448729" providerId="ADAL" clId="{03905BDF-878F-411F-92B2-3EE362C4ED6E}" dt="2023-11-17T12:35:06.630" v="8273" actId="207"/>
          <ac:spMkLst>
            <pc:docMk/>
            <pc:sldMk cId="2563119616" sldId="265"/>
            <ac:spMk id="5" creationId="{BDB9D020-1E25-453D-83DF-1420ACD3968D}"/>
          </ac:spMkLst>
        </pc:spChg>
        <pc:spChg chg="mod">
          <ac:chgData name="Helena Deisinger" userId="1ae6823d-e611-4442-aa15-ae99f2448729" providerId="ADAL" clId="{03905BDF-878F-411F-92B2-3EE362C4ED6E}" dt="2023-11-17T12:35:34.650" v="8275" actId="14100"/>
          <ac:spMkLst>
            <pc:docMk/>
            <pc:sldMk cId="2563119616" sldId="265"/>
            <ac:spMk id="6" creationId="{F5018B6D-E395-49AD-92AD-AD69E3AB40C3}"/>
          </ac:spMkLst>
        </pc:spChg>
        <pc:spChg chg="mod">
          <ac:chgData name="Helena Deisinger" userId="1ae6823d-e611-4442-aa15-ae99f2448729" providerId="ADAL" clId="{03905BDF-878F-411F-92B2-3EE362C4ED6E}" dt="2023-11-16T23:54:54.617" v="6857" actId="20577"/>
          <ac:spMkLst>
            <pc:docMk/>
            <pc:sldMk cId="2563119616" sldId="265"/>
            <ac:spMk id="8" creationId="{0DD1986A-9AF9-5C45-BE85-20D5AA267AE1}"/>
          </ac:spMkLst>
        </pc:spChg>
      </pc:sldChg>
      <pc:sldChg chg="del">
        <pc:chgData name="Helena Deisinger" userId="1ae6823d-e611-4442-aa15-ae99f2448729" providerId="ADAL" clId="{03905BDF-878F-411F-92B2-3EE362C4ED6E}" dt="2023-11-16T23:56:41.885" v="6864" actId="47"/>
        <pc:sldMkLst>
          <pc:docMk/>
          <pc:sldMk cId="2721508595" sldId="266"/>
        </pc:sldMkLst>
      </pc:sldChg>
      <pc:sldChg chg="del">
        <pc:chgData name="Helena Deisinger" userId="1ae6823d-e611-4442-aa15-ae99f2448729" providerId="ADAL" clId="{03905BDF-878F-411F-92B2-3EE362C4ED6E}" dt="2023-11-16T23:56:49.274" v="6865" actId="47"/>
        <pc:sldMkLst>
          <pc:docMk/>
          <pc:sldMk cId="445070695" sldId="267"/>
        </pc:sldMkLst>
      </pc:sldChg>
      <pc:sldChg chg="del">
        <pc:chgData name="Helena Deisinger" userId="1ae6823d-e611-4442-aa15-ae99f2448729" providerId="ADAL" clId="{03905BDF-878F-411F-92B2-3EE362C4ED6E}" dt="2023-11-16T23:56:34.577" v="6861" actId="47"/>
        <pc:sldMkLst>
          <pc:docMk/>
          <pc:sldMk cId="3396266754" sldId="269"/>
        </pc:sldMkLst>
      </pc:sldChg>
      <pc:sldChg chg="del">
        <pc:chgData name="Helena Deisinger" userId="1ae6823d-e611-4442-aa15-ae99f2448729" providerId="ADAL" clId="{03905BDF-878F-411F-92B2-3EE362C4ED6E}" dt="2023-11-16T23:56:38.417" v="6863" actId="47"/>
        <pc:sldMkLst>
          <pc:docMk/>
          <pc:sldMk cId="932498405" sldId="270"/>
        </pc:sldMkLst>
      </pc:sldChg>
      <pc:sldChg chg="del">
        <pc:chgData name="Helena Deisinger" userId="1ae6823d-e611-4442-aa15-ae99f2448729" providerId="ADAL" clId="{03905BDF-878F-411F-92B2-3EE362C4ED6E}" dt="2023-11-16T23:56:33.283" v="6860" actId="47"/>
        <pc:sldMkLst>
          <pc:docMk/>
          <pc:sldMk cId="3335690284" sldId="271"/>
        </pc:sldMkLst>
      </pc:sldChg>
      <pc:sldChg chg="del">
        <pc:chgData name="Helena Deisinger" userId="1ae6823d-e611-4442-aa15-ae99f2448729" providerId="ADAL" clId="{03905BDF-878F-411F-92B2-3EE362C4ED6E}" dt="2023-11-17T00:09:25.051" v="7875" actId="2696"/>
        <pc:sldMkLst>
          <pc:docMk/>
          <pc:sldMk cId="2639983765" sldId="273"/>
        </pc:sldMkLst>
      </pc:sldChg>
      <pc:sldChg chg="modSp mod">
        <pc:chgData name="Helena Deisinger" userId="1ae6823d-e611-4442-aa15-ae99f2448729" providerId="ADAL" clId="{03905BDF-878F-411F-92B2-3EE362C4ED6E}" dt="2023-11-16T23:58:19.419" v="6895" actId="20577"/>
        <pc:sldMkLst>
          <pc:docMk/>
          <pc:sldMk cId="926184573" sldId="275"/>
        </pc:sldMkLst>
        <pc:spChg chg="mod">
          <ac:chgData name="Helena Deisinger" userId="1ae6823d-e611-4442-aa15-ae99f2448729" providerId="ADAL" clId="{03905BDF-878F-411F-92B2-3EE362C4ED6E}" dt="2023-11-16T23:58:16.727" v="6894" actId="20577"/>
          <ac:spMkLst>
            <pc:docMk/>
            <pc:sldMk cId="926184573" sldId="275"/>
            <ac:spMk id="2" creationId="{69FAE308-3076-43DB-B834-DA0B0AE19AF9}"/>
          </ac:spMkLst>
        </pc:spChg>
        <pc:spChg chg="mod">
          <ac:chgData name="Helena Deisinger" userId="1ae6823d-e611-4442-aa15-ae99f2448729" providerId="ADAL" clId="{03905BDF-878F-411F-92B2-3EE362C4ED6E}" dt="2023-11-16T23:58:19.419" v="6895" actId="20577"/>
          <ac:spMkLst>
            <pc:docMk/>
            <pc:sldMk cId="926184573" sldId="275"/>
            <ac:spMk id="3" creationId="{BABC2CE0-8806-4B2A-A10A-32984D317434}"/>
          </ac:spMkLst>
        </pc:spChg>
      </pc:sldChg>
      <pc:sldChg chg="delSp modSp mod">
        <pc:chgData name="Helena Deisinger" userId="1ae6823d-e611-4442-aa15-ae99f2448729" providerId="ADAL" clId="{03905BDF-878F-411F-92B2-3EE362C4ED6E}" dt="2023-11-17T12:39:47.060" v="8455" actId="1076"/>
        <pc:sldMkLst>
          <pc:docMk/>
          <pc:sldMk cId="198116249" sldId="276"/>
        </pc:sldMkLst>
        <pc:spChg chg="mod">
          <ac:chgData name="Helena Deisinger" userId="1ae6823d-e611-4442-aa15-ae99f2448729" providerId="ADAL" clId="{03905BDF-878F-411F-92B2-3EE362C4ED6E}" dt="2023-11-17T12:39:32.732" v="8454" actId="1076"/>
          <ac:spMkLst>
            <pc:docMk/>
            <pc:sldMk cId="198116249" sldId="276"/>
            <ac:spMk id="2" creationId="{F3DF18BF-2EAE-80F9-D2C1-D41ED7289205}"/>
          </ac:spMkLst>
        </pc:spChg>
        <pc:spChg chg="del">
          <ac:chgData name="Helena Deisinger" userId="1ae6823d-e611-4442-aa15-ae99f2448729" providerId="ADAL" clId="{03905BDF-878F-411F-92B2-3EE362C4ED6E}" dt="2023-11-16T18:30:04.488" v="386" actId="478"/>
          <ac:spMkLst>
            <pc:docMk/>
            <pc:sldMk cId="198116249" sldId="276"/>
            <ac:spMk id="10" creationId="{1694AD33-B5B1-BB34-EAC8-5E5FC87C5249}"/>
          </ac:spMkLst>
        </pc:spChg>
        <pc:spChg chg="mod">
          <ac:chgData name="Helena Deisinger" userId="1ae6823d-e611-4442-aa15-ae99f2448729" providerId="ADAL" clId="{03905BDF-878F-411F-92B2-3EE362C4ED6E}" dt="2023-11-17T12:39:47.060" v="8455" actId="1076"/>
          <ac:spMkLst>
            <pc:docMk/>
            <pc:sldMk cId="198116249" sldId="276"/>
            <ac:spMk id="11" creationId="{455BD8A9-2D9D-3033-337F-9AA4338FCE11}"/>
          </ac:spMkLst>
        </pc:spChg>
        <pc:graphicFrameChg chg="mod">
          <ac:chgData name="Helena Deisinger" userId="1ae6823d-e611-4442-aa15-ae99f2448729" providerId="ADAL" clId="{03905BDF-878F-411F-92B2-3EE362C4ED6E}" dt="2023-11-17T12:39:47.060" v="8455" actId="1076"/>
          <ac:graphicFrameMkLst>
            <pc:docMk/>
            <pc:sldMk cId="198116249" sldId="276"/>
            <ac:graphicFrameMk id="8" creationId="{F95A74BC-C207-C0C0-31A6-A90A750060B9}"/>
          </ac:graphicFrameMkLst>
        </pc:graphicFrameChg>
      </pc:sldChg>
      <pc:sldChg chg="modSp mod">
        <pc:chgData name="Helena Deisinger" userId="1ae6823d-e611-4442-aa15-ae99f2448729" providerId="ADAL" clId="{03905BDF-878F-411F-92B2-3EE362C4ED6E}" dt="2023-11-17T12:40:39.390" v="8544" actId="20577"/>
        <pc:sldMkLst>
          <pc:docMk/>
          <pc:sldMk cId="2733762011" sldId="277"/>
        </pc:sldMkLst>
        <pc:spChg chg="mod">
          <ac:chgData name="Helena Deisinger" userId="1ae6823d-e611-4442-aa15-ae99f2448729" providerId="ADAL" clId="{03905BDF-878F-411F-92B2-3EE362C4ED6E}" dt="2023-11-16T22:53:22.263" v="2416" actId="20577"/>
          <ac:spMkLst>
            <pc:docMk/>
            <pc:sldMk cId="2733762011" sldId="277"/>
            <ac:spMk id="2" creationId="{654972A9-6F26-53B7-611D-DD60D53C08FE}"/>
          </ac:spMkLst>
        </pc:spChg>
        <pc:spChg chg="mod">
          <ac:chgData name="Helena Deisinger" userId="1ae6823d-e611-4442-aa15-ae99f2448729" providerId="ADAL" clId="{03905BDF-878F-411F-92B2-3EE362C4ED6E}" dt="2023-11-17T12:27:57.956" v="7904" actId="20577"/>
          <ac:spMkLst>
            <pc:docMk/>
            <pc:sldMk cId="2733762011" sldId="277"/>
            <ac:spMk id="3" creationId="{C8B26792-38CE-9596-684C-CEA91F453FF0}"/>
          </ac:spMkLst>
        </pc:spChg>
        <pc:spChg chg="mod">
          <ac:chgData name="Helena Deisinger" userId="1ae6823d-e611-4442-aa15-ae99f2448729" providerId="ADAL" clId="{03905BDF-878F-411F-92B2-3EE362C4ED6E}" dt="2023-11-17T12:40:39.390" v="8544" actId="20577"/>
          <ac:spMkLst>
            <pc:docMk/>
            <pc:sldMk cId="2733762011" sldId="277"/>
            <ac:spMk id="4" creationId="{4330D75A-2703-8E6B-86FB-3CEEF84A795F}"/>
          </ac:spMkLst>
        </pc:spChg>
      </pc:sldChg>
      <pc:sldChg chg="modSp del mod">
        <pc:chgData name="Helena Deisinger" userId="1ae6823d-e611-4442-aa15-ae99f2448729" providerId="ADAL" clId="{03905BDF-878F-411F-92B2-3EE362C4ED6E}" dt="2023-11-16T23:55:59.384" v="6858" actId="2696"/>
        <pc:sldMkLst>
          <pc:docMk/>
          <pc:sldMk cId="3540834238" sldId="278"/>
        </pc:sldMkLst>
        <pc:spChg chg="mod">
          <ac:chgData name="Helena Deisinger" userId="1ae6823d-e611-4442-aa15-ae99f2448729" providerId="ADAL" clId="{03905BDF-878F-411F-92B2-3EE362C4ED6E}" dt="2023-11-16T18:12:50.393" v="67" actId="20577"/>
          <ac:spMkLst>
            <pc:docMk/>
            <pc:sldMk cId="3540834238" sldId="278"/>
            <ac:spMk id="4" creationId="{F92B6D6C-D07D-15A5-7379-52336D4066E3}"/>
          </ac:spMkLst>
        </pc:spChg>
      </pc:sldChg>
      <pc:sldChg chg="delSp modSp mod">
        <pc:chgData name="Helena Deisinger" userId="1ae6823d-e611-4442-aa15-ae99f2448729" providerId="ADAL" clId="{03905BDF-878F-411F-92B2-3EE362C4ED6E}" dt="2023-11-17T12:29:33.443" v="8002" actId="1076"/>
        <pc:sldMkLst>
          <pc:docMk/>
          <pc:sldMk cId="1655955027" sldId="279"/>
        </pc:sldMkLst>
        <pc:spChg chg="mod">
          <ac:chgData name="Helena Deisinger" userId="1ae6823d-e611-4442-aa15-ae99f2448729" providerId="ADAL" clId="{03905BDF-878F-411F-92B2-3EE362C4ED6E}" dt="2023-11-17T12:29:33.443" v="8002" actId="1076"/>
          <ac:spMkLst>
            <pc:docMk/>
            <pc:sldMk cId="1655955027" sldId="279"/>
            <ac:spMk id="2" creationId="{FB9278BA-7464-9D04-F8F2-BD3297AF760A}"/>
          </ac:spMkLst>
        </pc:spChg>
        <pc:spChg chg="mod">
          <ac:chgData name="Helena Deisinger" userId="1ae6823d-e611-4442-aa15-ae99f2448729" providerId="ADAL" clId="{03905BDF-878F-411F-92B2-3EE362C4ED6E}" dt="2023-11-17T12:29:31.306" v="8001" actId="1076"/>
          <ac:spMkLst>
            <pc:docMk/>
            <pc:sldMk cId="1655955027" sldId="279"/>
            <ac:spMk id="3" creationId="{DEB0C22B-1649-ABB4-D378-E2D2CC8F3ABA}"/>
          </ac:spMkLst>
        </pc:spChg>
        <pc:spChg chg="del">
          <ac:chgData name="Helena Deisinger" userId="1ae6823d-e611-4442-aa15-ae99f2448729" providerId="ADAL" clId="{03905BDF-878F-411F-92B2-3EE362C4ED6E}" dt="2023-11-16T23:01:43.214" v="3141" actId="478"/>
          <ac:spMkLst>
            <pc:docMk/>
            <pc:sldMk cId="1655955027" sldId="279"/>
            <ac:spMk id="4" creationId="{70C2DC92-9B1B-279F-4604-F21A5BC80CE2}"/>
          </ac:spMkLst>
        </pc:spChg>
      </pc:sldChg>
      <pc:sldChg chg="modSp mod">
        <pc:chgData name="Helena Deisinger" userId="1ae6823d-e611-4442-aa15-ae99f2448729" providerId="ADAL" clId="{03905BDF-878F-411F-92B2-3EE362C4ED6E}" dt="2023-11-17T12:42:14.893" v="8626" actId="20577"/>
        <pc:sldMkLst>
          <pc:docMk/>
          <pc:sldMk cId="3148626811" sldId="280"/>
        </pc:sldMkLst>
        <pc:spChg chg="mod">
          <ac:chgData name="Helena Deisinger" userId="1ae6823d-e611-4442-aa15-ae99f2448729" providerId="ADAL" clId="{03905BDF-878F-411F-92B2-3EE362C4ED6E}" dt="2023-11-17T12:42:14.893" v="8626" actId="20577"/>
          <ac:spMkLst>
            <pc:docMk/>
            <pc:sldMk cId="3148626811" sldId="280"/>
            <ac:spMk id="3" creationId="{E7838528-F317-01E4-B776-24BF39D6B9AD}"/>
          </ac:spMkLst>
        </pc:spChg>
        <pc:spChg chg="mod">
          <ac:chgData name="Helena Deisinger" userId="1ae6823d-e611-4442-aa15-ae99f2448729" providerId="ADAL" clId="{03905BDF-878F-411F-92B2-3EE362C4ED6E}" dt="2023-11-16T23:03:09.234" v="3182" actId="20577"/>
          <ac:spMkLst>
            <pc:docMk/>
            <pc:sldMk cId="3148626811" sldId="280"/>
            <ac:spMk id="4" creationId="{07072094-85E3-9AF7-4D9A-C461F24F13A0}"/>
          </ac:spMkLst>
        </pc:spChg>
      </pc:sldChg>
      <pc:sldChg chg="modSp mod">
        <pc:chgData name="Helena Deisinger" userId="1ae6823d-e611-4442-aa15-ae99f2448729" providerId="ADAL" clId="{03905BDF-878F-411F-92B2-3EE362C4ED6E}" dt="2023-11-17T12:34:03.323" v="8267" actId="20577"/>
        <pc:sldMkLst>
          <pc:docMk/>
          <pc:sldMk cId="882170136" sldId="281"/>
        </pc:sldMkLst>
        <pc:spChg chg="mod">
          <ac:chgData name="Helena Deisinger" userId="1ae6823d-e611-4442-aa15-ae99f2448729" providerId="ADAL" clId="{03905BDF-878F-411F-92B2-3EE362C4ED6E}" dt="2023-11-17T00:08:31.821" v="7869" actId="1076"/>
          <ac:spMkLst>
            <pc:docMk/>
            <pc:sldMk cId="882170136" sldId="281"/>
            <ac:spMk id="2" creationId="{E09FD0B0-4963-BA64-5781-6391FB2419E9}"/>
          </ac:spMkLst>
        </pc:spChg>
        <pc:spChg chg="mod">
          <ac:chgData name="Helena Deisinger" userId="1ae6823d-e611-4442-aa15-ae99f2448729" providerId="ADAL" clId="{03905BDF-878F-411F-92B2-3EE362C4ED6E}" dt="2023-11-17T12:34:03.323" v="8267" actId="20577"/>
          <ac:spMkLst>
            <pc:docMk/>
            <pc:sldMk cId="882170136" sldId="281"/>
            <ac:spMk id="3" creationId="{A591D11B-F1F5-A700-AAA0-42A1A0921346}"/>
          </ac:spMkLst>
        </pc:spChg>
        <pc:spChg chg="mod">
          <ac:chgData name="Helena Deisinger" userId="1ae6823d-e611-4442-aa15-ae99f2448729" providerId="ADAL" clId="{03905BDF-878F-411F-92B2-3EE362C4ED6E}" dt="2023-11-17T12:32:39.843" v="8134" actId="20577"/>
          <ac:spMkLst>
            <pc:docMk/>
            <pc:sldMk cId="882170136" sldId="281"/>
            <ac:spMk id="4" creationId="{F92B6D6C-D07D-15A5-7379-52336D4066E3}"/>
          </ac:spMkLst>
        </pc:spChg>
      </pc:sldChg>
      <pc:sldChg chg="addSp delSp modSp mod">
        <pc:chgData name="Helena Deisinger" userId="1ae6823d-e611-4442-aa15-ae99f2448729" providerId="ADAL" clId="{03905BDF-878F-411F-92B2-3EE362C4ED6E}" dt="2023-11-17T12:43:36.198" v="8679" actId="2711"/>
        <pc:sldMkLst>
          <pc:docMk/>
          <pc:sldMk cId="402828079" sldId="282"/>
        </pc:sldMkLst>
        <pc:spChg chg="mod">
          <ac:chgData name="Helena Deisinger" userId="1ae6823d-e611-4442-aa15-ae99f2448729" providerId="ADAL" clId="{03905BDF-878F-411F-92B2-3EE362C4ED6E}" dt="2023-11-17T12:36:17.187" v="8306" actId="255"/>
          <ac:spMkLst>
            <pc:docMk/>
            <pc:sldMk cId="402828079" sldId="282"/>
            <ac:spMk id="2" creationId="{E09FD0B0-4963-BA64-5781-6391FB2419E9}"/>
          </ac:spMkLst>
        </pc:spChg>
        <pc:spChg chg="del">
          <ac:chgData name="Helena Deisinger" userId="1ae6823d-e611-4442-aa15-ae99f2448729" providerId="ADAL" clId="{03905BDF-878F-411F-92B2-3EE362C4ED6E}" dt="2023-11-17T00:00:26.728" v="6954" actId="478"/>
          <ac:spMkLst>
            <pc:docMk/>
            <pc:sldMk cId="402828079" sldId="282"/>
            <ac:spMk id="3" creationId="{A591D11B-F1F5-A700-AAA0-42A1A0921346}"/>
          </ac:spMkLst>
        </pc:spChg>
        <pc:spChg chg="del">
          <ac:chgData name="Helena Deisinger" userId="1ae6823d-e611-4442-aa15-ae99f2448729" providerId="ADAL" clId="{03905BDF-878F-411F-92B2-3EE362C4ED6E}" dt="2023-11-17T00:06:45.376" v="7807" actId="478"/>
          <ac:spMkLst>
            <pc:docMk/>
            <pc:sldMk cId="402828079" sldId="282"/>
            <ac:spMk id="4" creationId="{F92B6D6C-D07D-15A5-7379-52336D4066E3}"/>
          </ac:spMkLst>
        </pc:spChg>
        <pc:spChg chg="add del mod">
          <ac:chgData name="Helena Deisinger" userId="1ae6823d-e611-4442-aa15-ae99f2448729" providerId="ADAL" clId="{03905BDF-878F-411F-92B2-3EE362C4ED6E}" dt="2023-11-17T00:00:30.963" v="6955" actId="3680"/>
          <ac:spMkLst>
            <pc:docMk/>
            <pc:sldMk cId="402828079" sldId="282"/>
            <ac:spMk id="7" creationId="{0E521745-803C-19E5-C59E-0B8B05525A3D}"/>
          </ac:spMkLst>
        </pc:spChg>
        <pc:graphicFrameChg chg="add mod ord modGraphic">
          <ac:chgData name="Helena Deisinger" userId="1ae6823d-e611-4442-aa15-ae99f2448729" providerId="ADAL" clId="{03905BDF-878F-411F-92B2-3EE362C4ED6E}" dt="2023-11-17T12:43:36.198" v="8679" actId="2711"/>
          <ac:graphicFrameMkLst>
            <pc:docMk/>
            <pc:sldMk cId="402828079" sldId="282"/>
            <ac:graphicFrameMk id="8" creationId="{2AE8FA86-AD49-A623-F310-6F3A98CDE4F1}"/>
          </ac:graphicFrameMkLst>
        </pc:graphicFrameChg>
      </pc:sldChg>
      <pc:sldChg chg="addSp modSp add mod">
        <pc:chgData name="Helena Deisinger" userId="1ae6823d-e611-4442-aa15-ae99f2448729" providerId="ADAL" clId="{03905BDF-878F-411F-92B2-3EE362C4ED6E}" dt="2023-11-17T12:44:08.750" v="8720" actId="20577"/>
        <pc:sldMkLst>
          <pc:docMk/>
          <pc:sldMk cId="1205569599" sldId="283"/>
        </pc:sldMkLst>
        <pc:spChg chg="mod">
          <ac:chgData name="Helena Deisinger" userId="1ae6823d-e611-4442-aa15-ae99f2448729" providerId="ADAL" clId="{03905BDF-878F-411F-92B2-3EE362C4ED6E}" dt="2023-11-16T21:11:01.787" v="567" actId="20577"/>
          <ac:spMkLst>
            <pc:docMk/>
            <pc:sldMk cId="1205569599" sldId="283"/>
            <ac:spMk id="2" creationId="{E09FD0B0-4963-BA64-5781-6391FB2419E9}"/>
          </ac:spMkLst>
        </pc:spChg>
        <pc:spChg chg="mod">
          <ac:chgData name="Helena Deisinger" userId="1ae6823d-e611-4442-aa15-ae99f2448729" providerId="ADAL" clId="{03905BDF-878F-411F-92B2-3EE362C4ED6E}" dt="2023-11-17T12:40:24.149" v="8509" actId="2711"/>
          <ac:spMkLst>
            <pc:docMk/>
            <pc:sldMk cId="1205569599" sldId="283"/>
            <ac:spMk id="3" creationId="{A591D11B-F1F5-A700-AAA0-42A1A0921346}"/>
          </ac:spMkLst>
        </pc:spChg>
        <pc:spChg chg="mod">
          <ac:chgData name="Helena Deisinger" userId="1ae6823d-e611-4442-aa15-ae99f2448729" providerId="ADAL" clId="{03905BDF-878F-411F-92B2-3EE362C4ED6E}" dt="2023-11-17T12:44:08.750" v="8720" actId="20577"/>
          <ac:spMkLst>
            <pc:docMk/>
            <pc:sldMk cId="1205569599" sldId="283"/>
            <ac:spMk id="4" creationId="{F92B6D6C-D07D-15A5-7379-52336D4066E3}"/>
          </ac:spMkLst>
        </pc:spChg>
        <pc:spChg chg="add mod">
          <ac:chgData name="Helena Deisinger" userId="1ae6823d-e611-4442-aa15-ae99f2448729" providerId="ADAL" clId="{03905BDF-878F-411F-92B2-3EE362C4ED6E}" dt="2023-11-16T22:52:58.014" v="2401" actId="20577"/>
          <ac:spMkLst>
            <pc:docMk/>
            <pc:sldMk cId="1205569599" sldId="283"/>
            <ac:spMk id="6" creationId="{4C39C142-4F62-47E2-0DE8-F7246A50636F}"/>
          </ac:spMkLst>
        </pc:spChg>
      </pc:sldChg>
      <pc:sldChg chg="modSp new mod">
        <pc:chgData name="Helena Deisinger" userId="1ae6823d-e611-4442-aa15-ae99f2448729" providerId="ADAL" clId="{03905BDF-878F-411F-92B2-3EE362C4ED6E}" dt="2023-11-17T12:37:39.277" v="8362" actId="20577"/>
        <pc:sldMkLst>
          <pc:docMk/>
          <pc:sldMk cId="229029864" sldId="284"/>
        </pc:sldMkLst>
        <pc:spChg chg="mod">
          <ac:chgData name="Helena Deisinger" userId="1ae6823d-e611-4442-aa15-ae99f2448729" providerId="ADAL" clId="{03905BDF-878F-411F-92B2-3EE362C4ED6E}" dt="2023-11-17T12:37:30.810" v="8321" actId="1076"/>
          <ac:spMkLst>
            <pc:docMk/>
            <pc:sldMk cId="229029864" sldId="284"/>
            <ac:spMk id="2" creationId="{F86B9D15-6FA0-5F67-09D7-F9EBBB4F582F}"/>
          </ac:spMkLst>
        </pc:spChg>
        <pc:spChg chg="mod">
          <ac:chgData name="Helena Deisinger" userId="1ae6823d-e611-4442-aa15-ae99f2448729" providerId="ADAL" clId="{03905BDF-878F-411F-92B2-3EE362C4ED6E}" dt="2023-11-17T12:37:27.445" v="8320" actId="1076"/>
          <ac:spMkLst>
            <pc:docMk/>
            <pc:sldMk cId="229029864" sldId="284"/>
            <ac:spMk id="3" creationId="{10E45F5C-3F11-EE32-5C64-F539E391D74F}"/>
          </ac:spMkLst>
        </pc:spChg>
        <pc:spChg chg="mod">
          <ac:chgData name="Helena Deisinger" userId="1ae6823d-e611-4442-aa15-ae99f2448729" providerId="ADAL" clId="{03905BDF-878F-411F-92B2-3EE362C4ED6E}" dt="2023-11-17T12:37:39.277" v="8362" actId="20577"/>
          <ac:spMkLst>
            <pc:docMk/>
            <pc:sldMk cId="229029864" sldId="284"/>
            <ac:spMk id="4" creationId="{B06A473D-011C-952D-A7A6-F97D606F92C2}"/>
          </ac:spMkLst>
        </pc:spChg>
      </pc:sldChg>
      <pc:sldChg chg="delSp modSp add mod ord">
        <pc:chgData name="Helena Deisinger" userId="1ae6823d-e611-4442-aa15-ae99f2448729" providerId="ADAL" clId="{03905BDF-878F-411F-92B2-3EE362C4ED6E}" dt="2023-11-17T12:27:05.298" v="7894" actId="1076"/>
        <pc:sldMkLst>
          <pc:docMk/>
          <pc:sldMk cId="3212325314" sldId="285"/>
        </pc:sldMkLst>
        <pc:spChg chg="del">
          <ac:chgData name="Helena Deisinger" userId="1ae6823d-e611-4442-aa15-ae99f2448729" providerId="ADAL" clId="{03905BDF-878F-411F-92B2-3EE362C4ED6E}" dt="2023-11-16T22:41:35.024" v="2251" actId="478"/>
          <ac:spMkLst>
            <pc:docMk/>
            <pc:sldMk cId="3212325314" sldId="285"/>
            <ac:spMk id="2" creationId="{E09FD0B0-4963-BA64-5781-6391FB2419E9}"/>
          </ac:spMkLst>
        </pc:spChg>
        <pc:spChg chg="mod">
          <ac:chgData name="Helena Deisinger" userId="1ae6823d-e611-4442-aa15-ae99f2448729" providerId="ADAL" clId="{03905BDF-878F-411F-92B2-3EE362C4ED6E}" dt="2023-11-17T12:27:05.298" v="7894" actId="1076"/>
          <ac:spMkLst>
            <pc:docMk/>
            <pc:sldMk cId="3212325314" sldId="285"/>
            <ac:spMk id="3" creationId="{A591D11B-F1F5-A700-AAA0-42A1A0921346}"/>
          </ac:spMkLst>
        </pc:spChg>
      </pc:sldChg>
      <pc:sldChg chg="addSp delSp modSp new mod">
        <pc:chgData name="Helena Deisinger" userId="1ae6823d-e611-4442-aa15-ae99f2448729" providerId="ADAL" clId="{03905BDF-878F-411F-92B2-3EE362C4ED6E}" dt="2023-11-17T12:31:55.536" v="8091" actId="20577"/>
        <pc:sldMkLst>
          <pc:docMk/>
          <pc:sldMk cId="2095768872" sldId="286"/>
        </pc:sldMkLst>
        <pc:spChg chg="del mod">
          <ac:chgData name="Helena Deisinger" userId="1ae6823d-e611-4442-aa15-ae99f2448729" providerId="ADAL" clId="{03905BDF-878F-411F-92B2-3EE362C4ED6E}" dt="2023-11-16T23:17:02.306" v="4026" actId="478"/>
          <ac:spMkLst>
            <pc:docMk/>
            <pc:sldMk cId="2095768872" sldId="286"/>
            <ac:spMk id="2" creationId="{7B1B14C9-7251-470D-C158-10924BDC82F0}"/>
          </ac:spMkLst>
        </pc:spChg>
        <pc:spChg chg="del mod">
          <ac:chgData name="Helena Deisinger" userId="1ae6823d-e611-4442-aa15-ae99f2448729" providerId="ADAL" clId="{03905BDF-878F-411F-92B2-3EE362C4ED6E}" dt="2023-11-16T23:17:04.813" v="4027" actId="478"/>
          <ac:spMkLst>
            <pc:docMk/>
            <pc:sldMk cId="2095768872" sldId="286"/>
            <ac:spMk id="3" creationId="{2B5F749B-617A-B716-416F-01D690512BAB}"/>
          </ac:spMkLst>
        </pc:spChg>
        <pc:spChg chg="del mod">
          <ac:chgData name="Helena Deisinger" userId="1ae6823d-e611-4442-aa15-ae99f2448729" providerId="ADAL" clId="{03905BDF-878F-411F-92B2-3EE362C4ED6E}" dt="2023-11-17T12:30:59.772" v="8014" actId="478"/>
          <ac:spMkLst>
            <pc:docMk/>
            <pc:sldMk cId="2095768872" sldId="286"/>
            <ac:spMk id="4" creationId="{210F4539-E50E-6210-092C-FBD3BA22BE50}"/>
          </ac:spMkLst>
        </pc:spChg>
        <pc:spChg chg="add mod">
          <ac:chgData name="Helena Deisinger" userId="1ae6823d-e611-4442-aa15-ae99f2448729" providerId="ADAL" clId="{03905BDF-878F-411F-92B2-3EE362C4ED6E}" dt="2023-11-17T12:31:09.715" v="8016" actId="1076"/>
          <ac:spMkLst>
            <pc:docMk/>
            <pc:sldMk cId="2095768872" sldId="286"/>
            <ac:spMk id="7" creationId="{32E70865-8D43-CCA8-7397-346C88A742D4}"/>
          </ac:spMkLst>
        </pc:spChg>
        <pc:spChg chg="add mod">
          <ac:chgData name="Helena Deisinger" userId="1ae6823d-e611-4442-aa15-ae99f2448729" providerId="ADAL" clId="{03905BDF-878F-411F-92B2-3EE362C4ED6E}" dt="2023-11-17T12:31:55.536" v="8091" actId="20577"/>
          <ac:spMkLst>
            <pc:docMk/>
            <pc:sldMk cId="2095768872" sldId="286"/>
            <ac:spMk id="9" creationId="{A1D2777A-F2BE-DA3F-31AA-E236BC8D17C1}"/>
          </ac:spMkLst>
        </pc:spChg>
      </pc:sldChg>
      <pc:sldChg chg="addSp delSp modSp add mod ord">
        <pc:chgData name="Helena Deisinger" userId="1ae6823d-e611-4442-aa15-ae99f2448729" providerId="ADAL" clId="{03905BDF-878F-411F-92B2-3EE362C4ED6E}" dt="2023-11-17T12:42:48.886" v="8676" actId="20577"/>
        <pc:sldMkLst>
          <pc:docMk/>
          <pc:sldMk cId="3086473192" sldId="287"/>
        </pc:sldMkLst>
        <pc:spChg chg="del">
          <ac:chgData name="Helena Deisinger" userId="1ae6823d-e611-4442-aa15-ae99f2448729" providerId="ADAL" clId="{03905BDF-878F-411F-92B2-3EE362C4ED6E}" dt="2023-11-16T23:16:06.970" v="4015" actId="478"/>
          <ac:spMkLst>
            <pc:docMk/>
            <pc:sldMk cId="3086473192" sldId="287"/>
            <ac:spMk id="2" creationId="{E09FD0B0-4963-BA64-5781-6391FB2419E9}"/>
          </ac:spMkLst>
        </pc:spChg>
        <pc:spChg chg="del">
          <ac:chgData name="Helena Deisinger" userId="1ae6823d-e611-4442-aa15-ae99f2448729" providerId="ADAL" clId="{03905BDF-878F-411F-92B2-3EE362C4ED6E}" dt="2023-11-16T23:16:10.640" v="4016" actId="478"/>
          <ac:spMkLst>
            <pc:docMk/>
            <pc:sldMk cId="3086473192" sldId="287"/>
            <ac:spMk id="3" creationId="{A591D11B-F1F5-A700-AAA0-42A1A0921346}"/>
          </ac:spMkLst>
        </pc:spChg>
        <pc:spChg chg="mod">
          <ac:chgData name="Helena Deisinger" userId="1ae6823d-e611-4442-aa15-ae99f2448729" providerId="ADAL" clId="{03905BDF-878F-411F-92B2-3EE362C4ED6E}" dt="2023-11-17T12:42:48.886" v="8676" actId="20577"/>
          <ac:spMkLst>
            <pc:docMk/>
            <pc:sldMk cId="3086473192" sldId="287"/>
            <ac:spMk id="4" creationId="{F92B6D6C-D07D-15A5-7379-52336D4066E3}"/>
          </ac:spMkLst>
        </pc:spChg>
        <pc:spChg chg="add del mod">
          <ac:chgData name="Helena Deisinger" userId="1ae6823d-e611-4442-aa15-ae99f2448729" providerId="ADAL" clId="{03905BDF-878F-411F-92B2-3EE362C4ED6E}" dt="2023-11-16T23:20:00.324" v="4037" actId="478"/>
          <ac:spMkLst>
            <pc:docMk/>
            <pc:sldMk cId="3086473192" sldId="287"/>
            <ac:spMk id="7" creationId="{B5B95FD5-CF94-4816-3DE8-58A482095648}"/>
          </ac:spMkLst>
        </pc:spChg>
        <pc:spChg chg="add del mod">
          <ac:chgData name="Helena Deisinger" userId="1ae6823d-e611-4442-aa15-ae99f2448729" providerId="ADAL" clId="{03905BDF-878F-411F-92B2-3EE362C4ED6E}" dt="2023-11-16T23:16:32.330" v="4022" actId="478"/>
          <ac:spMkLst>
            <pc:docMk/>
            <pc:sldMk cId="3086473192" sldId="287"/>
            <ac:spMk id="9" creationId="{AB5229C8-FB29-7D72-3B85-1C681B0FB1FC}"/>
          </ac:spMkLst>
        </pc:spChg>
        <pc:spChg chg="add del mod">
          <ac:chgData name="Helena Deisinger" userId="1ae6823d-e611-4442-aa15-ae99f2448729" providerId="ADAL" clId="{03905BDF-878F-411F-92B2-3EE362C4ED6E}" dt="2023-11-16T23:20:03.038" v="4038" actId="6549"/>
          <ac:spMkLst>
            <pc:docMk/>
            <pc:sldMk cId="3086473192" sldId="287"/>
            <ac:spMk id="10" creationId="{08CEE563-5607-054C-F4E9-CEAA975FFBEF}"/>
          </ac:spMkLst>
        </pc:spChg>
        <pc:spChg chg="add del mod">
          <ac:chgData name="Helena Deisinger" userId="1ae6823d-e611-4442-aa15-ae99f2448729" providerId="ADAL" clId="{03905BDF-878F-411F-92B2-3EE362C4ED6E}" dt="2023-11-17T12:42:37.527" v="8629" actId="5793"/>
          <ac:spMkLst>
            <pc:docMk/>
            <pc:sldMk cId="3086473192" sldId="287"/>
            <ac:spMk id="11" creationId="{CA8AA5D4-B440-7564-E02A-9EDDC2A98D34}"/>
          </ac:spMkLst>
        </pc:spChg>
      </pc:sldChg>
      <pc:sldChg chg="add del">
        <pc:chgData name="Helena Deisinger" userId="1ae6823d-e611-4442-aa15-ae99f2448729" providerId="ADAL" clId="{03905BDF-878F-411F-92B2-3EE362C4ED6E}" dt="2023-11-16T23:40:25.944" v="5401" actId="2696"/>
        <pc:sldMkLst>
          <pc:docMk/>
          <pc:sldMk cId="2619304770" sldId="288"/>
        </pc:sldMkLst>
      </pc:sldChg>
      <pc:sldChg chg="add del">
        <pc:chgData name="Helena Deisinger" userId="1ae6823d-e611-4442-aa15-ae99f2448729" providerId="ADAL" clId="{03905BDF-878F-411F-92B2-3EE362C4ED6E}" dt="2023-11-16T23:59:44.336" v="6919" actId="2696"/>
        <pc:sldMkLst>
          <pc:docMk/>
          <pc:sldMk cId="2399248476" sldId="289"/>
        </pc:sldMkLst>
      </pc:sldChg>
      <pc:sldChg chg="modSp add mod">
        <pc:chgData name="Helena Deisinger" userId="1ae6823d-e611-4442-aa15-ae99f2448729" providerId="ADAL" clId="{03905BDF-878F-411F-92B2-3EE362C4ED6E}" dt="2023-11-17T12:32:12.760" v="8095" actId="20577"/>
        <pc:sldMkLst>
          <pc:docMk/>
          <pc:sldMk cId="1788623069" sldId="290"/>
        </pc:sldMkLst>
        <pc:spChg chg="mod">
          <ac:chgData name="Helena Deisinger" userId="1ae6823d-e611-4442-aa15-ae99f2448729" providerId="ADAL" clId="{03905BDF-878F-411F-92B2-3EE362C4ED6E}" dt="2023-11-16T23:34:36.063" v="4588" actId="20577"/>
          <ac:spMkLst>
            <pc:docMk/>
            <pc:sldMk cId="1788623069" sldId="290"/>
            <ac:spMk id="7" creationId="{32E70865-8D43-CCA8-7397-346C88A742D4}"/>
          </ac:spMkLst>
        </pc:spChg>
        <pc:spChg chg="mod">
          <ac:chgData name="Helena Deisinger" userId="1ae6823d-e611-4442-aa15-ae99f2448729" providerId="ADAL" clId="{03905BDF-878F-411F-92B2-3EE362C4ED6E}" dt="2023-11-17T12:32:12.760" v="8095" actId="20577"/>
          <ac:spMkLst>
            <pc:docMk/>
            <pc:sldMk cId="1788623069" sldId="290"/>
            <ac:spMk id="9" creationId="{A1D2777A-F2BE-DA3F-31AA-E236BC8D17C1}"/>
          </ac:spMkLst>
        </pc:spChg>
      </pc:sldChg>
      <pc:sldChg chg="modSp new del mod">
        <pc:chgData name="Helena Deisinger" userId="1ae6823d-e611-4442-aa15-ae99f2448729" providerId="ADAL" clId="{03905BDF-878F-411F-92B2-3EE362C4ED6E}" dt="2023-11-16T23:59:04.075" v="6902" actId="2696"/>
        <pc:sldMkLst>
          <pc:docMk/>
          <pc:sldMk cId="86879768" sldId="291"/>
        </pc:sldMkLst>
        <pc:spChg chg="mod">
          <ac:chgData name="Helena Deisinger" userId="1ae6823d-e611-4442-aa15-ae99f2448729" providerId="ADAL" clId="{03905BDF-878F-411F-92B2-3EE362C4ED6E}" dt="2023-11-16T23:58:50.463" v="6899" actId="21"/>
          <ac:spMkLst>
            <pc:docMk/>
            <pc:sldMk cId="86879768" sldId="291"/>
            <ac:spMk id="2" creationId="{2486E163-6822-70E0-7119-E0637344AB56}"/>
          </ac:spMkLst>
        </pc:spChg>
        <pc:spChg chg="mod">
          <ac:chgData name="Helena Deisinger" userId="1ae6823d-e611-4442-aa15-ae99f2448729" providerId="ADAL" clId="{03905BDF-878F-411F-92B2-3EE362C4ED6E}" dt="2023-11-16T23:59:00.156" v="6901" actId="21"/>
          <ac:spMkLst>
            <pc:docMk/>
            <pc:sldMk cId="86879768" sldId="291"/>
            <ac:spMk id="3" creationId="{F48AE5A2-9AAA-2F1A-6D92-AA23C214B90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54B2BA-E74B-4F4D-A2CE-482D211EEF5D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9C26D51F-4873-42CD-A39D-9E5D9C60DFD9}">
      <dgm:prSet phldrT="[Text]"/>
      <dgm:spPr/>
      <dgm:t>
        <a:bodyPr/>
        <a:lstStyle/>
        <a:p>
          <a:r>
            <a:rPr lang="hr-HR" dirty="0">
              <a:latin typeface="Aptos" panose="020B0004020202020204" pitchFamily="34" charset="0"/>
            </a:rPr>
            <a:t>Blage poteškoće u komunikaciji </a:t>
          </a:r>
        </a:p>
      </dgm:t>
    </dgm:pt>
    <dgm:pt modelId="{6A63C62E-91E2-4AB4-83E9-A266D4D5EF24}" type="parTrans" cxnId="{78DE9F0F-D0DC-4E07-AF19-576837F8C615}">
      <dgm:prSet/>
      <dgm:spPr/>
      <dgm:t>
        <a:bodyPr/>
        <a:lstStyle/>
        <a:p>
          <a:endParaRPr lang="hr-HR">
            <a:latin typeface="Aptos" panose="020B0004020202020204" pitchFamily="34" charset="0"/>
          </a:endParaRPr>
        </a:p>
      </dgm:t>
    </dgm:pt>
    <dgm:pt modelId="{C06FB714-F5A4-4047-8B31-58655DC8FF83}" type="sibTrans" cxnId="{78DE9F0F-D0DC-4E07-AF19-576837F8C615}">
      <dgm:prSet/>
      <dgm:spPr/>
      <dgm:t>
        <a:bodyPr/>
        <a:lstStyle/>
        <a:p>
          <a:endParaRPr lang="hr-HR">
            <a:latin typeface="Aptos" panose="020B0004020202020204" pitchFamily="34" charset="0"/>
          </a:endParaRPr>
        </a:p>
      </dgm:t>
    </dgm:pt>
    <dgm:pt modelId="{08289C82-BE3E-42D0-BF82-9B7F36C3C132}">
      <dgm:prSet phldrT="[Text]"/>
      <dgm:spPr/>
      <dgm:t>
        <a:bodyPr/>
        <a:lstStyle/>
        <a:p>
          <a:r>
            <a:rPr lang="hr-HR" dirty="0">
              <a:latin typeface="Aptos" panose="020B0004020202020204" pitchFamily="34" charset="0"/>
            </a:rPr>
            <a:t>Nesporazumi </a:t>
          </a:r>
        </a:p>
      </dgm:t>
    </dgm:pt>
    <dgm:pt modelId="{93964174-34AB-4FE4-B21D-F98C38D960FB}" type="parTrans" cxnId="{8A563AAF-3B3B-49A9-95D3-91CAE6936BE1}">
      <dgm:prSet/>
      <dgm:spPr/>
      <dgm:t>
        <a:bodyPr/>
        <a:lstStyle/>
        <a:p>
          <a:endParaRPr lang="hr-HR">
            <a:latin typeface="Aptos" panose="020B0004020202020204" pitchFamily="34" charset="0"/>
          </a:endParaRPr>
        </a:p>
      </dgm:t>
    </dgm:pt>
    <dgm:pt modelId="{B8455388-3DE9-4937-83F0-10F2DFCD9C55}" type="sibTrans" cxnId="{8A563AAF-3B3B-49A9-95D3-91CAE6936BE1}">
      <dgm:prSet/>
      <dgm:spPr/>
      <dgm:t>
        <a:bodyPr/>
        <a:lstStyle/>
        <a:p>
          <a:endParaRPr lang="hr-HR">
            <a:latin typeface="Aptos" panose="020B0004020202020204" pitchFamily="34" charset="0"/>
          </a:endParaRPr>
        </a:p>
      </dgm:t>
    </dgm:pt>
    <dgm:pt modelId="{3816A903-230E-4A6C-AD4E-FD052C452CF6}">
      <dgm:prSet phldrT="[Text]"/>
      <dgm:spPr/>
      <dgm:t>
        <a:bodyPr/>
        <a:lstStyle/>
        <a:p>
          <a:r>
            <a:rPr lang="hr-HR" dirty="0">
              <a:latin typeface="Aptos" panose="020B0004020202020204" pitchFamily="34" charset="0"/>
            </a:rPr>
            <a:t>Frustracija i </a:t>
          </a:r>
          <a:r>
            <a:rPr lang="hr-HR" dirty="0" err="1">
              <a:latin typeface="Aptos" panose="020B0004020202020204" pitchFamily="34" charset="0"/>
            </a:rPr>
            <a:t>hostilnost</a:t>
          </a:r>
          <a:endParaRPr lang="hr-HR" dirty="0">
            <a:latin typeface="Aptos" panose="020B0004020202020204" pitchFamily="34" charset="0"/>
          </a:endParaRPr>
        </a:p>
      </dgm:t>
    </dgm:pt>
    <dgm:pt modelId="{4867A313-DC52-468E-89C2-3B76464CBAAB}" type="parTrans" cxnId="{FD60DBB3-57BE-4DE4-B527-96C499E6D93D}">
      <dgm:prSet/>
      <dgm:spPr/>
      <dgm:t>
        <a:bodyPr/>
        <a:lstStyle/>
        <a:p>
          <a:endParaRPr lang="hr-HR">
            <a:latin typeface="Aptos" panose="020B0004020202020204" pitchFamily="34" charset="0"/>
          </a:endParaRPr>
        </a:p>
      </dgm:t>
    </dgm:pt>
    <dgm:pt modelId="{C8F9709B-3AE8-4CA3-B1B5-323FB5888236}" type="sibTrans" cxnId="{FD60DBB3-57BE-4DE4-B527-96C499E6D93D}">
      <dgm:prSet/>
      <dgm:spPr/>
      <dgm:t>
        <a:bodyPr/>
        <a:lstStyle/>
        <a:p>
          <a:endParaRPr lang="hr-HR">
            <a:latin typeface="Aptos" panose="020B0004020202020204" pitchFamily="34" charset="0"/>
          </a:endParaRPr>
        </a:p>
      </dgm:t>
    </dgm:pt>
    <dgm:pt modelId="{B346A4DD-3E4F-4AEA-921F-CB836E1141FD}">
      <dgm:prSet phldrT="[Text]"/>
      <dgm:spPr/>
      <dgm:t>
        <a:bodyPr/>
        <a:lstStyle/>
        <a:p>
          <a:r>
            <a:rPr lang="hr-HR" dirty="0">
              <a:latin typeface="Aptos" panose="020B0004020202020204" pitchFamily="34" charset="0"/>
            </a:rPr>
            <a:t>Nerazumijevanje, iskazivanje moći, omalovažavanje </a:t>
          </a:r>
        </a:p>
      </dgm:t>
    </dgm:pt>
    <dgm:pt modelId="{B4F99E19-84CD-417E-ABE7-896F86F2C9E5}" type="parTrans" cxnId="{6DBAF0F6-8839-4936-AF14-B61963FE76FF}">
      <dgm:prSet/>
      <dgm:spPr/>
      <dgm:t>
        <a:bodyPr/>
        <a:lstStyle/>
        <a:p>
          <a:endParaRPr lang="hr-HR">
            <a:latin typeface="Aptos" panose="020B0004020202020204" pitchFamily="34" charset="0"/>
          </a:endParaRPr>
        </a:p>
      </dgm:t>
    </dgm:pt>
    <dgm:pt modelId="{B384B0C5-726A-4A0A-B6EA-E03B413AA1A3}" type="sibTrans" cxnId="{6DBAF0F6-8839-4936-AF14-B61963FE76FF}">
      <dgm:prSet/>
      <dgm:spPr/>
      <dgm:t>
        <a:bodyPr/>
        <a:lstStyle/>
        <a:p>
          <a:endParaRPr lang="hr-HR">
            <a:latin typeface="Aptos" panose="020B0004020202020204" pitchFamily="34" charset="0"/>
          </a:endParaRPr>
        </a:p>
      </dgm:t>
    </dgm:pt>
    <dgm:pt modelId="{47554D26-C20D-491A-9B9D-AB99853BAD9F}" type="pres">
      <dgm:prSet presAssocID="{DC54B2BA-E74B-4F4D-A2CE-482D211EEF5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360F9E-345D-4E3B-BF57-594D474F4E5B}" type="pres">
      <dgm:prSet presAssocID="{DC54B2BA-E74B-4F4D-A2CE-482D211EEF5D}" presName="cycle" presStyleCnt="0"/>
      <dgm:spPr/>
    </dgm:pt>
    <dgm:pt modelId="{F5C14725-23DE-4920-8809-1504CE1CF8D4}" type="pres">
      <dgm:prSet presAssocID="{9C26D51F-4873-42CD-A39D-9E5D9C60DFD9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9576E7-8005-408D-8C48-5444249DC370}" type="pres">
      <dgm:prSet presAssocID="{C06FB714-F5A4-4047-8B31-58655DC8FF83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37B3D8BB-6A4B-43DD-934C-BAB6BCF334C5}" type="pres">
      <dgm:prSet presAssocID="{08289C82-BE3E-42D0-BF82-9B7F36C3C132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D2B11E-69DB-4C94-A8DC-8DC63A19A529}" type="pres">
      <dgm:prSet presAssocID="{3816A903-230E-4A6C-AD4E-FD052C452CF6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8A5F4F-CC43-4410-A234-31EB55A2A37D}" type="pres">
      <dgm:prSet presAssocID="{B346A4DD-3E4F-4AEA-921F-CB836E1141FD}" presName="nodeFollowingNodes" presStyleLbl="node1" presStyleIdx="3" presStyleCnt="4" custRadScaleRad="98848" custRadScaleInc="-15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DE9F0F-D0DC-4E07-AF19-576837F8C615}" srcId="{DC54B2BA-E74B-4F4D-A2CE-482D211EEF5D}" destId="{9C26D51F-4873-42CD-A39D-9E5D9C60DFD9}" srcOrd="0" destOrd="0" parTransId="{6A63C62E-91E2-4AB4-83E9-A266D4D5EF24}" sibTransId="{C06FB714-F5A4-4047-8B31-58655DC8FF83}"/>
    <dgm:cxn modelId="{BE9ABBD8-831B-4982-A881-26C87ACEC2B7}" type="presOf" srcId="{9C26D51F-4873-42CD-A39D-9E5D9C60DFD9}" destId="{F5C14725-23DE-4920-8809-1504CE1CF8D4}" srcOrd="0" destOrd="0" presId="urn:microsoft.com/office/officeart/2005/8/layout/cycle3"/>
    <dgm:cxn modelId="{9EB57B1B-EE7D-4494-8160-B31551A8984D}" type="presOf" srcId="{DC54B2BA-E74B-4F4D-A2CE-482D211EEF5D}" destId="{47554D26-C20D-491A-9B9D-AB99853BAD9F}" srcOrd="0" destOrd="0" presId="urn:microsoft.com/office/officeart/2005/8/layout/cycle3"/>
    <dgm:cxn modelId="{8DFB2D10-702D-46C4-9CC1-397CFAD3BA1C}" type="presOf" srcId="{3816A903-230E-4A6C-AD4E-FD052C452CF6}" destId="{FCD2B11E-69DB-4C94-A8DC-8DC63A19A529}" srcOrd="0" destOrd="0" presId="urn:microsoft.com/office/officeart/2005/8/layout/cycle3"/>
    <dgm:cxn modelId="{6BDBD72E-A256-438D-9C8D-F626E368E00F}" type="presOf" srcId="{08289C82-BE3E-42D0-BF82-9B7F36C3C132}" destId="{37B3D8BB-6A4B-43DD-934C-BAB6BCF334C5}" srcOrd="0" destOrd="0" presId="urn:microsoft.com/office/officeart/2005/8/layout/cycle3"/>
    <dgm:cxn modelId="{6DBAF0F6-8839-4936-AF14-B61963FE76FF}" srcId="{DC54B2BA-E74B-4F4D-A2CE-482D211EEF5D}" destId="{B346A4DD-3E4F-4AEA-921F-CB836E1141FD}" srcOrd="3" destOrd="0" parTransId="{B4F99E19-84CD-417E-ABE7-896F86F2C9E5}" sibTransId="{B384B0C5-726A-4A0A-B6EA-E03B413AA1A3}"/>
    <dgm:cxn modelId="{7818707D-34AB-40F6-9512-9B1A930B9328}" type="presOf" srcId="{B346A4DD-3E4F-4AEA-921F-CB836E1141FD}" destId="{148A5F4F-CC43-4410-A234-31EB55A2A37D}" srcOrd="0" destOrd="0" presId="urn:microsoft.com/office/officeart/2005/8/layout/cycle3"/>
    <dgm:cxn modelId="{8A563AAF-3B3B-49A9-95D3-91CAE6936BE1}" srcId="{DC54B2BA-E74B-4F4D-A2CE-482D211EEF5D}" destId="{08289C82-BE3E-42D0-BF82-9B7F36C3C132}" srcOrd="1" destOrd="0" parTransId="{93964174-34AB-4FE4-B21D-F98C38D960FB}" sibTransId="{B8455388-3DE9-4937-83F0-10F2DFCD9C55}"/>
    <dgm:cxn modelId="{FD60DBB3-57BE-4DE4-B527-96C499E6D93D}" srcId="{DC54B2BA-E74B-4F4D-A2CE-482D211EEF5D}" destId="{3816A903-230E-4A6C-AD4E-FD052C452CF6}" srcOrd="2" destOrd="0" parTransId="{4867A313-DC52-468E-89C2-3B76464CBAAB}" sibTransId="{C8F9709B-3AE8-4CA3-B1B5-323FB5888236}"/>
    <dgm:cxn modelId="{610BCDEE-B434-4474-89DF-A6F3D10CAB2C}" type="presOf" srcId="{C06FB714-F5A4-4047-8B31-58655DC8FF83}" destId="{8B9576E7-8005-408D-8C48-5444249DC370}" srcOrd="0" destOrd="0" presId="urn:microsoft.com/office/officeart/2005/8/layout/cycle3"/>
    <dgm:cxn modelId="{9D7CD7C8-D785-485B-9ABF-0566DC983EA3}" type="presParOf" srcId="{47554D26-C20D-491A-9B9D-AB99853BAD9F}" destId="{C3360F9E-345D-4E3B-BF57-594D474F4E5B}" srcOrd="0" destOrd="0" presId="urn:microsoft.com/office/officeart/2005/8/layout/cycle3"/>
    <dgm:cxn modelId="{7DF8BA32-0367-495E-9C5F-CF34DFC926E3}" type="presParOf" srcId="{C3360F9E-345D-4E3B-BF57-594D474F4E5B}" destId="{F5C14725-23DE-4920-8809-1504CE1CF8D4}" srcOrd="0" destOrd="0" presId="urn:microsoft.com/office/officeart/2005/8/layout/cycle3"/>
    <dgm:cxn modelId="{E7DB000E-5B0F-4B5C-9BC8-5EE363BF99F9}" type="presParOf" srcId="{C3360F9E-345D-4E3B-BF57-594D474F4E5B}" destId="{8B9576E7-8005-408D-8C48-5444249DC370}" srcOrd="1" destOrd="0" presId="urn:microsoft.com/office/officeart/2005/8/layout/cycle3"/>
    <dgm:cxn modelId="{ECE8286F-9ED6-4852-8956-EE910BE65680}" type="presParOf" srcId="{C3360F9E-345D-4E3B-BF57-594D474F4E5B}" destId="{37B3D8BB-6A4B-43DD-934C-BAB6BCF334C5}" srcOrd="2" destOrd="0" presId="urn:microsoft.com/office/officeart/2005/8/layout/cycle3"/>
    <dgm:cxn modelId="{ABBB469B-887C-44BE-AFFC-27CF8FC90805}" type="presParOf" srcId="{C3360F9E-345D-4E3B-BF57-594D474F4E5B}" destId="{FCD2B11E-69DB-4C94-A8DC-8DC63A19A529}" srcOrd="3" destOrd="0" presId="urn:microsoft.com/office/officeart/2005/8/layout/cycle3"/>
    <dgm:cxn modelId="{BDAD6F94-5198-4869-B60C-C529254CBAF9}" type="presParOf" srcId="{C3360F9E-345D-4E3B-BF57-594D474F4E5B}" destId="{148A5F4F-CC43-4410-A234-31EB55A2A37D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9576E7-8005-408D-8C48-5444249DC370}">
      <dsp:nvSpPr>
        <dsp:cNvPr id="0" name=""/>
        <dsp:cNvSpPr/>
      </dsp:nvSpPr>
      <dsp:spPr>
        <a:xfrm>
          <a:off x="1392118" y="-105702"/>
          <a:ext cx="4638155" cy="4638155"/>
        </a:xfrm>
        <a:prstGeom prst="circularArrow">
          <a:avLst>
            <a:gd name="adj1" fmla="val 4668"/>
            <a:gd name="adj2" fmla="val 272909"/>
            <a:gd name="adj3" fmla="val 12919763"/>
            <a:gd name="adj4" fmla="val 17970862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C14725-23DE-4920-8809-1504CE1CF8D4}">
      <dsp:nvSpPr>
        <dsp:cNvPr id="0" name=""/>
        <dsp:cNvSpPr/>
      </dsp:nvSpPr>
      <dsp:spPr>
        <a:xfrm>
          <a:off x="2201710" y="968"/>
          <a:ext cx="3018971" cy="1509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>
              <a:latin typeface="Aptos" panose="020B0004020202020204" pitchFamily="34" charset="0"/>
            </a:rPr>
            <a:t>Blage poteškoće u komunikaciji </a:t>
          </a:r>
        </a:p>
      </dsp:txBody>
      <dsp:txXfrm>
        <a:off x="2275397" y="74655"/>
        <a:ext cx="2871597" cy="1362111"/>
      </dsp:txXfrm>
    </dsp:sp>
    <dsp:sp modelId="{37B3D8BB-6A4B-43DD-934C-BAB6BCF334C5}">
      <dsp:nvSpPr>
        <dsp:cNvPr id="0" name=""/>
        <dsp:cNvSpPr/>
      </dsp:nvSpPr>
      <dsp:spPr>
        <a:xfrm>
          <a:off x="3867116" y="1666374"/>
          <a:ext cx="3018971" cy="1509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>
              <a:latin typeface="Aptos" panose="020B0004020202020204" pitchFamily="34" charset="0"/>
            </a:rPr>
            <a:t>Nesporazumi </a:t>
          </a:r>
        </a:p>
      </dsp:txBody>
      <dsp:txXfrm>
        <a:off x="3940803" y="1740061"/>
        <a:ext cx="2871597" cy="1362111"/>
      </dsp:txXfrm>
    </dsp:sp>
    <dsp:sp modelId="{FCD2B11E-69DB-4C94-A8DC-8DC63A19A529}">
      <dsp:nvSpPr>
        <dsp:cNvPr id="0" name=""/>
        <dsp:cNvSpPr/>
      </dsp:nvSpPr>
      <dsp:spPr>
        <a:xfrm>
          <a:off x="2201710" y="3331780"/>
          <a:ext cx="3018971" cy="1509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>
              <a:latin typeface="Aptos" panose="020B0004020202020204" pitchFamily="34" charset="0"/>
            </a:rPr>
            <a:t>Frustracija i </a:t>
          </a:r>
          <a:r>
            <a:rPr lang="hr-HR" sz="2700" kern="1200" dirty="0" err="1">
              <a:latin typeface="Aptos" panose="020B0004020202020204" pitchFamily="34" charset="0"/>
            </a:rPr>
            <a:t>hostilnost</a:t>
          </a:r>
          <a:endParaRPr lang="hr-HR" sz="2700" kern="1200" dirty="0">
            <a:latin typeface="Aptos" panose="020B0004020202020204" pitchFamily="34" charset="0"/>
          </a:endParaRPr>
        </a:p>
      </dsp:txBody>
      <dsp:txXfrm>
        <a:off x="2275397" y="3405467"/>
        <a:ext cx="2871597" cy="1362111"/>
      </dsp:txXfrm>
    </dsp:sp>
    <dsp:sp modelId="{148A5F4F-CC43-4410-A234-31EB55A2A37D}">
      <dsp:nvSpPr>
        <dsp:cNvPr id="0" name=""/>
        <dsp:cNvSpPr/>
      </dsp:nvSpPr>
      <dsp:spPr>
        <a:xfrm>
          <a:off x="555802" y="1698416"/>
          <a:ext cx="3018971" cy="1509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>
              <a:latin typeface="Aptos" panose="020B0004020202020204" pitchFamily="34" charset="0"/>
            </a:rPr>
            <a:t>Nerazumijevanje, iskazivanje moći, omalovažavanje </a:t>
          </a:r>
        </a:p>
      </dsp:txBody>
      <dsp:txXfrm>
        <a:off x="629489" y="1772103"/>
        <a:ext cx="2871597" cy="13621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11/29/2023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1122363"/>
            <a:ext cx="7096933" cy="238760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9500507" cy="806675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02465C8-266D-104C-9C49-323DF4A8277E}"/>
              </a:ext>
            </a:extLst>
          </p:cNvPr>
          <p:cNvSpPr/>
          <p:nvPr userDrawn="1"/>
        </p:nvSpPr>
        <p:spPr>
          <a:xfrm>
            <a:off x="583746" y="4960030"/>
            <a:ext cx="1551214" cy="155121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7979A1C-BF60-B345-A664-2E4F7A3461EB}"/>
              </a:ext>
            </a:extLst>
          </p:cNvPr>
          <p:cNvSpPr/>
          <p:nvPr userDrawn="1"/>
        </p:nvSpPr>
        <p:spPr>
          <a:xfrm>
            <a:off x="1" y="4571999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58080B3E-915C-2D4C-8608-596E1BFD6387}"/>
              </a:ext>
            </a:extLst>
          </p:cNvPr>
          <p:cNvSpPr/>
          <p:nvPr userDrawn="1"/>
        </p:nvSpPr>
        <p:spPr>
          <a:xfrm>
            <a:off x="1" y="5739492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-3419"/>
            <a:ext cx="3927573" cy="3165022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2" name="Freeform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9E240E8A-950E-7946-826C-415CB5DACA43}"/>
              </a:ext>
            </a:extLst>
          </p:cNvPr>
          <p:cNvSpPr/>
          <p:nvPr userDrawn="1"/>
        </p:nvSpPr>
        <p:spPr>
          <a:xfrm>
            <a:off x="11024507" y="4580708"/>
            <a:ext cx="1167493" cy="2277292"/>
          </a:xfrm>
          <a:custGeom>
            <a:avLst/>
            <a:gdLst>
              <a:gd name="connsiteX0" fmla="*/ 1167473 w 1167493"/>
              <a:gd name="connsiteY0" fmla="*/ 0 h 2272167"/>
              <a:gd name="connsiteX1" fmla="*/ 1167493 w 1167493"/>
              <a:gd name="connsiteY1" fmla="*/ 0 h 2272167"/>
              <a:gd name="connsiteX2" fmla="*/ 1167493 w 1167493"/>
              <a:gd name="connsiteY2" fmla="*/ 492960 h 2272167"/>
              <a:gd name="connsiteX3" fmla="*/ 1167493 w 1167493"/>
              <a:gd name="connsiteY3" fmla="*/ 720385 h 2272167"/>
              <a:gd name="connsiteX4" fmla="*/ 1167493 w 1167493"/>
              <a:gd name="connsiteY4" fmla="*/ 2272167 h 2272167"/>
              <a:gd name="connsiteX5" fmla="*/ 0 w 1167493"/>
              <a:gd name="connsiteY5" fmla="*/ 2272167 h 2272167"/>
              <a:gd name="connsiteX6" fmla="*/ 0 w 1167493"/>
              <a:gd name="connsiteY6" fmla="*/ 1898074 h 2272167"/>
              <a:gd name="connsiteX7" fmla="*/ 0 w 1167493"/>
              <a:gd name="connsiteY7" fmla="*/ 1271597 h 2272167"/>
              <a:gd name="connsiteX8" fmla="*/ 0 w 1167493"/>
              <a:gd name="connsiteY8" fmla="*/ 1177688 h 2272167"/>
              <a:gd name="connsiteX9" fmla="*/ 1048124 w 1167493"/>
              <a:gd name="connsiteY9" fmla="*/ 6080 h 2272167"/>
              <a:gd name="connsiteX10" fmla="*/ 1167473 w 1167493"/>
              <a:gd name="connsiteY10" fmla="*/ 0 h 227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7493" h="2272167">
                <a:moveTo>
                  <a:pt x="1167473" y="0"/>
                </a:moveTo>
                <a:lnTo>
                  <a:pt x="1167493" y="0"/>
                </a:lnTo>
                <a:lnTo>
                  <a:pt x="1167493" y="492960"/>
                </a:lnTo>
                <a:lnTo>
                  <a:pt x="1167493" y="720385"/>
                </a:lnTo>
                <a:lnTo>
                  <a:pt x="1167493" y="2272167"/>
                </a:lnTo>
                <a:lnTo>
                  <a:pt x="0" y="2272167"/>
                </a:lnTo>
                <a:lnTo>
                  <a:pt x="0" y="1898074"/>
                </a:lnTo>
                <a:lnTo>
                  <a:pt x="0" y="1271597"/>
                </a:lnTo>
                <a:lnTo>
                  <a:pt x="0" y="1177688"/>
                </a:lnTo>
                <a:cubicBezTo>
                  <a:pt x="0" y="567919"/>
                  <a:pt x="459408" y="66389"/>
                  <a:pt x="1048124" y="6080"/>
                </a:cubicBezTo>
                <a:lnTo>
                  <a:pt x="116747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me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AE46C21D-EBB5-4F3D-B06D-166777189317}" type="datetime1">
              <a:rPr lang="en-US" smtClean="0"/>
              <a:t>11/29/2023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7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528203"/>
            <a:ext cx="4663440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1DFFEA26-EB1D-498C-95CD-1ECE586790AA}" type="datetime1">
              <a:rPr lang="en-US" smtClean="0"/>
              <a:t>11/29/2023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528203"/>
            <a:ext cx="4663440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5689"/>
            <a:ext cx="4663440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83235" y="2005689"/>
            <a:ext cx="4663440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12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1" y="2526318"/>
            <a:ext cx="3218688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rot="5400000">
            <a:off x="8580896" y="0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>
            <a:off x="-2364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 rot="5400000" flipH="1">
            <a:off x="11258144" y="5924144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2587417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539842EE-D56F-4F18-94E7-094CEF23F906}" type="datetime1">
              <a:rPr lang="en-US" smtClean="0"/>
              <a:t>11/29/2023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83787" y="2526318"/>
            <a:ext cx="3173279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3788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00082" y="2526318"/>
            <a:ext cx="3173279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896DA2E-4448-254C-86D1-9E16E63CC6A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00083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6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122363"/>
            <a:ext cx="6220278" cy="238760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6220277" cy="2247219"/>
          </a:xfrm>
        </p:spPr>
        <p:txBody>
          <a:bodyPr>
            <a:no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8264426" y="0"/>
            <a:ext cx="39275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3685939"/>
            <a:ext cx="3927573" cy="3178856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2" name="Freeform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39563C76-BC00-DE47-88F5-C24D3CE3325A}"/>
              </a:ext>
            </a:extLst>
          </p:cNvPr>
          <p:cNvSpPr/>
          <p:nvPr userDrawn="1"/>
        </p:nvSpPr>
        <p:spPr>
          <a:xfrm>
            <a:off x="10228214" y="-1"/>
            <a:ext cx="1963787" cy="3178856"/>
          </a:xfrm>
          <a:custGeom>
            <a:avLst/>
            <a:gdLst>
              <a:gd name="connsiteX0" fmla="*/ 0 w 1963787"/>
              <a:gd name="connsiteY0" fmla="*/ 0 h 3178856"/>
              <a:gd name="connsiteX1" fmla="*/ 1963787 w 1963787"/>
              <a:gd name="connsiteY1" fmla="*/ 0 h 3178856"/>
              <a:gd name="connsiteX2" fmla="*/ 1963787 w 1963787"/>
              <a:gd name="connsiteY2" fmla="*/ 1967129 h 3178856"/>
              <a:gd name="connsiteX3" fmla="*/ 1963787 w 1963787"/>
              <a:gd name="connsiteY3" fmla="*/ 2349671 h 3178856"/>
              <a:gd name="connsiteX4" fmla="*/ 1963787 w 1963787"/>
              <a:gd name="connsiteY4" fmla="*/ 3178856 h 3178856"/>
              <a:gd name="connsiteX5" fmla="*/ 1963753 w 1963787"/>
              <a:gd name="connsiteY5" fmla="*/ 3178856 h 3178856"/>
              <a:gd name="connsiteX6" fmla="*/ 1763002 w 1963787"/>
              <a:gd name="connsiteY6" fmla="*/ 3168629 h 3178856"/>
              <a:gd name="connsiteX7" fmla="*/ 0 w 1963787"/>
              <a:gd name="connsiteY7" fmla="*/ 1197921 h 3178856"/>
              <a:gd name="connsiteX8" fmla="*/ 0 w 1963787"/>
              <a:gd name="connsiteY8" fmla="*/ 1039961 h 3178856"/>
              <a:gd name="connsiteX9" fmla="*/ 0 w 1963787"/>
              <a:gd name="connsiteY9" fmla="*/ 0 h 317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63787" h="3178856">
                <a:moveTo>
                  <a:pt x="0" y="0"/>
                </a:moveTo>
                <a:lnTo>
                  <a:pt x="1963787" y="0"/>
                </a:lnTo>
                <a:lnTo>
                  <a:pt x="1963787" y="1967129"/>
                </a:lnTo>
                <a:lnTo>
                  <a:pt x="1963787" y="2349671"/>
                </a:lnTo>
                <a:lnTo>
                  <a:pt x="1963787" y="3178856"/>
                </a:lnTo>
                <a:lnTo>
                  <a:pt x="1963753" y="3178856"/>
                </a:lnTo>
                <a:lnTo>
                  <a:pt x="1763002" y="3168629"/>
                </a:lnTo>
                <a:cubicBezTo>
                  <a:pt x="772749" y="3067186"/>
                  <a:pt x="0" y="2223585"/>
                  <a:pt x="0" y="1197921"/>
                </a:cubicBezTo>
                <a:lnTo>
                  <a:pt x="0" y="1039961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45B08281-154C-4FEF-A6DF-18BA3AC0F374}" type="datetime1">
              <a:rPr lang="en-US" smtClean="0"/>
              <a:t>11/29/2023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A62587F-7496-384A-AF40-18FC8CF0709D}"/>
              </a:ext>
            </a:extLst>
          </p:cNvPr>
          <p:cNvSpPr/>
          <p:nvPr userDrawn="1"/>
        </p:nvSpPr>
        <p:spPr>
          <a:xfrm>
            <a:off x="0" y="2286002"/>
            <a:ext cx="1220882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4DB028B-A475-224B-B675-A15A56CAD0BF}"/>
              </a:ext>
            </a:extLst>
          </p:cNvPr>
          <p:cNvSpPr/>
          <p:nvPr userDrawn="1"/>
        </p:nvSpPr>
        <p:spPr>
          <a:xfrm flipH="1">
            <a:off x="8597718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61C34955-105B-4D4D-B51D-754C5D38A85D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2734DEB1-EC02-2E42-9292-4ADD115060A5}"/>
              </a:ext>
            </a:extLst>
          </p:cNvPr>
          <p:cNvSpPr/>
          <p:nvPr userDrawn="1"/>
        </p:nvSpPr>
        <p:spPr>
          <a:xfrm rot="5400000" flipH="1" flipV="1">
            <a:off x="10344100" y="438098"/>
            <a:ext cx="2285999" cy="1409801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04D857D4-BD7E-4A06-844B-AAD504F1114F}" type="datetime1">
              <a:rPr lang="en-US" smtClean="0"/>
              <a:t>11/29/2023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>
            <a:extLst>
              <a:ext uri="{FF2B5EF4-FFF2-40B4-BE49-F238E27FC236}">
                <a16:creationId xmlns:a16="http://schemas.microsoft.com/office/drawing/2014/main" id="{067EACEC-C2DD-EA42-8504-176673AD1F20}"/>
              </a:ext>
            </a:extLst>
          </p:cNvPr>
          <p:cNvSpPr/>
          <p:nvPr userDrawn="1"/>
        </p:nvSpPr>
        <p:spPr>
          <a:xfrm>
            <a:off x="0" y="0"/>
            <a:ext cx="8025490" cy="6858000"/>
          </a:xfrm>
          <a:custGeom>
            <a:avLst/>
            <a:gdLst>
              <a:gd name="connsiteX0" fmla="*/ 0 w 8025490"/>
              <a:gd name="connsiteY0" fmla="*/ 0 h 6858000"/>
              <a:gd name="connsiteX1" fmla="*/ 4596490 w 8025490"/>
              <a:gd name="connsiteY1" fmla="*/ 0 h 6858000"/>
              <a:gd name="connsiteX2" fmla="*/ 8025490 w 8025490"/>
              <a:gd name="connsiteY2" fmla="*/ 3429000 h 6858000"/>
              <a:gd name="connsiteX3" fmla="*/ 4596490 w 8025490"/>
              <a:gd name="connsiteY3" fmla="*/ 6858000 h 6858000"/>
              <a:gd name="connsiteX4" fmla="*/ 0 w 802549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5490" h="6858000">
                <a:moveTo>
                  <a:pt x="0" y="0"/>
                </a:moveTo>
                <a:lnTo>
                  <a:pt x="4596490" y="0"/>
                </a:lnTo>
                <a:cubicBezTo>
                  <a:pt x="6490274" y="0"/>
                  <a:pt x="8025490" y="1535216"/>
                  <a:pt x="8025490" y="3429000"/>
                </a:cubicBezTo>
                <a:cubicBezTo>
                  <a:pt x="8025490" y="5322784"/>
                  <a:pt x="6490274" y="6858000"/>
                  <a:pt x="4596490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059400"/>
            <a:ext cx="6245912" cy="2387600"/>
          </a:xfr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4" y="3539075"/>
            <a:ext cx="6245912" cy="1406101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9843C7E-5704-7A46-8974-F3BFA42E7310}"/>
              </a:ext>
            </a:extLst>
          </p:cNvPr>
          <p:cNvGrpSpPr/>
          <p:nvPr userDrawn="1"/>
        </p:nvGrpSpPr>
        <p:grpSpPr>
          <a:xfrm rot="16200000">
            <a:off x="8286528" y="2207195"/>
            <a:ext cx="3032351" cy="2443610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7" name="Freeform 16">
            <a:extLst>
              <a:ext uri="{FF2B5EF4-FFF2-40B4-BE49-F238E27FC236}">
                <a16:creationId xmlns:a16="http://schemas.microsoft.com/office/drawing/2014/main" id="{0B179973-08D2-EF40-B516-35E75E906394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6C811FF3-E48A-194D-8022-65F8C3A17449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916AFA50-87A4-4E99-B112-8C6B1DFB84B2}" type="datetime1">
              <a:rPr lang="en-US" smtClean="0"/>
              <a:t>11/29/2023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3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6B3905CA-BF0F-4A1B-AA0D-85E42F5D5A85}" type="datetime1">
              <a:rPr lang="en-US" smtClean="0"/>
              <a:t>11/29/2023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721" y="1684338"/>
            <a:ext cx="8594558" cy="281046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4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519405"/>
            <a:ext cx="1364297" cy="1094521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81813" y="4494213"/>
            <a:ext cx="3511550" cy="679450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609104" y="3399692"/>
            <a:ext cx="1364297" cy="1094521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D3DA9A77-60C0-4BB8-898D-2828EE4073AD}" type="datetime1">
              <a:rPr lang="en-US" smtClean="0"/>
              <a:t>11/29/2023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8C225EC-F6EF-1144-834A-F0B91974AA41}"/>
              </a:ext>
            </a:extLst>
          </p:cNvPr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8401624" cy="1325563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227758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426400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1" name="Text Placeholder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6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95813" y="2227758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42256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3" name="Text Placeholder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0429" y="4254273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498793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9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495813" y="4254273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498793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9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1569803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C1F30CD5-42B1-4614-9F46-5D29928CC2DB}" type="datetime1">
              <a:rPr lang="en-US" smtClean="0"/>
              <a:t>11/29/2023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1106" y="6356350"/>
            <a:ext cx="4114800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AAB3BC7E-B34F-EF47-B125-1574C5484E22}"/>
              </a:ext>
            </a:extLst>
          </p:cNvPr>
          <p:cNvSpPr/>
          <p:nvPr userDrawn="1"/>
        </p:nvSpPr>
        <p:spPr>
          <a:xfrm rot="16200000" flipV="1">
            <a:off x="9499940" y="355410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7CBC82D0-4F72-C649-8B7F-D4B087957B6C}"/>
              </a:ext>
            </a:extLst>
          </p:cNvPr>
          <p:cNvSpPr/>
          <p:nvPr userDrawn="1"/>
        </p:nvSpPr>
        <p:spPr>
          <a:xfrm flipH="1">
            <a:off x="10866436" y="1879977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9383F23A-D872-2A4C-B386-A9D269BE694D}"/>
              </a:ext>
            </a:extLst>
          </p:cNvPr>
          <p:cNvSpPr/>
          <p:nvPr userDrawn="1"/>
        </p:nvSpPr>
        <p:spPr>
          <a:xfrm>
            <a:off x="11024507" y="-1664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221FFDB-AAE2-5943-97A1-82D66AE05DB4}"/>
              </a:ext>
            </a:extLst>
          </p:cNvPr>
          <p:cNvSpPr/>
          <p:nvPr userDrawn="1"/>
        </p:nvSpPr>
        <p:spPr>
          <a:xfrm>
            <a:off x="10334091" y="2737752"/>
            <a:ext cx="1380830" cy="138083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2E58EEF7-63CA-A845-BAC4-9D3BE05918B5}"/>
              </a:ext>
            </a:extLst>
          </p:cNvPr>
          <p:cNvSpPr/>
          <p:nvPr userDrawn="1"/>
        </p:nvSpPr>
        <p:spPr>
          <a:xfrm rot="16200000" flipH="1">
            <a:off x="10667432" y="5333432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757A4624-D8ED-2E4B-AF8C-00DFA6A72D5F}"/>
              </a:ext>
            </a:extLst>
          </p:cNvPr>
          <p:cNvSpPr/>
          <p:nvPr userDrawn="1"/>
        </p:nvSpPr>
        <p:spPr>
          <a:xfrm flipV="1">
            <a:off x="9857012" y="3651505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DF312EF8-91BE-5946-BE31-8CFE107A2FEA}"/>
              </a:ext>
            </a:extLst>
          </p:cNvPr>
          <p:cNvSpPr/>
          <p:nvPr userDrawn="1"/>
        </p:nvSpPr>
        <p:spPr>
          <a:xfrm flipH="1" flipV="1">
            <a:off x="9857013" y="4976359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1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le 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10678142" cy="1325563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Picture Placeholder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549397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Text Placeholder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5" name="Text Placeholder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6" name="Picture Placeholder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348367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Text Placeholder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147335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1" name="Text Placeholder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2" name="Picture Placeholder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50429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Text Placeholder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4" name="Text Placeholder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5" name="Picture Placeholder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3549397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Text Placeholder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7" name="Text Placeholder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Picture Placeholder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348367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1" name="Picture Placeholder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9147335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53" name="Text Placeholder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0445668-2DC5-E84C-8B16-922BC95F13F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EE6020E3-D95B-4E55-964F-4B1A98BDAA6F}" type="datetime1">
              <a:rPr lang="en-US" smtClean="0"/>
              <a:t>11/29/2023</a:t>
            </a:fld>
            <a:endParaRPr lang="en-US" dirty="0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9227732-A878-814C-8621-64ED1B2CCF9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72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FC9A72C8-1C87-42EF-8A11-BF6DFA19ED8B}" type="datetime1">
              <a:rPr lang="en-US" smtClean="0"/>
              <a:t>11/29/2023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60" r:id="rId5"/>
    <p:sldLayoutId id="2147483661" r:id="rId6"/>
    <p:sldLayoutId id="2147483654" r:id="rId7"/>
    <p:sldLayoutId id="2147483658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3937" y="1781709"/>
            <a:ext cx="7096933" cy="2387600"/>
          </a:xfrm>
        </p:spPr>
        <p:txBody>
          <a:bodyPr/>
          <a:lstStyle/>
          <a:p>
            <a:r>
              <a:rPr lang="hr-HR" dirty="0"/>
              <a:t>Komunikacija u partnerskim odnosima – smetnje u komunikaciji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67119" y="5478963"/>
            <a:ext cx="9500507" cy="806675"/>
          </a:xfrm>
        </p:spPr>
        <p:txBody>
          <a:bodyPr/>
          <a:lstStyle/>
          <a:p>
            <a:r>
              <a:rPr lang="hr-HR" dirty="0"/>
              <a:t>Helena Deisinger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0A8EB-C3CB-C58B-90DD-231F83F64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Monolozi, prekidanja, tiho slušanje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38528-F317-01E4-B776-24BF39D6B9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dirty="0"/>
              <a:t>Neki problemi u komunikaciji mogu nastati iz razlika u govornim stilovima partnera: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</a:rPr>
              <a:t>Ubrzan/usporen tempo govora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</a:rPr>
              <a:t>Pauze u govoru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</a:rPr>
              <a:t>Prekidanje sugovornika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</a:rPr>
              <a:t>(ne)razgovjetnost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</a:rPr>
              <a:t>Nedostatak verbalnih/neverbalnih znakova slušanja tzv. ‘tiho slušanje’ (mhm, aha, kimanje glavom)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Postoji prostor za promjene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072094-85E3-9AF7-4D9A-C461F24F1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FF88F0-01CD-D11C-5230-E4B3039AC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626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2B6D6C-D07D-15A5-7379-52336D406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FC72E9-5EF6-269E-D4AE-51DFF58B3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8CEE563-5607-054C-F4E9-CEAA975FFBEF}"/>
              </a:ext>
            </a:extLst>
          </p:cNvPr>
          <p:cNvSpPr txBox="1">
            <a:spLocks/>
          </p:cNvSpPr>
          <p:nvPr/>
        </p:nvSpPr>
        <p:spPr>
          <a:xfrm>
            <a:off x="1167492" y="381000"/>
            <a:ext cx="9779183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/>
              <a:t>Kako smanjiti frustraciju? 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A8AA5D4-B440-7564-E02A-9EDDC2A98D34}"/>
              </a:ext>
            </a:extLst>
          </p:cNvPr>
          <p:cNvSpPr txBox="1">
            <a:spLocks/>
          </p:cNvSpPr>
          <p:nvPr/>
        </p:nvSpPr>
        <p:spPr>
          <a:xfrm>
            <a:off x="1007071" y="2056541"/>
            <a:ext cx="9779183" cy="34364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Dogovoriti pravila razgovora (potaknuti dijalog o tome kakav je tko u razgovoru i gdje može biti kompromis)</a:t>
            </a:r>
          </a:p>
          <a:p>
            <a:pPr>
              <a:lnSpc>
                <a:spcPct val="100000"/>
              </a:lnSpc>
            </a:pPr>
            <a:endParaRPr lang="hr-HR" dirty="0">
              <a:latin typeface="Aptos" panose="020B00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hr-HR" sz="2400" dirty="0">
                <a:latin typeface="Aptos" panose="020B0004020202020204" pitchFamily="34" charset="0"/>
              </a:rPr>
              <a:t>Npr.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2400" dirty="0">
                <a:latin typeface="Aptos" panose="020B0004020202020204" pitchFamily="34" charset="0"/>
              </a:rPr>
              <a:t>Ako osoba radi duge pauze, naučiti da se ne uvrijedi kada je prekinu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2400" dirty="0">
                <a:latin typeface="Aptos" panose="020B0004020202020204" pitchFamily="34" charset="0"/>
              </a:rPr>
              <a:t>Ako osoba prekida, naučiti bolje prepoznati znakove kada je u redu doprinijeti razgovoru i vježbati strpljenje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2400" dirty="0">
                <a:latin typeface="Aptos" panose="020B0004020202020204" pitchFamily="34" charset="0"/>
              </a:rPr>
              <a:t>Naučiti davati češće znakove slušanja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2400" dirty="0">
                <a:latin typeface="Aptos" panose="020B0004020202020204" pitchFamily="34" charset="0"/>
              </a:rPr>
              <a:t>Pričati više/manje</a:t>
            </a:r>
          </a:p>
        </p:txBody>
      </p:sp>
    </p:spTree>
    <p:extLst>
      <p:ext uri="{BB962C8B-B14F-4D97-AF65-F5344CB8AC3E}">
        <p14:creationId xmlns:p14="http://schemas.microsoft.com/office/powerpoint/2010/main" val="3086473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BE0CAC-DF47-72B8-2FD7-044C65554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2E70865-8D43-CCA8-7397-346C88A74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989" y="445520"/>
            <a:ext cx="9779183" cy="1325563"/>
          </a:xfrm>
        </p:spPr>
        <p:txBody>
          <a:bodyPr/>
          <a:lstStyle/>
          <a:p>
            <a:r>
              <a:rPr lang="hr-HR" dirty="0">
                <a:latin typeface="Aptos" panose="020B0004020202020204" pitchFamily="34" charset="0"/>
              </a:rPr>
              <a:t>Gluhe i slijepe točke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1D2777A-F2BE-DA3F-31AA-E236BC8D1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0989" y="2313215"/>
            <a:ext cx="9779183" cy="343648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hr-HR" dirty="0">
                <a:latin typeface="Aptos" panose="020B0004020202020204" pitchFamily="34" charset="0"/>
              </a:rPr>
              <a:t>Partner mentalno ne registrira verbalnu ili neverbalnu poruku drugog partnera</a:t>
            </a:r>
          </a:p>
          <a:p>
            <a:pPr>
              <a:lnSpc>
                <a:spcPct val="100000"/>
              </a:lnSpc>
            </a:pPr>
            <a:endParaRPr lang="hr-HR" dirty="0">
              <a:latin typeface="Aptos" panose="020B00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hr-HR" dirty="0">
                <a:latin typeface="Aptos" panose="020B0004020202020204" pitchFamily="34" charset="0"/>
              </a:rPr>
              <a:t>	„Ti ne razumiješ što mi je potrebno”</a:t>
            </a:r>
          </a:p>
          <a:p>
            <a:pPr>
              <a:lnSpc>
                <a:spcPct val="100000"/>
              </a:lnSpc>
            </a:pPr>
            <a:r>
              <a:rPr lang="hr-HR" dirty="0">
                <a:latin typeface="Aptos" panose="020B0004020202020204" pitchFamily="34" charset="0"/>
              </a:rPr>
              <a:t>	„Ti mene uopće ne poznaješ”</a:t>
            </a:r>
          </a:p>
          <a:p>
            <a:pPr>
              <a:lnSpc>
                <a:spcPct val="100000"/>
              </a:lnSpc>
            </a:pPr>
            <a:r>
              <a:rPr lang="hr-HR" dirty="0">
                <a:latin typeface="Aptos" panose="020B0004020202020204" pitchFamily="34" charset="0"/>
              </a:rPr>
              <a:t>Česte rečenice koje partner može izgovoriti ili pomisliti kada se osjeća neviđeno i neshvaćeno, tj. kada njegova poruka ode u ‘gluhu’ ili ‘slijepu’ točku</a:t>
            </a:r>
          </a:p>
          <a:p>
            <a:pPr>
              <a:lnSpc>
                <a:spcPct val="100000"/>
              </a:lnSpc>
            </a:pPr>
            <a:r>
              <a:rPr lang="hr-HR" dirty="0">
                <a:latin typeface="Aptos" panose="020B0004020202020204" pitchFamily="34" charset="0"/>
              </a:rPr>
              <a:t>Uzrok točaka: neosjetljivost ili pak pretjerana osjetljivost i defenzivnost na područje na koje drugi partner ukazuje </a:t>
            </a:r>
          </a:p>
          <a:p>
            <a:endParaRPr lang="hr-HR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768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F4539-E50E-6210-092C-FBD3BA22B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BE0CAC-DF47-72B8-2FD7-044C65554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2E70865-8D43-CCA8-7397-346C88A74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Postavljanje pitanja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1D2777A-F2BE-DA3F-31AA-E236BC8D1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3112" y="2313215"/>
            <a:ext cx="9779183" cy="343648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Način na koji doznajemo više o osobi, no može proizvesti i negativan efekt: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  <a:latin typeface="Aptos" panose="020B0004020202020204" pitchFamily="34" charset="0"/>
              </a:rPr>
              <a:t>Osjećaj da preispitujemo nečije kompetencije, znanje ili iskrenost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  <a:latin typeface="Aptos" panose="020B0004020202020204" pitchFamily="34" charset="0"/>
              </a:rPr>
              <a:t>Odaje dojam niskog samopouzdanja (u sebe ili odnos)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  <a:latin typeface="Aptos" panose="020B0004020202020204" pitchFamily="34" charset="0"/>
              </a:rPr>
              <a:t>Osjećaj zadiranja u privatnost i traženja ‘slabih’ točaka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  <a:latin typeface="Aptos" panose="020B0004020202020204" pitchFamily="34" charset="0"/>
              </a:rPr>
              <a:t>Pitanja sa ‘zašto’ djeluju optužujući </a:t>
            </a:r>
          </a:p>
        </p:txBody>
      </p:sp>
    </p:spTree>
    <p:extLst>
      <p:ext uri="{BB962C8B-B14F-4D97-AF65-F5344CB8AC3E}">
        <p14:creationId xmlns:p14="http://schemas.microsoft.com/office/powerpoint/2010/main" val="1788623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FD0B0-4963-BA64-5781-6391FB241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714448"/>
            <a:ext cx="9779183" cy="1325563"/>
          </a:xfrm>
        </p:spPr>
        <p:txBody>
          <a:bodyPr/>
          <a:lstStyle/>
          <a:p>
            <a:r>
              <a:rPr lang="hr-HR" dirty="0"/>
              <a:t>Razlike u rodovima* (</a:t>
            </a:r>
            <a:r>
              <a:rPr lang="hr-HR" dirty="0" err="1"/>
              <a:t>Maltz</a:t>
            </a:r>
            <a:r>
              <a:rPr lang="hr-HR" dirty="0"/>
              <a:t> i </a:t>
            </a:r>
            <a:r>
              <a:rPr lang="hr-HR" dirty="0" err="1"/>
              <a:t>Borker</a:t>
            </a:r>
            <a:r>
              <a:rPr lang="hr-HR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1D11B-F1F5-A700-AAA0-42A1A0921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514773"/>
            <a:ext cx="9779182" cy="336681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Supružnici mogu imati sličan stil komunikacije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Najčešće, kada postoje razlike, to je zato što žena ima kulturološki </a:t>
            </a:r>
            <a:r>
              <a:rPr lang="hr-HR" dirty="0" err="1">
                <a:latin typeface="Aptos" panose="020B0004020202020204" pitchFamily="34" charset="0"/>
              </a:rPr>
              <a:t>feminin</a:t>
            </a:r>
            <a:r>
              <a:rPr lang="hr-HR" dirty="0">
                <a:latin typeface="Aptos" panose="020B0004020202020204" pitchFamily="34" charset="0"/>
              </a:rPr>
              <a:t> konverzacijski stil, a muškarac </a:t>
            </a:r>
            <a:r>
              <a:rPr lang="hr-HR" dirty="0" err="1">
                <a:latin typeface="Aptos" panose="020B0004020202020204" pitchFamily="34" charset="0"/>
              </a:rPr>
              <a:t>maskulin</a:t>
            </a:r>
            <a:endParaRPr lang="hr-HR" dirty="0">
              <a:latin typeface="Aptos" panose="020B0004020202020204" pitchFamily="34" charset="0"/>
            </a:endParaRPr>
          </a:p>
          <a:p>
            <a:endParaRPr lang="hr-HR" dirty="0">
              <a:latin typeface="Aptos" panose="020B00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2B6D6C-D07D-15A5-7379-52336D406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FC72E9-5EF6-269E-D4AE-51DFF58B3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170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56B7E-1633-44AB-8584-82DF5B726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/>
          <a:lstStyle/>
          <a:p>
            <a:r>
              <a:rPr lang="hr-HR" dirty="0"/>
              <a:t>Konverzacijski stilovi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90AB4-D228-4548-B072-72649821236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5689"/>
            <a:ext cx="4663440" cy="522514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hr-HR" dirty="0" err="1"/>
              <a:t>Feminin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0677C9-3E42-427F-93B8-526692906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528203"/>
            <a:ext cx="4663440" cy="3664050"/>
          </a:xfr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Postavljanje više pitanja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Verbalno i neverbalno slušanje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Manje prekidanja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Fokusiranje na održavanje tijeka razgovora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Korištenje tihog protesta kod smanjenog zadovoljstva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Fokusiranje na emocije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Agresivnost = napad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Orijentiranje na emocije</a:t>
            </a:r>
          </a:p>
          <a:p>
            <a:endParaRPr lang="hr-HR" dirty="0">
              <a:latin typeface="Aptos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>
              <a:latin typeface="Aptos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>
              <a:latin typeface="Aptos" panose="020B0004020202020204" pitchFamily="34" charset="0"/>
            </a:endParaRPr>
          </a:p>
          <a:p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5018B6D-E395-49AD-92AD-AD69E3AB40C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83235" y="2005689"/>
            <a:ext cx="4930196" cy="522514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hr-HR" dirty="0" err="1"/>
              <a:t>Maskulin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B9D020-1E25-453D-83DF-1420ACD3968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4" y="2528203"/>
            <a:ext cx="4930197" cy="3664050"/>
          </a:xfr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Pitanja shvaćaju kao zadiranje u privatnost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Tiho slušanje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Češće prekidaju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Češće će izraziti neslaganje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Skloniji dogmatskim rečenicama koje ‘završavaju’ razgovor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Skloniji općenitim temama (nema razgovora o emocijama)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Agresivnost = inicijativa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Orijentiranje na rješenja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D1986A-9AF9-5C45-BE85-20D5AA267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r-HR" dirty="0"/>
              <a:t>Komunikacija u partnerskim odnosima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D448B0-743E-0045-8131-69B4EEC58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19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FD0B0-4963-BA64-5781-6391FB241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Aptos" panose="020B0004020202020204" pitchFamily="34" charset="0"/>
              </a:rPr>
              <a:t>Kako smo ih naučili? </a:t>
            </a:r>
            <a:r>
              <a:rPr lang="hr-HR" sz="3600" dirty="0">
                <a:latin typeface="Aptos" panose="020B0004020202020204" pitchFamily="34" charset="0"/>
              </a:rPr>
              <a:t>(</a:t>
            </a:r>
            <a:r>
              <a:rPr lang="hr-HR" sz="3600" dirty="0" err="1">
                <a:latin typeface="Aptos" panose="020B0004020202020204" pitchFamily="34" charset="0"/>
              </a:rPr>
              <a:t>Maltz</a:t>
            </a:r>
            <a:r>
              <a:rPr lang="hr-HR" sz="3600" dirty="0">
                <a:latin typeface="Aptos" panose="020B0004020202020204" pitchFamily="34" charset="0"/>
              </a:rPr>
              <a:t> i </a:t>
            </a:r>
            <a:r>
              <a:rPr lang="hr-HR" sz="3600" dirty="0" err="1">
                <a:latin typeface="Aptos" panose="020B0004020202020204" pitchFamily="34" charset="0"/>
              </a:rPr>
              <a:t>Borker</a:t>
            </a:r>
            <a:r>
              <a:rPr lang="hr-HR" sz="3600" dirty="0">
                <a:latin typeface="Aptos" panose="020B0004020202020204" pitchFamily="34" charset="0"/>
              </a:rPr>
              <a:t>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FC72E9-5EF6-269E-D4AE-51DFF58B3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AE8FA86-AD49-A623-F310-6F3A98CDE4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4113826"/>
              </p:ext>
            </p:extLst>
          </p:nvPr>
        </p:nvGraphicFramePr>
        <p:xfrm>
          <a:off x="1167492" y="1784825"/>
          <a:ext cx="9196390" cy="493665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598195">
                  <a:extLst>
                    <a:ext uri="{9D8B030D-6E8A-4147-A177-3AD203B41FA5}">
                      <a16:colId xmlns:a16="http://schemas.microsoft.com/office/drawing/2014/main" val="4160295034"/>
                    </a:ext>
                  </a:extLst>
                </a:gridCol>
                <a:gridCol w="4598195">
                  <a:extLst>
                    <a:ext uri="{9D8B030D-6E8A-4147-A177-3AD203B41FA5}">
                      <a16:colId xmlns:a16="http://schemas.microsoft.com/office/drawing/2014/main" val="323549350"/>
                    </a:ext>
                  </a:extLst>
                </a:gridCol>
              </a:tblGrid>
              <a:tr h="384817"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Djevojčice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Dječaci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179816"/>
                  </a:ext>
                </a:extLst>
              </a:tr>
              <a:tr h="962043"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Odnosi s bliskim prijateljicama se sastoje od razgovora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Odnosi se formiraju u većim grupama kroz igru temeljenu na jasnom statusu i dominaciji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88687"/>
                  </a:ext>
                </a:extLst>
              </a:tr>
              <a:tr h="865931"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Uče davati podršku, puštaju druge da govore, povezuju se kroz razgovor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Uče nametati dominaciju i upravljati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255622"/>
                  </a:ext>
                </a:extLst>
              </a:tr>
              <a:tr h="703569"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Formiraju i prekidaju prijateljstva putem razgovora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Skloniji direktivnom govoru i vrijeđanju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18255"/>
                  </a:ext>
                </a:extLst>
              </a:tr>
              <a:tr h="384817"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Dijele tajne i sve emocije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Ne dijele intimnosti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204610"/>
                  </a:ext>
                </a:extLst>
              </a:tr>
              <a:tr h="673430"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Oprezno kritiziraju i uče davati povratnu informaciju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Kompetitivnost se cijeni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083054"/>
                  </a:ext>
                </a:extLst>
              </a:tr>
              <a:tr h="962043">
                <a:tc>
                  <a:txBody>
                    <a:bodyPr/>
                    <a:lstStyle/>
                    <a:p>
                      <a:r>
                        <a:rPr lang="hr-HR" dirty="0">
                          <a:latin typeface="Aptos" panose="020B0004020202020204" pitchFamily="34" charset="0"/>
                        </a:rPr>
                        <a:t>Promjene unutar grupne dinamike uče ih prepoznavati socijalne faktore i čak i blage promjene u njima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489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828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0295B-54B9-4937-90E3-BAB9CE69E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059400"/>
            <a:ext cx="6245912" cy="2387600"/>
          </a:xfrm>
        </p:spPr>
        <p:txBody>
          <a:bodyPr/>
          <a:lstStyle/>
          <a:p>
            <a:r>
              <a:rPr lang="hr-HR" dirty="0">
                <a:latin typeface="Aptos" panose="020B0004020202020204" pitchFamily="34" charset="0"/>
              </a:rPr>
              <a:t>Zaključno o stilovima komunikacije 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A6D85-3837-435F-A342-5A3F98172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4" y="3859917"/>
            <a:ext cx="6245912" cy="140610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hr-HR" dirty="0">
                <a:latin typeface="Aptos" panose="020B0004020202020204" pitchFamily="34" charset="0"/>
              </a:rPr>
              <a:t>Stilovi komunikacije se uče </a:t>
            </a:r>
            <a:r>
              <a:rPr lang="hr-HR" dirty="0">
                <a:latin typeface="Aptos" panose="020B0004020202020204" pitchFamily="34" charset="0"/>
                <a:sym typeface="Wingdings" panose="05000000000000000000" pitchFamily="2" charset="2"/>
              </a:rPr>
              <a:t> jednakim se principima mogu naučiti adaptivniji stilovi</a:t>
            </a:r>
            <a:endParaRPr lang="hr-HR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797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E308-3076-43DB-B834-DA0B0AE19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122363"/>
            <a:ext cx="6220278" cy="2387600"/>
          </a:xfrm>
        </p:spPr>
        <p:txBody>
          <a:bodyPr/>
          <a:lstStyle/>
          <a:p>
            <a:r>
              <a:rPr lang="hr-HR" dirty="0"/>
              <a:t>Hvala na pažnji!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C2CE0-8806-4B2A-A10A-32984D317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6220277" cy="2247219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184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B9D15-6FA0-5F67-09D7-F9EBBB4F5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1" y="601432"/>
            <a:ext cx="9779183" cy="1325563"/>
          </a:xfrm>
        </p:spPr>
        <p:txBody>
          <a:bodyPr/>
          <a:lstStyle/>
          <a:p>
            <a:r>
              <a:rPr lang="hr-HR" dirty="0">
                <a:latin typeface="Aptos" panose="020B0004020202020204" pitchFamily="34" charset="0"/>
              </a:rPr>
              <a:t>Tvrdnje tipične za problematične odnose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45F5C-3F11-EE32-5C64-F539E391D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386582"/>
            <a:ext cx="9779182" cy="3869986"/>
          </a:xfrm>
        </p:spPr>
        <p:txBody>
          <a:bodyPr/>
          <a:lstStyle/>
          <a:p>
            <a:r>
              <a:rPr lang="hr-HR" dirty="0"/>
              <a:t>„</a:t>
            </a:r>
            <a:r>
              <a:rPr lang="hr-HR" dirty="0">
                <a:latin typeface="Aptos" panose="020B0004020202020204" pitchFamily="34" charset="0"/>
              </a:rPr>
              <a:t>Moj je muž gluh. Nikad ne čuje što govorim.”</a:t>
            </a:r>
          </a:p>
          <a:p>
            <a:r>
              <a:rPr lang="hr-HR" dirty="0">
                <a:latin typeface="Aptos" panose="020B0004020202020204" pitchFamily="34" charset="0"/>
              </a:rPr>
              <a:t>„Ona o svemu priča u nedogled”</a:t>
            </a:r>
          </a:p>
          <a:p>
            <a:r>
              <a:rPr lang="hr-HR" dirty="0">
                <a:latin typeface="Aptos" panose="020B0004020202020204" pitchFamily="34" charset="0"/>
              </a:rPr>
              <a:t>„Uvijek postaje defenzivan kad ga pitam nešto.”</a:t>
            </a:r>
          </a:p>
          <a:p>
            <a:r>
              <a:rPr lang="hr-HR" dirty="0">
                <a:latin typeface="Aptos" panose="020B0004020202020204" pitchFamily="34" charset="0"/>
              </a:rPr>
              <a:t>„Sve pretvara u razlog za svađu.”</a:t>
            </a:r>
          </a:p>
          <a:p>
            <a:r>
              <a:rPr lang="hr-HR" dirty="0">
                <a:latin typeface="Aptos" panose="020B0004020202020204" pitchFamily="34" charset="0"/>
              </a:rPr>
              <a:t>„Tvrdoglav je. Neće ni uzeti u obzir ono što ja želim reći.”</a:t>
            </a:r>
          </a:p>
          <a:p>
            <a:r>
              <a:rPr lang="hr-HR" dirty="0">
                <a:latin typeface="Aptos" panose="020B0004020202020204" pitchFamily="34" charset="0"/>
              </a:rPr>
              <a:t>„Nikad ne govori što misli.”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6A473D-011C-952D-A7A6-F97D606F92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9C8DCC-D4AA-B5E4-E65E-E5CD3B6FAB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29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F18BF-2EAE-80F9-D2C1-D41ED7289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1" y="4475889"/>
            <a:ext cx="3655024" cy="1889723"/>
          </a:xfrm>
        </p:spPr>
        <p:txBody>
          <a:bodyPr/>
          <a:lstStyle/>
          <a:p>
            <a:r>
              <a:rPr lang="hr-HR" sz="2000" dirty="0"/>
              <a:t>Obrazac smetnji u komunikaciji koji dovodi do produbljenja problema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038C8F-97F7-6C0B-1EFF-78BBCB22F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3EB723-E446-6364-EC39-0C9D05E704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5A74BC-C207-C0C0-31A6-A90A750060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515971"/>
              </p:ext>
            </p:extLst>
          </p:nvPr>
        </p:nvGraphicFramePr>
        <p:xfrm>
          <a:off x="1889388" y="702888"/>
          <a:ext cx="7422393" cy="4842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55BD8A9-2D9D-3033-337F-9AA4338FCE11}"/>
              </a:ext>
            </a:extLst>
          </p:cNvPr>
          <p:cNvSpPr/>
          <p:nvPr/>
        </p:nvSpPr>
        <p:spPr>
          <a:xfrm>
            <a:off x="4109907" y="814605"/>
            <a:ext cx="1091268" cy="65346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/>
              <a:t>Dublje</a:t>
            </a:r>
          </a:p>
        </p:txBody>
      </p:sp>
    </p:spTree>
    <p:extLst>
      <p:ext uri="{BB962C8B-B14F-4D97-AF65-F5344CB8AC3E}">
        <p14:creationId xmlns:p14="http://schemas.microsoft.com/office/powerpoint/2010/main" val="19811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/>
          <a:lstStyle/>
          <a:p>
            <a:r>
              <a:rPr lang="hr-HR" dirty="0"/>
              <a:t>Smetnje u komunikaciji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10643506" cy="44595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>
                <a:latin typeface="Aptos" panose="020B0004020202020204" pitchFamily="34" charset="0"/>
              </a:rPr>
              <a:t>Indirektnost i dvosmislenost </a:t>
            </a:r>
            <a:endParaRPr lang="en-US" dirty="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hr-HR" dirty="0">
                <a:latin typeface="Aptos" panose="020B0004020202020204" pitchFamily="34" charset="0"/>
              </a:rPr>
              <a:t>Defenzivnost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>
                <a:latin typeface="Aptos" panose="020B0004020202020204" pitchFamily="34" charset="0"/>
              </a:rPr>
              <a:t>Nerazumijevanje poruke</a:t>
            </a:r>
            <a:endParaRPr lang="en-US" dirty="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hr-HR" dirty="0">
                <a:latin typeface="Aptos" panose="020B0004020202020204" pitchFamily="34" charset="0"/>
              </a:rPr>
              <a:t>Monolozi, prekidanja i ‘tiho’ slušanje</a:t>
            </a:r>
            <a:endParaRPr lang="en-US" dirty="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hr-HR" dirty="0">
                <a:latin typeface="Aptos" panose="020B0004020202020204" pitchFamily="34" charset="0"/>
              </a:rPr>
              <a:t>‘Gluhe’ i ‘slijepe’ točke u komunikaciji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>
                <a:latin typeface="Aptos" panose="020B0004020202020204" pitchFamily="34" charset="0"/>
              </a:rPr>
              <a:t>Ispitivanje 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>
                <a:latin typeface="Aptos" panose="020B0004020202020204" pitchFamily="34" charset="0"/>
              </a:rPr>
              <a:t>Razlike u rodovima i njihovim stilovima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9FEB4-4C5C-EB43-9696-7B42453DB7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r-HR" dirty="0"/>
              <a:t>Komunikacija u partnerskim odnosima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470D0-6D64-5E42-9515-048F8779C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1D11B-F1F5-A700-AAA0-42A1A0921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420" y="600758"/>
            <a:ext cx="9615598" cy="2696116"/>
          </a:xfrm>
        </p:spPr>
        <p:txBody>
          <a:bodyPr/>
          <a:lstStyle/>
          <a:p>
            <a:r>
              <a:rPr lang="hr-HR" sz="2400" b="1" dirty="0">
                <a:latin typeface="Aptos" panose="020B0004020202020204" pitchFamily="34" charset="0"/>
              </a:rPr>
              <a:t>Ivana: Dalići su rekli da bi se moglo doći do njih u četvrtak. </a:t>
            </a:r>
          </a:p>
          <a:p>
            <a:r>
              <a:rPr lang="hr-HR" sz="2400" dirty="0">
                <a:latin typeface="Aptos" panose="020B0004020202020204" pitchFamily="34" charset="0"/>
              </a:rPr>
              <a:t>Petar: (povrijeđeno) </a:t>
            </a:r>
            <a:r>
              <a:rPr lang="hr-HR" sz="2400" i="1" dirty="0">
                <a:latin typeface="Aptos" panose="020B0004020202020204" pitchFamily="34" charset="0"/>
              </a:rPr>
              <a:t>tebe </a:t>
            </a:r>
            <a:r>
              <a:rPr lang="hr-HR" sz="2400" dirty="0">
                <a:latin typeface="Aptos" panose="020B0004020202020204" pitchFamily="34" charset="0"/>
              </a:rPr>
              <a:t>su pozvali? (značenje: </a:t>
            </a:r>
            <a:r>
              <a:rPr lang="hr-HR" sz="2400" i="1" dirty="0">
                <a:latin typeface="Aptos" panose="020B0004020202020204" pitchFamily="34" charset="0"/>
              </a:rPr>
              <a:t>samo tebe, a ne mene?</a:t>
            </a:r>
            <a:r>
              <a:rPr lang="hr-HR" sz="2400" dirty="0">
                <a:latin typeface="Aptos" panose="020B0004020202020204" pitchFamily="34" charset="0"/>
              </a:rPr>
              <a:t>)</a:t>
            </a:r>
          </a:p>
          <a:p>
            <a:r>
              <a:rPr lang="hr-HR" sz="2400" b="1" dirty="0">
                <a:latin typeface="Aptos" panose="020B0004020202020204" pitchFamily="34" charset="0"/>
              </a:rPr>
              <a:t>Ivana: (iskušavajući) Upravo sam ti rekla. (sumnja u moju vjerodostojnost)</a:t>
            </a:r>
          </a:p>
          <a:p>
            <a:r>
              <a:rPr lang="hr-HR" sz="2400" dirty="0">
                <a:latin typeface="Aptos" panose="020B0004020202020204" pitchFamily="34" charset="0"/>
              </a:rPr>
              <a:t>Petar: (povrijeđeno) kako to da su </a:t>
            </a:r>
            <a:r>
              <a:rPr lang="hr-HR" sz="2400" i="1" dirty="0">
                <a:latin typeface="Aptos" panose="020B0004020202020204" pitchFamily="34" charset="0"/>
              </a:rPr>
              <a:t>tebe </a:t>
            </a:r>
            <a:r>
              <a:rPr lang="hr-HR" sz="2400" dirty="0">
                <a:latin typeface="Aptos" panose="020B0004020202020204" pitchFamily="34" charset="0"/>
              </a:rPr>
              <a:t>pozvali? (značenje: tebe, a ne i mene također)</a:t>
            </a:r>
          </a:p>
          <a:p>
            <a:r>
              <a:rPr lang="hr-HR" sz="2400" b="1" dirty="0">
                <a:latin typeface="Aptos" panose="020B0004020202020204" pitchFamily="34" charset="0"/>
              </a:rPr>
              <a:t>Ivana: (povrijeđeno) očito sam im draga. (on misli da se ne mogu ljudima dovoljno svidjeti da bi samo mene negdje pozvali)</a:t>
            </a:r>
          </a:p>
          <a:p>
            <a:r>
              <a:rPr lang="hr-HR" sz="2400" dirty="0">
                <a:latin typeface="Aptos" panose="020B0004020202020204" pitchFamily="34" charset="0"/>
              </a:rPr>
              <a:t>Petar: Pa, idi, siguran sam da ćeš se lijepo provesti. (nadam se da će ti biti grozno)</a:t>
            </a:r>
          </a:p>
          <a:p>
            <a:r>
              <a:rPr lang="hr-HR" sz="2400" b="1" dirty="0">
                <a:latin typeface="Aptos" panose="020B0004020202020204" pitchFamily="34" charset="0"/>
              </a:rPr>
              <a:t>Ivana: (gorko) I ja sam sigurna. (ne želi ići jer su pozvali samo mene)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2B6D6C-D07D-15A5-7379-52336D406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FC72E9-5EF6-269E-D4AE-51DFF58B3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32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/>
          <a:lstStyle/>
          <a:p>
            <a:r>
              <a:rPr lang="hr-HR" dirty="0"/>
              <a:t>Indirektnost i dvosmislenost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Okolišanje, izbjegavanje poante, pretjerano detaljiziranje mogu dovesti do nerazumijevanja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Osobne sumnje i strahovi utječu na percepciju partnerovih riječi i djela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  <a:sym typeface="Wingdings" panose="05000000000000000000" pitchFamily="2" charset="2"/>
              </a:rPr>
              <a:t>Ako postoje poteškoće, veća je šansa da će se dvosmislenosti tumačiti negativnije no inače</a:t>
            </a:r>
            <a:endParaRPr lang="hr-HR" dirty="0">
              <a:latin typeface="Aptos" panose="020B0004020202020204" pitchFamily="34" charset="0"/>
            </a:endParaRPr>
          </a:p>
          <a:p>
            <a:r>
              <a:rPr lang="hr-HR" dirty="0">
                <a:latin typeface="Aptos" panose="020B0004020202020204" pitchFamily="34" charset="0"/>
              </a:rPr>
              <a:t>*Parovi razvijaju svoj interni leksik koji funkcionira ovisno o zdravlju veze 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3FA18-50D6-0344-B477-1D7C91CF4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r-HR" dirty="0"/>
              <a:t>Komunikacija u partnerskim odnosima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C72D2-EFDF-844A-8472-CB49A59B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44334" y="6356350"/>
            <a:ext cx="1604682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799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FD0B0-4963-BA64-5781-6391FB241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Defenzivnost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1D11B-F1F5-A700-AAA0-42A1A0921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1880765"/>
          </a:xfrm>
        </p:spPr>
        <p:txBody>
          <a:bodyPr/>
          <a:lstStyle/>
          <a:p>
            <a:r>
              <a:rPr lang="hr-HR" b="1" dirty="0">
                <a:latin typeface="Aptos" panose="020B0004020202020204" pitchFamily="34" charset="0"/>
              </a:rPr>
              <a:t>Ivana: Hoćemo li posjetiti moju majku za vikend? </a:t>
            </a:r>
          </a:p>
          <a:p>
            <a:r>
              <a:rPr lang="hr-HR" dirty="0">
                <a:latin typeface="Aptos" panose="020B0004020202020204" pitchFamily="34" charset="0"/>
              </a:rPr>
              <a:t>Petar: mislim da nećemo, imam puno stvari za obaviti. </a:t>
            </a:r>
          </a:p>
          <a:p>
            <a:r>
              <a:rPr lang="hr-HR" b="1" dirty="0">
                <a:latin typeface="Aptos" panose="020B0004020202020204" pitchFamily="34" charset="0"/>
              </a:rPr>
              <a:t>Ivana: (ljutito) nikad ne želiš posjetiti moju majku. </a:t>
            </a:r>
          </a:p>
          <a:p>
            <a:endParaRPr lang="hr-HR" dirty="0">
              <a:latin typeface="Aptos" panose="020B00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2B6D6C-D07D-15A5-7379-52336D406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FC72E9-5EF6-269E-D4AE-51DFF58B3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39C142-4F62-47E2-0DE8-F7246A50636F}"/>
              </a:ext>
            </a:extLst>
          </p:cNvPr>
          <p:cNvSpPr txBox="1"/>
          <p:nvPr/>
        </p:nvSpPr>
        <p:spPr>
          <a:xfrm>
            <a:off x="1347537" y="4122821"/>
            <a:ext cx="80370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Ivanina stvarna poruka: Želim da posjetimo moju majku za vikend. 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05569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972A9-6F26-53B7-611D-DD60D53C0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Defenzivnost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26792-38CE-9596-684C-CEA91F453F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Javlja se zbog straha od: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</a:rPr>
              <a:t>kritike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</a:rPr>
              <a:t>ismijavanja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</a:rPr>
              <a:t>odbijanja </a:t>
            </a:r>
          </a:p>
          <a:p>
            <a:pPr lvl="1"/>
            <a:endParaRPr lang="hr-HR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Otežava interpretaciju inicijalne poruke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Glavni cilj: zaštita percepcije sebe i svojih vrijednosti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30D75A-2703-8E6B-86FB-3CEEF84A7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/>
              <a:t>Komunikacija u partnerskim odnosima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F2098E-629B-D191-9BB7-97D9EDD72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762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278BA-7464-9D04-F8F2-BD3297AF7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657" y="381000"/>
            <a:ext cx="9779183" cy="1325563"/>
          </a:xfrm>
        </p:spPr>
        <p:txBody>
          <a:bodyPr/>
          <a:lstStyle/>
          <a:p>
            <a:r>
              <a:rPr lang="hr-HR" dirty="0"/>
              <a:t>Nerazumijevanje poruke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0C22B-1649-ABB4-D378-E2D2CC8F3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0654" y="2221502"/>
            <a:ext cx="9779183" cy="343648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Indirektnost dovodi do toga da partneri: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  <a:latin typeface="Aptos" panose="020B0004020202020204" pitchFamily="34" charset="0"/>
              </a:rPr>
              <a:t>Donose pogrešne zaključke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  <a:latin typeface="Aptos" panose="020B0004020202020204" pitchFamily="34" charset="0"/>
              </a:rPr>
              <a:t>Ignoriraju ono što im se govori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  <a:latin typeface="Aptos" panose="020B0004020202020204" pitchFamily="34" charset="0"/>
              </a:rPr>
              <a:t>Pogrešno interpretiraju ono što čuju</a:t>
            </a:r>
          </a:p>
          <a:p>
            <a:pPr lvl="1"/>
            <a:endParaRPr lang="hr-HR" dirty="0">
              <a:solidFill>
                <a:schemeClr val="bg1"/>
              </a:solidFill>
              <a:latin typeface="Aptos" panose="020B000402020202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dirty="0">
                <a:latin typeface="Aptos" panose="020B0004020202020204" pitchFamily="34" charset="0"/>
              </a:rPr>
              <a:t>Istraživanja pokazuju da su razlike u razumijevanju ograničene na partnerski odnos u kojem postoji problem; ne na naše odnose sa svim ljudima (Patricia </a:t>
            </a:r>
            <a:r>
              <a:rPr lang="hr-HR" dirty="0" err="1">
                <a:latin typeface="Aptos" panose="020B0004020202020204" pitchFamily="34" charset="0"/>
              </a:rPr>
              <a:t>Noller</a:t>
            </a:r>
            <a:r>
              <a:rPr lang="hr-HR" dirty="0">
                <a:latin typeface="Aptos" panose="020B0004020202020204" pitchFamily="34" charset="0"/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  <a:latin typeface="Aptos" panose="020B0004020202020204" pitchFamily="34" charset="0"/>
              </a:rPr>
              <a:t>Partneri u nesretnim brakovima lošije dekodiraju poruke u partnerskoj komunikaciji od partnera u sretnim brakovima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bg1"/>
                </a:solidFill>
                <a:latin typeface="Aptos" panose="020B0004020202020204" pitchFamily="34" charset="0"/>
              </a:rPr>
              <a:t>Partneri u sretnim i nesretnim brakovima jednako uspješno dekodiraju ono što im stranci govore</a:t>
            </a:r>
          </a:p>
          <a:p>
            <a:pPr lvl="1"/>
            <a:endParaRPr lang="hr-HR" dirty="0">
              <a:latin typeface="Aptos" panose="020B00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B1A010-9895-D939-C8DF-C19FFEB7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955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al presentation" id="{4A1BE7B5-16BB-4EDB-94C0-CDDC43FF64E7}" vid="{7F008C83-F8F9-4FE6-A625-57BD0F4482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170d0e97-852a-4315-87e8-d201fc22c42f" xsi:nil="true"/>
    <_activity xmlns="170d0e97-852a-4315-87e8-d201fc22c42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395EBFF43F6C49898C6046395693FF" ma:contentTypeVersion="15" ma:contentTypeDescription="Create a new document." ma:contentTypeScope="" ma:versionID="cfe9dcbfd1e37aa39b553ce580861145">
  <xsd:schema xmlns:xsd="http://www.w3.org/2001/XMLSchema" xmlns:xs="http://www.w3.org/2001/XMLSchema" xmlns:p="http://schemas.microsoft.com/office/2006/metadata/properties" xmlns:ns3="170d0e97-852a-4315-87e8-d201fc22c42f" xmlns:ns4="f460d52f-0582-47b4-92c5-d31672750068" targetNamespace="http://schemas.microsoft.com/office/2006/metadata/properties" ma:root="true" ma:fieldsID="798269b784911133d747c403ac03f1f9" ns3:_="" ns4:_="">
    <xsd:import namespace="170d0e97-852a-4315-87e8-d201fc22c42f"/>
    <xsd:import namespace="f460d52f-0582-47b4-92c5-d316727500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0d0e97-852a-4315-87e8-d201fc22c4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60d52f-0582-47b4-92c5-d3167275006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42FAFE-88B4-49B4-9588-86CB0E564E50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f460d52f-0582-47b4-92c5-d31672750068"/>
    <ds:schemaRef ds:uri="http://purl.org/dc/terms/"/>
    <ds:schemaRef ds:uri="170d0e97-852a-4315-87e8-d201fc22c42f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151C147-024C-4659-9DCB-240C5D60C2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0d0e97-852a-4315-87e8-d201fc22c42f"/>
    <ds:schemaRef ds:uri="f460d52f-0582-47b4-92c5-d316727500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2076B5C-85B0-4D30-852D-5E5312EEA93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Universal presentation</Template>
  <TotalTime>2276</TotalTime>
  <Words>942</Words>
  <Application>Microsoft Office PowerPoint</Application>
  <PresentationFormat>Widescreen</PresentationFormat>
  <Paragraphs>154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Arial</vt:lpstr>
      <vt:lpstr>Calibri</vt:lpstr>
      <vt:lpstr>Tenorite</vt:lpstr>
      <vt:lpstr>Wingdings</vt:lpstr>
      <vt:lpstr>Office Theme</vt:lpstr>
      <vt:lpstr>Komunikacija u partnerskim odnosima – smetnje u komunikaciji</vt:lpstr>
      <vt:lpstr>Tvrdnje tipične za problematične odnose</vt:lpstr>
      <vt:lpstr>Obrazac smetnji u komunikaciji koji dovodi do produbljenja problema</vt:lpstr>
      <vt:lpstr>Smetnje u komunikaciji</vt:lpstr>
      <vt:lpstr>PowerPoint Presentation</vt:lpstr>
      <vt:lpstr>Indirektnost i dvosmislenost </vt:lpstr>
      <vt:lpstr>Defenzivnost </vt:lpstr>
      <vt:lpstr>Defenzivnost  </vt:lpstr>
      <vt:lpstr>Nerazumijevanje poruke</vt:lpstr>
      <vt:lpstr>Monolozi, prekidanja, tiho slušanje</vt:lpstr>
      <vt:lpstr>PowerPoint Presentation</vt:lpstr>
      <vt:lpstr>Gluhe i slijepe točke</vt:lpstr>
      <vt:lpstr>Postavljanje pitanja</vt:lpstr>
      <vt:lpstr>Razlike u rodovima* (Maltz i Borker)</vt:lpstr>
      <vt:lpstr>Konverzacijski stilovi</vt:lpstr>
      <vt:lpstr>Kako smo ih naučili? (Maltz i Borker)</vt:lpstr>
      <vt:lpstr>Zaključno o stilovima komunikacije 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 partnerskim odnosima – šumovi u komunikaciji</dc:title>
  <dc:creator>Helena Deisinger</dc:creator>
  <cp:lastModifiedBy>hubikotvr@outlook.com</cp:lastModifiedBy>
  <cp:revision>1</cp:revision>
  <dcterms:created xsi:type="dcterms:W3CDTF">2023-11-14T20:18:32Z</dcterms:created>
  <dcterms:modified xsi:type="dcterms:W3CDTF">2023-11-29T15:59:00Z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0x0101002E395EBFF43F6C49898C6046395693FF</vt:lpwstr>
  </property>
  <property fmtid="{D5CDD505-2E9C-101B-9397-08002B2CF9AE}" pid="3" name="MediaServiceImageTags">
    <vt:lpwstr/>
  </property>
</Properties>
</file>