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8" r:id="rId3"/>
    <p:sldId id="264" r:id="rId4"/>
    <p:sldId id="302" r:id="rId5"/>
    <p:sldId id="305" r:id="rId6"/>
    <p:sldId id="316" r:id="rId7"/>
    <p:sldId id="303" r:id="rId8"/>
    <p:sldId id="304" r:id="rId9"/>
    <p:sldId id="317" r:id="rId10"/>
    <p:sldId id="318" r:id="rId11"/>
    <p:sldId id="314" r:id="rId12"/>
    <p:sldId id="308" r:id="rId13"/>
    <p:sldId id="319" r:id="rId14"/>
    <p:sldId id="320" r:id="rId15"/>
    <p:sldId id="315" r:id="rId16"/>
    <p:sldId id="321" r:id="rId17"/>
  </p:sldIdLst>
  <p:sldSz cx="9144000" cy="5143500" type="screen16x9"/>
  <p:notesSz cx="6858000" cy="9144000"/>
  <p:embeddedFontLst>
    <p:embeddedFont>
      <p:font typeface="DM Sans" panose="020B0604020202020204" charset="-18"/>
      <p:regular r:id="rId19"/>
      <p:bold r:id="rId20"/>
      <p:italic r:id="rId21"/>
      <p:boldItalic r:id="rId22"/>
    </p:embeddedFont>
    <p:embeddedFont>
      <p:font typeface="Gochi Hand" panose="020B0604020202020204" charset="0"/>
      <p:regular r:id="rId23"/>
    </p:embeddedFont>
    <p:embeddedFont>
      <p:font typeface="Lexend Deca" panose="020B0604020202020204" charset="-18"/>
      <p:regular r:id="rId24"/>
      <p:bold r:id="rId25"/>
    </p:embeddedFont>
    <p:embeddedFont>
      <p:font typeface="Palanquin Dark" panose="020B0604020202020204" charset="-18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2B929F-3034-4D1B-8F79-763A5EB27920}">
  <a:tblStyle styleId="{002B929F-3034-4D1B-8F79-763A5EB279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4" y="72"/>
      </p:cViewPr>
      <p:guideLst>
        <p:guide pos="2880"/>
        <p:guide orient="horz" pos="5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1" name="Google Shape;3351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c6ac5e878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c6ac5e878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33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c6ac5e878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c6ac5e878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9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gced364cbae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8" name="Google Shape;3608;gced364cbae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51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gced364cbae_1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4" name="Google Shape;4284;gced364cbae_1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195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516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13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gced364cbae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8" name="Google Shape;3608;gced364cbae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7850" y="1097807"/>
            <a:ext cx="5148300" cy="25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7850" y="3681082"/>
            <a:ext cx="51483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6981" y="68203"/>
            <a:ext cx="8890039" cy="5007095"/>
            <a:chOff x="126981" y="68203"/>
            <a:chExt cx="8890039" cy="500709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484528" y="2117262"/>
              <a:ext cx="424423" cy="381701"/>
              <a:chOff x="882850" y="2647922"/>
              <a:chExt cx="1064250" cy="957125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" name="Google Shape;19;p2"/>
            <p:cNvGrpSpPr/>
            <p:nvPr/>
          </p:nvGrpSpPr>
          <p:grpSpPr>
            <a:xfrm>
              <a:off x="6358691" y="128830"/>
              <a:ext cx="424423" cy="381701"/>
              <a:chOff x="882850" y="2647922"/>
              <a:chExt cx="1064250" cy="957125"/>
            </a:xfrm>
          </p:grpSpPr>
          <p:grpSp>
            <p:nvGrpSpPr>
              <p:cNvPr id="20" name="Google Shape;2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" name="Google Shape;26;p2"/>
            <p:cNvGrpSpPr/>
            <p:nvPr/>
          </p:nvGrpSpPr>
          <p:grpSpPr>
            <a:xfrm>
              <a:off x="6985705" y="735352"/>
              <a:ext cx="424347" cy="431480"/>
              <a:chOff x="4023775" y="1855149"/>
              <a:chExt cx="1174825" cy="1194575"/>
            </a:xfrm>
          </p:grpSpPr>
          <p:grpSp>
            <p:nvGrpSpPr>
              <p:cNvPr id="27" name="Google Shape;27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8" name="Google Shape;28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" name="Google Shape;34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" name="Google Shape;41;p2"/>
            <p:cNvGrpSpPr/>
            <p:nvPr/>
          </p:nvGrpSpPr>
          <p:grpSpPr>
            <a:xfrm>
              <a:off x="8540475" y="735349"/>
              <a:ext cx="424347" cy="431480"/>
              <a:chOff x="4023775" y="1855149"/>
              <a:chExt cx="1174825" cy="1194575"/>
            </a:xfrm>
          </p:grpSpPr>
          <p:grpSp>
            <p:nvGrpSpPr>
              <p:cNvPr id="42" name="Google Shape;42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49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0" name="Google Shape;5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" name="Google Shape;56;p2"/>
            <p:cNvGrpSpPr/>
            <p:nvPr/>
          </p:nvGrpSpPr>
          <p:grpSpPr>
            <a:xfrm rot="1799742">
              <a:off x="7715152" y="151798"/>
              <a:ext cx="424377" cy="335756"/>
              <a:chOff x="4414850" y="3021000"/>
              <a:chExt cx="1302400" cy="10304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 rot="-2700000">
              <a:off x="7604663" y="4375936"/>
              <a:ext cx="424367" cy="335748"/>
              <a:chOff x="4414850" y="3021000"/>
              <a:chExt cx="1302400" cy="1030425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8273218" y="3449377"/>
              <a:ext cx="424413" cy="370488"/>
              <a:chOff x="2133000" y="1731619"/>
              <a:chExt cx="1164050" cy="1016150"/>
            </a:xfrm>
          </p:grpSpPr>
          <p:grpSp>
            <p:nvGrpSpPr>
              <p:cNvPr id="63" name="Google Shape;63;p2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64" name="Google Shape;64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" name="Google Shape;79;p2"/>
            <p:cNvGrpSpPr/>
            <p:nvPr/>
          </p:nvGrpSpPr>
          <p:grpSpPr>
            <a:xfrm rot="2440891">
              <a:off x="8538615" y="4397981"/>
              <a:ext cx="424318" cy="323249"/>
              <a:chOff x="2213900" y="503525"/>
              <a:chExt cx="1369275" cy="1043125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 rot="-1200124">
              <a:off x="6478829" y="4689219"/>
              <a:ext cx="424328" cy="323257"/>
              <a:chOff x="2213900" y="503525"/>
              <a:chExt cx="1369275" cy="104312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7848784" y="1270537"/>
              <a:ext cx="424423" cy="381701"/>
              <a:chOff x="882850" y="2647922"/>
              <a:chExt cx="1064250" cy="957125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" name="Google Shape;89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" name="Google Shape;92;p2"/>
            <p:cNvGrpSpPr/>
            <p:nvPr/>
          </p:nvGrpSpPr>
          <p:grpSpPr>
            <a:xfrm>
              <a:off x="5409433" y="4352956"/>
              <a:ext cx="424423" cy="381701"/>
              <a:chOff x="882850" y="2647922"/>
              <a:chExt cx="1064250" cy="957125"/>
            </a:xfrm>
          </p:grpSpPr>
          <p:grpSp>
            <p:nvGrpSpPr>
              <p:cNvPr id="93" name="Google Shape;93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94" name="Google Shape;9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" name="Google Shape;96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97" name="Google Shape;9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" name="Google Shape;99;p2"/>
            <p:cNvGrpSpPr/>
            <p:nvPr/>
          </p:nvGrpSpPr>
          <p:grpSpPr>
            <a:xfrm rot="10800000">
              <a:off x="4284024" y="4581576"/>
              <a:ext cx="424423" cy="381701"/>
              <a:chOff x="882850" y="2647922"/>
              <a:chExt cx="1064250" cy="957125"/>
            </a:xfrm>
          </p:grpSpPr>
          <p:grpSp>
            <p:nvGrpSpPr>
              <p:cNvPr id="100" name="Google Shape;10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01" name="Google Shape;10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" name="Google Shape;10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" name="Google Shape;106;p2"/>
            <p:cNvGrpSpPr/>
            <p:nvPr/>
          </p:nvGrpSpPr>
          <p:grpSpPr>
            <a:xfrm>
              <a:off x="4294753" y="380294"/>
              <a:ext cx="424423" cy="381701"/>
              <a:chOff x="882850" y="2647922"/>
              <a:chExt cx="1064250" cy="957125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110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" name="Google Shape;113;p2"/>
            <p:cNvGrpSpPr/>
            <p:nvPr/>
          </p:nvGrpSpPr>
          <p:grpSpPr>
            <a:xfrm>
              <a:off x="5280981" y="434285"/>
              <a:ext cx="424347" cy="431480"/>
              <a:chOff x="4023775" y="1855149"/>
              <a:chExt cx="1174825" cy="1194575"/>
            </a:xfrm>
          </p:grpSpPr>
          <p:grpSp>
            <p:nvGrpSpPr>
              <p:cNvPr id="114" name="Google Shape;114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15" name="Google Shape;11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" name="Google Shape;121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" name="Google Shape;128;p2"/>
            <p:cNvGrpSpPr/>
            <p:nvPr/>
          </p:nvGrpSpPr>
          <p:grpSpPr>
            <a:xfrm>
              <a:off x="7699502" y="2709677"/>
              <a:ext cx="424347" cy="431480"/>
              <a:chOff x="4023775" y="1855149"/>
              <a:chExt cx="1174825" cy="1194575"/>
            </a:xfrm>
          </p:grpSpPr>
          <p:grpSp>
            <p:nvGrpSpPr>
              <p:cNvPr id="129" name="Google Shape;129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30" name="Google Shape;13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" name="Google Shape;136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37" name="Google Shape;13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3" name="Google Shape;143;p2"/>
            <p:cNvGrpSpPr/>
            <p:nvPr/>
          </p:nvGrpSpPr>
          <p:grpSpPr>
            <a:xfrm flipH="1">
              <a:off x="754942" y="1977712"/>
              <a:ext cx="424423" cy="381701"/>
              <a:chOff x="882850" y="2647922"/>
              <a:chExt cx="1064250" cy="957125"/>
            </a:xfrm>
          </p:grpSpPr>
          <p:grpSp>
            <p:nvGrpSpPr>
              <p:cNvPr id="144" name="Google Shape;144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45" name="Google Shape;145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" name="Google Shape;147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48" name="Google Shape;14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0" name="Google Shape;150;p2"/>
            <p:cNvGrpSpPr/>
            <p:nvPr/>
          </p:nvGrpSpPr>
          <p:grpSpPr>
            <a:xfrm flipH="1">
              <a:off x="2133529" y="323764"/>
              <a:ext cx="424347" cy="431480"/>
              <a:chOff x="4023775" y="1855149"/>
              <a:chExt cx="1174825" cy="1194575"/>
            </a:xfrm>
          </p:grpSpPr>
          <p:grpSp>
            <p:nvGrpSpPr>
              <p:cNvPr id="151" name="Google Shape;151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52" name="Google Shape;15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" name="Google Shape;165;p2"/>
            <p:cNvGrpSpPr/>
            <p:nvPr/>
          </p:nvGrpSpPr>
          <p:grpSpPr>
            <a:xfrm flipH="1">
              <a:off x="330596" y="1046299"/>
              <a:ext cx="424347" cy="431480"/>
              <a:chOff x="4023775" y="1855149"/>
              <a:chExt cx="1174825" cy="1194575"/>
            </a:xfrm>
          </p:grpSpPr>
          <p:grpSp>
            <p:nvGrpSpPr>
              <p:cNvPr id="166" name="Google Shape;166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7" name="Google Shape;16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" name="Google Shape;173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4" name="Google Shape;174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0" name="Google Shape;180;p2"/>
            <p:cNvGrpSpPr/>
            <p:nvPr/>
          </p:nvGrpSpPr>
          <p:grpSpPr>
            <a:xfrm rot="-1799742" flipH="1">
              <a:off x="888664" y="151798"/>
              <a:ext cx="424377" cy="335756"/>
              <a:chOff x="4414850" y="3021000"/>
              <a:chExt cx="1302400" cy="1030425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 rot="2700000" flipH="1">
              <a:off x="183538" y="4440699"/>
              <a:ext cx="424367" cy="335748"/>
              <a:chOff x="4414850" y="3021000"/>
              <a:chExt cx="1302400" cy="1030425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 flipH="1">
              <a:off x="240087" y="3568189"/>
              <a:ext cx="424413" cy="370488"/>
              <a:chOff x="2133000" y="1731619"/>
              <a:chExt cx="1164050" cy="1016150"/>
            </a:xfrm>
          </p:grpSpPr>
          <p:grpSp>
            <p:nvGrpSpPr>
              <p:cNvPr id="187" name="Google Shape;187;p2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188" name="Google Shape;188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" name="Google Shape;195;p2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196" name="Google Shape;196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" name="Google Shape;203;p2"/>
            <p:cNvGrpSpPr/>
            <p:nvPr/>
          </p:nvGrpSpPr>
          <p:grpSpPr>
            <a:xfrm rot="-2440891" flipH="1">
              <a:off x="1071672" y="4081168"/>
              <a:ext cx="424318" cy="323249"/>
              <a:chOff x="2213900" y="503525"/>
              <a:chExt cx="1369275" cy="1043125"/>
            </a:xfrm>
          </p:grpSpPr>
          <p:sp>
            <p:nvSpPr>
              <p:cNvPr id="204" name="Google Shape;204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 rot="-3600584" flipH="1">
              <a:off x="3108972" y="4382195"/>
              <a:ext cx="424326" cy="323255"/>
              <a:chOff x="2213900" y="503525"/>
              <a:chExt cx="1369275" cy="1043125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2"/>
            <p:cNvGrpSpPr/>
            <p:nvPr/>
          </p:nvGrpSpPr>
          <p:grpSpPr>
            <a:xfrm flipH="1">
              <a:off x="1243412" y="1071187"/>
              <a:ext cx="424423" cy="381701"/>
              <a:chOff x="882850" y="2647922"/>
              <a:chExt cx="1064250" cy="957125"/>
            </a:xfrm>
          </p:grpSpPr>
          <p:grpSp>
            <p:nvGrpSpPr>
              <p:cNvPr id="210" name="Google Shape;21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4" name="Google Shape;21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2"/>
            <p:cNvGrpSpPr/>
            <p:nvPr/>
          </p:nvGrpSpPr>
          <p:grpSpPr>
            <a:xfrm flipH="1">
              <a:off x="1933812" y="4581556"/>
              <a:ext cx="424423" cy="381701"/>
              <a:chOff x="882850" y="2647922"/>
              <a:chExt cx="1064250" cy="957125"/>
            </a:xfrm>
          </p:grpSpPr>
          <p:grpSp>
            <p:nvGrpSpPr>
              <p:cNvPr id="217" name="Google Shape;217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8" name="Google Shape;21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0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21" name="Google Shape;22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2"/>
            <p:cNvGrpSpPr/>
            <p:nvPr/>
          </p:nvGrpSpPr>
          <p:grpSpPr>
            <a:xfrm flipH="1">
              <a:off x="3322865" y="128830"/>
              <a:ext cx="424347" cy="431480"/>
              <a:chOff x="4023775" y="1855149"/>
              <a:chExt cx="1174825" cy="1194575"/>
            </a:xfrm>
          </p:grpSpPr>
          <p:grpSp>
            <p:nvGrpSpPr>
              <p:cNvPr id="224" name="Google Shape;224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25" name="Google Shape;22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231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32" name="Google Shape;23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8" name="Google Shape;238;p2"/>
            <p:cNvGrpSpPr/>
            <p:nvPr/>
          </p:nvGrpSpPr>
          <p:grpSpPr>
            <a:xfrm flipH="1">
              <a:off x="240120" y="2571752"/>
              <a:ext cx="424347" cy="431480"/>
              <a:chOff x="4023775" y="1855149"/>
              <a:chExt cx="1174825" cy="1194575"/>
            </a:xfrm>
          </p:grpSpPr>
          <p:grpSp>
            <p:nvGrpSpPr>
              <p:cNvPr id="239" name="Google Shape;239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0" name="Google Shape;24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" name="Google Shape;246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7" name="Google Shape;24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0" name="Google Shape;3050;p27"/>
          <p:cNvGrpSpPr/>
          <p:nvPr/>
        </p:nvGrpSpPr>
        <p:grpSpPr>
          <a:xfrm>
            <a:off x="260940" y="369382"/>
            <a:ext cx="8622119" cy="4404736"/>
            <a:chOff x="260940" y="357856"/>
            <a:chExt cx="8622119" cy="4404736"/>
          </a:xfrm>
        </p:grpSpPr>
        <p:grpSp>
          <p:nvGrpSpPr>
            <p:cNvPr id="3051" name="Google Shape;3051;p27"/>
            <p:cNvGrpSpPr/>
            <p:nvPr/>
          </p:nvGrpSpPr>
          <p:grpSpPr>
            <a:xfrm>
              <a:off x="8458637" y="2372513"/>
              <a:ext cx="424423" cy="381701"/>
              <a:chOff x="882850" y="2647922"/>
              <a:chExt cx="1064250" cy="957125"/>
            </a:xfrm>
          </p:grpSpPr>
          <p:grpSp>
            <p:nvGrpSpPr>
              <p:cNvPr id="3052" name="Google Shape;3052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53" name="Google Shape;3053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5" name="Google Shape;3055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56" name="Google Shape;305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58" name="Google Shape;3058;p27"/>
            <p:cNvGrpSpPr/>
            <p:nvPr/>
          </p:nvGrpSpPr>
          <p:grpSpPr>
            <a:xfrm>
              <a:off x="7290599" y="357856"/>
              <a:ext cx="424322" cy="335712"/>
              <a:chOff x="4414850" y="3021000"/>
              <a:chExt cx="1302400" cy="1030425"/>
            </a:xfrm>
          </p:grpSpPr>
          <p:sp>
            <p:nvSpPr>
              <p:cNvPr id="3059" name="Google Shape;3059;p27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7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1" name="Google Shape;3061;p27"/>
            <p:cNvGrpSpPr/>
            <p:nvPr/>
          </p:nvGrpSpPr>
          <p:grpSpPr>
            <a:xfrm>
              <a:off x="6842504" y="4433159"/>
              <a:ext cx="424338" cy="323264"/>
              <a:chOff x="2213900" y="503525"/>
              <a:chExt cx="1369275" cy="1043125"/>
            </a:xfrm>
          </p:grpSpPr>
          <p:sp>
            <p:nvSpPr>
              <p:cNvPr id="3062" name="Google Shape;3062;p2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4" name="Google Shape;3064;p27"/>
            <p:cNvGrpSpPr/>
            <p:nvPr/>
          </p:nvGrpSpPr>
          <p:grpSpPr>
            <a:xfrm>
              <a:off x="8183530" y="1342190"/>
              <a:ext cx="424423" cy="381701"/>
              <a:chOff x="882850" y="2647922"/>
              <a:chExt cx="1064250" cy="957125"/>
            </a:xfrm>
          </p:grpSpPr>
          <p:grpSp>
            <p:nvGrpSpPr>
              <p:cNvPr id="3065" name="Google Shape;3065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66" name="Google Shape;306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8" name="Google Shape;3068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69" name="Google Shape;3069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71" name="Google Shape;3071;p27"/>
            <p:cNvGrpSpPr/>
            <p:nvPr/>
          </p:nvGrpSpPr>
          <p:grpSpPr>
            <a:xfrm>
              <a:off x="8078529" y="3402836"/>
              <a:ext cx="424423" cy="381701"/>
              <a:chOff x="882850" y="2647922"/>
              <a:chExt cx="1064250" cy="957125"/>
            </a:xfrm>
          </p:grpSpPr>
          <p:grpSp>
            <p:nvGrpSpPr>
              <p:cNvPr id="3072" name="Google Shape;3072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73" name="Google Shape;3073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5" name="Google Shape;3075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76" name="Google Shape;307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78" name="Google Shape;3078;p27"/>
            <p:cNvGrpSpPr/>
            <p:nvPr/>
          </p:nvGrpSpPr>
          <p:grpSpPr>
            <a:xfrm flipH="1">
              <a:off x="639567" y="1208808"/>
              <a:ext cx="424347" cy="431480"/>
              <a:chOff x="4023775" y="1855149"/>
              <a:chExt cx="1174825" cy="1194575"/>
            </a:xfrm>
          </p:grpSpPr>
          <p:grpSp>
            <p:nvGrpSpPr>
              <p:cNvPr id="3079" name="Google Shape;3079;p2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080" name="Google Shape;3080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6" name="Google Shape;3086;p2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087" name="Google Shape;3087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93" name="Google Shape;3093;p27"/>
            <p:cNvGrpSpPr/>
            <p:nvPr/>
          </p:nvGrpSpPr>
          <p:grpSpPr>
            <a:xfrm flipH="1">
              <a:off x="901721" y="4380891"/>
              <a:ext cx="424423" cy="381701"/>
              <a:chOff x="882850" y="2647922"/>
              <a:chExt cx="1064250" cy="957125"/>
            </a:xfrm>
          </p:grpSpPr>
          <p:grpSp>
            <p:nvGrpSpPr>
              <p:cNvPr id="3094" name="Google Shape;3094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95" name="Google Shape;3095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7" name="Google Shape;3097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98" name="Google Shape;3098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00" name="Google Shape;3100;p27"/>
            <p:cNvGrpSpPr/>
            <p:nvPr/>
          </p:nvGrpSpPr>
          <p:grpSpPr>
            <a:xfrm flipH="1">
              <a:off x="260940" y="2794849"/>
              <a:ext cx="424347" cy="431480"/>
              <a:chOff x="4023775" y="1855149"/>
              <a:chExt cx="1174825" cy="1194575"/>
            </a:xfrm>
          </p:grpSpPr>
          <p:grpSp>
            <p:nvGrpSpPr>
              <p:cNvPr id="3101" name="Google Shape;3101;p2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02" name="Google Shape;3102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8" name="Google Shape;3108;p2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09" name="Google Shape;3109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15" name="Google Shape;3115;p27"/>
            <p:cNvGrpSpPr/>
            <p:nvPr/>
          </p:nvGrpSpPr>
          <p:grpSpPr>
            <a:xfrm rot="10800000">
              <a:off x="5606382" y="4159038"/>
              <a:ext cx="424423" cy="381701"/>
              <a:chOff x="882850" y="2647922"/>
              <a:chExt cx="1064250" cy="957125"/>
            </a:xfrm>
          </p:grpSpPr>
          <p:grpSp>
            <p:nvGrpSpPr>
              <p:cNvPr id="3116" name="Google Shape;3116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17" name="Google Shape;3117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9" name="Google Shape;3119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20" name="Google Shape;3120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" name="Google Shape;3123;p28"/>
          <p:cNvGrpSpPr/>
          <p:nvPr/>
        </p:nvGrpSpPr>
        <p:grpSpPr>
          <a:xfrm>
            <a:off x="310805" y="224219"/>
            <a:ext cx="8522390" cy="4749596"/>
            <a:chOff x="310805" y="224219"/>
            <a:chExt cx="8522390" cy="4749596"/>
          </a:xfrm>
        </p:grpSpPr>
        <p:grpSp>
          <p:nvGrpSpPr>
            <p:cNvPr id="3124" name="Google Shape;3124;p28"/>
            <p:cNvGrpSpPr/>
            <p:nvPr/>
          </p:nvGrpSpPr>
          <p:grpSpPr>
            <a:xfrm rot="-8100000" flipH="1">
              <a:off x="8149927" y="325086"/>
              <a:ext cx="424367" cy="335748"/>
              <a:chOff x="4414850" y="3021000"/>
              <a:chExt cx="1302400" cy="1030425"/>
            </a:xfrm>
          </p:grpSpPr>
          <p:sp>
            <p:nvSpPr>
              <p:cNvPr id="3125" name="Google Shape;3125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3127;p28"/>
            <p:cNvGrpSpPr/>
            <p:nvPr/>
          </p:nvGrpSpPr>
          <p:grpSpPr>
            <a:xfrm rot="10800000" flipH="1">
              <a:off x="8408770" y="1176517"/>
              <a:ext cx="424413" cy="370488"/>
              <a:chOff x="2133000" y="1731619"/>
              <a:chExt cx="1164050" cy="1016150"/>
            </a:xfrm>
          </p:grpSpPr>
          <p:grpSp>
            <p:nvGrpSpPr>
              <p:cNvPr id="3128" name="Google Shape;3128;p28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129" name="Google Shape;3129;p28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28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28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28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28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28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28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36" name="Google Shape;3136;p28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137" name="Google Shape;3137;p28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28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28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28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28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28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28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44" name="Google Shape;3144;p28"/>
            <p:cNvGrpSpPr/>
            <p:nvPr/>
          </p:nvGrpSpPr>
          <p:grpSpPr>
            <a:xfrm rot="10800000" flipH="1">
              <a:off x="8408772" y="3623263"/>
              <a:ext cx="424423" cy="381701"/>
              <a:chOff x="882850" y="2647922"/>
              <a:chExt cx="1064250" cy="957125"/>
            </a:xfrm>
          </p:grpSpPr>
          <p:grpSp>
            <p:nvGrpSpPr>
              <p:cNvPr id="3145" name="Google Shape;3145;p28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46" name="Google Shape;3146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8" name="Google Shape;3148;p28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49" name="Google Shape;3149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51" name="Google Shape;3151;p28"/>
            <p:cNvGrpSpPr/>
            <p:nvPr/>
          </p:nvGrpSpPr>
          <p:grpSpPr>
            <a:xfrm rot="-5400000">
              <a:off x="266500" y="3852534"/>
              <a:ext cx="424322" cy="335712"/>
              <a:chOff x="4414850" y="3021000"/>
              <a:chExt cx="1302400" cy="1030425"/>
            </a:xfrm>
          </p:grpSpPr>
          <p:sp>
            <p:nvSpPr>
              <p:cNvPr id="3152" name="Google Shape;3152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" name="Google Shape;3154;p28"/>
            <p:cNvGrpSpPr/>
            <p:nvPr/>
          </p:nvGrpSpPr>
          <p:grpSpPr>
            <a:xfrm rot="-5400000">
              <a:off x="891771" y="4545901"/>
              <a:ext cx="424347" cy="431480"/>
              <a:chOff x="4023775" y="1855149"/>
              <a:chExt cx="1174825" cy="1194575"/>
            </a:xfrm>
          </p:grpSpPr>
          <p:grpSp>
            <p:nvGrpSpPr>
              <p:cNvPr id="3155" name="Google Shape;3155;p28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56" name="Google Shape;3156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62" name="Google Shape;3162;p28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63" name="Google Shape;3163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69" name="Google Shape;3169;p28"/>
            <p:cNvGrpSpPr/>
            <p:nvPr/>
          </p:nvGrpSpPr>
          <p:grpSpPr>
            <a:xfrm>
              <a:off x="553370" y="1509592"/>
              <a:ext cx="424347" cy="431480"/>
              <a:chOff x="4023775" y="1855149"/>
              <a:chExt cx="1174825" cy="1194575"/>
            </a:xfrm>
          </p:grpSpPr>
          <p:grpSp>
            <p:nvGrpSpPr>
              <p:cNvPr id="3170" name="Google Shape;3170;p28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71" name="Google Shape;3171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7" name="Google Shape;3177;p28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78" name="Google Shape;3178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28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84" name="Google Shape;3184;p28"/>
            <p:cNvGrpSpPr/>
            <p:nvPr/>
          </p:nvGrpSpPr>
          <p:grpSpPr>
            <a:xfrm>
              <a:off x="8149869" y="4515897"/>
              <a:ext cx="424423" cy="381701"/>
              <a:chOff x="882850" y="2647922"/>
              <a:chExt cx="1064250" cy="957125"/>
            </a:xfrm>
          </p:grpSpPr>
          <p:grpSp>
            <p:nvGrpSpPr>
              <p:cNvPr id="3185" name="Google Shape;3185;p28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86" name="Google Shape;3186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8" name="Google Shape;3188;p28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89" name="Google Shape;3189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91" name="Google Shape;3191;p28"/>
            <p:cNvGrpSpPr/>
            <p:nvPr/>
          </p:nvGrpSpPr>
          <p:grpSpPr>
            <a:xfrm rot="-8100000" flipH="1">
              <a:off x="510189" y="650599"/>
              <a:ext cx="424367" cy="335748"/>
              <a:chOff x="4414850" y="3021000"/>
              <a:chExt cx="1302400" cy="1030425"/>
            </a:xfrm>
          </p:grpSpPr>
          <p:sp>
            <p:nvSpPr>
              <p:cNvPr id="3192" name="Google Shape;3192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4" name="Google Shape;3194;p28"/>
            <p:cNvGrpSpPr/>
            <p:nvPr/>
          </p:nvGrpSpPr>
          <p:grpSpPr>
            <a:xfrm rot="9000258" flipH="1">
              <a:off x="891754" y="3203917"/>
              <a:ext cx="424377" cy="335756"/>
              <a:chOff x="4414850" y="3021000"/>
              <a:chExt cx="1302400" cy="1030425"/>
            </a:xfrm>
          </p:grpSpPr>
          <p:sp>
            <p:nvSpPr>
              <p:cNvPr id="3195" name="Google Shape;3195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_1"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8" name="Google Shape;3198;p29"/>
          <p:cNvGrpSpPr/>
          <p:nvPr/>
        </p:nvGrpSpPr>
        <p:grpSpPr>
          <a:xfrm>
            <a:off x="210553" y="263490"/>
            <a:ext cx="8722919" cy="4616520"/>
            <a:chOff x="210553" y="360956"/>
            <a:chExt cx="8722919" cy="4616520"/>
          </a:xfrm>
        </p:grpSpPr>
        <p:grpSp>
          <p:nvGrpSpPr>
            <p:cNvPr id="3199" name="Google Shape;3199;p29"/>
            <p:cNvGrpSpPr/>
            <p:nvPr/>
          </p:nvGrpSpPr>
          <p:grpSpPr>
            <a:xfrm flipH="1">
              <a:off x="1867995" y="903599"/>
              <a:ext cx="424423" cy="381701"/>
              <a:chOff x="882850" y="2647922"/>
              <a:chExt cx="1064250" cy="957125"/>
            </a:xfrm>
          </p:grpSpPr>
          <p:grpSp>
            <p:nvGrpSpPr>
              <p:cNvPr id="3200" name="Google Shape;3200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01" name="Google Shape;3201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03" name="Google Shape;3203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04" name="Google Shape;3204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06" name="Google Shape;3206;p29"/>
            <p:cNvGrpSpPr/>
            <p:nvPr/>
          </p:nvGrpSpPr>
          <p:grpSpPr>
            <a:xfrm flipH="1">
              <a:off x="821837" y="1330047"/>
              <a:ext cx="424347" cy="431480"/>
              <a:chOff x="4023775" y="1855149"/>
              <a:chExt cx="1174825" cy="1194575"/>
            </a:xfrm>
          </p:grpSpPr>
          <p:grpSp>
            <p:nvGrpSpPr>
              <p:cNvPr id="3207" name="Google Shape;3207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08" name="Google Shape;3208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14" name="Google Shape;3214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15" name="Google Shape;3215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1" name="Google Shape;3221;p29"/>
            <p:cNvGrpSpPr/>
            <p:nvPr/>
          </p:nvGrpSpPr>
          <p:grpSpPr>
            <a:xfrm rot="10800000" flipH="1">
              <a:off x="900343" y="411239"/>
              <a:ext cx="424322" cy="335712"/>
              <a:chOff x="4414850" y="3021000"/>
              <a:chExt cx="1302400" cy="1030425"/>
            </a:xfrm>
          </p:grpSpPr>
          <p:sp>
            <p:nvSpPr>
              <p:cNvPr id="3222" name="Google Shape;3222;p2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4" name="Google Shape;3224;p29"/>
            <p:cNvGrpSpPr/>
            <p:nvPr/>
          </p:nvGrpSpPr>
          <p:grpSpPr>
            <a:xfrm flipH="1">
              <a:off x="210553" y="3532499"/>
              <a:ext cx="424413" cy="370488"/>
              <a:chOff x="2133000" y="1731619"/>
              <a:chExt cx="1164050" cy="1016150"/>
            </a:xfrm>
          </p:grpSpPr>
          <p:grpSp>
            <p:nvGrpSpPr>
              <p:cNvPr id="3225" name="Google Shape;3225;p2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226" name="Google Shape;3226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33" name="Google Shape;3233;p2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234" name="Google Shape;3234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41" name="Google Shape;3241;p29"/>
            <p:cNvGrpSpPr/>
            <p:nvPr/>
          </p:nvGrpSpPr>
          <p:grpSpPr>
            <a:xfrm flipH="1">
              <a:off x="539761" y="4647983"/>
              <a:ext cx="424338" cy="323264"/>
              <a:chOff x="2213900" y="503525"/>
              <a:chExt cx="1369275" cy="1043125"/>
            </a:xfrm>
          </p:grpSpPr>
          <p:sp>
            <p:nvSpPr>
              <p:cNvPr id="3242" name="Google Shape;3242;p2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4" name="Google Shape;3244;p29"/>
            <p:cNvGrpSpPr/>
            <p:nvPr/>
          </p:nvGrpSpPr>
          <p:grpSpPr>
            <a:xfrm flipH="1">
              <a:off x="1560128" y="4417726"/>
              <a:ext cx="424423" cy="381701"/>
              <a:chOff x="882850" y="2647922"/>
              <a:chExt cx="1064250" cy="957125"/>
            </a:xfrm>
          </p:grpSpPr>
          <p:grpSp>
            <p:nvGrpSpPr>
              <p:cNvPr id="3245" name="Google Shape;3245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46" name="Google Shape;3246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48" name="Google Shape;3248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49" name="Google Shape;3249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51" name="Google Shape;3251;p29"/>
            <p:cNvGrpSpPr/>
            <p:nvPr/>
          </p:nvGrpSpPr>
          <p:grpSpPr>
            <a:xfrm rot="10800000" flipH="1">
              <a:off x="2704662" y="4335471"/>
              <a:ext cx="424423" cy="381701"/>
              <a:chOff x="882850" y="2647922"/>
              <a:chExt cx="1064250" cy="957125"/>
            </a:xfrm>
          </p:grpSpPr>
          <p:grpSp>
            <p:nvGrpSpPr>
              <p:cNvPr id="3252" name="Google Shape;3252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53" name="Google Shape;3253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5" name="Google Shape;3255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56" name="Google Shape;3256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3257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58" name="Google Shape;3258;p29"/>
            <p:cNvGrpSpPr/>
            <p:nvPr/>
          </p:nvGrpSpPr>
          <p:grpSpPr>
            <a:xfrm flipH="1">
              <a:off x="210623" y="2356011"/>
              <a:ext cx="424347" cy="431480"/>
              <a:chOff x="4023775" y="1855149"/>
              <a:chExt cx="1174825" cy="1194575"/>
            </a:xfrm>
          </p:grpSpPr>
          <p:grpSp>
            <p:nvGrpSpPr>
              <p:cNvPr id="3259" name="Google Shape;3259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60" name="Google Shape;3260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66" name="Google Shape;3266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67" name="Google Shape;3267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73" name="Google Shape;3273;p29"/>
            <p:cNvGrpSpPr/>
            <p:nvPr/>
          </p:nvGrpSpPr>
          <p:grpSpPr>
            <a:xfrm>
              <a:off x="8238981" y="1456706"/>
              <a:ext cx="424423" cy="381701"/>
              <a:chOff x="882850" y="2647922"/>
              <a:chExt cx="1064250" cy="957125"/>
            </a:xfrm>
          </p:grpSpPr>
          <p:grpSp>
            <p:nvGrpSpPr>
              <p:cNvPr id="3274" name="Google Shape;3274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75" name="Google Shape;3275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77" name="Google Shape;3277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78" name="Google Shape;3278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80" name="Google Shape;3280;p29"/>
            <p:cNvGrpSpPr/>
            <p:nvPr/>
          </p:nvGrpSpPr>
          <p:grpSpPr>
            <a:xfrm>
              <a:off x="7301462" y="639921"/>
              <a:ext cx="424347" cy="431480"/>
              <a:chOff x="4023775" y="1855149"/>
              <a:chExt cx="1174825" cy="1194575"/>
            </a:xfrm>
          </p:grpSpPr>
          <p:grpSp>
            <p:nvGrpSpPr>
              <p:cNvPr id="3281" name="Google Shape;3281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82" name="Google Shape;3282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8" name="Google Shape;3288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89" name="Google Shape;3289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29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95" name="Google Shape;3295;p29"/>
            <p:cNvGrpSpPr/>
            <p:nvPr/>
          </p:nvGrpSpPr>
          <p:grpSpPr>
            <a:xfrm>
              <a:off x="8462191" y="360956"/>
              <a:ext cx="424347" cy="431480"/>
              <a:chOff x="4023775" y="1855149"/>
              <a:chExt cx="1174825" cy="1194575"/>
            </a:xfrm>
          </p:grpSpPr>
          <p:grpSp>
            <p:nvGrpSpPr>
              <p:cNvPr id="3296" name="Google Shape;3296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97" name="Google Shape;3297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03" name="Google Shape;3303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304" name="Google Shape;3304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0" name="Google Shape;3310;p29"/>
            <p:cNvGrpSpPr/>
            <p:nvPr/>
          </p:nvGrpSpPr>
          <p:grpSpPr>
            <a:xfrm>
              <a:off x="8136312" y="4641763"/>
              <a:ext cx="424322" cy="335712"/>
              <a:chOff x="4414850" y="3021000"/>
              <a:chExt cx="1302400" cy="1030425"/>
            </a:xfrm>
          </p:grpSpPr>
          <p:sp>
            <p:nvSpPr>
              <p:cNvPr id="3311" name="Google Shape;3311;p2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29"/>
            <p:cNvGrpSpPr/>
            <p:nvPr/>
          </p:nvGrpSpPr>
          <p:grpSpPr>
            <a:xfrm>
              <a:off x="8509059" y="3605384"/>
              <a:ext cx="424413" cy="370488"/>
              <a:chOff x="2133000" y="1731619"/>
              <a:chExt cx="1164050" cy="1016150"/>
            </a:xfrm>
          </p:grpSpPr>
          <p:grpSp>
            <p:nvGrpSpPr>
              <p:cNvPr id="3314" name="Google Shape;3314;p2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315" name="Google Shape;3315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22" name="Google Shape;3322;p2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323" name="Google Shape;3323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30" name="Google Shape;3330;p29"/>
            <p:cNvGrpSpPr/>
            <p:nvPr/>
          </p:nvGrpSpPr>
          <p:grpSpPr>
            <a:xfrm>
              <a:off x="7814622" y="2571749"/>
              <a:ext cx="424347" cy="431480"/>
              <a:chOff x="4023775" y="1855149"/>
              <a:chExt cx="1174825" cy="1194575"/>
            </a:xfrm>
          </p:grpSpPr>
          <p:grpSp>
            <p:nvGrpSpPr>
              <p:cNvPr id="3331" name="Google Shape;3331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332" name="Google Shape;3332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38" name="Google Shape;3338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339" name="Google Shape;3339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"/>
          <p:cNvSpPr txBox="1">
            <a:spLocks noGrp="1"/>
          </p:cNvSpPr>
          <p:nvPr>
            <p:ph type="body" idx="1"/>
          </p:nvPr>
        </p:nvSpPr>
        <p:spPr>
          <a:xfrm>
            <a:off x="720000" y="1109667"/>
            <a:ext cx="7125000" cy="3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468" name="Google Shape;468;p4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69" name="Google Shape;469;p4"/>
          <p:cNvGrpSpPr/>
          <p:nvPr/>
        </p:nvGrpSpPr>
        <p:grpSpPr>
          <a:xfrm>
            <a:off x="7313215" y="124223"/>
            <a:ext cx="1695451" cy="4895055"/>
            <a:chOff x="7313215" y="124223"/>
            <a:chExt cx="1695451" cy="4895055"/>
          </a:xfrm>
        </p:grpSpPr>
        <p:grpSp>
          <p:nvGrpSpPr>
            <p:cNvPr id="470" name="Google Shape;470;p4"/>
            <p:cNvGrpSpPr/>
            <p:nvPr/>
          </p:nvGrpSpPr>
          <p:grpSpPr>
            <a:xfrm rot="-8100000" flipH="1">
              <a:off x="8479557" y="225108"/>
              <a:ext cx="424367" cy="335748"/>
              <a:chOff x="4414850" y="3021000"/>
              <a:chExt cx="1302400" cy="103042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 rot="10800000" flipH="1">
              <a:off x="8479525" y="1317013"/>
              <a:ext cx="424413" cy="370488"/>
              <a:chOff x="2133000" y="1731619"/>
              <a:chExt cx="1164050" cy="1016150"/>
            </a:xfrm>
          </p:grpSpPr>
          <p:grpSp>
            <p:nvGrpSpPr>
              <p:cNvPr id="474" name="Google Shape;474;p4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475" name="Google Shape;475;p4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2" name="Google Shape;482;p4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0" name="Google Shape;490;p4"/>
            <p:cNvGrpSpPr/>
            <p:nvPr/>
          </p:nvGrpSpPr>
          <p:grpSpPr>
            <a:xfrm rot="9000258" flipH="1">
              <a:off x="8104434" y="4599926"/>
              <a:ext cx="424377" cy="335756"/>
              <a:chOff x="4414850" y="3021000"/>
              <a:chExt cx="1302400" cy="1030425"/>
            </a:xfrm>
          </p:grpSpPr>
          <p:sp>
            <p:nvSpPr>
              <p:cNvPr id="491" name="Google Shape;491;p4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4"/>
            <p:cNvGrpSpPr/>
            <p:nvPr/>
          </p:nvGrpSpPr>
          <p:grpSpPr>
            <a:xfrm rot="10800000" flipH="1">
              <a:off x="7313215" y="124223"/>
              <a:ext cx="424423" cy="381701"/>
              <a:chOff x="882850" y="2647922"/>
              <a:chExt cx="1064250" cy="957125"/>
            </a:xfrm>
          </p:grpSpPr>
          <p:grpSp>
            <p:nvGrpSpPr>
              <p:cNvPr id="494" name="Google Shape;494;p4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495" name="Google Shape;495;p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4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498" name="Google Shape;498;p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0" name="Google Shape;500;p4"/>
            <p:cNvGrpSpPr/>
            <p:nvPr/>
          </p:nvGrpSpPr>
          <p:grpSpPr>
            <a:xfrm rot="10800000" flipH="1">
              <a:off x="8209459" y="2342791"/>
              <a:ext cx="424347" cy="431480"/>
              <a:chOff x="4023775" y="1855149"/>
              <a:chExt cx="1174825" cy="1194575"/>
            </a:xfrm>
          </p:grpSpPr>
          <p:grpSp>
            <p:nvGrpSpPr>
              <p:cNvPr id="501" name="Google Shape;501;p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502" name="Google Shape;502;p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" name="Google Shape;508;p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09" name="Google Shape;509;p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5" name="Google Shape;515;p4"/>
            <p:cNvGrpSpPr/>
            <p:nvPr/>
          </p:nvGrpSpPr>
          <p:grpSpPr>
            <a:xfrm flipH="1">
              <a:off x="8584319" y="3429561"/>
              <a:ext cx="424347" cy="431480"/>
              <a:chOff x="4023775" y="1855149"/>
              <a:chExt cx="1174825" cy="1194575"/>
            </a:xfrm>
          </p:grpSpPr>
          <p:grpSp>
            <p:nvGrpSpPr>
              <p:cNvPr id="516" name="Google Shape;516;p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517" name="Google Shape;517;p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" name="Google Shape;523;p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24" name="Google Shape;524;p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9"/>
          <p:cNvGrpSpPr/>
          <p:nvPr/>
        </p:nvGrpSpPr>
        <p:grpSpPr>
          <a:xfrm>
            <a:off x="225599" y="184827"/>
            <a:ext cx="8692802" cy="4773845"/>
            <a:chOff x="225599" y="184827"/>
            <a:chExt cx="8692802" cy="4773845"/>
          </a:xfrm>
        </p:grpSpPr>
        <p:grpSp>
          <p:nvGrpSpPr>
            <p:cNvPr id="1136" name="Google Shape;1136;p9"/>
            <p:cNvGrpSpPr/>
            <p:nvPr/>
          </p:nvGrpSpPr>
          <p:grpSpPr>
            <a:xfrm rot="10800000" flipH="1">
              <a:off x="7276295" y="4109984"/>
              <a:ext cx="424423" cy="381701"/>
              <a:chOff x="882850" y="2647922"/>
              <a:chExt cx="1064250" cy="957125"/>
            </a:xfrm>
          </p:grpSpPr>
          <p:grpSp>
            <p:nvGrpSpPr>
              <p:cNvPr id="1137" name="Google Shape;1137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138" name="Google Shape;113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0" name="Google Shape;1140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141" name="Google Shape;1141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43" name="Google Shape;1143;p9"/>
            <p:cNvGrpSpPr/>
            <p:nvPr/>
          </p:nvGrpSpPr>
          <p:grpSpPr>
            <a:xfrm rot="10800000" flipH="1">
              <a:off x="6270183" y="4491679"/>
              <a:ext cx="424423" cy="381701"/>
              <a:chOff x="882850" y="2647922"/>
              <a:chExt cx="1064250" cy="957125"/>
            </a:xfrm>
          </p:grpSpPr>
          <p:grpSp>
            <p:nvGrpSpPr>
              <p:cNvPr id="1144" name="Google Shape;1144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145" name="Google Shape;1145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7" name="Google Shape;1147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148" name="Google Shape;114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50" name="Google Shape;1150;p9"/>
            <p:cNvGrpSpPr/>
            <p:nvPr/>
          </p:nvGrpSpPr>
          <p:grpSpPr>
            <a:xfrm rot="10800000" flipH="1">
              <a:off x="7820459" y="2925253"/>
              <a:ext cx="424347" cy="431480"/>
              <a:chOff x="4023775" y="1855149"/>
              <a:chExt cx="1174825" cy="1194575"/>
            </a:xfrm>
          </p:grpSpPr>
          <p:grpSp>
            <p:nvGrpSpPr>
              <p:cNvPr id="1151" name="Google Shape;1151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152" name="Google Shape;1152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8" name="Google Shape;1158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159" name="Google Shape;1159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5" name="Google Shape;1165;p9"/>
            <p:cNvGrpSpPr/>
            <p:nvPr/>
          </p:nvGrpSpPr>
          <p:grpSpPr>
            <a:xfrm rot="10800000" flipH="1">
              <a:off x="8494054" y="3574681"/>
              <a:ext cx="424347" cy="431480"/>
              <a:chOff x="4023775" y="1855149"/>
              <a:chExt cx="1174825" cy="1194575"/>
            </a:xfrm>
          </p:grpSpPr>
          <p:grpSp>
            <p:nvGrpSpPr>
              <p:cNvPr id="1166" name="Google Shape;1166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167" name="Google Shape;1167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174" name="Google Shape;1174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 flipH="1">
              <a:off x="8195011" y="4576953"/>
              <a:ext cx="424322" cy="335712"/>
              <a:chOff x="4414850" y="3021000"/>
              <a:chExt cx="1302400" cy="1030425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9"/>
            <p:cNvGrpSpPr/>
            <p:nvPr/>
          </p:nvGrpSpPr>
          <p:grpSpPr>
            <a:xfrm rot="10800000" flipH="1">
              <a:off x="7460488" y="207829"/>
              <a:ext cx="424322" cy="335712"/>
              <a:chOff x="4414850" y="3021000"/>
              <a:chExt cx="1302400" cy="1030425"/>
            </a:xfrm>
          </p:grpSpPr>
          <p:sp>
            <p:nvSpPr>
              <p:cNvPr id="1184" name="Google Shape;1184;p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9"/>
            <p:cNvGrpSpPr/>
            <p:nvPr/>
          </p:nvGrpSpPr>
          <p:grpSpPr>
            <a:xfrm rot="10800000" flipH="1">
              <a:off x="8407173" y="653470"/>
              <a:ext cx="424413" cy="370488"/>
              <a:chOff x="2133000" y="1731619"/>
              <a:chExt cx="1164050" cy="1016150"/>
            </a:xfrm>
          </p:grpSpPr>
          <p:grpSp>
            <p:nvGrpSpPr>
              <p:cNvPr id="1187" name="Google Shape;1187;p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1188" name="Google Shape;1188;p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5" name="Google Shape;1195;p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1196" name="Google Shape;1196;p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3" name="Google Shape;1203;p9"/>
            <p:cNvGrpSpPr/>
            <p:nvPr/>
          </p:nvGrpSpPr>
          <p:grpSpPr>
            <a:xfrm flipH="1">
              <a:off x="7700730" y="1272037"/>
              <a:ext cx="424338" cy="323264"/>
              <a:chOff x="2213900" y="503525"/>
              <a:chExt cx="1369275" cy="1043125"/>
            </a:xfrm>
          </p:grpSpPr>
          <p:sp>
            <p:nvSpPr>
              <p:cNvPr id="1204" name="Google Shape;1204;p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9"/>
            <p:cNvGrpSpPr/>
            <p:nvPr/>
          </p:nvGrpSpPr>
          <p:grpSpPr>
            <a:xfrm rot="10800000" flipH="1">
              <a:off x="6444475" y="740448"/>
              <a:ext cx="424338" cy="323264"/>
              <a:chOff x="2213900" y="503525"/>
              <a:chExt cx="1369275" cy="1043125"/>
            </a:xfrm>
          </p:grpSpPr>
          <p:sp>
            <p:nvSpPr>
              <p:cNvPr id="1207" name="Google Shape;1207;p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9"/>
            <p:cNvGrpSpPr/>
            <p:nvPr/>
          </p:nvGrpSpPr>
          <p:grpSpPr>
            <a:xfrm rot="10800000" flipH="1">
              <a:off x="5614287" y="184827"/>
              <a:ext cx="424423" cy="381701"/>
              <a:chOff x="882850" y="2647922"/>
              <a:chExt cx="1064250" cy="957125"/>
            </a:xfrm>
          </p:grpSpPr>
          <p:grpSp>
            <p:nvGrpSpPr>
              <p:cNvPr id="1210" name="Google Shape;1210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211" name="Google Shape;1211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3" name="Google Shape;1213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214" name="Google Shape;1214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16" name="Google Shape;1216;p9"/>
            <p:cNvGrpSpPr/>
            <p:nvPr/>
          </p:nvGrpSpPr>
          <p:grpSpPr>
            <a:xfrm flipH="1">
              <a:off x="4371291" y="184832"/>
              <a:ext cx="424423" cy="381701"/>
              <a:chOff x="882850" y="2647922"/>
              <a:chExt cx="1064250" cy="957125"/>
            </a:xfrm>
          </p:grpSpPr>
          <p:grpSp>
            <p:nvGrpSpPr>
              <p:cNvPr id="1217" name="Google Shape;1217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218" name="Google Shape;121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221" name="Google Shape;1221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3" name="Google Shape;1223;p9"/>
            <p:cNvGrpSpPr/>
            <p:nvPr/>
          </p:nvGrpSpPr>
          <p:grpSpPr>
            <a:xfrm rot="10800000" flipH="1">
              <a:off x="3327011" y="4006164"/>
              <a:ext cx="424423" cy="381701"/>
              <a:chOff x="882850" y="2647922"/>
              <a:chExt cx="1064250" cy="957125"/>
            </a:xfrm>
          </p:grpSpPr>
          <p:grpSp>
            <p:nvGrpSpPr>
              <p:cNvPr id="1224" name="Google Shape;1224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225" name="Google Shape;1225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228" name="Google Shape;122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30" name="Google Shape;1230;p9"/>
            <p:cNvGrpSpPr/>
            <p:nvPr/>
          </p:nvGrpSpPr>
          <p:grpSpPr>
            <a:xfrm rot="10800000" flipH="1">
              <a:off x="5301698" y="3981269"/>
              <a:ext cx="424347" cy="431480"/>
              <a:chOff x="4023775" y="1855149"/>
              <a:chExt cx="1174825" cy="1194575"/>
            </a:xfrm>
          </p:grpSpPr>
          <p:grpSp>
            <p:nvGrpSpPr>
              <p:cNvPr id="1231" name="Google Shape;1231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232" name="Google Shape;1232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39" name="Google Shape;1239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5" name="Google Shape;1245;p9"/>
            <p:cNvGrpSpPr/>
            <p:nvPr/>
          </p:nvGrpSpPr>
          <p:grpSpPr>
            <a:xfrm rot="10800000" flipH="1">
              <a:off x="8407206" y="1812790"/>
              <a:ext cx="424347" cy="431480"/>
              <a:chOff x="4023775" y="1855149"/>
              <a:chExt cx="1174825" cy="1194575"/>
            </a:xfrm>
          </p:grpSpPr>
          <p:grpSp>
            <p:nvGrpSpPr>
              <p:cNvPr id="1246" name="Google Shape;1246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247" name="Google Shape;1247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54" name="Google Shape;1254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0" name="Google Shape;1260;p9"/>
            <p:cNvGrpSpPr/>
            <p:nvPr/>
          </p:nvGrpSpPr>
          <p:grpSpPr>
            <a:xfrm>
              <a:off x="740497" y="2788697"/>
              <a:ext cx="424423" cy="381701"/>
              <a:chOff x="882850" y="2647922"/>
              <a:chExt cx="1064250" cy="957125"/>
            </a:xfrm>
          </p:grpSpPr>
          <p:grpSp>
            <p:nvGrpSpPr>
              <p:cNvPr id="1261" name="Google Shape;1261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262" name="Google Shape;1262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4" name="Google Shape;1264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265" name="Google Shape;1265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7" name="Google Shape;1267;p9"/>
            <p:cNvGrpSpPr/>
            <p:nvPr/>
          </p:nvGrpSpPr>
          <p:grpSpPr>
            <a:xfrm rot="10800000">
              <a:off x="2308641" y="4392865"/>
              <a:ext cx="424347" cy="431480"/>
              <a:chOff x="4023775" y="1855149"/>
              <a:chExt cx="1174825" cy="1194575"/>
            </a:xfrm>
          </p:grpSpPr>
          <p:grpSp>
            <p:nvGrpSpPr>
              <p:cNvPr id="1268" name="Google Shape;1268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269" name="Google Shape;1269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5" name="Google Shape;1275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76" name="Google Shape;1276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9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2" name="Google Shape;1282;p9"/>
            <p:cNvGrpSpPr/>
            <p:nvPr/>
          </p:nvGrpSpPr>
          <p:grpSpPr>
            <a:xfrm>
              <a:off x="271826" y="3746056"/>
              <a:ext cx="424347" cy="431480"/>
              <a:chOff x="4023775" y="1855149"/>
              <a:chExt cx="1174825" cy="1194575"/>
            </a:xfrm>
          </p:grpSpPr>
          <p:grpSp>
            <p:nvGrpSpPr>
              <p:cNvPr id="1283" name="Google Shape;1283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284" name="Google Shape;1284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0" name="Google Shape;1290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91" name="Google Shape;1291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97" name="Google Shape;1297;p9"/>
            <p:cNvGrpSpPr/>
            <p:nvPr/>
          </p:nvGrpSpPr>
          <p:grpSpPr>
            <a:xfrm>
              <a:off x="1284581" y="3841828"/>
              <a:ext cx="424322" cy="335712"/>
              <a:chOff x="4414850" y="3021000"/>
              <a:chExt cx="1302400" cy="1030425"/>
            </a:xfrm>
          </p:grpSpPr>
          <p:sp>
            <p:nvSpPr>
              <p:cNvPr id="1298" name="Google Shape;1298;p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9"/>
            <p:cNvGrpSpPr/>
            <p:nvPr/>
          </p:nvGrpSpPr>
          <p:grpSpPr>
            <a:xfrm rot="5400000">
              <a:off x="271838" y="376254"/>
              <a:ext cx="424322" cy="335712"/>
              <a:chOff x="4414850" y="3021000"/>
              <a:chExt cx="1302400" cy="1030425"/>
            </a:xfrm>
          </p:grpSpPr>
          <p:sp>
            <p:nvSpPr>
              <p:cNvPr id="1301" name="Google Shape;1301;p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9"/>
            <p:cNvGrpSpPr/>
            <p:nvPr/>
          </p:nvGrpSpPr>
          <p:grpSpPr>
            <a:xfrm rot="10800000">
              <a:off x="818704" y="1011645"/>
              <a:ext cx="424413" cy="370488"/>
              <a:chOff x="2133000" y="1731619"/>
              <a:chExt cx="1164050" cy="1016150"/>
            </a:xfrm>
          </p:grpSpPr>
          <p:grpSp>
            <p:nvGrpSpPr>
              <p:cNvPr id="1304" name="Google Shape;1304;p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1305" name="Google Shape;1305;p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2" name="Google Shape;1312;p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1313" name="Google Shape;1313;p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0" name="Google Shape;1320;p9"/>
            <p:cNvGrpSpPr/>
            <p:nvPr/>
          </p:nvGrpSpPr>
          <p:grpSpPr>
            <a:xfrm rot="10800000">
              <a:off x="1188400" y="1866907"/>
              <a:ext cx="424338" cy="323264"/>
              <a:chOff x="2213900" y="503525"/>
              <a:chExt cx="1369275" cy="1043125"/>
            </a:xfrm>
          </p:grpSpPr>
          <p:sp>
            <p:nvSpPr>
              <p:cNvPr id="1321" name="Google Shape;1321;p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9"/>
            <p:cNvGrpSpPr/>
            <p:nvPr/>
          </p:nvGrpSpPr>
          <p:grpSpPr>
            <a:xfrm rot="10800000">
              <a:off x="2995807" y="382484"/>
              <a:ext cx="424338" cy="323264"/>
              <a:chOff x="2213900" y="503525"/>
              <a:chExt cx="1369275" cy="1043125"/>
            </a:xfrm>
          </p:grpSpPr>
          <p:sp>
            <p:nvSpPr>
              <p:cNvPr id="1324" name="Google Shape;1324;p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9"/>
            <p:cNvGrpSpPr/>
            <p:nvPr/>
          </p:nvGrpSpPr>
          <p:grpSpPr>
            <a:xfrm rot="10800000">
              <a:off x="1290195" y="4576971"/>
              <a:ext cx="424423" cy="381701"/>
              <a:chOff x="882850" y="2647922"/>
              <a:chExt cx="1064250" cy="957125"/>
            </a:xfrm>
          </p:grpSpPr>
          <p:grpSp>
            <p:nvGrpSpPr>
              <p:cNvPr id="1327" name="Google Shape;1327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328" name="Google Shape;132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0" name="Google Shape;1330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331" name="Google Shape;1331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33" name="Google Shape;1333;p9"/>
            <p:cNvGrpSpPr/>
            <p:nvPr/>
          </p:nvGrpSpPr>
          <p:grpSpPr>
            <a:xfrm rot="10800000">
              <a:off x="1839642" y="184840"/>
              <a:ext cx="424423" cy="381701"/>
              <a:chOff x="882850" y="2647922"/>
              <a:chExt cx="1064250" cy="957125"/>
            </a:xfrm>
          </p:grpSpPr>
          <p:grpSp>
            <p:nvGrpSpPr>
              <p:cNvPr id="1334" name="Google Shape;1334;p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335" name="Google Shape;1335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7" name="Google Shape;1337;p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338" name="Google Shape;1338;p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40" name="Google Shape;1340;p9"/>
            <p:cNvGrpSpPr/>
            <p:nvPr/>
          </p:nvGrpSpPr>
          <p:grpSpPr>
            <a:xfrm>
              <a:off x="4345457" y="4412750"/>
              <a:ext cx="424347" cy="431480"/>
              <a:chOff x="4023775" y="1855149"/>
              <a:chExt cx="1174825" cy="1194575"/>
            </a:xfrm>
          </p:grpSpPr>
          <p:grpSp>
            <p:nvGrpSpPr>
              <p:cNvPr id="1341" name="Google Shape;1341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342" name="Google Shape;1342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8" name="Google Shape;1348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349" name="Google Shape;1349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5" name="Google Shape;1355;p9"/>
            <p:cNvGrpSpPr/>
            <p:nvPr/>
          </p:nvGrpSpPr>
          <p:grpSpPr>
            <a:xfrm rot="10800000">
              <a:off x="225599" y="1997553"/>
              <a:ext cx="424347" cy="431480"/>
              <a:chOff x="4023775" y="1855149"/>
              <a:chExt cx="1174825" cy="1194575"/>
            </a:xfrm>
          </p:grpSpPr>
          <p:grpSp>
            <p:nvGrpSpPr>
              <p:cNvPr id="1356" name="Google Shape;1356;p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357" name="Google Shape;1357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3" name="Google Shape;1363;p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364" name="Google Shape;1364;p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70" name="Google Shape;1370;p9"/>
          <p:cNvSpPr txBox="1">
            <a:spLocks noGrp="1"/>
          </p:cNvSpPr>
          <p:nvPr>
            <p:ph type="subTitle" idx="1"/>
          </p:nvPr>
        </p:nvSpPr>
        <p:spPr>
          <a:xfrm>
            <a:off x="2165475" y="2334410"/>
            <a:ext cx="48129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71" name="Google Shape;1371;p9"/>
          <p:cNvSpPr txBox="1">
            <a:spLocks noGrp="1"/>
          </p:cNvSpPr>
          <p:nvPr>
            <p:ph type="title"/>
          </p:nvPr>
        </p:nvSpPr>
        <p:spPr>
          <a:xfrm>
            <a:off x="2165625" y="1578410"/>
            <a:ext cx="48129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13"/>
          <p:cNvGrpSpPr/>
          <p:nvPr/>
        </p:nvGrpSpPr>
        <p:grpSpPr>
          <a:xfrm>
            <a:off x="243915" y="90313"/>
            <a:ext cx="8659976" cy="4962875"/>
            <a:chOff x="243915" y="90313"/>
            <a:chExt cx="8659976" cy="4962875"/>
          </a:xfrm>
        </p:grpSpPr>
        <p:grpSp>
          <p:nvGrpSpPr>
            <p:cNvPr id="1642" name="Google Shape;1642;p13"/>
            <p:cNvGrpSpPr/>
            <p:nvPr/>
          </p:nvGrpSpPr>
          <p:grpSpPr>
            <a:xfrm flipH="1">
              <a:off x="243915" y="4172908"/>
              <a:ext cx="424338" cy="323264"/>
              <a:chOff x="2213900" y="503525"/>
              <a:chExt cx="1369275" cy="1043125"/>
            </a:xfrm>
          </p:grpSpPr>
          <p:sp>
            <p:nvSpPr>
              <p:cNvPr id="1643" name="Google Shape;1643;p13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5" name="Google Shape;1645;p13"/>
            <p:cNvGrpSpPr/>
            <p:nvPr/>
          </p:nvGrpSpPr>
          <p:grpSpPr>
            <a:xfrm flipH="1">
              <a:off x="1337145" y="4649376"/>
              <a:ext cx="424423" cy="381701"/>
              <a:chOff x="882850" y="2647922"/>
              <a:chExt cx="1064250" cy="957125"/>
            </a:xfrm>
          </p:grpSpPr>
          <p:grpSp>
            <p:nvGrpSpPr>
              <p:cNvPr id="1646" name="Google Shape;1646;p13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647" name="Google Shape;1647;p1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9" name="Google Shape;1649;p13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650" name="Google Shape;1650;p1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2" name="Google Shape;1652;p13"/>
            <p:cNvGrpSpPr/>
            <p:nvPr/>
          </p:nvGrpSpPr>
          <p:grpSpPr>
            <a:xfrm>
              <a:off x="6586124" y="345874"/>
              <a:ext cx="424347" cy="431480"/>
              <a:chOff x="4023775" y="1855149"/>
              <a:chExt cx="1174825" cy="1194575"/>
            </a:xfrm>
          </p:grpSpPr>
          <p:grpSp>
            <p:nvGrpSpPr>
              <p:cNvPr id="1653" name="Google Shape;1653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54" name="Google Shape;1654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0" name="Google Shape;1660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661" name="Google Shape;1661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3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67" name="Google Shape;1667;p13"/>
            <p:cNvGrpSpPr/>
            <p:nvPr/>
          </p:nvGrpSpPr>
          <p:grpSpPr>
            <a:xfrm>
              <a:off x="8479544" y="1224264"/>
              <a:ext cx="424347" cy="431480"/>
              <a:chOff x="4023775" y="1855149"/>
              <a:chExt cx="1174825" cy="1194575"/>
            </a:xfrm>
          </p:grpSpPr>
          <p:grpSp>
            <p:nvGrpSpPr>
              <p:cNvPr id="1668" name="Google Shape;1668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69" name="Google Shape;1669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5" name="Google Shape;1675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676" name="Google Shape;1676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82" name="Google Shape;1682;p13"/>
            <p:cNvGrpSpPr/>
            <p:nvPr/>
          </p:nvGrpSpPr>
          <p:grpSpPr>
            <a:xfrm rot="1799742">
              <a:off x="7830959" y="173908"/>
              <a:ext cx="424377" cy="335756"/>
              <a:chOff x="4414850" y="3021000"/>
              <a:chExt cx="1302400" cy="1030425"/>
            </a:xfrm>
          </p:grpSpPr>
          <p:sp>
            <p:nvSpPr>
              <p:cNvPr id="1683" name="Google Shape;1683;p13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5" name="Google Shape;1685;p13"/>
            <p:cNvGrpSpPr/>
            <p:nvPr/>
          </p:nvGrpSpPr>
          <p:grpSpPr>
            <a:xfrm rot="-2700000">
              <a:off x="8307494" y="4462809"/>
              <a:ext cx="424367" cy="335748"/>
              <a:chOff x="4414850" y="3021000"/>
              <a:chExt cx="1302400" cy="1030425"/>
            </a:xfrm>
          </p:grpSpPr>
          <p:sp>
            <p:nvSpPr>
              <p:cNvPr id="1686" name="Google Shape;1686;p13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8" name="Google Shape;1688;p13"/>
            <p:cNvGrpSpPr/>
            <p:nvPr/>
          </p:nvGrpSpPr>
          <p:grpSpPr>
            <a:xfrm>
              <a:off x="7177441" y="4729923"/>
              <a:ext cx="424338" cy="323264"/>
              <a:chOff x="2213900" y="503525"/>
              <a:chExt cx="1369275" cy="1043125"/>
            </a:xfrm>
          </p:grpSpPr>
          <p:sp>
            <p:nvSpPr>
              <p:cNvPr id="1689" name="Google Shape;1689;p13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>
              <a:off x="5396788" y="150940"/>
              <a:ext cx="424347" cy="431480"/>
              <a:chOff x="4023775" y="1855149"/>
              <a:chExt cx="1174825" cy="1194575"/>
            </a:xfrm>
          </p:grpSpPr>
          <p:grpSp>
            <p:nvGrpSpPr>
              <p:cNvPr id="1692" name="Google Shape;1692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93" name="Google Shape;1693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9" name="Google Shape;1699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00" name="Google Shape;1700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3"/>
            <p:cNvGrpSpPr/>
            <p:nvPr/>
          </p:nvGrpSpPr>
          <p:grpSpPr>
            <a:xfrm>
              <a:off x="8479534" y="3299456"/>
              <a:ext cx="424347" cy="431480"/>
              <a:chOff x="4023775" y="1855149"/>
              <a:chExt cx="1174825" cy="1194575"/>
            </a:xfrm>
          </p:grpSpPr>
          <p:grpSp>
            <p:nvGrpSpPr>
              <p:cNvPr id="1707" name="Google Shape;1707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708" name="Google Shape;1708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4" name="Google Shape;1714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15" name="Google Shape;1715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21" name="Google Shape;1721;p13"/>
          <p:cNvSpPr txBox="1">
            <a:spLocks noGrp="1"/>
          </p:cNvSpPr>
          <p:nvPr>
            <p:ph type="title" hasCustomPrompt="1"/>
          </p:nvPr>
        </p:nvSpPr>
        <p:spPr>
          <a:xfrm>
            <a:off x="800431" y="171742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2" name="Google Shape;1722;p13"/>
          <p:cNvSpPr txBox="1">
            <a:spLocks noGrp="1"/>
          </p:cNvSpPr>
          <p:nvPr>
            <p:ph type="subTitle" idx="1"/>
          </p:nvPr>
        </p:nvSpPr>
        <p:spPr>
          <a:xfrm>
            <a:off x="1695210" y="1497731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3" name="Google Shape;1723;p13"/>
          <p:cNvSpPr txBox="1">
            <a:spLocks noGrp="1"/>
          </p:cNvSpPr>
          <p:nvPr>
            <p:ph type="subTitle" idx="2"/>
          </p:nvPr>
        </p:nvSpPr>
        <p:spPr>
          <a:xfrm>
            <a:off x="1695210" y="1836784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24" name="Google Shape;1724;p13"/>
          <p:cNvSpPr txBox="1">
            <a:spLocks noGrp="1"/>
          </p:cNvSpPr>
          <p:nvPr>
            <p:ph type="title" idx="3" hasCustomPrompt="1"/>
          </p:nvPr>
        </p:nvSpPr>
        <p:spPr>
          <a:xfrm>
            <a:off x="800431" y="320492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4"/>
          </p:nvPr>
        </p:nvSpPr>
        <p:spPr>
          <a:xfrm>
            <a:off x="1695210" y="2994597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5"/>
          </p:nvPr>
        </p:nvSpPr>
        <p:spPr>
          <a:xfrm>
            <a:off x="1695210" y="3333650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27" name="Google Shape;1727;p13"/>
          <p:cNvSpPr txBox="1">
            <a:spLocks noGrp="1"/>
          </p:cNvSpPr>
          <p:nvPr>
            <p:ph type="title" idx="6" hasCustomPrompt="1"/>
          </p:nvPr>
        </p:nvSpPr>
        <p:spPr>
          <a:xfrm>
            <a:off x="4694382" y="171742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7"/>
          </p:nvPr>
        </p:nvSpPr>
        <p:spPr>
          <a:xfrm>
            <a:off x="5589164" y="1497731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8"/>
          </p:nvPr>
        </p:nvSpPr>
        <p:spPr>
          <a:xfrm>
            <a:off x="5589164" y="1836778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30" name="Google Shape;1730;p13"/>
          <p:cNvSpPr txBox="1">
            <a:spLocks noGrp="1"/>
          </p:cNvSpPr>
          <p:nvPr>
            <p:ph type="title" idx="9"/>
          </p:nvPr>
        </p:nvSpPr>
        <p:spPr>
          <a:xfrm>
            <a:off x="721913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4389" y="320492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32" name="Google Shape;1732;p13"/>
          <p:cNvSpPr txBox="1">
            <a:spLocks noGrp="1"/>
          </p:cNvSpPr>
          <p:nvPr>
            <p:ph type="subTitle" idx="14"/>
          </p:nvPr>
        </p:nvSpPr>
        <p:spPr>
          <a:xfrm>
            <a:off x="5589164" y="2994585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33" name="Google Shape;1733;p13"/>
          <p:cNvSpPr txBox="1">
            <a:spLocks noGrp="1"/>
          </p:cNvSpPr>
          <p:nvPr>
            <p:ph type="subTitle" idx="15"/>
          </p:nvPr>
        </p:nvSpPr>
        <p:spPr>
          <a:xfrm>
            <a:off x="5589164" y="3333650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7"/>
          <p:cNvSpPr txBox="1">
            <a:spLocks noGrp="1"/>
          </p:cNvSpPr>
          <p:nvPr>
            <p:ph type="title" hasCustomPrompt="1"/>
          </p:nvPr>
        </p:nvSpPr>
        <p:spPr>
          <a:xfrm>
            <a:off x="1428791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8" name="Google Shape;2088;p17"/>
          <p:cNvSpPr txBox="1">
            <a:spLocks noGrp="1"/>
          </p:cNvSpPr>
          <p:nvPr>
            <p:ph type="subTitle" idx="1"/>
          </p:nvPr>
        </p:nvSpPr>
        <p:spPr>
          <a:xfrm>
            <a:off x="727841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89" name="Google Shape;2089;p17"/>
          <p:cNvSpPr txBox="1">
            <a:spLocks noGrp="1"/>
          </p:cNvSpPr>
          <p:nvPr>
            <p:ph type="subTitle" idx="2"/>
          </p:nvPr>
        </p:nvSpPr>
        <p:spPr>
          <a:xfrm>
            <a:off x="727841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0" name="Google Shape;2090;p17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1" name="Google Shape;2091;p17"/>
          <p:cNvSpPr txBox="1">
            <a:spLocks noGrp="1"/>
          </p:cNvSpPr>
          <p:nvPr>
            <p:ph type="subTitle" idx="4"/>
          </p:nvPr>
        </p:nvSpPr>
        <p:spPr>
          <a:xfrm>
            <a:off x="3428100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92" name="Google Shape;2092;p17"/>
          <p:cNvSpPr txBox="1">
            <a:spLocks noGrp="1"/>
          </p:cNvSpPr>
          <p:nvPr>
            <p:ph type="subTitle" idx="5"/>
          </p:nvPr>
        </p:nvSpPr>
        <p:spPr>
          <a:xfrm>
            <a:off x="3428100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3" name="Google Shape;2093;p17"/>
          <p:cNvSpPr txBox="1">
            <a:spLocks noGrp="1"/>
          </p:cNvSpPr>
          <p:nvPr>
            <p:ph type="title" idx="6" hasCustomPrompt="1"/>
          </p:nvPr>
        </p:nvSpPr>
        <p:spPr>
          <a:xfrm>
            <a:off x="6829309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4" name="Google Shape;2094;p17"/>
          <p:cNvSpPr txBox="1">
            <a:spLocks noGrp="1"/>
          </p:cNvSpPr>
          <p:nvPr>
            <p:ph type="subTitle" idx="7"/>
          </p:nvPr>
        </p:nvSpPr>
        <p:spPr>
          <a:xfrm>
            <a:off x="6128359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95" name="Google Shape;2095;p17"/>
          <p:cNvSpPr txBox="1">
            <a:spLocks noGrp="1"/>
          </p:cNvSpPr>
          <p:nvPr>
            <p:ph type="subTitle" idx="8"/>
          </p:nvPr>
        </p:nvSpPr>
        <p:spPr>
          <a:xfrm>
            <a:off x="6128359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6" name="Google Shape;2096;p17"/>
          <p:cNvSpPr txBox="1">
            <a:spLocks noGrp="1"/>
          </p:cNvSpPr>
          <p:nvPr>
            <p:ph type="title" idx="9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097" name="Google Shape;2097;p17"/>
          <p:cNvGrpSpPr/>
          <p:nvPr/>
        </p:nvGrpSpPr>
        <p:grpSpPr>
          <a:xfrm>
            <a:off x="227759" y="1180953"/>
            <a:ext cx="8629371" cy="3796451"/>
            <a:chOff x="227759" y="1180953"/>
            <a:chExt cx="8629371" cy="3796451"/>
          </a:xfrm>
        </p:grpSpPr>
        <p:grpSp>
          <p:nvGrpSpPr>
            <p:cNvPr id="2098" name="Google Shape;2098;p17"/>
            <p:cNvGrpSpPr/>
            <p:nvPr/>
          </p:nvGrpSpPr>
          <p:grpSpPr>
            <a:xfrm>
              <a:off x="8432792" y="3814039"/>
              <a:ext cx="424338" cy="323264"/>
              <a:chOff x="2213900" y="503525"/>
              <a:chExt cx="1369275" cy="1043125"/>
            </a:xfrm>
          </p:grpSpPr>
          <p:sp>
            <p:nvSpPr>
              <p:cNvPr id="2099" name="Google Shape;2099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1" name="Google Shape;2101;p17"/>
            <p:cNvGrpSpPr/>
            <p:nvPr/>
          </p:nvGrpSpPr>
          <p:grpSpPr>
            <a:xfrm>
              <a:off x="7050557" y="4461074"/>
              <a:ext cx="424338" cy="323264"/>
              <a:chOff x="2213900" y="503525"/>
              <a:chExt cx="1369275" cy="1043125"/>
            </a:xfrm>
          </p:grpSpPr>
          <p:sp>
            <p:nvSpPr>
              <p:cNvPr id="2102" name="Google Shape;2102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17"/>
            <p:cNvGrpSpPr/>
            <p:nvPr/>
          </p:nvGrpSpPr>
          <p:grpSpPr>
            <a:xfrm>
              <a:off x="5668239" y="4066070"/>
              <a:ext cx="424423" cy="381701"/>
              <a:chOff x="882850" y="2647922"/>
              <a:chExt cx="1064250" cy="957125"/>
            </a:xfrm>
          </p:grpSpPr>
          <p:grpSp>
            <p:nvGrpSpPr>
              <p:cNvPr id="2105" name="Google Shape;2105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06" name="Google Shape;210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8" name="Google Shape;2108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09" name="Google Shape;2109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1" name="Google Shape;2111;p17"/>
            <p:cNvGrpSpPr/>
            <p:nvPr/>
          </p:nvGrpSpPr>
          <p:grpSpPr>
            <a:xfrm>
              <a:off x="4285920" y="4595703"/>
              <a:ext cx="424423" cy="381701"/>
              <a:chOff x="882850" y="2647922"/>
              <a:chExt cx="1064250" cy="957125"/>
            </a:xfrm>
          </p:grpSpPr>
          <p:grpSp>
            <p:nvGrpSpPr>
              <p:cNvPr id="2112" name="Google Shape;2112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13" name="Google Shape;211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5" name="Google Shape;2115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16" name="Google Shape;211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8" name="Google Shape;2118;p17"/>
            <p:cNvGrpSpPr/>
            <p:nvPr/>
          </p:nvGrpSpPr>
          <p:grpSpPr>
            <a:xfrm flipH="1">
              <a:off x="8271674" y="1341313"/>
              <a:ext cx="424423" cy="381701"/>
              <a:chOff x="882850" y="2647922"/>
              <a:chExt cx="1064250" cy="957125"/>
            </a:xfrm>
          </p:grpSpPr>
          <p:grpSp>
            <p:nvGrpSpPr>
              <p:cNvPr id="2119" name="Google Shape;2119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20" name="Google Shape;2120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23" name="Google Shape;212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25" name="Google Shape;2125;p17"/>
            <p:cNvGrpSpPr/>
            <p:nvPr/>
          </p:nvGrpSpPr>
          <p:grpSpPr>
            <a:xfrm rot="5400000" flipH="1">
              <a:off x="183454" y="4181594"/>
              <a:ext cx="424322" cy="335712"/>
              <a:chOff x="4414850" y="3021000"/>
              <a:chExt cx="1302400" cy="1030425"/>
            </a:xfrm>
          </p:grpSpPr>
          <p:sp>
            <p:nvSpPr>
              <p:cNvPr id="2126" name="Google Shape;2126;p17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 flipH="1">
              <a:off x="2903686" y="4461063"/>
              <a:ext cx="424338" cy="323264"/>
              <a:chOff x="2213900" y="503525"/>
              <a:chExt cx="1369275" cy="1043125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17"/>
            <p:cNvGrpSpPr/>
            <p:nvPr/>
          </p:nvGrpSpPr>
          <p:grpSpPr>
            <a:xfrm flipH="1">
              <a:off x="1521367" y="4431857"/>
              <a:ext cx="424423" cy="381701"/>
              <a:chOff x="882850" y="2647922"/>
              <a:chExt cx="1064250" cy="957125"/>
            </a:xfrm>
          </p:grpSpPr>
          <p:grpSp>
            <p:nvGrpSpPr>
              <p:cNvPr id="2132" name="Google Shape;2132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33" name="Google Shape;213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5" name="Google Shape;2135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36" name="Google Shape;213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38" name="Google Shape;2138;p17"/>
            <p:cNvGrpSpPr/>
            <p:nvPr/>
          </p:nvGrpSpPr>
          <p:grpSpPr>
            <a:xfrm flipH="1">
              <a:off x="708277" y="1180953"/>
              <a:ext cx="424347" cy="431480"/>
              <a:chOff x="4023775" y="1855149"/>
              <a:chExt cx="1174825" cy="1194575"/>
            </a:xfrm>
          </p:grpSpPr>
          <p:grpSp>
            <p:nvGrpSpPr>
              <p:cNvPr id="2139" name="Google Shape;2139;p1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140" name="Google Shape;2140;p1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1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6" name="Google Shape;2146;p1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147" name="Google Shape;2147;p1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7"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21"/>
          <p:cNvSpPr txBox="1">
            <a:spLocks noGrp="1"/>
          </p:cNvSpPr>
          <p:nvPr>
            <p:ph type="body" idx="1"/>
          </p:nvPr>
        </p:nvSpPr>
        <p:spPr>
          <a:xfrm>
            <a:off x="826104" y="1354150"/>
            <a:ext cx="4344000" cy="2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75" name="Google Shape;2475;p21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476" name="Google Shape;2476;p21"/>
          <p:cNvGrpSpPr/>
          <p:nvPr/>
        </p:nvGrpSpPr>
        <p:grpSpPr>
          <a:xfrm>
            <a:off x="210576" y="121552"/>
            <a:ext cx="8722847" cy="4900397"/>
            <a:chOff x="210576" y="121552"/>
            <a:chExt cx="8722847" cy="4900397"/>
          </a:xfrm>
        </p:grpSpPr>
        <p:grpSp>
          <p:nvGrpSpPr>
            <p:cNvPr id="2477" name="Google Shape;2477;p21"/>
            <p:cNvGrpSpPr/>
            <p:nvPr/>
          </p:nvGrpSpPr>
          <p:grpSpPr>
            <a:xfrm>
              <a:off x="5671993" y="330546"/>
              <a:ext cx="424423" cy="381701"/>
              <a:chOff x="882850" y="2647922"/>
              <a:chExt cx="1064250" cy="957125"/>
            </a:xfrm>
          </p:grpSpPr>
          <p:grpSp>
            <p:nvGrpSpPr>
              <p:cNvPr id="2478" name="Google Shape;2478;p21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479" name="Google Shape;2479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1" name="Google Shape;2481;p21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482" name="Google Shape;2482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84" name="Google Shape;2484;p21"/>
            <p:cNvGrpSpPr/>
            <p:nvPr/>
          </p:nvGrpSpPr>
          <p:grpSpPr>
            <a:xfrm>
              <a:off x="8509077" y="1134377"/>
              <a:ext cx="424347" cy="431480"/>
              <a:chOff x="4023775" y="1855149"/>
              <a:chExt cx="1174825" cy="1194575"/>
            </a:xfrm>
          </p:grpSpPr>
          <p:grpSp>
            <p:nvGrpSpPr>
              <p:cNvPr id="2485" name="Google Shape;2485;p21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86" name="Google Shape;2486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2" name="Google Shape;2492;p21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93" name="Google Shape;2493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99" name="Google Shape;2499;p21"/>
            <p:cNvGrpSpPr/>
            <p:nvPr/>
          </p:nvGrpSpPr>
          <p:grpSpPr>
            <a:xfrm>
              <a:off x="6916117" y="740086"/>
              <a:ext cx="424322" cy="335712"/>
              <a:chOff x="4414850" y="3021000"/>
              <a:chExt cx="1302400" cy="1030425"/>
            </a:xfrm>
          </p:grpSpPr>
          <p:sp>
            <p:nvSpPr>
              <p:cNvPr id="2500" name="Google Shape;2500;p21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21"/>
            <p:cNvGrpSpPr/>
            <p:nvPr/>
          </p:nvGrpSpPr>
          <p:grpSpPr>
            <a:xfrm rot="5400000">
              <a:off x="8509079" y="3781831"/>
              <a:ext cx="424338" cy="323264"/>
              <a:chOff x="2213900" y="503525"/>
              <a:chExt cx="1369275" cy="1043125"/>
            </a:xfrm>
          </p:grpSpPr>
          <p:sp>
            <p:nvSpPr>
              <p:cNvPr id="2503" name="Google Shape;2503;p21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1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5" name="Google Shape;2505;p21"/>
            <p:cNvGrpSpPr/>
            <p:nvPr/>
          </p:nvGrpSpPr>
          <p:grpSpPr>
            <a:xfrm>
              <a:off x="6916109" y="4428838"/>
              <a:ext cx="424338" cy="323264"/>
              <a:chOff x="2213900" y="503525"/>
              <a:chExt cx="1369275" cy="1043125"/>
            </a:xfrm>
          </p:grpSpPr>
          <p:sp>
            <p:nvSpPr>
              <p:cNvPr id="2506" name="Google Shape;2506;p21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1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8" name="Google Shape;2508;p21"/>
            <p:cNvGrpSpPr/>
            <p:nvPr/>
          </p:nvGrpSpPr>
          <p:grpSpPr>
            <a:xfrm>
              <a:off x="5757260" y="4563447"/>
              <a:ext cx="424423" cy="381701"/>
              <a:chOff x="882850" y="2647922"/>
              <a:chExt cx="1064250" cy="957125"/>
            </a:xfrm>
          </p:grpSpPr>
          <p:grpSp>
            <p:nvGrpSpPr>
              <p:cNvPr id="2509" name="Google Shape;2509;p21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510" name="Google Shape;2510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2" name="Google Shape;2512;p21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513" name="Google Shape;2513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15" name="Google Shape;2515;p21"/>
            <p:cNvGrpSpPr/>
            <p:nvPr/>
          </p:nvGrpSpPr>
          <p:grpSpPr>
            <a:xfrm>
              <a:off x="8074888" y="4563442"/>
              <a:ext cx="424423" cy="381701"/>
              <a:chOff x="882850" y="2647922"/>
              <a:chExt cx="1064250" cy="957125"/>
            </a:xfrm>
          </p:grpSpPr>
          <p:grpSp>
            <p:nvGrpSpPr>
              <p:cNvPr id="2516" name="Google Shape;2516;p21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517" name="Google Shape;2517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9" name="Google Shape;2519;p21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520" name="Google Shape;2520;p21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21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22" name="Google Shape;2522;p21"/>
            <p:cNvGrpSpPr/>
            <p:nvPr/>
          </p:nvGrpSpPr>
          <p:grpSpPr>
            <a:xfrm>
              <a:off x="8050758" y="121552"/>
              <a:ext cx="424347" cy="431480"/>
              <a:chOff x="4023775" y="1855149"/>
              <a:chExt cx="1174825" cy="1194575"/>
            </a:xfrm>
          </p:grpSpPr>
          <p:grpSp>
            <p:nvGrpSpPr>
              <p:cNvPr id="2523" name="Google Shape;2523;p21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524" name="Google Shape;2524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0" name="Google Shape;2530;p21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531" name="Google Shape;2531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37" name="Google Shape;2537;p21"/>
            <p:cNvGrpSpPr/>
            <p:nvPr/>
          </p:nvGrpSpPr>
          <p:grpSpPr>
            <a:xfrm flipH="1">
              <a:off x="210576" y="4405218"/>
              <a:ext cx="424413" cy="370488"/>
              <a:chOff x="2133000" y="1731619"/>
              <a:chExt cx="1164050" cy="1016150"/>
            </a:xfrm>
          </p:grpSpPr>
          <p:grpSp>
            <p:nvGrpSpPr>
              <p:cNvPr id="2538" name="Google Shape;2538;p21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2539" name="Google Shape;2539;p21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21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21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21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21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21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21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6" name="Google Shape;2546;p21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2547" name="Google Shape;2547;p21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21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21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21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21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21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21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54" name="Google Shape;2554;p21"/>
            <p:cNvGrpSpPr/>
            <p:nvPr/>
          </p:nvGrpSpPr>
          <p:grpSpPr>
            <a:xfrm flipH="1">
              <a:off x="1223146" y="4590468"/>
              <a:ext cx="424347" cy="431480"/>
              <a:chOff x="4023775" y="1855149"/>
              <a:chExt cx="1174825" cy="1194575"/>
            </a:xfrm>
          </p:grpSpPr>
          <p:grpSp>
            <p:nvGrpSpPr>
              <p:cNvPr id="2555" name="Google Shape;2555;p21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556" name="Google Shape;2556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2" name="Google Shape;2562;p21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563" name="Google Shape;2563;p21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21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21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21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21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21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"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22"/>
          <p:cNvSpPr txBox="1">
            <a:spLocks noGrp="1"/>
          </p:cNvSpPr>
          <p:nvPr>
            <p:ph type="subTitle" idx="1"/>
          </p:nvPr>
        </p:nvSpPr>
        <p:spPr>
          <a:xfrm>
            <a:off x="4849996" y="2000745"/>
            <a:ext cx="2890800" cy="15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571" name="Google Shape;2571;p22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572" name="Google Shape;2572;p22"/>
          <p:cNvGrpSpPr/>
          <p:nvPr/>
        </p:nvGrpSpPr>
        <p:grpSpPr>
          <a:xfrm>
            <a:off x="260940" y="369382"/>
            <a:ext cx="8622119" cy="4404736"/>
            <a:chOff x="260940" y="357856"/>
            <a:chExt cx="8622119" cy="4404736"/>
          </a:xfrm>
        </p:grpSpPr>
        <p:grpSp>
          <p:nvGrpSpPr>
            <p:cNvPr id="2573" name="Google Shape;2573;p22"/>
            <p:cNvGrpSpPr/>
            <p:nvPr/>
          </p:nvGrpSpPr>
          <p:grpSpPr>
            <a:xfrm>
              <a:off x="8458637" y="2372513"/>
              <a:ext cx="424423" cy="381701"/>
              <a:chOff x="882850" y="2647922"/>
              <a:chExt cx="1064250" cy="957125"/>
            </a:xfrm>
          </p:grpSpPr>
          <p:grpSp>
            <p:nvGrpSpPr>
              <p:cNvPr id="2574" name="Google Shape;2574;p2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575" name="Google Shape;2575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7" name="Google Shape;2577;p2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578" name="Google Shape;2578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80" name="Google Shape;2580;p22"/>
            <p:cNvGrpSpPr/>
            <p:nvPr/>
          </p:nvGrpSpPr>
          <p:grpSpPr>
            <a:xfrm>
              <a:off x="7290599" y="357856"/>
              <a:ext cx="424322" cy="335712"/>
              <a:chOff x="4414850" y="3021000"/>
              <a:chExt cx="1302400" cy="1030425"/>
            </a:xfrm>
          </p:grpSpPr>
          <p:sp>
            <p:nvSpPr>
              <p:cNvPr id="2581" name="Google Shape;2581;p2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3" name="Google Shape;2583;p22"/>
            <p:cNvGrpSpPr/>
            <p:nvPr/>
          </p:nvGrpSpPr>
          <p:grpSpPr>
            <a:xfrm>
              <a:off x="6842504" y="4433159"/>
              <a:ext cx="424338" cy="323264"/>
              <a:chOff x="2213900" y="503525"/>
              <a:chExt cx="1369275" cy="1043125"/>
            </a:xfrm>
          </p:grpSpPr>
          <p:sp>
            <p:nvSpPr>
              <p:cNvPr id="2584" name="Google Shape;2584;p2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6" name="Google Shape;2586;p22"/>
            <p:cNvGrpSpPr/>
            <p:nvPr/>
          </p:nvGrpSpPr>
          <p:grpSpPr>
            <a:xfrm>
              <a:off x="8183530" y="1342190"/>
              <a:ext cx="424423" cy="381701"/>
              <a:chOff x="882850" y="2647922"/>
              <a:chExt cx="1064250" cy="957125"/>
            </a:xfrm>
          </p:grpSpPr>
          <p:grpSp>
            <p:nvGrpSpPr>
              <p:cNvPr id="2587" name="Google Shape;2587;p2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588" name="Google Shape;2588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0" name="Google Shape;2590;p2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591" name="Google Shape;2591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93" name="Google Shape;2593;p22"/>
            <p:cNvGrpSpPr/>
            <p:nvPr/>
          </p:nvGrpSpPr>
          <p:grpSpPr>
            <a:xfrm>
              <a:off x="8078529" y="3402836"/>
              <a:ext cx="424423" cy="381701"/>
              <a:chOff x="882850" y="2647922"/>
              <a:chExt cx="1064250" cy="957125"/>
            </a:xfrm>
          </p:grpSpPr>
          <p:grpSp>
            <p:nvGrpSpPr>
              <p:cNvPr id="2594" name="Google Shape;2594;p2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595" name="Google Shape;2595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7" name="Google Shape;2597;p2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598" name="Google Shape;2598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00" name="Google Shape;2600;p22"/>
            <p:cNvGrpSpPr/>
            <p:nvPr/>
          </p:nvGrpSpPr>
          <p:grpSpPr>
            <a:xfrm flipH="1">
              <a:off x="639567" y="1208808"/>
              <a:ext cx="424347" cy="431480"/>
              <a:chOff x="4023775" y="1855149"/>
              <a:chExt cx="1174825" cy="1194575"/>
            </a:xfrm>
          </p:grpSpPr>
          <p:grpSp>
            <p:nvGrpSpPr>
              <p:cNvPr id="2601" name="Google Shape;2601;p2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602" name="Google Shape;2602;p2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2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2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2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2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2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8" name="Google Shape;2608;p2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609" name="Google Shape;2609;p2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2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2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2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2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2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15" name="Google Shape;2615;p22"/>
            <p:cNvGrpSpPr/>
            <p:nvPr/>
          </p:nvGrpSpPr>
          <p:grpSpPr>
            <a:xfrm flipH="1">
              <a:off x="901721" y="4380891"/>
              <a:ext cx="424423" cy="381701"/>
              <a:chOff x="882850" y="2647922"/>
              <a:chExt cx="1064250" cy="957125"/>
            </a:xfrm>
          </p:grpSpPr>
          <p:grpSp>
            <p:nvGrpSpPr>
              <p:cNvPr id="2616" name="Google Shape;2616;p2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617" name="Google Shape;2617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9" name="Google Shape;2619;p2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620" name="Google Shape;2620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22" name="Google Shape;2622;p22"/>
            <p:cNvGrpSpPr/>
            <p:nvPr/>
          </p:nvGrpSpPr>
          <p:grpSpPr>
            <a:xfrm flipH="1">
              <a:off x="260940" y="2794849"/>
              <a:ext cx="424347" cy="431480"/>
              <a:chOff x="4023775" y="1855149"/>
              <a:chExt cx="1174825" cy="1194575"/>
            </a:xfrm>
          </p:grpSpPr>
          <p:grpSp>
            <p:nvGrpSpPr>
              <p:cNvPr id="2623" name="Google Shape;2623;p2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624" name="Google Shape;2624;p2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2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2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2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2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2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0" name="Google Shape;2630;p2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631" name="Google Shape;2631;p2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2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2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2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2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2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37" name="Google Shape;2637;p22"/>
            <p:cNvGrpSpPr/>
            <p:nvPr/>
          </p:nvGrpSpPr>
          <p:grpSpPr>
            <a:xfrm rot="10800000">
              <a:off x="5606382" y="4159038"/>
              <a:ext cx="424423" cy="381701"/>
              <a:chOff x="882850" y="2647922"/>
              <a:chExt cx="1064250" cy="957125"/>
            </a:xfrm>
          </p:grpSpPr>
          <p:grpSp>
            <p:nvGrpSpPr>
              <p:cNvPr id="2638" name="Google Shape;2638;p2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639" name="Google Shape;2639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41" name="Google Shape;2641;p2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642" name="Google Shape;2642;p2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2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23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646" name="Google Shape;2646;p23"/>
          <p:cNvGrpSpPr/>
          <p:nvPr/>
        </p:nvGrpSpPr>
        <p:grpSpPr>
          <a:xfrm>
            <a:off x="144844" y="128830"/>
            <a:ext cx="8854313" cy="2663024"/>
            <a:chOff x="110509" y="128830"/>
            <a:chExt cx="8854313" cy="2663024"/>
          </a:xfrm>
        </p:grpSpPr>
        <p:grpSp>
          <p:nvGrpSpPr>
            <p:cNvPr id="2647" name="Google Shape;2647;p23"/>
            <p:cNvGrpSpPr/>
            <p:nvPr/>
          </p:nvGrpSpPr>
          <p:grpSpPr>
            <a:xfrm>
              <a:off x="8484528" y="2117262"/>
              <a:ext cx="424423" cy="381701"/>
              <a:chOff x="882850" y="2647922"/>
              <a:chExt cx="1064250" cy="957125"/>
            </a:xfrm>
          </p:grpSpPr>
          <p:grpSp>
            <p:nvGrpSpPr>
              <p:cNvPr id="2648" name="Google Shape;2648;p23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649" name="Google Shape;2649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1" name="Google Shape;2651;p23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652" name="Google Shape;2652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54" name="Google Shape;2654;p23"/>
            <p:cNvGrpSpPr/>
            <p:nvPr/>
          </p:nvGrpSpPr>
          <p:grpSpPr>
            <a:xfrm>
              <a:off x="6249277" y="128830"/>
              <a:ext cx="424423" cy="381701"/>
              <a:chOff x="882850" y="2647922"/>
              <a:chExt cx="1064250" cy="957125"/>
            </a:xfrm>
          </p:grpSpPr>
          <p:grpSp>
            <p:nvGrpSpPr>
              <p:cNvPr id="2655" name="Google Shape;2655;p23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656" name="Google Shape;2656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8" name="Google Shape;2658;p23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659" name="Google Shape;2659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61" name="Google Shape;2661;p23"/>
            <p:cNvGrpSpPr/>
            <p:nvPr/>
          </p:nvGrpSpPr>
          <p:grpSpPr>
            <a:xfrm>
              <a:off x="7070514" y="735352"/>
              <a:ext cx="424347" cy="431480"/>
              <a:chOff x="4023775" y="1855149"/>
              <a:chExt cx="1174825" cy="1194575"/>
            </a:xfrm>
          </p:grpSpPr>
          <p:grpSp>
            <p:nvGrpSpPr>
              <p:cNvPr id="2662" name="Google Shape;2662;p2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663" name="Google Shape;2663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2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69" name="Google Shape;2669;p2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670" name="Google Shape;2670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23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76" name="Google Shape;2676;p23"/>
            <p:cNvGrpSpPr/>
            <p:nvPr/>
          </p:nvGrpSpPr>
          <p:grpSpPr>
            <a:xfrm>
              <a:off x="8540475" y="1086582"/>
              <a:ext cx="424347" cy="431480"/>
              <a:chOff x="4023775" y="1855149"/>
              <a:chExt cx="1174825" cy="1194575"/>
            </a:xfrm>
          </p:grpSpPr>
          <p:grpSp>
            <p:nvGrpSpPr>
              <p:cNvPr id="2677" name="Google Shape;2677;p2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678" name="Google Shape;2678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2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84" name="Google Shape;2684;p2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685" name="Google Shape;2685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2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91" name="Google Shape;2691;p23"/>
            <p:cNvGrpSpPr/>
            <p:nvPr/>
          </p:nvGrpSpPr>
          <p:grpSpPr>
            <a:xfrm>
              <a:off x="7891675" y="151670"/>
              <a:ext cx="424322" cy="335712"/>
              <a:chOff x="4414850" y="3021000"/>
              <a:chExt cx="1302400" cy="1030425"/>
            </a:xfrm>
          </p:grpSpPr>
          <p:sp>
            <p:nvSpPr>
              <p:cNvPr id="2692" name="Google Shape;2692;p23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3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4" name="Google Shape;2694;p23"/>
            <p:cNvGrpSpPr/>
            <p:nvPr/>
          </p:nvGrpSpPr>
          <p:grpSpPr>
            <a:xfrm flipH="1">
              <a:off x="110509" y="2360374"/>
              <a:ext cx="424347" cy="431480"/>
              <a:chOff x="4023775" y="1855149"/>
              <a:chExt cx="1174825" cy="1194575"/>
            </a:xfrm>
          </p:grpSpPr>
          <p:grpSp>
            <p:nvGrpSpPr>
              <p:cNvPr id="2695" name="Google Shape;2695;p2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696" name="Google Shape;2696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2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2700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2701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2" name="Google Shape;2702;p2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703" name="Google Shape;2703;p2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2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2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2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2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2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09" name="Google Shape;2709;p23"/>
            <p:cNvGrpSpPr/>
            <p:nvPr/>
          </p:nvGrpSpPr>
          <p:grpSpPr>
            <a:xfrm flipH="1">
              <a:off x="612887" y="1365137"/>
              <a:ext cx="424423" cy="381701"/>
              <a:chOff x="882850" y="2647922"/>
              <a:chExt cx="1064250" cy="957125"/>
            </a:xfrm>
          </p:grpSpPr>
          <p:grpSp>
            <p:nvGrpSpPr>
              <p:cNvPr id="2710" name="Google Shape;2710;p23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711" name="Google Shape;2711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3" name="Google Shape;2713;p23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714" name="Google Shape;2714;p2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2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3" r:id="rId6"/>
    <p:sldLayoutId id="2147483667" r:id="rId7"/>
    <p:sldLayoutId id="2147483668" r:id="rId8"/>
    <p:sldLayoutId id="2147483669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53CBB71-218E-4BA1-AEE5-FE541C5DA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83657">
            <a:off x="634790" y="1996130"/>
            <a:ext cx="576944" cy="4316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5E1058A-5139-439B-AC96-366206BF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83657">
            <a:off x="7626297" y="2715730"/>
            <a:ext cx="576944" cy="431640"/>
          </a:xfrm>
          <a:prstGeom prst="rect">
            <a:avLst/>
          </a:prstGeom>
        </p:spPr>
      </p:pic>
      <p:sp>
        <p:nvSpPr>
          <p:cNvPr id="3353" name="Google Shape;3353;p32"/>
          <p:cNvSpPr txBox="1">
            <a:spLocks noGrp="1"/>
          </p:cNvSpPr>
          <p:nvPr>
            <p:ph type="ctrTitle"/>
          </p:nvPr>
        </p:nvSpPr>
        <p:spPr>
          <a:xfrm>
            <a:off x="453422" y="1566492"/>
            <a:ext cx="8237156" cy="1290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chemeClr val="accent1"/>
                </a:solidFill>
              </a:rPr>
              <a:t>Identifikacija </a:t>
            </a:r>
            <a:br>
              <a:rPr lang="hr-HR" sz="4000" dirty="0">
                <a:solidFill>
                  <a:schemeClr val="accent1"/>
                </a:solidFill>
              </a:rPr>
            </a:br>
            <a:r>
              <a:rPr lang="hr-HR" sz="4000" dirty="0">
                <a:solidFill>
                  <a:srgbClr val="0070C0"/>
                </a:solidFill>
              </a:rPr>
              <a:t> automatskih misli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15CC9AC-12D3-44C1-9B4B-66403898E86E}"/>
              </a:ext>
            </a:extLst>
          </p:cNvPr>
          <p:cNvSpPr txBox="1"/>
          <p:nvPr/>
        </p:nvSpPr>
        <p:spPr>
          <a:xfrm>
            <a:off x="2728086" y="3718056"/>
            <a:ext cx="36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0070C0"/>
                </a:solidFill>
              </a:rPr>
              <a:t>Mia Mudri, Grupa C, Praktikum II</a:t>
            </a:r>
          </a:p>
          <a:p>
            <a:pPr algn="ctr"/>
            <a:r>
              <a:rPr lang="hr-HR" sz="1600" dirty="0">
                <a:solidFill>
                  <a:srgbClr val="0070C0"/>
                </a:solidFill>
              </a:rPr>
              <a:t>6.4.2024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8C86A1C2-D182-4B71-A926-EA735A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7" y="589151"/>
            <a:ext cx="6126131" cy="592200"/>
          </a:xfrm>
        </p:spPr>
        <p:txBody>
          <a:bodyPr/>
          <a:lstStyle/>
          <a:p>
            <a:r>
              <a:rPr lang="hr-HR" sz="2400" dirty="0"/>
              <a:t>Propitivanje o (dodatnim) emocijama:</a:t>
            </a:r>
          </a:p>
        </p:txBody>
      </p:sp>
      <p:pic>
        <p:nvPicPr>
          <p:cNvPr id="390" name="Slika 389">
            <a:extLst>
              <a:ext uri="{FF2B5EF4-FFF2-40B4-BE49-F238E27FC236}">
                <a16:creationId xmlns:a16="http://schemas.microsoft.com/office/drawing/2014/main" id="{2B0A1372-C939-47F3-8B61-4EC2FB76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" y="2186906"/>
            <a:ext cx="1028789" cy="769687"/>
          </a:xfrm>
          <a:prstGeom prst="rect">
            <a:avLst/>
          </a:prstGeom>
        </p:spPr>
      </p:pic>
      <p:pic>
        <p:nvPicPr>
          <p:cNvPr id="391" name="Slika 390">
            <a:extLst>
              <a:ext uri="{FF2B5EF4-FFF2-40B4-BE49-F238E27FC236}">
                <a16:creationId xmlns:a16="http://schemas.microsoft.com/office/drawing/2014/main" id="{0BBBD65B-6D18-4046-BE11-9CDC08F34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8" y="1071868"/>
            <a:ext cx="1028789" cy="769687"/>
          </a:xfrm>
          <a:prstGeom prst="rect">
            <a:avLst/>
          </a:prstGeom>
        </p:spPr>
      </p:pic>
      <p:sp>
        <p:nvSpPr>
          <p:cNvPr id="393" name="Google Shape;3675;p40">
            <a:extLst>
              <a:ext uri="{FF2B5EF4-FFF2-40B4-BE49-F238E27FC236}">
                <a16:creationId xmlns:a16="http://schemas.microsoft.com/office/drawing/2014/main" id="{21B6F929-9559-4668-9C0D-28A8978C401C}"/>
              </a:ext>
            </a:extLst>
          </p:cNvPr>
          <p:cNvSpPr txBox="1">
            <a:spLocks/>
          </p:cNvSpPr>
          <p:nvPr/>
        </p:nvSpPr>
        <p:spPr>
          <a:xfrm>
            <a:off x="837705" y="2614089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F24E672-E678-415F-887F-0160B74896DB}"/>
              </a:ext>
            </a:extLst>
          </p:cNvPr>
          <p:cNvGrpSpPr/>
          <p:nvPr/>
        </p:nvGrpSpPr>
        <p:grpSpPr>
          <a:xfrm>
            <a:off x="0" y="1456711"/>
            <a:ext cx="7420995" cy="2692409"/>
            <a:chOff x="-113359" y="1705975"/>
            <a:chExt cx="7420995" cy="2692409"/>
          </a:xfrm>
        </p:grpSpPr>
        <p:sp>
          <p:nvSpPr>
            <p:cNvPr id="394" name="Google Shape;3675;p40">
              <a:extLst>
                <a:ext uri="{FF2B5EF4-FFF2-40B4-BE49-F238E27FC236}">
                  <a16:creationId xmlns:a16="http://schemas.microsoft.com/office/drawing/2014/main" id="{070316B3-CE32-49AC-9B06-7BFC46A72556}"/>
                </a:ext>
              </a:extLst>
            </p:cNvPr>
            <p:cNvSpPr txBox="1">
              <a:spLocks/>
            </p:cNvSpPr>
            <p:nvPr/>
          </p:nvSpPr>
          <p:spPr>
            <a:xfrm>
              <a:off x="-52903" y="1705975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</a:t>
              </a:r>
              <a:r>
                <a:rPr lang="hr-HR" sz="1400" dirty="0"/>
                <a:t> (sumiranje) Dakle, osjećali ste se tužno kada ste pomislili „Iskoristio sam većinu svoje štednje.” Jeste li osjetili još neku emociju?</a:t>
              </a:r>
            </a:p>
          </p:txBody>
        </p:sp>
        <p:sp>
          <p:nvSpPr>
            <p:cNvPr id="15" name="Google Shape;3675;p40">
              <a:extLst>
                <a:ext uri="{FF2B5EF4-FFF2-40B4-BE49-F238E27FC236}">
                  <a16:creationId xmlns:a16="http://schemas.microsoft.com/office/drawing/2014/main" id="{68B64214-C360-4E84-9415-4BB650826692}"/>
                </a:ext>
              </a:extLst>
            </p:cNvPr>
            <p:cNvSpPr txBox="1">
              <a:spLocks/>
            </p:cNvSpPr>
            <p:nvPr/>
          </p:nvSpPr>
          <p:spPr>
            <a:xfrm>
              <a:off x="-52903" y="2405506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ABE:</a:t>
              </a:r>
              <a:r>
                <a:rPr lang="hr-HR" sz="1400" b="1" dirty="0"/>
                <a:t> </a:t>
              </a:r>
              <a:r>
                <a:rPr lang="hr-HR" sz="1400" dirty="0"/>
                <a:t>Mislim da sam osjetio anksioznost</a:t>
              </a:r>
              <a:r>
                <a:rPr lang="hr-HR" sz="1400" b="1" dirty="0"/>
                <a:t>.</a:t>
              </a:r>
              <a:r>
                <a:rPr lang="hr-HR" sz="1400" dirty="0"/>
                <a:t> </a:t>
              </a:r>
            </a:p>
          </p:txBody>
        </p:sp>
        <p:sp>
          <p:nvSpPr>
            <p:cNvPr id="16" name="Google Shape;3675;p40">
              <a:extLst>
                <a:ext uri="{FF2B5EF4-FFF2-40B4-BE49-F238E27FC236}">
                  <a16:creationId xmlns:a16="http://schemas.microsoft.com/office/drawing/2014/main" id="{F5F2BCAE-EE37-47A3-BB9E-F43DD0A53559}"/>
                </a:ext>
              </a:extLst>
            </p:cNvPr>
            <p:cNvSpPr txBox="1">
              <a:spLocks/>
            </p:cNvSpPr>
            <p:nvPr/>
          </p:nvSpPr>
          <p:spPr>
            <a:xfrm>
              <a:off x="-113359" y="2971890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>
                  <a:solidFill>
                    <a:schemeClr val="tx1"/>
                  </a:solidFill>
                </a:rPr>
                <a:t>Koje misli su vam prolazile glavom zbog kojih ste se osjećali anksiozno?</a:t>
              </a:r>
              <a:endParaRPr lang="hr-HR" sz="1400" dirty="0"/>
            </a:p>
          </p:txBody>
        </p:sp>
        <p:sp>
          <p:nvSpPr>
            <p:cNvPr id="17" name="Google Shape;3675;p40">
              <a:extLst>
                <a:ext uri="{FF2B5EF4-FFF2-40B4-BE49-F238E27FC236}">
                  <a16:creationId xmlns:a16="http://schemas.microsoft.com/office/drawing/2014/main" id="{B1833D31-570F-43E3-96FF-CB1BB8574486}"/>
                </a:ext>
              </a:extLst>
            </p:cNvPr>
            <p:cNvSpPr txBox="1">
              <a:spLocks/>
            </p:cNvSpPr>
            <p:nvPr/>
          </p:nvSpPr>
          <p:spPr>
            <a:xfrm>
              <a:off x="-83131" y="3685137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ABE: </a:t>
              </a:r>
              <a:r>
                <a:rPr lang="hr-HR" sz="1400" dirty="0"/>
                <a:t>Pomislio sam, „Što će se desiti sa mnom? Što ako neću uspjeti platiti najamninu za stan? Hoću li završiti na ulici?”</a:t>
              </a:r>
              <a:endParaRPr lang="hr-H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12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40"/>
          <p:cNvSpPr txBox="1">
            <a:spLocks noGrp="1"/>
          </p:cNvSpPr>
          <p:nvPr>
            <p:ph type="title" idx="9"/>
          </p:nvPr>
        </p:nvSpPr>
        <p:spPr>
          <a:xfrm>
            <a:off x="1090460" y="151333"/>
            <a:ext cx="718939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r-HR" sz="3200" dirty="0"/>
              <a:t>Oblici automatskih misli </a:t>
            </a:r>
            <a:endParaRPr sz="32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173D371-A556-4E1F-AFFB-2522D931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8469" y="3422985"/>
            <a:ext cx="8887061" cy="1678005"/>
          </a:xfrm>
          <a:prstGeom prst="rect">
            <a:avLst/>
          </a:prstGeom>
        </p:spPr>
      </p:pic>
      <p:pic>
        <p:nvPicPr>
          <p:cNvPr id="431" name="Slika 430">
            <a:extLst>
              <a:ext uri="{FF2B5EF4-FFF2-40B4-BE49-F238E27FC236}">
                <a16:creationId xmlns:a16="http://schemas.microsoft.com/office/drawing/2014/main" id="{A2ABE843-4BDE-44E7-A039-D08A8683A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72" y="2601120"/>
            <a:ext cx="3387271" cy="25120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70FF9B5-77E8-4A74-9D90-18BEEBF21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" y="3569911"/>
            <a:ext cx="1609027" cy="114796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9EF6AD0-EB3F-4556-AD6B-9F2CABFDE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81" y="2111840"/>
            <a:ext cx="2097988" cy="12377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2297D5D-AE48-4AA3-83B1-24CF30EC7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868" y="1085868"/>
            <a:ext cx="1303133" cy="1312786"/>
          </a:xfrm>
          <a:prstGeom prst="rect">
            <a:avLst/>
          </a:prstGeom>
        </p:spPr>
      </p:pic>
      <p:pic>
        <p:nvPicPr>
          <p:cNvPr id="432" name="Slika 431">
            <a:extLst>
              <a:ext uri="{FF2B5EF4-FFF2-40B4-BE49-F238E27FC236}">
                <a16:creationId xmlns:a16="http://schemas.microsoft.com/office/drawing/2014/main" id="{6FE3479C-49AC-47E8-85BB-A591FF637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00343" y="3657394"/>
            <a:ext cx="1821338" cy="1074513"/>
          </a:xfrm>
          <a:prstGeom prst="rect">
            <a:avLst/>
          </a:prstGeom>
        </p:spPr>
      </p:pic>
      <p:pic>
        <p:nvPicPr>
          <p:cNvPr id="433" name="Slika 432">
            <a:extLst>
              <a:ext uri="{FF2B5EF4-FFF2-40B4-BE49-F238E27FC236}">
                <a16:creationId xmlns:a16="http://schemas.microsoft.com/office/drawing/2014/main" id="{E00CE1D4-75C8-481B-8C81-83EDE3062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58654" y="1779071"/>
            <a:ext cx="1867637" cy="1332467"/>
          </a:xfrm>
          <a:prstGeom prst="rect">
            <a:avLst/>
          </a:prstGeom>
        </p:spPr>
      </p:pic>
      <p:sp>
        <p:nvSpPr>
          <p:cNvPr id="435" name="TekstniOkvir 434">
            <a:extLst>
              <a:ext uri="{FF2B5EF4-FFF2-40B4-BE49-F238E27FC236}">
                <a16:creationId xmlns:a16="http://schemas.microsoft.com/office/drawing/2014/main" id="{03461034-950B-4043-B67D-73632E81AF8E}"/>
              </a:ext>
            </a:extLst>
          </p:cNvPr>
          <p:cNvSpPr txBox="1"/>
          <p:nvPr/>
        </p:nvSpPr>
        <p:spPr>
          <a:xfrm>
            <a:off x="905000" y="3959225"/>
            <a:ext cx="92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tx1"/>
                </a:solidFill>
                <a:latin typeface="DM Sans" panose="020B0604020202020204" charset="-18"/>
              </a:rPr>
              <a:t>Izjave </a:t>
            </a:r>
          </a:p>
        </p:txBody>
      </p:sp>
      <p:sp>
        <p:nvSpPr>
          <p:cNvPr id="437" name="TekstniOkvir 436">
            <a:extLst>
              <a:ext uri="{FF2B5EF4-FFF2-40B4-BE49-F238E27FC236}">
                <a16:creationId xmlns:a16="http://schemas.microsoft.com/office/drawing/2014/main" id="{6E543803-990D-43BA-A9B9-8667553C7856}"/>
              </a:ext>
            </a:extLst>
          </p:cNvPr>
          <p:cNvSpPr txBox="1"/>
          <p:nvPr/>
        </p:nvSpPr>
        <p:spPr>
          <a:xfrm>
            <a:off x="1466159" y="2446719"/>
            <a:ext cx="78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tx1"/>
                </a:solidFill>
                <a:latin typeface="DM Sans" panose="020B0604020202020204" charset="-18"/>
              </a:rPr>
              <a:t>Slike </a:t>
            </a:r>
          </a:p>
        </p:txBody>
      </p:sp>
      <p:sp>
        <p:nvSpPr>
          <p:cNvPr id="441" name="TekstniOkvir 440">
            <a:extLst>
              <a:ext uri="{FF2B5EF4-FFF2-40B4-BE49-F238E27FC236}">
                <a16:creationId xmlns:a16="http://schemas.microsoft.com/office/drawing/2014/main" id="{EA37C89F-9C69-4F5B-972B-7CE271BA3532}"/>
              </a:ext>
            </a:extLst>
          </p:cNvPr>
          <p:cNvSpPr txBox="1"/>
          <p:nvPr/>
        </p:nvSpPr>
        <p:spPr>
          <a:xfrm>
            <a:off x="3965635" y="1331895"/>
            <a:ext cx="105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tx1"/>
                </a:solidFill>
                <a:latin typeface="DM Sans" panose="020B0604020202020204" charset="-18"/>
              </a:rPr>
              <a:t>Kratke fraze </a:t>
            </a:r>
          </a:p>
        </p:txBody>
      </p:sp>
      <p:sp>
        <p:nvSpPr>
          <p:cNvPr id="445" name="TekstniOkvir 444">
            <a:extLst>
              <a:ext uri="{FF2B5EF4-FFF2-40B4-BE49-F238E27FC236}">
                <a16:creationId xmlns:a16="http://schemas.microsoft.com/office/drawing/2014/main" id="{25753E83-6148-4326-8181-694CF284ECA8}"/>
              </a:ext>
            </a:extLst>
          </p:cNvPr>
          <p:cNvSpPr txBox="1"/>
          <p:nvPr/>
        </p:nvSpPr>
        <p:spPr>
          <a:xfrm>
            <a:off x="6182713" y="2207482"/>
            <a:ext cx="200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DM Sans" panose="020B0604020202020204" charset="-18"/>
              </a:rPr>
              <a:t>Interpretacija iskustva  </a:t>
            </a:r>
          </a:p>
        </p:txBody>
      </p:sp>
      <p:sp>
        <p:nvSpPr>
          <p:cNvPr id="447" name="TekstniOkvir 446">
            <a:extLst>
              <a:ext uri="{FF2B5EF4-FFF2-40B4-BE49-F238E27FC236}">
                <a16:creationId xmlns:a16="http://schemas.microsoft.com/office/drawing/2014/main" id="{5886DD3C-62AA-4FE3-8AE9-945108BD3E4B}"/>
              </a:ext>
            </a:extLst>
          </p:cNvPr>
          <p:cNvSpPr txBox="1"/>
          <p:nvPr/>
        </p:nvSpPr>
        <p:spPr>
          <a:xfrm>
            <a:off x="6721206" y="3947041"/>
            <a:ext cx="116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tx1"/>
                </a:solidFill>
                <a:latin typeface="DM Sans" panose="020B0604020202020204" charset="-18"/>
              </a:rPr>
              <a:t>Pitanja </a:t>
            </a:r>
          </a:p>
        </p:txBody>
      </p:sp>
    </p:spTree>
    <p:extLst>
      <p:ext uri="{BB962C8B-B14F-4D97-AF65-F5344CB8AC3E}">
        <p14:creationId xmlns:p14="http://schemas.microsoft.com/office/powerpoint/2010/main" val="20434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utnik: savinuti kut 13">
            <a:extLst>
              <a:ext uri="{FF2B5EF4-FFF2-40B4-BE49-F238E27FC236}">
                <a16:creationId xmlns:a16="http://schemas.microsoft.com/office/drawing/2014/main" id="{9A6A0C09-EFB5-4511-A10D-9A96BA41C9EE}"/>
              </a:ext>
            </a:extLst>
          </p:cNvPr>
          <p:cNvSpPr/>
          <p:nvPr/>
        </p:nvSpPr>
        <p:spPr>
          <a:xfrm>
            <a:off x="1455196" y="1168930"/>
            <a:ext cx="6096000" cy="98482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F1138C3-DB5E-463A-8A11-7924AC0E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759195" y="170560"/>
            <a:ext cx="2863370" cy="540645"/>
          </a:xfrm>
          <a:prstGeom prst="rect">
            <a:avLst/>
          </a:prstGeom>
        </p:spPr>
      </p:pic>
      <p:sp>
        <p:nvSpPr>
          <p:cNvPr id="3463" name="Google Shape;3463;p35"/>
          <p:cNvSpPr txBox="1">
            <a:spLocks noGrp="1"/>
          </p:cNvSpPr>
          <p:nvPr>
            <p:ph type="title"/>
          </p:nvPr>
        </p:nvSpPr>
        <p:spPr>
          <a:xfrm>
            <a:off x="364819" y="171405"/>
            <a:ext cx="7704000" cy="592200"/>
          </a:xfrm>
        </p:spPr>
        <p:txBody>
          <a:bodyPr/>
          <a:lstStyle/>
          <a:p>
            <a:pPr lvl="0"/>
            <a:r>
              <a:rPr lang="hr-HR" sz="2400" dirty="0"/>
              <a:t>Razlikovanje automatskih misli od interpretacija </a:t>
            </a:r>
          </a:p>
        </p:txBody>
      </p:sp>
      <p:sp>
        <p:nvSpPr>
          <p:cNvPr id="10" name="Google Shape;3675;p40">
            <a:extLst>
              <a:ext uri="{FF2B5EF4-FFF2-40B4-BE49-F238E27FC236}">
                <a16:creationId xmlns:a16="http://schemas.microsoft.com/office/drawing/2014/main" id="{92B8E1B7-742A-446F-9D1D-6F1003D4E83E}"/>
              </a:ext>
            </a:extLst>
          </p:cNvPr>
          <p:cNvSpPr txBox="1">
            <a:spLocks/>
          </p:cNvSpPr>
          <p:nvPr/>
        </p:nvSpPr>
        <p:spPr>
          <a:xfrm>
            <a:off x="1567110" y="1212312"/>
            <a:ext cx="6501709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1"/>
                </a:solidFill>
              </a:rPr>
              <a:t>Tražimo </a:t>
            </a:r>
            <a:r>
              <a:rPr lang="hr-HR" sz="1400" b="1" dirty="0">
                <a:solidFill>
                  <a:schemeClr val="accent1"/>
                </a:solidFill>
              </a:rPr>
              <a:t>izjave</a:t>
            </a:r>
            <a:r>
              <a:rPr lang="hr-HR" sz="1400" dirty="0">
                <a:solidFill>
                  <a:schemeClr val="accent1"/>
                </a:solidFill>
              </a:rPr>
              <a:t> (riječi) i/ili </a:t>
            </a:r>
            <a:r>
              <a:rPr lang="hr-HR" sz="1400" b="1" dirty="0">
                <a:solidFill>
                  <a:schemeClr val="accent1"/>
                </a:solidFill>
              </a:rPr>
              <a:t>slike</a:t>
            </a:r>
            <a:r>
              <a:rPr lang="hr-HR" sz="1400" dirty="0">
                <a:solidFill>
                  <a:schemeClr val="accent1"/>
                </a:solidFill>
              </a:rPr>
              <a:t>, a ne interpretaciju/pitanja/fraze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1"/>
                </a:solidFill>
              </a:rPr>
              <a:t>Vođenje klijenta/</a:t>
            </a:r>
            <a:r>
              <a:rPr lang="hr-HR" sz="1400" dirty="0" err="1">
                <a:solidFill>
                  <a:schemeClr val="accent1"/>
                </a:solidFill>
              </a:rPr>
              <a:t>ice</a:t>
            </a:r>
            <a:r>
              <a:rPr lang="hr-HR" sz="1400" dirty="0">
                <a:solidFill>
                  <a:schemeClr val="accent1"/>
                </a:solidFill>
              </a:rPr>
              <a:t> da promijeni formu misli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1"/>
                </a:solidFill>
              </a:rPr>
              <a:t>Potrebno naučiti specificirati izjave kako bi ih mogli/e evaluirati 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715E387-D27C-4910-A10E-73E45FE1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842" y="2992093"/>
            <a:ext cx="3287307" cy="2028534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0C3EACFE-5D54-4F47-9D7A-34422CE50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69064"/>
              </p:ext>
            </p:extLst>
          </p:nvPr>
        </p:nvGraphicFramePr>
        <p:xfrm>
          <a:off x="1455196" y="2492733"/>
          <a:ext cx="6096000" cy="238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475218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6458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Fraza/pitanje 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Automatska misao 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7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„Ne mogu se navesti da počnem čitati.”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„Zašto mi se ovo dogodilo?”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„Bila sam zabrinuta zbog toga što će reći o meni.”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„Što ako ja to ne mogu?”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„Ne mogu ja ovo.” 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„Ovo mi se nije trebalo dogoditi.”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„Ona će me kritizirati.”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„Izgubit ću posao ako to neću moći.”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3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60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8C86A1C2-D182-4B71-A926-EA735A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8" y="530618"/>
            <a:ext cx="5937061" cy="592200"/>
          </a:xfrm>
        </p:spPr>
        <p:txBody>
          <a:bodyPr/>
          <a:lstStyle/>
          <a:p>
            <a:r>
              <a:rPr lang="hr-HR" sz="2400" dirty="0"/>
              <a:t>Iz fraze u misao:</a:t>
            </a:r>
          </a:p>
        </p:txBody>
      </p:sp>
      <p:pic>
        <p:nvPicPr>
          <p:cNvPr id="390" name="Slika 389">
            <a:extLst>
              <a:ext uri="{FF2B5EF4-FFF2-40B4-BE49-F238E27FC236}">
                <a16:creationId xmlns:a16="http://schemas.microsoft.com/office/drawing/2014/main" id="{2B0A1372-C939-47F3-8B61-4EC2FB76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" y="2186906"/>
            <a:ext cx="1028789" cy="769687"/>
          </a:xfrm>
          <a:prstGeom prst="rect">
            <a:avLst/>
          </a:prstGeom>
        </p:spPr>
      </p:pic>
      <p:pic>
        <p:nvPicPr>
          <p:cNvPr id="391" name="Slika 390">
            <a:extLst>
              <a:ext uri="{FF2B5EF4-FFF2-40B4-BE49-F238E27FC236}">
                <a16:creationId xmlns:a16="http://schemas.microsoft.com/office/drawing/2014/main" id="{0BBBD65B-6D18-4046-BE11-9CDC08F3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8" y="1071868"/>
            <a:ext cx="1028789" cy="769687"/>
          </a:xfrm>
          <a:prstGeom prst="rect">
            <a:avLst/>
          </a:prstGeom>
        </p:spPr>
      </p:pic>
      <p:sp>
        <p:nvSpPr>
          <p:cNvPr id="393" name="Google Shape;3675;p40">
            <a:extLst>
              <a:ext uri="{FF2B5EF4-FFF2-40B4-BE49-F238E27FC236}">
                <a16:creationId xmlns:a16="http://schemas.microsoft.com/office/drawing/2014/main" id="{21B6F929-9559-4668-9C0D-28A8978C401C}"/>
              </a:ext>
            </a:extLst>
          </p:cNvPr>
          <p:cNvSpPr txBox="1">
            <a:spLocks/>
          </p:cNvSpPr>
          <p:nvPr/>
        </p:nvSpPr>
        <p:spPr>
          <a:xfrm>
            <a:off x="837705" y="2614089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9D052A8-EE47-4163-92A7-47372A9A625D}"/>
              </a:ext>
            </a:extLst>
          </p:cNvPr>
          <p:cNvGrpSpPr/>
          <p:nvPr/>
        </p:nvGrpSpPr>
        <p:grpSpPr>
          <a:xfrm>
            <a:off x="0" y="1122818"/>
            <a:ext cx="7360551" cy="3829049"/>
            <a:chOff x="-11" y="1296118"/>
            <a:chExt cx="7360551" cy="3829049"/>
          </a:xfrm>
        </p:grpSpPr>
        <p:sp>
          <p:nvSpPr>
            <p:cNvPr id="394" name="Google Shape;3675;p40">
              <a:extLst>
                <a:ext uri="{FF2B5EF4-FFF2-40B4-BE49-F238E27FC236}">
                  <a16:creationId xmlns:a16="http://schemas.microsoft.com/office/drawing/2014/main" id="{070316B3-CE32-49AC-9B06-7BFC46A72556}"/>
                </a:ext>
              </a:extLst>
            </p:cNvPr>
            <p:cNvSpPr txBox="1">
              <a:spLocks/>
            </p:cNvSpPr>
            <p:nvPr/>
          </p:nvSpPr>
          <p:spPr>
            <a:xfrm>
              <a:off x="-11" y="1296118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</a:t>
              </a:r>
              <a:r>
                <a:rPr lang="hr-HR" sz="1400" dirty="0"/>
                <a:t> Kada ste se pocrvenila u licu, što vam je prošlo kroz glavu?</a:t>
              </a:r>
            </a:p>
          </p:txBody>
        </p:sp>
        <p:sp>
          <p:nvSpPr>
            <p:cNvPr id="15" name="Google Shape;3675;p40">
              <a:extLst>
                <a:ext uri="{FF2B5EF4-FFF2-40B4-BE49-F238E27FC236}">
                  <a16:creationId xmlns:a16="http://schemas.microsoft.com/office/drawing/2014/main" id="{68B64214-C360-4E84-9415-4BB650826692}"/>
                </a:ext>
              </a:extLst>
            </p:cNvPr>
            <p:cNvSpPr txBox="1">
              <a:spLocks/>
            </p:cNvSpPr>
            <p:nvPr/>
          </p:nvSpPr>
          <p:spPr>
            <a:xfrm>
              <a:off x="-5" y="1836065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MARIA:</a:t>
              </a:r>
              <a:r>
                <a:rPr lang="hr-HR" sz="1400" b="1" dirty="0"/>
                <a:t> </a:t>
              </a:r>
              <a:r>
                <a:rPr lang="hr-HR" sz="1400" dirty="0"/>
                <a:t>Mislim da sam se pitala misli li on da sam ja veoma čudna osoba. </a:t>
              </a:r>
            </a:p>
          </p:txBody>
        </p:sp>
        <p:sp>
          <p:nvSpPr>
            <p:cNvPr id="16" name="Google Shape;3675;p40">
              <a:extLst>
                <a:ext uri="{FF2B5EF4-FFF2-40B4-BE49-F238E27FC236}">
                  <a16:creationId xmlns:a16="http://schemas.microsoft.com/office/drawing/2014/main" id="{F5F2BCAE-EE37-47A3-BB9E-F43DD0A53559}"/>
                </a:ext>
              </a:extLst>
            </p:cNvPr>
            <p:cNvSpPr txBox="1">
              <a:spLocks/>
            </p:cNvSpPr>
            <p:nvPr/>
          </p:nvSpPr>
          <p:spPr>
            <a:xfrm>
              <a:off x="1" y="2355828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>
                  <a:solidFill>
                    <a:schemeClr val="tx1"/>
                  </a:solidFill>
                </a:rPr>
                <a:t>Možete li se sjetiti točnih riječi koje ste mislili?</a:t>
              </a:r>
              <a:endParaRPr lang="hr-HR" sz="1400" dirty="0"/>
            </a:p>
          </p:txBody>
        </p:sp>
        <p:sp>
          <p:nvSpPr>
            <p:cNvPr id="17" name="Google Shape;3675;p40">
              <a:extLst>
                <a:ext uri="{FF2B5EF4-FFF2-40B4-BE49-F238E27FC236}">
                  <a16:creationId xmlns:a16="http://schemas.microsoft.com/office/drawing/2014/main" id="{B1833D31-570F-43E3-96FF-CB1BB8574486}"/>
                </a:ext>
              </a:extLst>
            </p:cNvPr>
            <p:cNvSpPr txBox="1">
              <a:spLocks/>
            </p:cNvSpPr>
            <p:nvPr/>
          </p:nvSpPr>
          <p:spPr>
            <a:xfrm>
              <a:off x="1" y="3069074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MARIA: </a:t>
              </a:r>
              <a:r>
                <a:rPr lang="hr-HR" sz="1400" b="1" dirty="0">
                  <a:solidFill>
                    <a:schemeClr val="tx1"/>
                  </a:solidFill>
                </a:rPr>
                <a:t>(</a:t>
              </a:r>
              <a:r>
                <a:rPr lang="hr-HR" sz="1400" dirty="0">
                  <a:solidFill>
                    <a:schemeClr val="tx1"/>
                  </a:solidFill>
                </a:rPr>
                <a:t>zbunjena) Nisam sigurna što mislite. </a:t>
              </a:r>
            </a:p>
            <a:p>
              <a:pPr marL="457200" lvl="1" indent="0">
                <a:lnSpc>
                  <a:spcPct val="150000"/>
                </a:lnSpc>
              </a:pPr>
              <a:endParaRPr lang="hr-HR" sz="1400" b="1" dirty="0"/>
            </a:p>
          </p:txBody>
        </p:sp>
        <p:sp>
          <p:nvSpPr>
            <p:cNvPr id="11" name="Google Shape;3675;p40">
              <a:extLst>
                <a:ext uri="{FF2B5EF4-FFF2-40B4-BE49-F238E27FC236}">
                  <a16:creationId xmlns:a16="http://schemas.microsoft.com/office/drawing/2014/main" id="{8DE29B4D-AB40-4B30-95D6-E400E2736084}"/>
                </a:ext>
              </a:extLst>
            </p:cNvPr>
            <p:cNvSpPr txBox="1">
              <a:spLocks/>
            </p:cNvSpPr>
            <p:nvPr/>
          </p:nvSpPr>
          <p:spPr>
            <a:xfrm>
              <a:off x="-4" y="3698674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</a:t>
              </a:r>
              <a:r>
                <a:rPr lang="hr-HR" sz="1400" dirty="0"/>
                <a:t> Jeste li pomislili, „ Mislim da sam se pitala misli li on da sam ja veoma čudna osoba”, ili ste pomislili nešto kao „On vjerojatno misli da sam ja jako čudna osoba”</a:t>
              </a:r>
            </a:p>
          </p:txBody>
        </p:sp>
        <p:sp>
          <p:nvSpPr>
            <p:cNvPr id="12" name="Google Shape;3675;p40">
              <a:extLst>
                <a:ext uri="{FF2B5EF4-FFF2-40B4-BE49-F238E27FC236}">
                  <a16:creationId xmlns:a16="http://schemas.microsoft.com/office/drawing/2014/main" id="{76D03537-53F9-432A-A93D-B660846F525B}"/>
                </a:ext>
              </a:extLst>
            </p:cNvPr>
            <p:cNvSpPr txBox="1">
              <a:spLocks/>
            </p:cNvSpPr>
            <p:nvPr/>
          </p:nvSpPr>
          <p:spPr>
            <a:xfrm>
              <a:off x="-4" y="4411920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MARIA: </a:t>
              </a:r>
              <a:r>
                <a:rPr lang="hr-HR" sz="1400" dirty="0">
                  <a:solidFill>
                    <a:schemeClr val="tx1"/>
                  </a:solidFill>
                </a:rPr>
                <a:t>Aha, shvaćam; ovo drugo.</a:t>
              </a:r>
              <a:r>
                <a:rPr lang="hr-HR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1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8C86A1C2-D182-4B71-A926-EA735A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8" y="530618"/>
            <a:ext cx="5937061" cy="592200"/>
          </a:xfrm>
        </p:spPr>
        <p:txBody>
          <a:bodyPr/>
          <a:lstStyle/>
          <a:p>
            <a:r>
              <a:rPr lang="hr-HR" sz="2400" dirty="0"/>
              <a:t>Iz pitanja u misao:</a:t>
            </a:r>
          </a:p>
        </p:txBody>
      </p:sp>
      <p:pic>
        <p:nvPicPr>
          <p:cNvPr id="390" name="Slika 389">
            <a:extLst>
              <a:ext uri="{FF2B5EF4-FFF2-40B4-BE49-F238E27FC236}">
                <a16:creationId xmlns:a16="http://schemas.microsoft.com/office/drawing/2014/main" id="{2B0A1372-C939-47F3-8B61-4EC2FB76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" y="2186906"/>
            <a:ext cx="1028789" cy="769687"/>
          </a:xfrm>
          <a:prstGeom prst="rect">
            <a:avLst/>
          </a:prstGeom>
        </p:spPr>
      </p:pic>
      <p:pic>
        <p:nvPicPr>
          <p:cNvPr id="391" name="Slika 390">
            <a:extLst>
              <a:ext uri="{FF2B5EF4-FFF2-40B4-BE49-F238E27FC236}">
                <a16:creationId xmlns:a16="http://schemas.microsoft.com/office/drawing/2014/main" id="{0BBBD65B-6D18-4046-BE11-9CDC08F3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8" y="1071868"/>
            <a:ext cx="1028789" cy="769687"/>
          </a:xfrm>
          <a:prstGeom prst="rect">
            <a:avLst/>
          </a:prstGeom>
        </p:spPr>
      </p:pic>
      <p:sp>
        <p:nvSpPr>
          <p:cNvPr id="393" name="Google Shape;3675;p40">
            <a:extLst>
              <a:ext uri="{FF2B5EF4-FFF2-40B4-BE49-F238E27FC236}">
                <a16:creationId xmlns:a16="http://schemas.microsoft.com/office/drawing/2014/main" id="{21B6F929-9559-4668-9C0D-28A8978C401C}"/>
              </a:ext>
            </a:extLst>
          </p:cNvPr>
          <p:cNvSpPr txBox="1">
            <a:spLocks/>
          </p:cNvSpPr>
          <p:nvPr/>
        </p:nvSpPr>
        <p:spPr>
          <a:xfrm>
            <a:off x="837705" y="2614089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513B75B-B6FC-479F-95A4-219D348CDB23}"/>
              </a:ext>
            </a:extLst>
          </p:cNvPr>
          <p:cNvGrpSpPr/>
          <p:nvPr/>
        </p:nvGrpSpPr>
        <p:grpSpPr>
          <a:xfrm>
            <a:off x="-152268" y="1252008"/>
            <a:ext cx="7397199" cy="2819624"/>
            <a:chOff x="-8684" y="1479689"/>
            <a:chExt cx="7397199" cy="2819624"/>
          </a:xfrm>
        </p:grpSpPr>
        <p:sp>
          <p:nvSpPr>
            <p:cNvPr id="14" name="Google Shape;3675;p40">
              <a:extLst>
                <a:ext uri="{FF2B5EF4-FFF2-40B4-BE49-F238E27FC236}">
                  <a16:creationId xmlns:a16="http://schemas.microsoft.com/office/drawing/2014/main" id="{F4725A42-6D98-474F-A474-2600E4D958BD}"/>
                </a:ext>
              </a:extLst>
            </p:cNvPr>
            <p:cNvSpPr txBox="1">
              <a:spLocks/>
            </p:cNvSpPr>
            <p:nvPr/>
          </p:nvSpPr>
          <p:spPr>
            <a:xfrm>
              <a:off x="27975" y="1479689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>
                  <a:solidFill>
                    <a:schemeClr val="tx1"/>
                  </a:solidFill>
                </a:rPr>
                <a:t>Dakle, pomislili ste „Što ako ne dobijem posao?”</a:t>
              </a:r>
              <a:endParaRPr lang="hr-HR" sz="1400" dirty="0"/>
            </a:p>
          </p:txBody>
        </p:sp>
        <p:sp>
          <p:nvSpPr>
            <p:cNvPr id="18" name="Google Shape;3675;p40">
              <a:extLst>
                <a:ext uri="{FF2B5EF4-FFF2-40B4-BE49-F238E27FC236}">
                  <a16:creationId xmlns:a16="http://schemas.microsoft.com/office/drawing/2014/main" id="{F645CC37-8EB8-48DF-AED4-1FAD78230E73}"/>
                </a:ext>
              </a:extLst>
            </p:cNvPr>
            <p:cNvSpPr txBox="1">
              <a:spLocks/>
            </p:cNvSpPr>
            <p:nvPr/>
          </p:nvSpPr>
          <p:spPr>
            <a:xfrm>
              <a:off x="27976" y="1965124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ABE:</a:t>
              </a:r>
              <a:r>
                <a:rPr lang="hr-HR" sz="1400" b="1" dirty="0">
                  <a:solidFill>
                    <a:schemeClr val="tx1"/>
                  </a:solidFill>
                </a:rPr>
                <a:t> </a:t>
              </a:r>
              <a:r>
                <a:rPr lang="hr-HR" sz="1400" dirty="0">
                  <a:solidFill>
                    <a:schemeClr val="tx1"/>
                  </a:solidFill>
                </a:rPr>
                <a:t>Da.</a:t>
              </a:r>
            </a:p>
          </p:txBody>
        </p:sp>
        <p:sp>
          <p:nvSpPr>
            <p:cNvPr id="19" name="Google Shape;3675;p40">
              <a:extLst>
                <a:ext uri="{FF2B5EF4-FFF2-40B4-BE49-F238E27FC236}">
                  <a16:creationId xmlns:a16="http://schemas.microsoft.com/office/drawing/2014/main" id="{ED30D491-5775-415E-A992-839098C9A6C7}"/>
                </a:ext>
              </a:extLst>
            </p:cNvPr>
            <p:cNvSpPr txBox="1">
              <a:spLocks/>
            </p:cNvSpPr>
            <p:nvPr/>
          </p:nvSpPr>
          <p:spPr>
            <a:xfrm>
              <a:off x="-8682" y="2443490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>
                  <a:solidFill>
                    <a:schemeClr val="tx1"/>
                  </a:solidFill>
                </a:rPr>
                <a:t>Što mislite da bi se moglo desiti ako ne dobijete taj posao?</a:t>
              </a:r>
              <a:endParaRPr lang="hr-HR" sz="1400" dirty="0"/>
            </a:p>
          </p:txBody>
        </p:sp>
        <p:sp>
          <p:nvSpPr>
            <p:cNvPr id="20" name="Google Shape;3675;p40">
              <a:extLst>
                <a:ext uri="{FF2B5EF4-FFF2-40B4-BE49-F238E27FC236}">
                  <a16:creationId xmlns:a16="http://schemas.microsoft.com/office/drawing/2014/main" id="{88573648-2A90-4F3A-8D86-D5C9A74C18EB}"/>
                </a:ext>
              </a:extLst>
            </p:cNvPr>
            <p:cNvSpPr txBox="1">
              <a:spLocks/>
            </p:cNvSpPr>
            <p:nvPr/>
          </p:nvSpPr>
          <p:spPr>
            <a:xfrm>
              <a:off x="-8683" y="2925865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ABE: </a:t>
              </a:r>
              <a:r>
                <a:rPr lang="hr-HR" sz="1400" dirty="0">
                  <a:solidFill>
                    <a:schemeClr val="tx1"/>
                  </a:solidFill>
                </a:rPr>
                <a:t>Vjerojatno me nitko drugi neće zaposliti.</a:t>
              </a:r>
              <a:endParaRPr lang="hr-HR" sz="1400" b="1" dirty="0"/>
            </a:p>
          </p:txBody>
        </p:sp>
        <p:sp>
          <p:nvSpPr>
            <p:cNvPr id="21" name="Google Shape;3675;p40">
              <a:extLst>
                <a:ext uri="{FF2B5EF4-FFF2-40B4-BE49-F238E27FC236}">
                  <a16:creationId xmlns:a16="http://schemas.microsoft.com/office/drawing/2014/main" id="{622AABFC-E14A-4C50-A64F-AEE96F168892}"/>
                </a:ext>
              </a:extLst>
            </p:cNvPr>
            <p:cNvSpPr txBox="1">
              <a:spLocks/>
            </p:cNvSpPr>
            <p:nvPr/>
          </p:nvSpPr>
          <p:spPr>
            <a:xfrm>
              <a:off x="-8684" y="3586066"/>
              <a:ext cx="7360539" cy="71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>
                  <a:solidFill>
                    <a:schemeClr val="tx1"/>
                  </a:solidFill>
                </a:rPr>
                <a:t>Možete li malo sagledati ovu misao? Da ako ne dobijete ovaj posao, nitko drugi vas neće zaposliti?</a:t>
              </a:r>
              <a:endParaRPr lang="hr-H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4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id="{862355C4-C008-4B22-A4AC-705D91F32813}"/>
              </a:ext>
            </a:extLst>
          </p:cNvPr>
          <p:cNvSpPr/>
          <p:nvPr/>
        </p:nvSpPr>
        <p:spPr>
          <a:xfrm>
            <a:off x="1674350" y="1037951"/>
            <a:ext cx="5760680" cy="70891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F1138C3-DB5E-463A-8A11-7924AC0E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759195" y="170560"/>
            <a:ext cx="2863370" cy="540645"/>
          </a:xfrm>
          <a:prstGeom prst="rect">
            <a:avLst/>
          </a:prstGeom>
        </p:spPr>
      </p:pic>
      <p:sp>
        <p:nvSpPr>
          <p:cNvPr id="3463" name="Google Shape;3463;p35"/>
          <p:cNvSpPr txBox="1">
            <a:spLocks noGrp="1"/>
          </p:cNvSpPr>
          <p:nvPr>
            <p:ph type="title"/>
          </p:nvPr>
        </p:nvSpPr>
        <p:spPr>
          <a:xfrm>
            <a:off x="364819" y="196788"/>
            <a:ext cx="8401330" cy="592200"/>
          </a:xfrm>
        </p:spPr>
        <p:txBody>
          <a:bodyPr/>
          <a:lstStyle/>
          <a:p>
            <a:pPr lvl="0" algn="ctr"/>
            <a:r>
              <a:rPr lang="hr-HR" sz="2400" dirty="0"/>
              <a:t>Problemi u izazivanju (prizivanju) automatskih misli</a:t>
            </a:r>
            <a:br>
              <a:rPr lang="hr-HR" sz="2400" dirty="0"/>
            </a:br>
            <a:r>
              <a:rPr lang="hr-HR" sz="1800" dirty="0"/>
              <a:t>i njihova rješenja </a:t>
            </a:r>
            <a:br>
              <a:rPr lang="hr-HR" sz="2400" dirty="0"/>
            </a:br>
            <a:r>
              <a:rPr lang="hr-HR" sz="2400" dirty="0"/>
              <a:t> </a:t>
            </a:r>
          </a:p>
        </p:txBody>
      </p:sp>
      <p:sp>
        <p:nvSpPr>
          <p:cNvPr id="10" name="Google Shape;3675;p40">
            <a:extLst>
              <a:ext uri="{FF2B5EF4-FFF2-40B4-BE49-F238E27FC236}">
                <a16:creationId xmlns:a16="http://schemas.microsoft.com/office/drawing/2014/main" id="{92B8E1B7-742A-446F-9D1D-6F1003D4E83E}"/>
              </a:ext>
            </a:extLst>
          </p:cNvPr>
          <p:cNvSpPr txBox="1">
            <a:spLocks/>
          </p:cNvSpPr>
          <p:nvPr/>
        </p:nvSpPr>
        <p:spPr>
          <a:xfrm>
            <a:off x="1892170" y="840370"/>
            <a:ext cx="5359659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/>
            <a:r>
              <a:rPr lang="hr-HR" sz="1400" dirty="0"/>
              <a:t>Javljaju se kada klijenti/klijentice ne znaju odgovor na pitanje </a:t>
            </a:r>
          </a:p>
          <a:p>
            <a:pPr marL="0" indent="0"/>
            <a:r>
              <a:rPr lang="hr-HR" sz="1400" dirty="0"/>
              <a:t>„Koje misli trenutno prolaze vašom glavom?”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715E387-D27C-4910-A10E-73E45FE1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842" y="2992093"/>
            <a:ext cx="3287307" cy="2028534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0C3EACFE-5D54-4F47-9D7A-34422CE50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75280"/>
              </p:ext>
            </p:extLst>
          </p:nvPr>
        </p:nvGraphicFramePr>
        <p:xfrm>
          <a:off x="1695938" y="2078182"/>
          <a:ext cx="5739092" cy="2807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39092">
                  <a:extLst>
                    <a:ext uri="{9D8B030D-6E8A-4147-A177-3AD203B41FA5}">
                      <a16:colId xmlns:a16="http://schemas.microsoft.com/office/drawing/2014/main" val="3664583475"/>
                    </a:ext>
                  </a:extLst>
                </a:gridCol>
              </a:tblGrid>
              <a:tr h="369560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Tehnike za prizivanje misli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7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Izazivanje pojačanog emocionalnog i fiziološkog odgovora 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Vizualizacija uznemirujućih situacija 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Igranje uloga 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Prizivanje slika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Postavljanje suprotnih misli</a:t>
                      </a:r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Pitati za značenje situacije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3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28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6CA070A-FEBE-422C-AA7F-7A48D8CF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63" y="2066210"/>
            <a:ext cx="5597673" cy="1011079"/>
          </a:xfrm>
        </p:spPr>
        <p:txBody>
          <a:bodyPr/>
          <a:lstStyle/>
          <a:p>
            <a:r>
              <a:rPr lang="hr-HR" sz="48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9319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3378;p34">
            <a:extLst>
              <a:ext uri="{FF2B5EF4-FFF2-40B4-BE49-F238E27FC236}">
                <a16:creationId xmlns:a16="http://schemas.microsoft.com/office/drawing/2014/main" id="{A874748C-F5AA-4E0A-9889-C65174700199}"/>
              </a:ext>
            </a:extLst>
          </p:cNvPr>
          <p:cNvGrpSpPr/>
          <p:nvPr/>
        </p:nvGrpSpPr>
        <p:grpSpPr>
          <a:xfrm>
            <a:off x="4831602" y="1502212"/>
            <a:ext cx="610615" cy="570754"/>
            <a:chOff x="3098939" y="547752"/>
            <a:chExt cx="1657770" cy="1669068"/>
          </a:xfrm>
        </p:grpSpPr>
        <p:grpSp>
          <p:nvGrpSpPr>
            <p:cNvPr id="144" name="Google Shape;3379;p34">
              <a:extLst>
                <a:ext uri="{FF2B5EF4-FFF2-40B4-BE49-F238E27FC236}">
                  <a16:creationId xmlns:a16="http://schemas.microsoft.com/office/drawing/2014/main" id="{8FFE4D38-86F5-44F2-B11F-3D11CCA7A7C9}"/>
                </a:ext>
              </a:extLst>
            </p:cNvPr>
            <p:cNvGrpSpPr/>
            <p:nvPr/>
          </p:nvGrpSpPr>
          <p:grpSpPr>
            <a:xfrm>
              <a:off x="3098939" y="547752"/>
              <a:ext cx="1657770" cy="1669068"/>
              <a:chOff x="3098939" y="547752"/>
              <a:chExt cx="1657770" cy="1669068"/>
            </a:xfrm>
          </p:grpSpPr>
          <p:sp>
            <p:nvSpPr>
              <p:cNvPr id="156" name="Google Shape;3380;p34">
                <a:extLst>
                  <a:ext uri="{FF2B5EF4-FFF2-40B4-BE49-F238E27FC236}">
                    <a16:creationId xmlns:a16="http://schemas.microsoft.com/office/drawing/2014/main" id="{DDB17A21-BB8C-426F-91C2-EA138CD867B2}"/>
                  </a:ext>
                </a:extLst>
              </p:cNvPr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381;p34">
                <a:extLst>
                  <a:ext uri="{FF2B5EF4-FFF2-40B4-BE49-F238E27FC236}">
                    <a16:creationId xmlns:a16="http://schemas.microsoft.com/office/drawing/2014/main" id="{00B83B0B-09AE-47DB-95BF-55A15FDB4682}"/>
                  </a:ext>
                </a:extLst>
              </p:cNvPr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382;p34">
                <a:extLst>
                  <a:ext uri="{FF2B5EF4-FFF2-40B4-BE49-F238E27FC236}">
                    <a16:creationId xmlns:a16="http://schemas.microsoft.com/office/drawing/2014/main" id="{BD498496-D160-4C8F-BDDD-FA74AE999E8B}"/>
                  </a:ext>
                </a:extLst>
              </p:cNvPr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383;p34">
                <a:extLst>
                  <a:ext uri="{FF2B5EF4-FFF2-40B4-BE49-F238E27FC236}">
                    <a16:creationId xmlns:a16="http://schemas.microsoft.com/office/drawing/2014/main" id="{211225C5-032B-457C-AFCB-CAEA1AAECBDF}"/>
                  </a:ext>
                </a:extLst>
              </p:cNvPr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384;p34">
                <a:extLst>
                  <a:ext uri="{FF2B5EF4-FFF2-40B4-BE49-F238E27FC236}">
                    <a16:creationId xmlns:a16="http://schemas.microsoft.com/office/drawing/2014/main" id="{1BEF4462-7AAC-4D58-85C2-128C0779BA88}"/>
                  </a:ext>
                </a:extLst>
              </p:cNvPr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385;p34">
                <a:extLst>
                  <a:ext uri="{FF2B5EF4-FFF2-40B4-BE49-F238E27FC236}">
                    <a16:creationId xmlns:a16="http://schemas.microsoft.com/office/drawing/2014/main" id="{5C908D54-FB21-4057-9A26-362817C3FDB6}"/>
                  </a:ext>
                </a:extLst>
              </p:cNvPr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386;p34">
                <a:extLst>
                  <a:ext uri="{FF2B5EF4-FFF2-40B4-BE49-F238E27FC236}">
                    <a16:creationId xmlns:a16="http://schemas.microsoft.com/office/drawing/2014/main" id="{B26F33E3-7A7F-49ED-AE96-741EEF6E005F}"/>
                  </a:ext>
                </a:extLst>
              </p:cNvPr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387;p34">
                <a:extLst>
                  <a:ext uri="{FF2B5EF4-FFF2-40B4-BE49-F238E27FC236}">
                    <a16:creationId xmlns:a16="http://schemas.microsoft.com/office/drawing/2014/main" id="{EB612EDB-C506-4CC3-9272-949E84F6E6EC}"/>
                  </a:ext>
                </a:extLst>
              </p:cNvPr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388;p34">
                <a:extLst>
                  <a:ext uri="{FF2B5EF4-FFF2-40B4-BE49-F238E27FC236}">
                    <a16:creationId xmlns:a16="http://schemas.microsoft.com/office/drawing/2014/main" id="{1FC1EC58-AF85-4DAD-85EE-6F5B063C87E7}"/>
                  </a:ext>
                </a:extLst>
              </p:cNvPr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389;p34">
                <a:extLst>
                  <a:ext uri="{FF2B5EF4-FFF2-40B4-BE49-F238E27FC236}">
                    <a16:creationId xmlns:a16="http://schemas.microsoft.com/office/drawing/2014/main" id="{0D4A075B-3A6E-4FCB-87F4-089A620909E6}"/>
                  </a:ext>
                </a:extLst>
              </p:cNvPr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3390;p34">
              <a:extLst>
                <a:ext uri="{FF2B5EF4-FFF2-40B4-BE49-F238E27FC236}">
                  <a16:creationId xmlns:a16="http://schemas.microsoft.com/office/drawing/2014/main" id="{BF99D1B4-3E0D-429C-8689-22E8FF4FE95E}"/>
                </a:ext>
              </a:extLst>
            </p:cNvPr>
            <p:cNvGrpSpPr/>
            <p:nvPr/>
          </p:nvGrpSpPr>
          <p:grpSpPr>
            <a:xfrm rot="10800000">
              <a:off x="3267534" y="717413"/>
              <a:ext cx="1320580" cy="1329746"/>
              <a:chOff x="3098939" y="547752"/>
              <a:chExt cx="1657770" cy="1669068"/>
            </a:xfrm>
          </p:grpSpPr>
          <p:sp>
            <p:nvSpPr>
              <p:cNvPr id="146" name="Google Shape;3391;p34">
                <a:extLst>
                  <a:ext uri="{FF2B5EF4-FFF2-40B4-BE49-F238E27FC236}">
                    <a16:creationId xmlns:a16="http://schemas.microsoft.com/office/drawing/2014/main" id="{FD8E53BC-6773-459B-9EC5-20A626BE0D7E}"/>
                  </a:ext>
                </a:extLst>
              </p:cNvPr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3392;p34">
                <a:extLst>
                  <a:ext uri="{FF2B5EF4-FFF2-40B4-BE49-F238E27FC236}">
                    <a16:creationId xmlns:a16="http://schemas.microsoft.com/office/drawing/2014/main" id="{83782D55-23AD-4EA5-8156-45C2B1240788}"/>
                  </a:ext>
                </a:extLst>
              </p:cNvPr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393;p34">
                <a:extLst>
                  <a:ext uri="{FF2B5EF4-FFF2-40B4-BE49-F238E27FC236}">
                    <a16:creationId xmlns:a16="http://schemas.microsoft.com/office/drawing/2014/main" id="{9345723F-4CC9-4405-A08B-4D45C0A16A46}"/>
                  </a:ext>
                </a:extLst>
              </p:cNvPr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394;p34">
                <a:extLst>
                  <a:ext uri="{FF2B5EF4-FFF2-40B4-BE49-F238E27FC236}">
                    <a16:creationId xmlns:a16="http://schemas.microsoft.com/office/drawing/2014/main" id="{6CCD5E1A-0EBD-42DC-9364-0AF9B98E5728}"/>
                  </a:ext>
                </a:extLst>
              </p:cNvPr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395;p34">
                <a:extLst>
                  <a:ext uri="{FF2B5EF4-FFF2-40B4-BE49-F238E27FC236}">
                    <a16:creationId xmlns:a16="http://schemas.microsoft.com/office/drawing/2014/main" id="{EADBFFA9-F382-4BA7-89D6-E970A19A5DEB}"/>
                  </a:ext>
                </a:extLst>
              </p:cNvPr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396;p34">
                <a:extLst>
                  <a:ext uri="{FF2B5EF4-FFF2-40B4-BE49-F238E27FC236}">
                    <a16:creationId xmlns:a16="http://schemas.microsoft.com/office/drawing/2014/main" id="{B1315141-CC43-403E-8F0A-A1A2AA5114D1}"/>
                  </a:ext>
                </a:extLst>
              </p:cNvPr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397;p34">
                <a:extLst>
                  <a:ext uri="{FF2B5EF4-FFF2-40B4-BE49-F238E27FC236}">
                    <a16:creationId xmlns:a16="http://schemas.microsoft.com/office/drawing/2014/main" id="{6C1AFECA-8224-463C-8C04-D86262A42184}"/>
                  </a:ext>
                </a:extLst>
              </p:cNvPr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398;p34">
                <a:extLst>
                  <a:ext uri="{FF2B5EF4-FFF2-40B4-BE49-F238E27FC236}">
                    <a16:creationId xmlns:a16="http://schemas.microsoft.com/office/drawing/2014/main" id="{99901AC8-EE93-4C9B-815C-62CFAE0A528E}"/>
                  </a:ext>
                </a:extLst>
              </p:cNvPr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399;p34">
                <a:extLst>
                  <a:ext uri="{FF2B5EF4-FFF2-40B4-BE49-F238E27FC236}">
                    <a16:creationId xmlns:a16="http://schemas.microsoft.com/office/drawing/2014/main" id="{43556054-337D-4F4A-B30C-BDE98CAD2225}"/>
                  </a:ext>
                </a:extLst>
              </p:cNvPr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400;p34">
                <a:extLst>
                  <a:ext uri="{FF2B5EF4-FFF2-40B4-BE49-F238E27FC236}">
                    <a16:creationId xmlns:a16="http://schemas.microsoft.com/office/drawing/2014/main" id="{A54AFD7C-C43E-42C1-A810-731812DC3E33}"/>
                  </a:ext>
                </a:extLst>
              </p:cNvPr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65" name="Google Shape;3365;p34"/>
          <p:cNvGrpSpPr/>
          <p:nvPr/>
        </p:nvGrpSpPr>
        <p:grpSpPr>
          <a:xfrm>
            <a:off x="358119" y="2594772"/>
            <a:ext cx="556448" cy="536413"/>
            <a:chOff x="1226350" y="2492082"/>
            <a:chExt cx="1662000" cy="1649255"/>
          </a:xfrm>
        </p:grpSpPr>
        <p:grpSp>
          <p:nvGrpSpPr>
            <p:cNvPr id="3366" name="Google Shape;3366;p34"/>
            <p:cNvGrpSpPr/>
            <p:nvPr/>
          </p:nvGrpSpPr>
          <p:grpSpPr>
            <a:xfrm>
              <a:off x="1226350" y="2492082"/>
              <a:ext cx="1662000" cy="1649255"/>
              <a:chOff x="1226350" y="2492021"/>
              <a:chExt cx="1662000" cy="1649255"/>
            </a:xfrm>
          </p:grpSpPr>
          <p:sp>
            <p:nvSpPr>
              <p:cNvPr id="3367" name="Google Shape;3367;p34"/>
              <p:cNvSpPr/>
              <p:nvPr/>
            </p:nvSpPr>
            <p:spPr>
              <a:xfrm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4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4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4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4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2" name="Google Shape;3372;p34"/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3373" name="Google Shape;3373;p34"/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4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4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4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4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8" name="Google Shape;3378;p34"/>
          <p:cNvGrpSpPr/>
          <p:nvPr/>
        </p:nvGrpSpPr>
        <p:grpSpPr>
          <a:xfrm>
            <a:off x="327086" y="3547214"/>
            <a:ext cx="610615" cy="570754"/>
            <a:chOff x="3098939" y="547752"/>
            <a:chExt cx="1657770" cy="1669068"/>
          </a:xfrm>
        </p:grpSpPr>
        <p:grpSp>
          <p:nvGrpSpPr>
            <p:cNvPr id="3379" name="Google Shape;3379;p34"/>
            <p:cNvGrpSpPr/>
            <p:nvPr/>
          </p:nvGrpSpPr>
          <p:grpSpPr>
            <a:xfrm>
              <a:off x="3098939" y="547752"/>
              <a:ext cx="1657770" cy="1669068"/>
              <a:chOff x="3098939" y="547752"/>
              <a:chExt cx="1657770" cy="1669068"/>
            </a:xfrm>
          </p:grpSpPr>
          <p:sp>
            <p:nvSpPr>
              <p:cNvPr id="3380" name="Google Shape;3380;p34"/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4"/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4"/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4"/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4"/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4"/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4"/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4"/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4"/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4"/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0" name="Google Shape;3390;p34"/>
            <p:cNvGrpSpPr/>
            <p:nvPr/>
          </p:nvGrpSpPr>
          <p:grpSpPr>
            <a:xfrm rot="10800000">
              <a:off x="3267534" y="717413"/>
              <a:ext cx="1320580" cy="1329746"/>
              <a:chOff x="3098939" y="547752"/>
              <a:chExt cx="1657770" cy="1669068"/>
            </a:xfrm>
          </p:grpSpPr>
          <p:sp>
            <p:nvSpPr>
              <p:cNvPr id="3391" name="Google Shape;3391;p34"/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4"/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4"/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4"/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4"/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4"/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4"/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4"/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4"/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4"/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1" name="Google Shape;3401;p34"/>
          <p:cNvGrpSpPr/>
          <p:nvPr/>
        </p:nvGrpSpPr>
        <p:grpSpPr>
          <a:xfrm>
            <a:off x="4829045" y="2563096"/>
            <a:ext cx="583891" cy="558375"/>
            <a:chOff x="4832486" y="539500"/>
            <a:chExt cx="1691474" cy="1652394"/>
          </a:xfrm>
        </p:grpSpPr>
        <p:grpSp>
          <p:nvGrpSpPr>
            <p:cNvPr id="3402" name="Google Shape;3402;p34"/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3403" name="Google Shape;3403;p34"/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4"/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4"/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4"/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4"/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4"/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9" name="Google Shape;3409;p34"/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3410" name="Google Shape;3410;p34"/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4"/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4"/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4"/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4"/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4"/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6" name="Google Shape;3416;p34"/>
          <p:cNvGrpSpPr/>
          <p:nvPr/>
        </p:nvGrpSpPr>
        <p:grpSpPr>
          <a:xfrm>
            <a:off x="345756" y="1495776"/>
            <a:ext cx="567979" cy="541293"/>
            <a:chOff x="1226350" y="572639"/>
            <a:chExt cx="1763077" cy="1698072"/>
          </a:xfrm>
        </p:grpSpPr>
        <p:grpSp>
          <p:nvGrpSpPr>
            <p:cNvPr id="3417" name="Google Shape;3417;p34"/>
            <p:cNvGrpSpPr/>
            <p:nvPr/>
          </p:nvGrpSpPr>
          <p:grpSpPr>
            <a:xfrm>
              <a:off x="1226350" y="572639"/>
              <a:ext cx="1763077" cy="1698072"/>
              <a:chOff x="1226350" y="572639"/>
              <a:chExt cx="1763077" cy="1698072"/>
            </a:xfrm>
          </p:grpSpPr>
          <p:sp>
            <p:nvSpPr>
              <p:cNvPr id="3418" name="Google Shape;3418;p34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4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4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4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4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4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4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4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4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4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4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4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4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1" name="Google Shape;3431;p34"/>
            <p:cNvGrpSpPr/>
            <p:nvPr/>
          </p:nvGrpSpPr>
          <p:grpSpPr>
            <a:xfrm rot="5400000">
              <a:off x="1409181" y="748730"/>
              <a:ext cx="1397415" cy="1345892"/>
              <a:chOff x="1226350" y="572639"/>
              <a:chExt cx="1763077" cy="1698072"/>
            </a:xfrm>
          </p:grpSpPr>
          <p:sp>
            <p:nvSpPr>
              <p:cNvPr id="3432" name="Google Shape;3432;p34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4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4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4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4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4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4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4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4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4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4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4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4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45" name="Google Shape;3445;p34"/>
          <p:cNvSpPr txBox="1">
            <a:spLocks noGrp="1"/>
          </p:cNvSpPr>
          <p:nvPr>
            <p:ph type="title" idx="9"/>
          </p:nvPr>
        </p:nvSpPr>
        <p:spPr>
          <a:xfrm>
            <a:off x="610058" y="19737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</a:t>
            </a:r>
            <a:endParaRPr dirty="0"/>
          </a:p>
        </p:txBody>
      </p:sp>
      <p:sp>
        <p:nvSpPr>
          <p:cNvPr id="3446" name="Google Shape;3446;p34"/>
          <p:cNvSpPr txBox="1">
            <a:spLocks noGrp="1"/>
          </p:cNvSpPr>
          <p:nvPr>
            <p:ph type="title"/>
          </p:nvPr>
        </p:nvSpPr>
        <p:spPr>
          <a:xfrm>
            <a:off x="260834" y="15096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</a:t>
            </a:r>
            <a:endParaRPr dirty="0"/>
          </a:p>
        </p:txBody>
      </p:sp>
      <p:sp>
        <p:nvSpPr>
          <p:cNvPr id="3447" name="Google Shape;3447;p34"/>
          <p:cNvSpPr txBox="1">
            <a:spLocks noGrp="1"/>
          </p:cNvSpPr>
          <p:nvPr>
            <p:ph type="subTitle" idx="1"/>
          </p:nvPr>
        </p:nvSpPr>
        <p:spPr>
          <a:xfrm>
            <a:off x="973382" y="1609630"/>
            <a:ext cx="3742964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/>
              <a:t>Karakteristike automatskih misli </a:t>
            </a:r>
            <a:endParaRPr sz="1400" dirty="0"/>
          </a:p>
        </p:txBody>
      </p:sp>
      <p:sp>
        <p:nvSpPr>
          <p:cNvPr id="3452" name="Google Shape;3452;p34"/>
          <p:cNvSpPr txBox="1">
            <a:spLocks noGrp="1"/>
          </p:cNvSpPr>
          <p:nvPr>
            <p:ph type="title" idx="6"/>
          </p:nvPr>
        </p:nvSpPr>
        <p:spPr>
          <a:xfrm>
            <a:off x="254295" y="356080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</a:t>
            </a:r>
            <a:endParaRPr sz="1800" dirty="0"/>
          </a:p>
        </p:txBody>
      </p:sp>
      <p:sp>
        <p:nvSpPr>
          <p:cNvPr id="3455" name="Google Shape;3455;p34"/>
          <p:cNvSpPr txBox="1">
            <a:spLocks noGrp="1"/>
          </p:cNvSpPr>
          <p:nvPr>
            <p:ph type="title" idx="13"/>
          </p:nvPr>
        </p:nvSpPr>
        <p:spPr>
          <a:xfrm>
            <a:off x="4767760" y="1535784"/>
            <a:ext cx="768001" cy="473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4</a:t>
            </a:r>
            <a:endParaRPr sz="1800" dirty="0"/>
          </a:p>
        </p:txBody>
      </p:sp>
      <p:sp>
        <p:nvSpPr>
          <p:cNvPr id="107" name="Google Shape;3447;p34">
            <a:extLst>
              <a:ext uri="{FF2B5EF4-FFF2-40B4-BE49-F238E27FC236}">
                <a16:creationId xmlns:a16="http://schemas.microsoft.com/office/drawing/2014/main" id="{2F5C4002-7810-4152-9880-421FB57AA2B2}"/>
              </a:ext>
            </a:extLst>
          </p:cNvPr>
          <p:cNvSpPr txBox="1">
            <a:spLocks/>
          </p:cNvSpPr>
          <p:nvPr/>
        </p:nvSpPr>
        <p:spPr>
          <a:xfrm>
            <a:off x="978230" y="2670522"/>
            <a:ext cx="33136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pl-PL" sz="1400" dirty="0"/>
              <a:t>Objašnjenje automatskih misli klijentu/ici </a:t>
            </a:r>
          </a:p>
        </p:txBody>
      </p:sp>
      <p:sp>
        <p:nvSpPr>
          <p:cNvPr id="108" name="Google Shape;3447;p34">
            <a:extLst>
              <a:ext uri="{FF2B5EF4-FFF2-40B4-BE49-F238E27FC236}">
                <a16:creationId xmlns:a16="http://schemas.microsoft.com/office/drawing/2014/main" id="{3BF6FA28-D550-460F-95D6-3348CAF55B31}"/>
              </a:ext>
            </a:extLst>
          </p:cNvPr>
          <p:cNvSpPr txBox="1">
            <a:spLocks/>
          </p:cNvSpPr>
          <p:nvPr/>
        </p:nvSpPr>
        <p:spPr>
          <a:xfrm>
            <a:off x="1000081" y="3662669"/>
            <a:ext cx="33136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pl-PL" sz="1400" dirty="0"/>
              <a:t>Izazivanje (prizivanje) automatskih misli </a:t>
            </a:r>
          </a:p>
        </p:txBody>
      </p:sp>
      <p:sp>
        <p:nvSpPr>
          <p:cNvPr id="136" name="Google Shape;3447;p34">
            <a:extLst>
              <a:ext uri="{FF2B5EF4-FFF2-40B4-BE49-F238E27FC236}">
                <a16:creationId xmlns:a16="http://schemas.microsoft.com/office/drawing/2014/main" id="{3FA17BEC-CE26-487E-95A0-B47EA7040249}"/>
              </a:ext>
            </a:extLst>
          </p:cNvPr>
          <p:cNvSpPr txBox="1">
            <a:spLocks/>
          </p:cNvSpPr>
          <p:nvPr/>
        </p:nvSpPr>
        <p:spPr>
          <a:xfrm>
            <a:off x="5501355" y="1647083"/>
            <a:ext cx="33136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pl-PL" sz="1400" dirty="0"/>
              <a:t>Oblici automatskih misli </a:t>
            </a:r>
          </a:p>
        </p:txBody>
      </p:sp>
      <p:sp>
        <p:nvSpPr>
          <p:cNvPr id="140" name="Google Shape;3446;p34">
            <a:extLst>
              <a:ext uri="{FF2B5EF4-FFF2-40B4-BE49-F238E27FC236}">
                <a16:creationId xmlns:a16="http://schemas.microsoft.com/office/drawing/2014/main" id="{726887C2-4F66-447E-9679-A5B8C788BF84}"/>
              </a:ext>
            </a:extLst>
          </p:cNvPr>
          <p:cNvSpPr txBox="1">
            <a:spLocks/>
          </p:cNvSpPr>
          <p:nvPr/>
        </p:nvSpPr>
        <p:spPr>
          <a:xfrm>
            <a:off x="254295" y="2605825"/>
            <a:ext cx="768000" cy="48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hr-HR" sz="1800" dirty="0"/>
              <a:t>2</a:t>
            </a:r>
            <a:endParaRPr lang="en" dirty="0"/>
          </a:p>
        </p:txBody>
      </p:sp>
      <p:sp>
        <p:nvSpPr>
          <p:cNvPr id="142" name="Google Shape;3449;p34">
            <a:extLst>
              <a:ext uri="{FF2B5EF4-FFF2-40B4-BE49-F238E27FC236}">
                <a16:creationId xmlns:a16="http://schemas.microsoft.com/office/drawing/2014/main" id="{C4D5382F-A39C-4815-A3C5-3EE495397BC7}"/>
              </a:ext>
            </a:extLst>
          </p:cNvPr>
          <p:cNvSpPr txBox="1">
            <a:spLocks/>
          </p:cNvSpPr>
          <p:nvPr/>
        </p:nvSpPr>
        <p:spPr>
          <a:xfrm>
            <a:off x="4764446" y="2586067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hr-HR" sz="1800" dirty="0"/>
              <a:t>5</a:t>
            </a:r>
            <a:endParaRPr lang="hr-HR" dirty="0"/>
          </a:p>
        </p:txBody>
      </p:sp>
      <p:sp>
        <p:nvSpPr>
          <p:cNvPr id="189" name="Google Shape;3447;p34">
            <a:extLst>
              <a:ext uri="{FF2B5EF4-FFF2-40B4-BE49-F238E27FC236}">
                <a16:creationId xmlns:a16="http://schemas.microsoft.com/office/drawing/2014/main" id="{F1EB9CA2-B065-4D63-B580-7EA17A0D78C8}"/>
              </a:ext>
            </a:extLst>
          </p:cNvPr>
          <p:cNvSpPr txBox="1">
            <a:spLocks/>
          </p:cNvSpPr>
          <p:nvPr/>
        </p:nvSpPr>
        <p:spPr>
          <a:xfrm>
            <a:off x="5511389" y="2691379"/>
            <a:ext cx="33136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pl-PL" sz="1400" dirty="0"/>
              <a:t>Razlikovanje automatskih misli od interpretacija </a:t>
            </a:r>
          </a:p>
        </p:txBody>
      </p:sp>
      <p:grpSp>
        <p:nvGrpSpPr>
          <p:cNvPr id="117" name="Google Shape;3365;p34">
            <a:extLst>
              <a:ext uri="{FF2B5EF4-FFF2-40B4-BE49-F238E27FC236}">
                <a16:creationId xmlns:a16="http://schemas.microsoft.com/office/drawing/2014/main" id="{F0B4AD82-94A3-4ED4-AF9E-0F210EA75CE5}"/>
              </a:ext>
            </a:extLst>
          </p:cNvPr>
          <p:cNvGrpSpPr/>
          <p:nvPr/>
        </p:nvGrpSpPr>
        <p:grpSpPr>
          <a:xfrm>
            <a:off x="4892841" y="3632862"/>
            <a:ext cx="556448" cy="536413"/>
            <a:chOff x="1226350" y="2492082"/>
            <a:chExt cx="1662000" cy="1649255"/>
          </a:xfrm>
        </p:grpSpPr>
        <p:grpSp>
          <p:nvGrpSpPr>
            <p:cNvPr id="118" name="Google Shape;3366;p34">
              <a:extLst>
                <a:ext uri="{FF2B5EF4-FFF2-40B4-BE49-F238E27FC236}">
                  <a16:creationId xmlns:a16="http://schemas.microsoft.com/office/drawing/2014/main" id="{75045470-AF5A-4CDD-BC73-64D611CE2A04}"/>
                </a:ext>
              </a:extLst>
            </p:cNvPr>
            <p:cNvGrpSpPr/>
            <p:nvPr/>
          </p:nvGrpSpPr>
          <p:grpSpPr>
            <a:xfrm>
              <a:off x="1226350" y="2492082"/>
              <a:ext cx="1662000" cy="1649255"/>
              <a:chOff x="1226350" y="2492021"/>
              <a:chExt cx="1662000" cy="1649255"/>
            </a:xfrm>
          </p:grpSpPr>
          <p:sp>
            <p:nvSpPr>
              <p:cNvPr id="125" name="Google Shape;3367;p34">
                <a:extLst>
                  <a:ext uri="{FF2B5EF4-FFF2-40B4-BE49-F238E27FC236}">
                    <a16:creationId xmlns:a16="http://schemas.microsoft.com/office/drawing/2014/main" id="{0885CA84-7D22-4DC9-BD80-6E4F6C299A10}"/>
                  </a:ext>
                </a:extLst>
              </p:cNvPr>
              <p:cNvSpPr/>
              <p:nvPr/>
            </p:nvSpPr>
            <p:spPr>
              <a:xfrm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368;p34">
                <a:extLst>
                  <a:ext uri="{FF2B5EF4-FFF2-40B4-BE49-F238E27FC236}">
                    <a16:creationId xmlns:a16="http://schemas.microsoft.com/office/drawing/2014/main" id="{097D36AD-93D9-4B19-B4D2-B27DD2E066A3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369;p34">
                <a:extLst>
                  <a:ext uri="{FF2B5EF4-FFF2-40B4-BE49-F238E27FC236}">
                    <a16:creationId xmlns:a16="http://schemas.microsoft.com/office/drawing/2014/main" id="{485DDE23-A7DB-4AA8-AA31-AC84E1AAC9E6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370;p34">
                <a:extLst>
                  <a:ext uri="{FF2B5EF4-FFF2-40B4-BE49-F238E27FC236}">
                    <a16:creationId xmlns:a16="http://schemas.microsoft.com/office/drawing/2014/main" id="{DBE46EE3-703F-474D-B2D5-1C1AD829E0E7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371;p34">
                <a:extLst>
                  <a:ext uri="{FF2B5EF4-FFF2-40B4-BE49-F238E27FC236}">
                    <a16:creationId xmlns:a16="http://schemas.microsoft.com/office/drawing/2014/main" id="{1707FF7B-EE1A-44EB-998F-B682478E8EF3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3372;p34">
              <a:extLst>
                <a:ext uri="{FF2B5EF4-FFF2-40B4-BE49-F238E27FC236}">
                  <a16:creationId xmlns:a16="http://schemas.microsoft.com/office/drawing/2014/main" id="{D3AEE898-6C46-4866-B248-8B46EC8DA860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120" name="Google Shape;3373;p34">
                <a:extLst>
                  <a:ext uri="{FF2B5EF4-FFF2-40B4-BE49-F238E27FC236}">
                    <a16:creationId xmlns:a16="http://schemas.microsoft.com/office/drawing/2014/main" id="{FFBC8B94-7996-4DBF-83F5-6508D848DE79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374;p34">
                <a:extLst>
                  <a:ext uri="{FF2B5EF4-FFF2-40B4-BE49-F238E27FC236}">
                    <a16:creationId xmlns:a16="http://schemas.microsoft.com/office/drawing/2014/main" id="{5B5B6E64-9946-42A3-9825-AC752DFD476A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375;p34">
                <a:extLst>
                  <a:ext uri="{FF2B5EF4-FFF2-40B4-BE49-F238E27FC236}">
                    <a16:creationId xmlns:a16="http://schemas.microsoft.com/office/drawing/2014/main" id="{D76C5421-1AF7-4DB8-ACE5-4DE7D130C97D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376;p34">
                <a:extLst>
                  <a:ext uri="{FF2B5EF4-FFF2-40B4-BE49-F238E27FC236}">
                    <a16:creationId xmlns:a16="http://schemas.microsoft.com/office/drawing/2014/main" id="{F1392B0D-2252-4896-9CDF-5AEB0AFE36EA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377;p34">
                <a:extLst>
                  <a:ext uri="{FF2B5EF4-FFF2-40B4-BE49-F238E27FC236}">
                    <a16:creationId xmlns:a16="http://schemas.microsoft.com/office/drawing/2014/main" id="{C6618CBD-31B0-494D-8B01-A8418A785677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" name="Google Shape;3449;p34">
            <a:extLst>
              <a:ext uri="{FF2B5EF4-FFF2-40B4-BE49-F238E27FC236}">
                <a16:creationId xmlns:a16="http://schemas.microsoft.com/office/drawing/2014/main" id="{1627DE7A-88DE-4D3C-8E50-F9FAE1A46AC1}"/>
              </a:ext>
            </a:extLst>
          </p:cNvPr>
          <p:cNvSpPr txBox="1">
            <a:spLocks/>
          </p:cNvSpPr>
          <p:nvPr/>
        </p:nvSpPr>
        <p:spPr>
          <a:xfrm>
            <a:off x="4809859" y="3647905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hr-HR" sz="1800" dirty="0"/>
              <a:t>6</a:t>
            </a:r>
            <a:endParaRPr lang="hr-HR" dirty="0"/>
          </a:p>
        </p:txBody>
      </p:sp>
      <p:sp>
        <p:nvSpPr>
          <p:cNvPr id="132" name="Google Shape;3447;p34">
            <a:extLst>
              <a:ext uri="{FF2B5EF4-FFF2-40B4-BE49-F238E27FC236}">
                <a16:creationId xmlns:a16="http://schemas.microsoft.com/office/drawing/2014/main" id="{2D768BDE-FBEE-437A-848C-4710B58B81E0}"/>
              </a:ext>
            </a:extLst>
          </p:cNvPr>
          <p:cNvSpPr txBox="1">
            <a:spLocks/>
          </p:cNvSpPr>
          <p:nvPr/>
        </p:nvSpPr>
        <p:spPr>
          <a:xfrm>
            <a:off x="5496294" y="3662669"/>
            <a:ext cx="3527358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pl-PL" sz="1400" dirty="0"/>
              <a:t>Problemi u (izazivanju)prizivanju automatskih misli i njihova rješenja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4866;p54">
            <a:extLst>
              <a:ext uri="{FF2B5EF4-FFF2-40B4-BE49-F238E27FC236}">
                <a16:creationId xmlns:a16="http://schemas.microsoft.com/office/drawing/2014/main" id="{7F11F3CD-E10D-47B0-A46A-6A251C49D778}"/>
              </a:ext>
            </a:extLst>
          </p:cNvPr>
          <p:cNvSpPr/>
          <p:nvPr/>
        </p:nvSpPr>
        <p:spPr>
          <a:xfrm>
            <a:off x="1405834" y="1004362"/>
            <a:ext cx="6382006" cy="557592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  <a:alpha val="7344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Automatske misli su tok razmišljanja koji se javlja usporedno s našim očiglednijim tokom misli (</a:t>
            </a:r>
            <a:r>
              <a:rPr lang="hr-HR" dirty="0" err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Beck</a:t>
            </a:r>
            <a:r>
              <a:rPr lang="hr-HR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, 1964) </a:t>
            </a:r>
            <a:endParaRPr dirty="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10" name="Google Shape;3610;p40"/>
          <p:cNvSpPr txBox="1">
            <a:spLocks noGrp="1"/>
          </p:cNvSpPr>
          <p:nvPr>
            <p:ph type="title" idx="9"/>
          </p:nvPr>
        </p:nvSpPr>
        <p:spPr>
          <a:xfrm>
            <a:off x="1090460" y="151333"/>
            <a:ext cx="718939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3200" dirty="0"/>
              <a:t>Karakteristike automatskih misli </a:t>
            </a:r>
            <a:endParaRPr sz="3200" dirty="0"/>
          </a:p>
        </p:txBody>
      </p:sp>
      <p:grpSp>
        <p:nvGrpSpPr>
          <p:cNvPr id="3611" name="Google Shape;3611;p40"/>
          <p:cNvGrpSpPr/>
          <p:nvPr/>
        </p:nvGrpSpPr>
        <p:grpSpPr>
          <a:xfrm rot="10800000">
            <a:off x="3487143" y="2026141"/>
            <a:ext cx="2178019" cy="968301"/>
            <a:chOff x="1226348" y="2304155"/>
            <a:chExt cx="1662000" cy="1722229"/>
          </a:xfrm>
        </p:grpSpPr>
        <p:grpSp>
          <p:nvGrpSpPr>
            <p:cNvPr id="3612" name="Google Shape;3612;p40"/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3613" name="Google Shape;3613;p40"/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40"/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3619" name="Google Shape;3619;p40"/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4" name="Google Shape;3624;p40"/>
          <p:cNvGrpSpPr/>
          <p:nvPr/>
        </p:nvGrpSpPr>
        <p:grpSpPr>
          <a:xfrm>
            <a:off x="6240644" y="1987344"/>
            <a:ext cx="2141886" cy="956631"/>
            <a:chOff x="4832486" y="539500"/>
            <a:chExt cx="1691474" cy="1652394"/>
          </a:xfrm>
        </p:grpSpPr>
        <p:grpSp>
          <p:nvGrpSpPr>
            <p:cNvPr id="3625" name="Google Shape;3625;p40"/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3626" name="Google Shape;3626;p40"/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2" name="Google Shape;3632;p40"/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3633" name="Google Shape;3633;p40"/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191E5D4F-5323-4DB7-AA7E-9D90F4C046D7}"/>
              </a:ext>
            </a:extLst>
          </p:cNvPr>
          <p:cNvGrpSpPr/>
          <p:nvPr/>
        </p:nvGrpSpPr>
        <p:grpSpPr>
          <a:xfrm>
            <a:off x="436025" y="1938030"/>
            <a:ext cx="2117734" cy="968301"/>
            <a:chOff x="182899" y="1789038"/>
            <a:chExt cx="2117734" cy="968301"/>
          </a:xfrm>
        </p:grpSpPr>
        <p:grpSp>
          <p:nvGrpSpPr>
            <p:cNvPr id="3640" name="Google Shape;3640;p40"/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3641" name="Google Shape;3641;p40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4" name="Google Shape;3654;p40"/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3655" name="Google Shape;3655;p40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0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0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0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8" name="Google Shape;3668;p40"/>
          <p:cNvSpPr txBox="1">
            <a:spLocks noGrp="1"/>
          </p:cNvSpPr>
          <p:nvPr>
            <p:ph type="subTitle" idx="1"/>
          </p:nvPr>
        </p:nvSpPr>
        <p:spPr>
          <a:xfrm>
            <a:off x="364712" y="2285542"/>
            <a:ext cx="2287081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/>
              <a:t>Spontano javljanje </a:t>
            </a:r>
            <a:endParaRPr sz="1400" dirty="0"/>
          </a:p>
        </p:txBody>
      </p:sp>
      <p:sp>
        <p:nvSpPr>
          <p:cNvPr id="75" name="Google Shape;3668;p40">
            <a:extLst>
              <a:ext uri="{FF2B5EF4-FFF2-40B4-BE49-F238E27FC236}">
                <a16:creationId xmlns:a16="http://schemas.microsoft.com/office/drawing/2014/main" id="{C21D409F-A444-4E4F-93B7-567FD528933E}"/>
              </a:ext>
            </a:extLst>
          </p:cNvPr>
          <p:cNvSpPr txBox="1">
            <a:spLocks/>
          </p:cNvSpPr>
          <p:nvPr/>
        </p:nvSpPr>
        <p:spPr>
          <a:xfrm>
            <a:off x="3281051" y="2351574"/>
            <a:ext cx="2670731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hr-HR" sz="1400" dirty="0"/>
              <a:t>Neutemeljene na promišljanju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173D371-A556-4E1F-AFFB-2522D931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7" y="848650"/>
            <a:ext cx="1028789" cy="769687"/>
          </a:xfrm>
          <a:prstGeom prst="rect">
            <a:avLst/>
          </a:prstGeom>
        </p:spPr>
      </p:pic>
      <p:pic>
        <p:nvPicPr>
          <p:cNvPr id="81" name="Slika 80">
            <a:extLst>
              <a:ext uri="{FF2B5EF4-FFF2-40B4-BE49-F238E27FC236}">
                <a16:creationId xmlns:a16="http://schemas.microsoft.com/office/drawing/2014/main" id="{28216790-701A-4A10-B27F-5F4A22FC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58" y="1128798"/>
            <a:ext cx="1028789" cy="769687"/>
          </a:xfrm>
          <a:prstGeom prst="rect">
            <a:avLst/>
          </a:prstGeom>
        </p:spPr>
      </p:pic>
      <p:sp>
        <p:nvSpPr>
          <p:cNvPr id="93" name="Google Shape;3668;p40">
            <a:extLst>
              <a:ext uri="{FF2B5EF4-FFF2-40B4-BE49-F238E27FC236}">
                <a16:creationId xmlns:a16="http://schemas.microsoft.com/office/drawing/2014/main" id="{5589B278-8029-46B5-A06D-E9164FE3EF86}"/>
              </a:ext>
            </a:extLst>
          </p:cNvPr>
          <p:cNvSpPr txBox="1">
            <a:spLocks/>
          </p:cNvSpPr>
          <p:nvPr/>
        </p:nvSpPr>
        <p:spPr>
          <a:xfrm>
            <a:off x="6043703" y="2349319"/>
            <a:ext cx="2670731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hr-HR" sz="1400" dirty="0">
                <a:solidFill>
                  <a:srgbClr val="0070C0"/>
                </a:solidFill>
              </a:rPr>
              <a:t>Izazivaju specifične emocije </a:t>
            </a:r>
          </a:p>
        </p:txBody>
      </p:sp>
      <p:grpSp>
        <p:nvGrpSpPr>
          <p:cNvPr id="94" name="Google Shape;3639;p40">
            <a:extLst>
              <a:ext uri="{FF2B5EF4-FFF2-40B4-BE49-F238E27FC236}">
                <a16:creationId xmlns:a16="http://schemas.microsoft.com/office/drawing/2014/main" id="{D035CD9C-EA54-406A-8DDD-C66F49099E0F}"/>
              </a:ext>
            </a:extLst>
          </p:cNvPr>
          <p:cNvGrpSpPr/>
          <p:nvPr/>
        </p:nvGrpSpPr>
        <p:grpSpPr>
          <a:xfrm>
            <a:off x="5331938" y="3103328"/>
            <a:ext cx="2141885" cy="968301"/>
            <a:chOff x="1226350" y="572639"/>
            <a:chExt cx="1763077" cy="1698072"/>
          </a:xfrm>
        </p:grpSpPr>
        <p:grpSp>
          <p:nvGrpSpPr>
            <p:cNvPr id="95" name="Google Shape;3640;p40">
              <a:extLst>
                <a:ext uri="{FF2B5EF4-FFF2-40B4-BE49-F238E27FC236}">
                  <a16:creationId xmlns:a16="http://schemas.microsoft.com/office/drawing/2014/main" id="{A173C2AE-64AC-4E20-9345-4FC8A0903EAC}"/>
                </a:ext>
              </a:extLst>
            </p:cNvPr>
            <p:cNvGrpSpPr/>
            <p:nvPr/>
          </p:nvGrpSpPr>
          <p:grpSpPr>
            <a:xfrm>
              <a:off x="1226350" y="572639"/>
              <a:ext cx="1763077" cy="1698072"/>
              <a:chOff x="1226350" y="572639"/>
              <a:chExt cx="1763077" cy="1698072"/>
            </a:xfrm>
          </p:grpSpPr>
          <p:sp>
            <p:nvSpPr>
              <p:cNvPr id="110" name="Google Shape;3641;p40">
                <a:extLst>
                  <a:ext uri="{FF2B5EF4-FFF2-40B4-BE49-F238E27FC236}">
                    <a16:creationId xmlns:a16="http://schemas.microsoft.com/office/drawing/2014/main" id="{B57AAD0F-70D1-4C2A-81C8-1DE4C0E72280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642;p40">
                <a:extLst>
                  <a:ext uri="{FF2B5EF4-FFF2-40B4-BE49-F238E27FC236}">
                    <a16:creationId xmlns:a16="http://schemas.microsoft.com/office/drawing/2014/main" id="{7F42E680-7892-4CC5-A83E-1621939B4353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643;p40">
                <a:extLst>
                  <a:ext uri="{FF2B5EF4-FFF2-40B4-BE49-F238E27FC236}">
                    <a16:creationId xmlns:a16="http://schemas.microsoft.com/office/drawing/2014/main" id="{4397823F-6886-41B5-B41D-005ADAC1A558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644;p40">
                <a:extLst>
                  <a:ext uri="{FF2B5EF4-FFF2-40B4-BE49-F238E27FC236}">
                    <a16:creationId xmlns:a16="http://schemas.microsoft.com/office/drawing/2014/main" id="{271982FE-0631-426C-9BAE-7B5F6DE972BE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645;p40">
                <a:extLst>
                  <a:ext uri="{FF2B5EF4-FFF2-40B4-BE49-F238E27FC236}">
                    <a16:creationId xmlns:a16="http://schemas.microsoft.com/office/drawing/2014/main" id="{84507CA1-4678-4D39-9D5F-9E163D00C386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646;p40">
                <a:extLst>
                  <a:ext uri="{FF2B5EF4-FFF2-40B4-BE49-F238E27FC236}">
                    <a16:creationId xmlns:a16="http://schemas.microsoft.com/office/drawing/2014/main" id="{D64129C4-E02C-48E4-AD62-F5D596516C5D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647;p40">
                <a:extLst>
                  <a:ext uri="{FF2B5EF4-FFF2-40B4-BE49-F238E27FC236}">
                    <a16:creationId xmlns:a16="http://schemas.microsoft.com/office/drawing/2014/main" id="{17600A96-A506-42A9-B90C-1064C3E8D6B8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648;p40">
                <a:extLst>
                  <a:ext uri="{FF2B5EF4-FFF2-40B4-BE49-F238E27FC236}">
                    <a16:creationId xmlns:a16="http://schemas.microsoft.com/office/drawing/2014/main" id="{2C4B77B6-C465-4173-89D8-4E583B484DA2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649;p40">
                <a:extLst>
                  <a:ext uri="{FF2B5EF4-FFF2-40B4-BE49-F238E27FC236}">
                    <a16:creationId xmlns:a16="http://schemas.microsoft.com/office/drawing/2014/main" id="{1CEC10BD-08DE-4055-BE25-C6D119C62185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650;p40">
                <a:extLst>
                  <a:ext uri="{FF2B5EF4-FFF2-40B4-BE49-F238E27FC236}">
                    <a16:creationId xmlns:a16="http://schemas.microsoft.com/office/drawing/2014/main" id="{3B055727-9F2D-468B-BCBE-1B4763AC6F2A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651;p40">
                <a:extLst>
                  <a:ext uri="{FF2B5EF4-FFF2-40B4-BE49-F238E27FC236}">
                    <a16:creationId xmlns:a16="http://schemas.microsoft.com/office/drawing/2014/main" id="{3981FCBB-2616-412F-853E-845833F39342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652;p40">
                <a:extLst>
                  <a:ext uri="{FF2B5EF4-FFF2-40B4-BE49-F238E27FC236}">
                    <a16:creationId xmlns:a16="http://schemas.microsoft.com/office/drawing/2014/main" id="{1FC333E3-ADBA-45DD-BEFB-4B86607EA874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653;p40">
                <a:extLst>
                  <a:ext uri="{FF2B5EF4-FFF2-40B4-BE49-F238E27FC236}">
                    <a16:creationId xmlns:a16="http://schemas.microsoft.com/office/drawing/2014/main" id="{2042D97E-0EEC-4761-9477-E33A795F7514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3654;p40">
              <a:extLst>
                <a:ext uri="{FF2B5EF4-FFF2-40B4-BE49-F238E27FC236}">
                  <a16:creationId xmlns:a16="http://schemas.microsoft.com/office/drawing/2014/main" id="{1E253A41-C943-4D41-B10F-BAC05BF82E7A}"/>
                </a:ext>
              </a:extLst>
            </p:cNvPr>
            <p:cNvGrpSpPr/>
            <p:nvPr/>
          </p:nvGrpSpPr>
          <p:grpSpPr>
            <a:xfrm rot="5400000">
              <a:off x="1409181" y="748730"/>
              <a:ext cx="1397415" cy="1345892"/>
              <a:chOff x="1226350" y="572639"/>
              <a:chExt cx="1763077" cy="1698072"/>
            </a:xfrm>
          </p:grpSpPr>
          <p:sp>
            <p:nvSpPr>
              <p:cNvPr id="97" name="Google Shape;3655;p40">
                <a:extLst>
                  <a:ext uri="{FF2B5EF4-FFF2-40B4-BE49-F238E27FC236}">
                    <a16:creationId xmlns:a16="http://schemas.microsoft.com/office/drawing/2014/main" id="{40177318-6392-476C-A6A6-1FF4082B7BE4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656;p40">
                <a:extLst>
                  <a:ext uri="{FF2B5EF4-FFF2-40B4-BE49-F238E27FC236}">
                    <a16:creationId xmlns:a16="http://schemas.microsoft.com/office/drawing/2014/main" id="{0E6368D2-A88F-4993-B7FA-620A7554DEB3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657;p40">
                <a:extLst>
                  <a:ext uri="{FF2B5EF4-FFF2-40B4-BE49-F238E27FC236}">
                    <a16:creationId xmlns:a16="http://schemas.microsoft.com/office/drawing/2014/main" id="{7734AD50-D02B-40B7-953B-36475C2D5E30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658;p40">
                <a:extLst>
                  <a:ext uri="{FF2B5EF4-FFF2-40B4-BE49-F238E27FC236}">
                    <a16:creationId xmlns:a16="http://schemas.microsoft.com/office/drawing/2014/main" id="{C00F270F-12AE-4C84-A257-24E09920049B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659;p40">
                <a:extLst>
                  <a:ext uri="{FF2B5EF4-FFF2-40B4-BE49-F238E27FC236}">
                    <a16:creationId xmlns:a16="http://schemas.microsoft.com/office/drawing/2014/main" id="{ADE409E3-C51E-4E86-A1B2-7A73BE429AAB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660;p40">
                <a:extLst>
                  <a:ext uri="{FF2B5EF4-FFF2-40B4-BE49-F238E27FC236}">
                    <a16:creationId xmlns:a16="http://schemas.microsoft.com/office/drawing/2014/main" id="{B3D69430-432F-4F17-9A44-8A893886DBD5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661;p40">
                <a:extLst>
                  <a:ext uri="{FF2B5EF4-FFF2-40B4-BE49-F238E27FC236}">
                    <a16:creationId xmlns:a16="http://schemas.microsoft.com/office/drawing/2014/main" id="{B1EE5A53-E34B-4BA2-9A66-F80368046A5C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662;p40">
                <a:extLst>
                  <a:ext uri="{FF2B5EF4-FFF2-40B4-BE49-F238E27FC236}">
                    <a16:creationId xmlns:a16="http://schemas.microsoft.com/office/drawing/2014/main" id="{D520D51B-D3B8-480B-BEDA-EFDB365A9A9F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663;p40">
                <a:extLst>
                  <a:ext uri="{FF2B5EF4-FFF2-40B4-BE49-F238E27FC236}">
                    <a16:creationId xmlns:a16="http://schemas.microsoft.com/office/drawing/2014/main" id="{9BD011B2-9099-418D-813E-19532697F2C5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664;p40">
                <a:extLst>
                  <a:ext uri="{FF2B5EF4-FFF2-40B4-BE49-F238E27FC236}">
                    <a16:creationId xmlns:a16="http://schemas.microsoft.com/office/drawing/2014/main" id="{8671A0AD-E8ED-4A60-BB9D-5A193511BD55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665;p40">
                <a:extLst>
                  <a:ext uri="{FF2B5EF4-FFF2-40B4-BE49-F238E27FC236}">
                    <a16:creationId xmlns:a16="http://schemas.microsoft.com/office/drawing/2014/main" id="{27C4FB98-D550-4D08-8B20-9C6F8656752D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666;p40">
                <a:extLst>
                  <a:ext uri="{FF2B5EF4-FFF2-40B4-BE49-F238E27FC236}">
                    <a16:creationId xmlns:a16="http://schemas.microsoft.com/office/drawing/2014/main" id="{56B2C692-7168-4526-A4E2-2BF8715F6A66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667;p40">
                <a:extLst>
                  <a:ext uri="{FF2B5EF4-FFF2-40B4-BE49-F238E27FC236}">
                    <a16:creationId xmlns:a16="http://schemas.microsoft.com/office/drawing/2014/main" id="{D3E89C8A-AA11-41AD-B6EE-231E85A6124F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" name="Google Shape;3668;p40">
            <a:extLst>
              <a:ext uri="{FF2B5EF4-FFF2-40B4-BE49-F238E27FC236}">
                <a16:creationId xmlns:a16="http://schemas.microsoft.com/office/drawing/2014/main" id="{40B2EFE6-5AA5-4DA7-B867-3581ABFDDB52}"/>
              </a:ext>
            </a:extLst>
          </p:cNvPr>
          <p:cNvSpPr txBox="1">
            <a:spLocks/>
          </p:cNvSpPr>
          <p:nvPr/>
        </p:nvSpPr>
        <p:spPr>
          <a:xfrm>
            <a:off x="5331343" y="3388644"/>
            <a:ext cx="2287081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hr-HR" sz="1400" dirty="0"/>
              <a:t>Kratke i prolazne </a:t>
            </a:r>
          </a:p>
        </p:txBody>
      </p:sp>
      <p:grpSp>
        <p:nvGrpSpPr>
          <p:cNvPr id="124" name="Google Shape;3624;p40">
            <a:extLst>
              <a:ext uri="{FF2B5EF4-FFF2-40B4-BE49-F238E27FC236}">
                <a16:creationId xmlns:a16="http://schemas.microsoft.com/office/drawing/2014/main" id="{81085643-2465-4EEB-9A26-C39B5C814F79}"/>
              </a:ext>
            </a:extLst>
          </p:cNvPr>
          <p:cNvGrpSpPr/>
          <p:nvPr/>
        </p:nvGrpSpPr>
        <p:grpSpPr>
          <a:xfrm>
            <a:off x="1319613" y="3227240"/>
            <a:ext cx="2257290" cy="968301"/>
            <a:chOff x="4832486" y="539500"/>
            <a:chExt cx="1691474" cy="1652394"/>
          </a:xfrm>
        </p:grpSpPr>
        <p:grpSp>
          <p:nvGrpSpPr>
            <p:cNvPr id="125" name="Google Shape;3625;p40">
              <a:extLst>
                <a:ext uri="{FF2B5EF4-FFF2-40B4-BE49-F238E27FC236}">
                  <a16:creationId xmlns:a16="http://schemas.microsoft.com/office/drawing/2014/main" id="{3E49CE2B-E5AA-459F-BAE5-A35106324B55}"/>
                </a:ext>
              </a:extLst>
            </p:cNvPr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133" name="Google Shape;3626;p40">
                <a:extLst>
                  <a:ext uri="{FF2B5EF4-FFF2-40B4-BE49-F238E27FC236}">
                    <a16:creationId xmlns:a16="http://schemas.microsoft.com/office/drawing/2014/main" id="{25420993-8E43-4086-99BB-CC699700E6F9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627;p40">
                <a:extLst>
                  <a:ext uri="{FF2B5EF4-FFF2-40B4-BE49-F238E27FC236}">
                    <a16:creationId xmlns:a16="http://schemas.microsoft.com/office/drawing/2014/main" id="{9544DF98-4FA9-44B2-AC7D-E8EE8A4FCBBE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628;p40">
                <a:extLst>
                  <a:ext uri="{FF2B5EF4-FFF2-40B4-BE49-F238E27FC236}">
                    <a16:creationId xmlns:a16="http://schemas.microsoft.com/office/drawing/2014/main" id="{F26A272E-C143-499A-9154-00190F583C62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629;p40">
                <a:extLst>
                  <a:ext uri="{FF2B5EF4-FFF2-40B4-BE49-F238E27FC236}">
                    <a16:creationId xmlns:a16="http://schemas.microsoft.com/office/drawing/2014/main" id="{61FF8C08-4A0C-4462-8FA9-A6E01547A2BD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630;p40">
                <a:extLst>
                  <a:ext uri="{FF2B5EF4-FFF2-40B4-BE49-F238E27FC236}">
                    <a16:creationId xmlns:a16="http://schemas.microsoft.com/office/drawing/2014/main" id="{C8DFD949-B31A-4B9F-A38B-70FC004CFFC8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631;p40">
                <a:extLst>
                  <a:ext uri="{FF2B5EF4-FFF2-40B4-BE49-F238E27FC236}">
                    <a16:creationId xmlns:a16="http://schemas.microsoft.com/office/drawing/2014/main" id="{D2F025D0-5B1B-491D-A0C0-804EE4A7214E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3632;p40">
              <a:extLst>
                <a:ext uri="{FF2B5EF4-FFF2-40B4-BE49-F238E27FC236}">
                  <a16:creationId xmlns:a16="http://schemas.microsoft.com/office/drawing/2014/main" id="{2741AE82-E3B3-4771-AB3E-28CE2E38C988}"/>
                </a:ext>
              </a:extLst>
            </p:cNvPr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127" name="Google Shape;3633;p40">
                <a:extLst>
                  <a:ext uri="{FF2B5EF4-FFF2-40B4-BE49-F238E27FC236}">
                    <a16:creationId xmlns:a16="http://schemas.microsoft.com/office/drawing/2014/main" id="{C5AE30B2-5E3C-46B2-9877-2B97EE011D5A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634;p40">
                <a:extLst>
                  <a:ext uri="{FF2B5EF4-FFF2-40B4-BE49-F238E27FC236}">
                    <a16:creationId xmlns:a16="http://schemas.microsoft.com/office/drawing/2014/main" id="{646D67AD-1385-4818-9ABB-AEB4B27C9B61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635;p40">
                <a:extLst>
                  <a:ext uri="{FF2B5EF4-FFF2-40B4-BE49-F238E27FC236}">
                    <a16:creationId xmlns:a16="http://schemas.microsoft.com/office/drawing/2014/main" id="{35ECEAF5-028B-486E-A9F9-12AD17009572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636;p40">
                <a:extLst>
                  <a:ext uri="{FF2B5EF4-FFF2-40B4-BE49-F238E27FC236}">
                    <a16:creationId xmlns:a16="http://schemas.microsoft.com/office/drawing/2014/main" id="{D7398413-FE22-4357-9B2C-851B794FE13F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637;p40">
                <a:extLst>
                  <a:ext uri="{FF2B5EF4-FFF2-40B4-BE49-F238E27FC236}">
                    <a16:creationId xmlns:a16="http://schemas.microsoft.com/office/drawing/2014/main" id="{B7FDE77B-109A-4627-B9A9-775E888C76E1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638;p40">
                <a:extLst>
                  <a:ext uri="{FF2B5EF4-FFF2-40B4-BE49-F238E27FC236}">
                    <a16:creationId xmlns:a16="http://schemas.microsoft.com/office/drawing/2014/main" id="{296377C7-286E-4349-B3A5-E1ADE946692E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3668;p40">
            <a:extLst>
              <a:ext uri="{FF2B5EF4-FFF2-40B4-BE49-F238E27FC236}">
                <a16:creationId xmlns:a16="http://schemas.microsoft.com/office/drawing/2014/main" id="{511CFC9C-F327-49DB-866A-625CFAF16692}"/>
              </a:ext>
            </a:extLst>
          </p:cNvPr>
          <p:cNvSpPr txBox="1">
            <a:spLocks/>
          </p:cNvSpPr>
          <p:nvPr/>
        </p:nvSpPr>
        <p:spPr>
          <a:xfrm>
            <a:off x="1200944" y="3528682"/>
            <a:ext cx="2670731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hr-HR" sz="1400" dirty="0">
                <a:solidFill>
                  <a:srgbClr val="0070C0"/>
                </a:solidFill>
              </a:rPr>
              <a:t>U formi</a:t>
            </a:r>
          </a:p>
          <a:p>
            <a:pPr marL="0" indent="0"/>
            <a:r>
              <a:rPr lang="hr-HR" sz="1400" dirty="0">
                <a:solidFill>
                  <a:srgbClr val="0070C0"/>
                </a:solidFill>
              </a:rPr>
              <a:t> slike ili riječi </a:t>
            </a:r>
          </a:p>
        </p:txBody>
      </p:sp>
      <p:grpSp>
        <p:nvGrpSpPr>
          <p:cNvPr id="141" name="Google Shape;3611;p40">
            <a:extLst>
              <a:ext uri="{FF2B5EF4-FFF2-40B4-BE49-F238E27FC236}">
                <a16:creationId xmlns:a16="http://schemas.microsoft.com/office/drawing/2014/main" id="{614248C7-757B-4A68-B53A-FD49708BFF54}"/>
              </a:ext>
            </a:extLst>
          </p:cNvPr>
          <p:cNvGrpSpPr/>
          <p:nvPr/>
        </p:nvGrpSpPr>
        <p:grpSpPr>
          <a:xfrm rot="10800000">
            <a:off x="5398840" y="4533269"/>
            <a:ext cx="334593" cy="241991"/>
            <a:chOff x="1226348" y="2304155"/>
            <a:chExt cx="1662000" cy="1722229"/>
          </a:xfrm>
        </p:grpSpPr>
        <p:grpSp>
          <p:nvGrpSpPr>
            <p:cNvPr id="142" name="Google Shape;3612;p40">
              <a:extLst>
                <a:ext uri="{FF2B5EF4-FFF2-40B4-BE49-F238E27FC236}">
                  <a16:creationId xmlns:a16="http://schemas.microsoft.com/office/drawing/2014/main" id="{06642E76-486F-4E00-9EB8-20CD93874199}"/>
                </a:ext>
              </a:extLst>
            </p:cNvPr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149" name="Google Shape;3613;p40">
                <a:extLst>
                  <a:ext uri="{FF2B5EF4-FFF2-40B4-BE49-F238E27FC236}">
                    <a16:creationId xmlns:a16="http://schemas.microsoft.com/office/drawing/2014/main" id="{E60EAB11-C594-41AC-A9A8-231577E8BE88}"/>
                  </a:ext>
                </a:extLst>
              </p:cNvPr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3614;p40">
                <a:extLst>
                  <a:ext uri="{FF2B5EF4-FFF2-40B4-BE49-F238E27FC236}">
                    <a16:creationId xmlns:a16="http://schemas.microsoft.com/office/drawing/2014/main" id="{76FAE4F8-0D37-4130-8B4B-522B056A6C6E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615;p40">
                <a:extLst>
                  <a:ext uri="{FF2B5EF4-FFF2-40B4-BE49-F238E27FC236}">
                    <a16:creationId xmlns:a16="http://schemas.microsoft.com/office/drawing/2014/main" id="{F050949C-431C-4BDA-BA15-73BEC6934D19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616;p40">
                <a:extLst>
                  <a:ext uri="{FF2B5EF4-FFF2-40B4-BE49-F238E27FC236}">
                    <a16:creationId xmlns:a16="http://schemas.microsoft.com/office/drawing/2014/main" id="{B70AE0FB-663A-413B-B0DA-418C3EFFA0A6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617;p40">
                <a:extLst>
                  <a:ext uri="{FF2B5EF4-FFF2-40B4-BE49-F238E27FC236}">
                    <a16:creationId xmlns:a16="http://schemas.microsoft.com/office/drawing/2014/main" id="{E76CA5BE-CF50-434F-A833-D7A5A31C7E30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3618;p40">
              <a:extLst>
                <a:ext uri="{FF2B5EF4-FFF2-40B4-BE49-F238E27FC236}">
                  <a16:creationId xmlns:a16="http://schemas.microsoft.com/office/drawing/2014/main" id="{ED9DD971-201B-4149-A60C-E21BCB79B2B6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144" name="Google Shape;3619;p40">
                <a:extLst>
                  <a:ext uri="{FF2B5EF4-FFF2-40B4-BE49-F238E27FC236}">
                    <a16:creationId xmlns:a16="http://schemas.microsoft.com/office/drawing/2014/main" id="{450649EF-BC25-4133-A8E2-E37D3723EE14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620;p40">
                <a:extLst>
                  <a:ext uri="{FF2B5EF4-FFF2-40B4-BE49-F238E27FC236}">
                    <a16:creationId xmlns:a16="http://schemas.microsoft.com/office/drawing/2014/main" id="{E60D954E-1507-44DA-BAD1-B4CBF60A59AE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621;p40">
                <a:extLst>
                  <a:ext uri="{FF2B5EF4-FFF2-40B4-BE49-F238E27FC236}">
                    <a16:creationId xmlns:a16="http://schemas.microsoft.com/office/drawing/2014/main" id="{A435BF50-1C27-4BF0-B6C7-605C1D4381B0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622;p40">
                <a:extLst>
                  <a:ext uri="{FF2B5EF4-FFF2-40B4-BE49-F238E27FC236}">
                    <a16:creationId xmlns:a16="http://schemas.microsoft.com/office/drawing/2014/main" id="{C1D7632B-DAEE-4CD5-B77D-E56D596F2A76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623;p40">
                <a:extLst>
                  <a:ext uri="{FF2B5EF4-FFF2-40B4-BE49-F238E27FC236}">
                    <a16:creationId xmlns:a16="http://schemas.microsoft.com/office/drawing/2014/main" id="{A9C692EA-9681-4A9C-B3EA-E120BF19CCA5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" name="Grupa 153">
            <a:extLst>
              <a:ext uri="{FF2B5EF4-FFF2-40B4-BE49-F238E27FC236}">
                <a16:creationId xmlns:a16="http://schemas.microsoft.com/office/drawing/2014/main" id="{EB61667D-57A5-44FD-83E4-87B50E9EF5B0}"/>
              </a:ext>
            </a:extLst>
          </p:cNvPr>
          <p:cNvGrpSpPr/>
          <p:nvPr/>
        </p:nvGrpSpPr>
        <p:grpSpPr>
          <a:xfrm>
            <a:off x="5151452" y="4789971"/>
            <a:ext cx="173150" cy="218786"/>
            <a:chOff x="182899" y="1789038"/>
            <a:chExt cx="2117734" cy="968301"/>
          </a:xfrm>
        </p:grpSpPr>
        <p:grpSp>
          <p:nvGrpSpPr>
            <p:cNvPr id="155" name="Google Shape;3640;p40">
              <a:extLst>
                <a:ext uri="{FF2B5EF4-FFF2-40B4-BE49-F238E27FC236}">
                  <a16:creationId xmlns:a16="http://schemas.microsoft.com/office/drawing/2014/main" id="{4EFE36AB-65BA-45E0-9A4D-B317A0738A1D}"/>
                </a:ext>
              </a:extLst>
            </p:cNvPr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170" name="Google Shape;3641;p40">
                <a:extLst>
                  <a:ext uri="{FF2B5EF4-FFF2-40B4-BE49-F238E27FC236}">
                    <a16:creationId xmlns:a16="http://schemas.microsoft.com/office/drawing/2014/main" id="{DA1BBAD3-90D5-41FD-B48B-2252A3332E47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642;p40">
                <a:extLst>
                  <a:ext uri="{FF2B5EF4-FFF2-40B4-BE49-F238E27FC236}">
                    <a16:creationId xmlns:a16="http://schemas.microsoft.com/office/drawing/2014/main" id="{39A19CD7-E83C-4D8E-B0BD-CEA628070400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643;p40">
                <a:extLst>
                  <a:ext uri="{FF2B5EF4-FFF2-40B4-BE49-F238E27FC236}">
                    <a16:creationId xmlns:a16="http://schemas.microsoft.com/office/drawing/2014/main" id="{66CE988F-22D7-4E66-AFB9-5983ACF4CF36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644;p40">
                <a:extLst>
                  <a:ext uri="{FF2B5EF4-FFF2-40B4-BE49-F238E27FC236}">
                    <a16:creationId xmlns:a16="http://schemas.microsoft.com/office/drawing/2014/main" id="{4F63D352-5CDE-4446-BC3C-BD92CCCB425A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645;p40">
                <a:extLst>
                  <a:ext uri="{FF2B5EF4-FFF2-40B4-BE49-F238E27FC236}">
                    <a16:creationId xmlns:a16="http://schemas.microsoft.com/office/drawing/2014/main" id="{F608334B-61F3-426D-90EB-7792FD3EE708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646;p40">
                <a:extLst>
                  <a:ext uri="{FF2B5EF4-FFF2-40B4-BE49-F238E27FC236}">
                    <a16:creationId xmlns:a16="http://schemas.microsoft.com/office/drawing/2014/main" id="{686F6A1C-5CF3-4777-8C9D-D934993F47CB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647;p40">
                <a:extLst>
                  <a:ext uri="{FF2B5EF4-FFF2-40B4-BE49-F238E27FC236}">
                    <a16:creationId xmlns:a16="http://schemas.microsoft.com/office/drawing/2014/main" id="{710C356A-9759-471A-A5F1-3425CBBF3B4D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648;p40">
                <a:extLst>
                  <a:ext uri="{FF2B5EF4-FFF2-40B4-BE49-F238E27FC236}">
                    <a16:creationId xmlns:a16="http://schemas.microsoft.com/office/drawing/2014/main" id="{D9C58AD8-75E0-4A79-9985-67CEA4A1DB97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649;p40">
                <a:extLst>
                  <a:ext uri="{FF2B5EF4-FFF2-40B4-BE49-F238E27FC236}">
                    <a16:creationId xmlns:a16="http://schemas.microsoft.com/office/drawing/2014/main" id="{0C767AD5-B546-44BF-941E-9FB31E12DD9C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650;p40">
                <a:extLst>
                  <a:ext uri="{FF2B5EF4-FFF2-40B4-BE49-F238E27FC236}">
                    <a16:creationId xmlns:a16="http://schemas.microsoft.com/office/drawing/2014/main" id="{5F58AAB0-F72A-45EC-94E5-A45DF62633ED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651;p40">
                <a:extLst>
                  <a:ext uri="{FF2B5EF4-FFF2-40B4-BE49-F238E27FC236}">
                    <a16:creationId xmlns:a16="http://schemas.microsoft.com/office/drawing/2014/main" id="{2B83DA4E-C227-4C1F-95C9-197DDC55D6A8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652;p40">
                <a:extLst>
                  <a:ext uri="{FF2B5EF4-FFF2-40B4-BE49-F238E27FC236}">
                    <a16:creationId xmlns:a16="http://schemas.microsoft.com/office/drawing/2014/main" id="{7AF8C8FE-9CA1-4505-80C6-F5F8FC7F29A0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653;p40">
                <a:extLst>
                  <a:ext uri="{FF2B5EF4-FFF2-40B4-BE49-F238E27FC236}">
                    <a16:creationId xmlns:a16="http://schemas.microsoft.com/office/drawing/2014/main" id="{B6748D52-3574-442C-85AD-001C904AB537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3654;p40">
              <a:extLst>
                <a:ext uri="{FF2B5EF4-FFF2-40B4-BE49-F238E27FC236}">
                  <a16:creationId xmlns:a16="http://schemas.microsoft.com/office/drawing/2014/main" id="{AFA8EA2D-E6EF-4C9E-B3E2-19E1A570BA96}"/>
                </a:ext>
              </a:extLst>
            </p:cNvPr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157" name="Google Shape;3655;p40">
                <a:extLst>
                  <a:ext uri="{FF2B5EF4-FFF2-40B4-BE49-F238E27FC236}">
                    <a16:creationId xmlns:a16="http://schemas.microsoft.com/office/drawing/2014/main" id="{02734A58-C096-4194-B1F5-05C21523338B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656;p40">
                <a:extLst>
                  <a:ext uri="{FF2B5EF4-FFF2-40B4-BE49-F238E27FC236}">
                    <a16:creationId xmlns:a16="http://schemas.microsoft.com/office/drawing/2014/main" id="{6769C5CE-0202-4138-A123-5CB4153BE6F4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657;p40">
                <a:extLst>
                  <a:ext uri="{FF2B5EF4-FFF2-40B4-BE49-F238E27FC236}">
                    <a16:creationId xmlns:a16="http://schemas.microsoft.com/office/drawing/2014/main" id="{9F93DBB9-5D45-4E76-9B9F-218A00563E38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658;p40">
                <a:extLst>
                  <a:ext uri="{FF2B5EF4-FFF2-40B4-BE49-F238E27FC236}">
                    <a16:creationId xmlns:a16="http://schemas.microsoft.com/office/drawing/2014/main" id="{D6939B79-4173-4929-9717-221E5B780521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659;p40">
                <a:extLst>
                  <a:ext uri="{FF2B5EF4-FFF2-40B4-BE49-F238E27FC236}">
                    <a16:creationId xmlns:a16="http://schemas.microsoft.com/office/drawing/2014/main" id="{E1751CD3-BBEF-4394-940D-66BB6EA2655D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660;p40">
                <a:extLst>
                  <a:ext uri="{FF2B5EF4-FFF2-40B4-BE49-F238E27FC236}">
                    <a16:creationId xmlns:a16="http://schemas.microsoft.com/office/drawing/2014/main" id="{606F47E9-269F-48A9-9F8A-DA229D85FB64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661;p40">
                <a:extLst>
                  <a:ext uri="{FF2B5EF4-FFF2-40B4-BE49-F238E27FC236}">
                    <a16:creationId xmlns:a16="http://schemas.microsoft.com/office/drawing/2014/main" id="{55E0C770-4914-4096-AFE4-EB973DE4FA0F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662;p40">
                <a:extLst>
                  <a:ext uri="{FF2B5EF4-FFF2-40B4-BE49-F238E27FC236}">
                    <a16:creationId xmlns:a16="http://schemas.microsoft.com/office/drawing/2014/main" id="{5BB035F4-6E7F-4D34-96AB-DC7F8820F8AF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663;p40">
                <a:extLst>
                  <a:ext uri="{FF2B5EF4-FFF2-40B4-BE49-F238E27FC236}">
                    <a16:creationId xmlns:a16="http://schemas.microsoft.com/office/drawing/2014/main" id="{CD4A08AD-3CD0-4AD4-8D93-3D153C782FFC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664;p40">
                <a:extLst>
                  <a:ext uri="{FF2B5EF4-FFF2-40B4-BE49-F238E27FC236}">
                    <a16:creationId xmlns:a16="http://schemas.microsoft.com/office/drawing/2014/main" id="{2835BA02-AE2A-4944-B625-B5941D5795E9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665;p40">
                <a:extLst>
                  <a:ext uri="{FF2B5EF4-FFF2-40B4-BE49-F238E27FC236}">
                    <a16:creationId xmlns:a16="http://schemas.microsoft.com/office/drawing/2014/main" id="{E3354E4B-5C56-41CC-BE45-7FD70EC4B1D8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666;p40">
                <a:extLst>
                  <a:ext uri="{FF2B5EF4-FFF2-40B4-BE49-F238E27FC236}">
                    <a16:creationId xmlns:a16="http://schemas.microsoft.com/office/drawing/2014/main" id="{C34334A7-D61B-4BCD-A8A0-5DF21FBF3818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667;p40">
                <a:extLst>
                  <a:ext uri="{FF2B5EF4-FFF2-40B4-BE49-F238E27FC236}">
                    <a16:creationId xmlns:a16="http://schemas.microsoft.com/office/drawing/2014/main" id="{6FFDDEC0-7C4A-4359-B246-80B09F8D1F70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" name="Google Shape;3624;p40">
            <a:extLst>
              <a:ext uri="{FF2B5EF4-FFF2-40B4-BE49-F238E27FC236}">
                <a16:creationId xmlns:a16="http://schemas.microsoft.com/office/drawing/2014/main" id="{B82C5FD0-760A-4543-A8A0-3F8FA7D4CB2F}"/>
              </a:ext>
            </a:extLst>
          </p:cNvPr>
          <p:cNvGrpSpPr/>
          <p:nvPr/>
        </p:nvGrpSpPr>
        <p:grpSpPr>
          <a:xfrm flipH="1">
            <a:off x="460524" y="2903417"/>
            <a:ext cx="453970" cy="371400"/>
            <a:chOff x="4832486" y="539500"/>
            <a:chExt cx="1691474" cy="1652394"/>
          </a:xfrm>
        </p:grpSpPr>
        <p:grpSp>
          <p:nvGrpSpPr>
            <p:cNvPr id="184" name="Google Shape;3625;p40">
              <a:extLst>
                <a:ext uri="{FF2B5EF4-FFF2-40B4-BE49-F238E27FC236}">
                  <a16:creationId xmlns:a16="http://schemas.microsoft.com/office/drawing/2014/main" id="{7D1868FE-B59F-4D43-9747-8DB2E845499D}"/>
                </a:ext>
              </a:extLst>
            </p:cNvPr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192" name="Google Shape;3626;p40">
                <a:extLst>
                  <a:ext uri="{FF2B5EF4-FFF2-40B4-BE49-F238E27FC236}">
                    <a16:creationId xmlns:a16="http://schemas.microsoft.com/office/drawing/2014/main" id="{105A7F94-E0F4-413E-9DC7-CD07A594443E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627;p40">
                <a:extLst>
                  <a:ext uri="{FF2B5EF4-FFF2-40B4-BE49-F238E27FC236}">
                    <a16:creationId xmlns:a16="http://schemas.microsoft.com/office/drawing/2014/main" id="{08223521-C3AB-4EE9-A850-BDB9D1CBD030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628;p40">
                <a:extLst>
                  <a:ext uri="{FF2B5EF4-FFF2-40B4-BE49-F238E27FC236}">
                    <a16:creationId xmlns:a16="http://schemas.microsoft.com/office/drawing/2014/main" id="{CBC68B4F-B390-49A6-8F22-6F3D2DB53F18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629;p40">
                <a:extLst>
                  <a:ext uri="{FF2B5EF4-FFF2-40B4-BE49-F238E27FC236}">
                    <a16:creationId xmlns:a16="http://schemas.microsoft.com/office/drawing/2014/main" id="{C45E133E-62C9-4B26-99D3-7AE6B8D0F04E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630;p40">
                <a:extLst>
                  <a:ext uri="{FF2B5EF4-FFF2-40B4-BE49-F238E27FC236}">
                    <a16:creationId xmlns:a16="http://schemas.microsoft.com/office/drawing/2014/main" id="{8AC4DFA2-F183-449E-9995-9ACAD0B42E20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631;p40">
                <a:extLst>
                  <a:ext uri="{FF2B5EF4-FFF2-40B4-BE49-F238E27FC236}">
                    <a16:creationId xmlns:a16="http://schemas.microsoft.com/office/drawing/2014/main" id="{BDA8CAD7-217E-4054-92F1-36354A122A28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3632;p40">
              <a:extLst>
                <a:ext uri="{FF2B5EF4-FFF2-40B4-BE49-F238E27FC236}">
                  <a16:creationId xmlns:a16="http://schemas.microsoft.com/office/drawing/2014/main" id="{E798F5AF-57E2-4E1A-A4A9-6C2630431155}"/>
                </a:ext>
              </a:extLst>
            </p:cNvPr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186" name="Google Shape;3633;p40">
                <a:extLst>
                  <a:ext uri="{FF2B5EF4-FFF2-40B4-BE49-F238E27FC236}">
                    <a16:creationId xmlns:a16="http://schemas.microsoft.com/office/drawing/2014/main" id="{A383868D-ACFB-4F43-BAB6-15FD21BAABA9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634;p40">
                <a:extLst>
                  <a:ext uri="{FF2B5EF4-FFF2-40B4-BE49-F238E27FC236}">
                    <a16:creationId xmlns:a16="http://schemas.microsoft.com/office/drawing/2014/main" id="{3278FF13-0764-4A3D-8FB0-D277548C0511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635;p40">
                <a:extLst>
                  <a:ext uri="{FF2B5EF4-FFF2-40B4-BE49-F238E27FC236}">
                    <a16:creationId xmlns:a16="http://schemas.microsoft.com/office/drawing/2014/main" id="{4B349B8D-7B61-463B-8347-F84C7F10E839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636;p40">
                <a:extLst>
                  <a:ext uri="{FF2B5EF4-FFF2-40B4-BE49-F238E27FC236}">
                    <a16:creationId xmlns:a16="http://schemas.microsoft.com/office/drawing/2014/main" id="{CF570408-8069-4384-B0B3-6C142D0F2983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637;p40">
                <a:extLst>
                  <a:ext uri="{FF2B5EF4-FFF2-40B4-BE49-F238E27FC236}">
                    <a16:creationId xmlns:a16="http://schemas.microsoft.com/office/drawing/2014/main" id="{806C02BC-C80E-41E8-9DBF-54DC4A9DB377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638;p40">
                <a:extLst>
                  <a:ext uri="{FF2B5EF4-FFF2-40B4-BE49-F238E27FC236}">
                    <a16:creationId xmlns:a16="http://schemas.microsoft.com/office/drawing/2014/main" id="{2D0FA2C5-2209-4E36-BD90-E9BFD16A9FDB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" name="Google Shape;3611;p40">
            <a:extLst>
              <a:ext uri="{FF2B5EF4-FFF2-40B4-BE49-F238E27FC236}">
                <a16:creationId xmlns:a16="http://schemas.microsoft.com/office/drawing/2014/main" id="{153C2A06-1E75-4F31-BFEE-EC006658F987}"/>
              </a:ext>
            </a:extLst>
          </p:cNvPr>
          <p:cNvGrpSpPr/>
          <p:nvPr/>
        </p:nvGrpSpPr>
        <p:grpSpPr>
          <a:xfrm rot="10800000">
            <a:off x="212248" y="3440821"/>
            <a:ext cx="334593" cy="241991"/>
            <a:chOff x="1226348" y="2304155"/>
            <a:chExt cx="1662000" cy="1722229"/>
          </a:xfrm>
        </p:grpSpPr>
        <p:grpSp>
          <p:nvGrpSpPr>
            <p:cNvPr id="199" name="Google Shape;3612;p40">
              <a:extLst>
                <a:ext uri="{FF2B5EF4-FFF2-40B4-BE49-F238E27FC236}">
                  <a16:creationId xmlns:a16="http://schemas.microsoft.com/office/drawing/2014/main" id="{EEA17559-3655-4B33-B64D-DA487CC73014}"/>
                </a:ext>
              </a:extLst>
            </p:cNvPr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206" name="Google Shape;3613;p40">
                <a:extLst>
                  <a:ext uri="{FF2B5EF4-FFF2-40B4-BE49-F238E27FC236}">
                    <a16:creationId xmlns:a16="http://schemas.microsoft.com/office/drawing/2014/main" id="{F6C2A997-8BD1-4C92-9BA6-8899AB39EEC5}"/>
                  </a:ext>
                </a:extLst>
              </p:cNvPr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3614;p40">
                <a:extLst>
                  <a:ext uri="{FF2B5EF4-FFF2-40B4-BE49-F238E27FC236}">
                    <a16:creationId xmlns:a16="http://schemas.microsoft.com/office/drawing/2014/main" id="{71951C6D-4E0A-43FB-A27C-E93719C4CFD5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615;p40">
                <a:extLst>
                  <a:ext uri="{FF2B5EF4-FFF2-40B4-BE49-F238E27FC236}">
                    <a16:creationId xmlns:a16="http://schemas.microsoft.com/office/drawing/2014/main" id="{B691209F-D46D-4C66-85BB-788A5AD313D6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616;p40">
                <a:extLst>
                  <a:ext uri="{FF2B5EF4-FFF2-40B4-BE49-F238E27FC236}">
                    <a16:creationId xmlns:a16="http://schemas.microsoft.com/office/drawing/2014/main" id="{EC13A724-0DD6-4583-B676-2A8F76EF3091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617;p40">
                <a:extLst>
                  <a:ext uri="{FF2B5EF4-FFF2-40B4-BE49-F238E27FC236}">
                    <a16:creationId xmlns:a16="http://schemas.microsoft.com/office/drawing/2014/main" id="{BC2826FC-2404-4B4E-A725-81A8B09A107E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3618;p40">
              <a:extLst>
                <a:ext uri="{FF2B5EF4-FFF2-40B4-BE49-F238E27FC236}">
                  <a16:creationId xmlns:a16="http://schemas.microsoft.com/office/drawing/2014/main" id="{8C8C5627-4BF9-4DE1-AEA2-0BC1C4757E1F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201" name="Google Shape;3619;p40">
                <a:extLst>
                  <a:ext uri="{FF2B5EF4-FFF2-40B4-BE49-F238E27FC236}">
                    <a16:creationId xmlns:a16="http://schemas.microsoft.com/office/drawing/2014/main" id="{D202E741-028E-4CB1-BDC4-0EBA9A31F0E1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620;p40">
                <a:extLst>
                  <a:ext uri="{FF2B5EF4-FFF2-40B4-BE49-F238E27FC236}">
                    <a16:creationId xmlns:a16="http://schemas.microsoft.com/office/drawing/2014/main" id="{75F972F2-2B9D-4971-BFBB-A34F8D84E861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621;p40">
                <a:extLst>
                  <a:ext uri="{FF2B5EF4-FFF2-40B4-BE49-F238E27FC236}">
                    <a16:creationId xmlns:a16="http://schemas.microsoft.com/office/drawing/2014/main" id="{4594D69B-6370-45CC-947A-23497C9379C1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622;p40">
                <a:extLst>
                  <a:ext uri="{FF2B5EF4-FFF2-40B4-BE49-F238E27FC236}">
                    <a16:creationId xmlns:a16="http://schemas.microsoft.com/office/drawing/2014/main" id="{A87EADAF-9A50-40A7-BEFE-64A45C43F3EC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623;p40">
                <a:extLst>
                  <a:ext uri="{FF2B5EF4-FFF2-40B4-BE49-F238E27FC236}">
                    <a16:creationId xmlns:a16="http://schemas.microsoft.com/office/drawing/2014/main" id="{8224FFC6-89D8-4767-B97D-7B70782D14DE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" name="Grupa 210">
            <a:extLst>
              <a:ext uri="{FF2B5EF4-FFF2-40B4-BE49-F238E27FC236}">
                <a16:creationId xmlns:a16="http://schemas.microsoft.com/office/drawing/2014/main" id="{C09C4177-1B77-4517-BB44-B27B3031269F}"/>
              </a:ext>
            </a:extLst>
          </p:cNvPr>
          <p:cNvGrpSpPr/>
          <p:nvPr/>
        </p:nvGrpSpPr>
        <p:grpSpPr>
          <a:xfrm>
            <a:off x="46853" y="3830268"/>
            <a:ext cx="173150" cy="218786"/>
            <a:chOff x="182899" y="1789038"/>
            <a:chExt cx="2117734" cy="968301"/>
          </a:xfrm>
        </p:grpSpPr>
        <p:grpSp>
          <p:nvGrpSpPr>
            <p:cNvPr id="212" name="Google Shape;3640;p40">
              <a:extLst>
                <a:ext uri="{FF2B5EF4-FFF2-40B4-BE49-F238E27FC236}">
                  <a16:creationId xmlns:a16="http://schemas.microsoft.com/office/drawing/2014/main" id="{EF17C97F-A7B5-4B51-B9EE-EFFADB3D2663}"/>
                </a:ext>
              </a:extLst>
            </p:cNvPr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227" name="Google Shape;3641;p40">
                <a:extLst>
                  <a:ext uri="{FF2B5EF4-FFF2-40B4-BE49-F238E27FC236}">
                    <a16:creationId xmlns:a16="http://schemas.microsoft.com/office/drawing/2014/main" id="{F94947C4-209C-48EB-B137-C7714D475CA9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642;p40">
                <a:extLst>
                  <a:ext uri="{FF2B5EF4-FFF2-40B4-BE49-F238E27FC236}">
                    <a16:creationId xmlns:a16="http://schemas.microsoft.com/office/drawing/2014/main" id="{70833781-5416-4270-9B50-B1039E4D7BBD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643;p40">
                <a:extLst>
                  <a:ext uri="{FF2B5EF4-FFF2-40B4-BE49-F238E27FC236}">
                    <a16:creationId xmlns:a16="http://schemas.microsoft.com/office/drawing/2014/main" id="{2095EE14-805F-4412-9C2F-BA5F20BBE45D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644;p40">
                <a:extLst>
                  <a:ext uri="{FF2B5EF4-FFF2-40B4-BE49-F238E27FC236}">
                    <a16:creationId xmlns:a16="http://schemas.microsoft.com/office/drawing/2014/main" id="{FE1279E4-644D-4870-992C-9BBF719DAE48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645;p40">
                <a:extLst>
                  <a:ext uri="{FF2B5EF4-FFF2-40B4-BE49-F238E27FC236}">
                    <a16:creationId xmlns:a16="http://schemas.microsoft.com/office/drawing/2014/main" id="{56258593-9193-4652-BCB7-F1696B3AAFEB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646;p40">
                <a:extLst>
                  <a:ext uri="{FF2B5EF4-FFF2-40B4-BE49-F238E27FC236}">
                    <a16:creationId xmlns:a16="http://schemas.microsoft.com/office/drawing/2014/main" id="{067B0461-FF2C-4EFD-A2E4-6E46F18E6ACE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647;p40">
                <a:extLst>
                  <a:ext uri="{FF2B5EF4-FFF2-40B4-BE49-F238E27FC236}">
                    <a16:creationId xmlns:a16="http://schemas.microsoft.com/office/drawing/2014/main" id="{F5F9D8B7-39DD-4088-978D-D7B5EC5FFFC5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648;p40">
                <a:extLst>
                  <a:ext uri="{FF2B5EF4-FFF2-40B4-BE49-F238E27FC236}">
                    <a16:creationId xmlns:a16="http://schemas.microsoft.com/office/drawing/2014/main" id="{120A6E79-2F01-43A2-AA1B-35630A98F48A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3649;p40">
                <a:extLst>
                  <a:ext uri="{FF2B5EF4-FFF2-40B4-BE49-F238E27FC236}">
                    <a16:creationId xmlns:a16="http://schemas.microsoft.com/office/drawing/2014/main" id="{74BA212F-D0DF-4006-B36E-83E4B5E4AA0C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650;p40">
                <a:extLst>
                  <a:ext uri="{FF2B5EF4-FFF2-40B4-BE49-F238E27FC236}">
                    <a16:creationId xmlns:a16="http://schemas.microsoft.com/office/drawing/2014/main" id="{9A9DB7E9-AC4D-4CD5-B20D-11B09C4584EB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651;p40">
                <a:extLst>
                  <a:ext uri="{FF2B5EF4-FFF2-40B4-BE49-F238E27FC236}">
                    <a16:creationId xmlns:a16="http://schemas.microsoft.com/office/drawing/2014/main" id="{354612A0-6347-40A9-BAC0-BAB972D71BCC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652;p40">
                <a:extLst>
                  <a:ext uri="{FF2B5EF4-FFF2-40B4-BE49-F238E27FC236}">
                    <a16:creationId xmlns:a16="http://schemas.microsoft.com/office/drawing/2014/main" id="{D8B8167B-DEE0-4352-ABCE-DF97DE288FEB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653;p40">
                <a:extLst>
                  <a:ext uri="{FF2B5EF4-FFF2-40B4-BE49-F238E27FC236}">
                    <a16:creationId xmlns:a16="http://schemas.microsoft.com/office/drawing/2014/main" id="{8D1A76F4-8B4F-41EA-AEA8-E8EA5071F985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3654;p40">
              <a:extLst>
                <a:ext uri="{FF2B5EF4-FFF2-40B4-BE49-F238E27FC236}">
                  <a16:creationId xmlns:a16="http://schemas.microsoft.com/office/drawing/2014/main" id="{D5430F6B-5F34-4611-AAA4-22DA55A5DF1A}"/>
                </a:ext>
              </a:extLst>
            </p:cNvPr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214" name="Google Shape;3655;p40">
                <a:extLst>
                  <a:ext uri="{FF2B5EF4-FFF2-40B4-BE49-F238E27FC236}">
                    <a16:creationId xmlns:a16="http://schemas.microsoft.com/office/drawing/2014/main" id="{936A443F-C2E3-4CCE-99A1-E3DD05DA87F1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656;p40">
                <a:extLst>
                  <a:ext uri="{FF2B5EF4-FFF2-40B4-BE49-F238E27FC236}">
                    <a16:creationId xmlns:a16="http://schemas.microsoft.com/office/drawing/2014/main" id="{4531A3DB-CDB3-4B6D-8408-439D9AEA5D07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657;p40">
                <a:extLst>
                  <a:ext uri="{FF2B5EF4-FFF2-40B4-BE49-F238E27FC236}">
                    <a16:creationId xmlns:a16="http://schemas.microsoft.com/office/drawing/2014/main" id="{BC09D5C8-CB40-4C29-A005-406931B1C74C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658;p40">
                <a:extLst>
                  <a:ext uri="{FF2B5EF4-FFF2-40B4-BE49-F238E27FC236}">
                    <a16:creationId xmlns:a16="http://schemas.microsoft.com/office/drawing/2014/main" id="{B09522CA-F454-472D-9868-DF7C56A227EC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659;p40">
                <a:extLst>
                  <a:ext uri="{FF2B5EF4-FFF2-40B4-BE49-F238E27FC236}">
                    <a16:creationId xmlns:a16="http://schemas.microsoft.com/office/drawing/2014/main" id="{EF5230E1-9A38-4F5D-B959-B1B8A73E1150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660;p40">
                <a:extLst>
                  <a:ext uri="{FF2B5EF4-FFF2-40B4-BE49-F238E27FC236}">
                    <a16:creationId xmlns:a16="http://schemas.microsoft.com/office/drawing/2014/main" id="{E8FC7DA7-813C-4DA2-B222-29B649F5264E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661;p40">
                <a:extLst>
                  <a:ext uri="{FF2B5EF4-FFF2-40B4-BE49-F238E27FC236}">
                    <a16:creationId xmlns:a16="http://schemas.microsoft.com/office/drawing/2014/main" id="{B7E446CF-A50F-451A-A7F7-1535A122FC21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662;p40">
                <a:extLst>
                  <a:ext uri="{FF2B5EF4-FFF2-40B4-BE49-F238E27FC236}">
                    <a16:creationId xmlns:a16="http://schemas.microsoft.com/office/drawing/2014/main" id="{F8826603-3477-4C3F-BC69-B531562AE55B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663;p40">
                <a:extLst>
                  <a:ext uri="{FF2B5EF4-FFF2-40B4-BE49-F238E27FC236}">
                    <a16:creationId xmlns:a16="http://schemas.microsoft.com/office/drawing/2014/main" id="{02319A48-61E4-4E3C-A95D-AF1F5587AF0F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664;p40">
                <a:extLst>
                  <a:ext uri="{FF2B5EF4-FFF2-40B4-BE49-F238E27FC236}">
                    <a16:creationId xmlns:a16="http://schemas.microsoft.com/office/drawing/2014/main" id="{650E1B6E-5945-4298-9F38-6349A903E19D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665;p40">
                <a:extLst>
                  <a:ext uri="{FF2B5EF4-FFF2-40B4-BE49-F238E27FC236}">
                    <a16:creationId xmlns:a16="http://schemas.microsoft.com/office/drawing/2014/main" id="{293B8CB5-9468-4604-88AC-47559BC51341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666;p40">
                <a:extLst>
                  <a:ext uri="{FF2B5EF4-FFF2-40B4-BE49-F238E27FC236}">
                    <a16:creationId xmlns:a16="http://schemas.microsoft.com/office/drawing/2014/main" id="{5C7EEFB3-7A97-4146-8B3F-FE8A27D9FC71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667;p40">
                <a:extLst>
                  <a:ext uri="{FF2B5EF4-FFF2-40B4-BE49-F238E27FC236}">
                    <a16:creationId xmlns:a16="http://schemas.microsoft.com/office/drawing/2014/main" id="{6E1CC92E-21B5-4EE3-A290-BCD7F84A267D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" name="Google Shape;3624;p40">
            <a:extLst>
              <a:ext uri="{FF2B5EF4-FFF2-40B4-BE49-F238E27FC236}">
                <a16:creationId xmlns:a16="http://schemas.microsoft.com/office/drawing/2014/main" id="{5F722382-2D09-46CB-A1A8-72F967F4FC31}"/>
              </a:ext>
            </a:extLst>
          </p:cNvPr>
          <p:cNvGrpSpPr/>
          <p:nvPr/>
        </p:nvGrpSpPr>
        <p:grpSpPr>
          <a:xfrm flipH="1">
            <a:off x="8014794" y="2950779"/>
            <a:ext cx="453970" cy="371400"/>
            <a:chOff x="4832486" y="539500"/>
            <a:chExt cx="1691474" cy="1652394"/>
          </a:xfrm>
        </p:grpSpPr>
        <p:grpSp>
          <p:nvGrpSpPr>
            <p:cNvPr id="241" name="Google Shape;3625;p40">
              <a:extLst>
                <a:ext uri="{FF2B5EF4-FFF2-40B4-BE49-F238E27FC236}">
                  <a16:creationId xmlns:a16="http://schemas.microsoft.com/office/drawing/2014/main" id="{A3270EB7-4ED5-467B-A9C6-4B6C6B96102B}"/>
                </a:ext>
              </a:extLst>
            </p:cNvPr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249" name="Google Shape;3626;p40">
                <a:extLst>
                  <a:ext uri="{FF2B5EF4-FFF2-40B4-BE49-F238E27FC236}">
                    <a16:creationId xmlns:a16="http://schemas.microsoft.com/office/drawing/2014/main" id="{43F1BD91-DF35-43C5-BED5-1D353A8777F6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3627;p40">
                <a:extLst>
                  <a:ext uri="{FF2B5EF4-FFF2-40B4-BE49-F238E27FC236}">
                    <a16:creationId xmlns:a16="http://schemas.microsoft.com/office/drawing/2014/main" id="{46D48285-7515-4C50-86FD-DF090D5791D7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3628;p40">
                <a:extLst>
                  <a:ext uri="{FF2B5EF4-FFF2-40B4-BE49-F238E27FC236}">
                    <a16:creationId xmlns:a16="http://schemas.microsoft.com/office/drawing/2014/main" id="{80D79168-0F2B-4A2D-9BD9-13C7E40B968C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3629;p40">
                <a:extLst>
                  <a:ext uri="{FF2B5EF4-FFF2-40B4-BE49-F238E27FC236}">
                    <a16:creationId xmlns:a16="http://schemas.microsoft.com/office/drawing/2014/main" id="{9DDCD783-521B-4AAF-86F3-60A51BC6DDAE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630;p40">
                <a:extLst>
                  <a:ext uri="{FF2B5EF4-FFF2-40B4-BE49-F238E27FC236}">
                    <a16:creationId xmlns:a16="http://schemas.microsoft.com/office/drawing/2014/main" id="{B2411540-7DAF-4B9E-B601-405F7CC4C7D0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631;p40">
                <a:extLst>
                  <a:ext uri="{FF2B5EF4-FFF2-40B4-BE49-F238E27FC236}">
                    <a16:creationId xmlns:a16="http://schemas.microsoft.com/office/drawing/2014/main" id="{EB988799-BD8C-42CC-974A-B69EB82C323A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3632;p40">
              <a:extLst>
                <a:ext uri="{FF2B5EF4-FFF2-40B4-BE49-F238E27FC236}">
                  <a16:creationId xmlns:a16="http://schemas.microsoft.com/office/drawing/2014/main" id="{9BE985A9-7E1B-49B0-B040-9AF117898EBC}"/>
                </a:ext>
              </a:extLst>
            </p:cNvPr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243" name="Google Shape;3633;p40">
                <a:extLst>
                  <a:ext uri="{FF2B5EF4-FFF2-40B4-BE49-F238E27FC236}">
                    <a16:creationId xmlns:a16="http://schemas.microsoft.com/office/drawing/2014/main" id="{DE2469B6-A6B8-492E-AA31-55B06D8C02DC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634;p40">
                <a:extLst>
                  <a:ext uri="{FF2B5EF4-FFF2-40B4-BE49-F238E27FC236}">
                    <a16:creationId xmlns:a16="http://schemas.microsoft.com/office/drawing/2014/main" id="{48710FAB-D7B6-4CE2-B0E5-D8D7F45B51F0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3635;p40">
                <a:extLst>
                  <a:ext uri="{FF2B5EF4-FFF2-40B4-BE49-F238E27FC236}">
                    <a16:creationId xmlns:a16="http://schemas.microsoft.com/office/drawing/2014/main" id="{87E7FE0D-E5D9-4DAF-BB2C-A5F1B9BA49B8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3636;p40">
                <a:extLst>
                  <a:ext uri="{FF2B5EF4-FFF2-40B4-BE49-F238E27FC236}">
                    <a16:creationId xmlns:a16="http://schemas.microsoft.com/office/drawing/2014/main" id="{1AEAE9D7-968A-4F81-969D-EC28C9460E7A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3637;p40">
                <a:extLst>
                  <a:ext uri="{FF2B5EF4-FFF2-40B4-BE49-F238E27FC236}">
                    <a16:creationId xmlns:a16="http://schemas.microsoft.com/office/drawing/2014/main" id="{4028F715-C554-4567-9DA3-5FED1495D035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3638;p40">
                <a:extLst>
                  <a:ext uri="{FF2B5EF4-FFF2-40B4-BE49-F238E27FC236}">
                    <a16:creationId xmlns:a16="http://schemas.microsoft.com/office/drawing/2014/main" id="{05A086E6-8063-40C0-A852-0069D47F14FD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" name="Google Shape;3611;p40">
            <a:extLst>
              <a:ext uri="{FF2B5EF4-FFF2-40B4-BE49-F238E27FC236}">
                <a16:creationId xmlns:a16="http://schemas.microsoft.com/office/drawing/2014/main" id="{0896DD95-9F18-459C-9B23-4E6488AAE655}"/>
              </a:ext>
            </a:extLst>
          </p:cNvPr>
          <p:cNvGrpSpPr/>
          <p:nvPr/>
        </p:nvGrpSpPr>
        <p:grpSpPr>
          <a:xfrm rot="10800000">
            <a:off x="8354310" y="3353381"/>
            <a:ext cx="334593" cy="241991"/>
            <a:chOff x="1226348" y="2304155"/>
            <a:chExt cx="1662000" cy="1722229"/>
          </a:xfrm>
        </p:grpSpPr>
        <p:grpSp>
          <p:nvGrpSpPr>
            <p:cNvPr id="256" name="Google Shape;3612;p40">
              <a:extLst>
                <a:ext uri="{FF2B5EF4-FFF2-40B4-BE49-F238E27FC236}">
                  <a16:creationId xmlns:a16="http://schemas.microsoft.com/office/drawing/2014/main" id="{1192EDCA-3688-4027-8652-54E35BD3D9D4}"/>
                </a:ext>
              </a:extLst>
            </p:cNvPr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263" name="Google Shape;3613;p40">
                <a:extLst>
                  <a:ext uri="{FF2B5EF4-FFF2-40B4-BE49-F238E27FC236}">
                    <a16:creationId xmlns:a16="http://schemas.microsoft.com/office/drawing/2014/main" id="{1E4F8606-F6A1-4AE2-8054-AD9CFCF8FA31}"/>
                  </a:ext>
                </a:extLst>
              </p:cNvPr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3614;p40">
                <a:extLst>
                  <a:ext uri="{FF2B5EF4-FFF2-40B4-BE49-F238E27FC236}">
                    <a16:creationId xmlns:a16="http://schemas.microsoft.com/office/drawing/2014/main" id="{3C30B579-0A6D-4EC9-8FCD-F76FCE67460F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615;p40">
                <a:extLst>
                  <a:ext uri="{FF2B5EF4-FFF2-40B4-BE49-F238E27FC236}">
                    <a16:creationId xmlns:a16="http://schemas.microsoft.com/office/drawing/2014/main" id="{3CA24345-3F2F-47B9-9C60-DBBAE1F36140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616;p40">
                <a:extLst>
                  <a:ext uri="{FF2B5EF4-FFF2-40B4-BE49-F238E27FC236}">
                    <a16:creationId xmlns:a16="http://schemas.microsoft.com/office/drawing/2014/main" id="{7592D279-2E95-4217-BBAC-13B2AB44C477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617;p40">
                <a:extLst>
                  <a:ext uri="{FF2B5EF4-FFF2-40B4-BE49-F238E27FC236}">
                    <a16:creationId xmlns:a16="http://schemas.microsoft.com/office/drawing/2014/main" id="{17DBD7E3-C5C4-4B29-8E00-FCDFD691B53A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3618;p40">
              <a:extLst>
                <a:ext uri="{FF2B5EF4-FFF2-40B4-BE49-F238E27FC236}">
                  <a16:creationId xmlns:a16="http://schemas.microsoft.com/office/drawing/2014/main" id="{20B5E0A8-7F3E-4C4D-A56B-E2F54F256C09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258" name="Google Shape;3619;p40">
                <a:extLst>
                  <a:ext uri="{FF2B5EF4-FFF2-40B4-BE49-F238E27FC236}">
                    <a16:creationId xmlns:a16="http://schemas.microsoft.com/office/drawing/2014/main" id="{E13053CD-E1C3-48D8-86DE-775C8C572053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620;p40">
                <a:extLst>
                  <a:ext uri="{FF2B5EF4-FFF2-40B4-BE49-F238E27FC236}">
                    <a16:creationId xmlns:a16="http://schemas.microsoft.com/office/drawing/2014/main" id="{919839C7-8F46-4F4D-B566-7A7A5092878B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3621;p40">
                <a:extLst>
                  <a:ext uri="{FF2B5EF4-FFF2-40B4-BE49-F238E27FC236}">
                    <a16:creationId xmlns:a16="http://schemas.microsoft.com/office/drawing/2014/main" id="{1592BF75-81DC-497F-BA7C-DD053AC22486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3622;p40">
                <a:extLst>
                  <a:ext uri="{FF2B5EF4-FFF2-40B4-BE49-F238E27FC236}">
                    <a16:creationId xmlns:a16="http://schemas.microsoft.com/office/drawing/2014/main" id="{FFFFEC43-1FBB-4EB2-9C68-8B690E9DED32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623;p40">
                <a:extLst>
                  <a:ext uri="{FF2B5EF4-FFF2-40B4-BE49-F238E27FC236}">
                    <a16:creationId xmlns:a16="http://schemas.microsoft.com/office/drawing/2014/main" id="{8F43A48A-FB58-4EFC-9FBB-68FDB8E91BE6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8" name="Slika 267">
            <a:extLst>
              <a:ext uri="{FF2B5EF4-FFF2-40B4-BE49-F238E27FC236}">
                <a16:creationId xmlns:a16="http://schemas.microsoft.com/office/drawing/2014/main" id="{B6B2BFD3-D5A2-4093-B6E6-8E33A623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54" y="3720513"/>
            <a:ext cx="1028789" cy="769687"/>
          </a:xfrm>
          <a:prstGeom prst="rect">
            <a:avLst/>
          </a:prstGeom>
        </p:spPr>
      </p:pic>
      <p:grpSp>
        <p:nvGrpSpPr>
          <p:cNvPr id="269" name="Grupa 268">
            <a:extLst>
              <a:ext uri="{FF2B5EF4-FFF2-40B4-BE49-F238E27FC236}">
                <a16:creationId xmlns:a16="http://schemas.microsoft.com/office/drawing/2014/main" id="{F3BD3901-B6D9-4093-A26A-4EE09BFF0A78}"/>
              </a:ext>
            </a:extLst>
          </p:cNvPr>
          <p:cNvGrpSpPr/>
          <p:nvPr/>
        </p:nvGrpSpPr>
        <p:grpSpPr>
          <a:xfrm>
            <a:off x="8626511" y="3816667"/>
            <a:ext cx="173150" cy="218786"/>
            <a:chOff x="182899" y="1789038"/>
            <a:chExt cx="2117734" cy="968301"/>
          </a:xfrm>
        </p:grpSpPr>
        <p:grpSp>
          <p:nvGrpSpPr>
            <p:cNvPr id="270" name="Google Shape;3640;p40">
              <a:extLst>
                <a:ext uri="{FF2B5EF4-FFF2-40B4-BE49-F238E27FC236}">
                  <a16:creationId xmlns:a16="http://schemas.microsoft.com/office/drawing/2014/main" id="{831C3E02-6F3B-4EAB-AE61-8A43128EA42D}"/>
                </a:ext>
              </a:extLst>
            </p:cNvPr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285" name="Google Shape;3641;p40">
                <a:extLst>
                  <a:ext uri="{FF2B5EF4-FFF2-40B4-BE49-F238E27FC236}">
                    <a16:creationId xmlns:a16="http://schemas.microsoft.com/office/drawing/2014/main" id="{F7D2C3BE-7672-465A-AE25-BA387E089546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642;p40">
                <a:extLst>
                  <a:ext uri="{FF2B5EF4-FFF2-40B4-BE49-F238E27FC236}">
                    <a16:creationId xmlns:a16="http://schemas.microsoft.com/office/drawing/2014/main" id="{0D4B4AF2-ABCC-4656-AD8B-712A758E1ECC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3643;p40">
                <a:extLst>
                  <a:ext uri="{FF2B5EF4-FFF2-40B4-BE49-F238E27FC236}">
                    <a16:creationId xmlns:a16="http://schemas.microsoft.com/office/drawing/2014/main" id="{DC75991C-3FA8-4E84-88F6-7B8962B9B3A4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3644;p40">
                <a:extLst>
                  <a:ext uri="{FF2B5EF4-FFF2-40B4-BE49-F238E27FC236}">
                    <a16:creationId xmlns:a16="http://schemas.microsoft.com/office/drawing/2014/main" id="{5475A32B-2F7F-42AA-95C8-693CBF823526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3645;p40">
                <a:extLst>
                  <a:ext uri="{FF2B5EF4-FFF2-40B4-BE49-F238E27FC236}">
                    <a16:creationId xmlns:a16="http://schemas.microsoft.com/office/drawing/2014/main" id="{AF21C3D2-8261-4F9B-BF38-FE8A2D80B77B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3646;p40">
                <a:extLst>
                  <a:ext uri="{FF2B5EF4-FFF2-40B4-BE49-F238E27FC236}">
                    <a16:creationId xmlns:a16="http://schemas.microsoft.com/office/drawing/2014/main" id="{F164E72A-0679-46E4-8269-FD236C5D0268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647;p40">
                <a:extLst>
                  <a:ext uri="{FF2B5EF4-FFF2-40B4-BE49-F238E27FC236}">
                    <a16:creationId xmlns:a16="http://schemas.microsoft.com/office/drawing/2014/main" id="{36047F29-60FE-436A-AC1D-FF5EA0F7DD55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648;p40">
                <a:extLst>
                  <a:ext uri="{FF2B5EF4-FFF2-40B4-BE49-F238E27FC236}">
                    <a16:creationId xmlns:a16="http://schemas.microsoft.com/office/drawing/2014/main" id="{9BABE4FB-663E-4D54-95A9-C1507F04EB2F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649;p40">
                <a:extLst>
                  <a:ext uri="{FF2B5EF4-FFF2-40B4-BE49-F238E27FC236}">
                    <a16:creationId xmlns:a16="http://schemas.microsoft.com/office/drawing/2014/main" id="{995A2932-8D8E-404C-B4AA-743C2BD9FA86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650;p40">
                <a:extLst>
                  <a:ext uri="{FF2B5EF4-FFF2-40B4-BE49-F238E27FC236}">
                    <a16:creationId xmlns:a16="http://schemas.microsoft.com/office/drawing/2014/main" id="{FEBCB0AE-9061-4EAA-8EB3-891200CC519B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3651;p40">
                <a:extLst>
                  <a:ext uri="{FF2B5EF4-FFF2-40B4-BE49-F238E27FC236}">
                    <a16:creationId xmlns:a16="http://schemas.microsoft.com/office/drawing/2014/main" id="{FAFA30F5-4532-4A49-BFC6-564124DEEF8B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652;p40">
                <a:extLst>
                  <a:ext uri="{FF2B5EF4-FFF2-40B4-BE49-F238E27FC236}">
                    <a16:creationId xmlns:a16="http://schemas.microsoft.com/office/drawing/2014/main" id="{786CAC78-D304-426E-B48A-61E709B0A64C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653;p40">
                <a:extLst>
                  <a:ext uri="{FF2B5EF4-FFF2-40B4-BE49-F238E27FC236}">
                    <a16:creationId xmlns:a16="http://schemas.microsoft.com/office/drawing/2014/main" id="{CEDB9DD6-8639-4E33-B74E-765EF08475F1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3654;p40">
              <a:extLst>
                <a:ext uri="{FF2B5EF4-FFF2-40B4-BE49-F238E27FC236}">
                  <a16:creationId xmlns:a16="http://schemas.microsoft.com/office/drawing/2014/main" id="{10BC4490-7BC9-401A-B6EF-767C0A160983}"/>
                </a:ext>
              </a:extLst>
            </p:cNvPr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272" name="Google Shape;3655;p40">
                <a:extLst>
                  <a:ext uri="{FF2B5EF4-FFF2-40B4-BE49-F238E27FC236}">
                    <a16:creationId xmlns:a16="http://schemas.microsoft.com/office/drawing/2014/main" id="{B74ABEBE-B817-4F71-89D0-1096837F8535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656;p40">
                <a:extLst>
                  <a:ext uri="{FF2B5EF4-FFF2-40B4-BE49-F238E27FC236}">
                    <a16:creationId xmlns:a16="http://schemas.microsoft.com/office/drawing/2014/main" id="{6A0C065F-F910-46C6-80B9-177671C886FC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657;p40">
                <a:extLst>
                  <a:ext uri="{FF2B5EF4-FFF2-40B4-BE49-F238E27FC236}">
                    <a16:creationId xmlns:a16="http://schemas.microsoft.com/office/drawing/2014/main" id="{746282F9-EB68-4B31-8027-DCD83615BF47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658;p40">
                <a:extLst>
                  <a:ext uri="{FF2B5EF4-FFF2-40B4-BE49-F238E27FC236}">
                    <a16:creationId xmlns:a16="http://schemas.microsoft.com/office/drawing/2014/main" id="{C9843B04-A2C8-4117-A6D5-F1C9416EFE4B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659;p40">
                <a:extLst>
                  <a:ext uri="{FF2B5EF4-FFF2-40B4-BE49-F238E27FC236}">
                    <a16:creationId xmlns:a16="http://schemas.microsoft.com/office/drawing/2014/main" id="{13A29006-38E5-4513-99E4-FB90D2BAF72B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660;p40">
                <a:extLst>
                  <a:ext uri="{FF2B5EF4-FFF2-40B4-BE49-F238E27FC236}">
                    <a16:creationId xmlns:a16="http://schemas.microsoft.com/office/drawing/2014/main" id="{C6226B9E-3508-4641-A8A7-C7649B34B97A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661;p40">
                <a:extLst>
                  <a:ext uri="{FF2B5EF4-FFF2-40B4-BE49-F238E27FC236}">
                    <a16:creationId xmlns:a16="http://schemas.microsoft.com/office/drawing/2014/main" id="{AAC31FE7-2D60-477A-97F7-42A805885298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662;p40">
                <a:extLst>
                  <a:ext uri="{FF2B5EF4-FFF2-40B4-BE49-F238E27FC236}">
                    <a16:creationId xmlns:a16="http://schemas.microsoft.com/office/drawing/2014/main" id="{AC093B87-C05C-4F54-B657-670F2AF56118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663;p40">
                <a:extLst>
                  <a:ext uri="{FF2B5EF4-FFF2-40B4-BE49-F238E27FC236}">
                    <a16:creationId xmlns:a16="http://schemas.microsoft.com/office/drawing/2014/main" id="{4D57456C-5E47-4BC6-86CF-166F38450A57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664;p40">
                <a:extLst>
                  <a:ext uri="{FF2B5EF4-FFF2-40B4-BE49-F238E27FC236}">
                    <a16:creationId xmlns:a16="http://schemas.microsoft.com/office/drawing/2014/main" id="{C65B9770-3224-4941-B8E9-126D2FFDE113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665;p40">
                <a:extLst>
                  <a:ext uri="{FF2B5EF4-FFF2-40B4-BE49-F238E27FC236}">
                    <a16:creationId xmlns:a16="http://schemas.microsoft.com/office/drawing/2014/main" id="{7CAD3980-1F56-49A7-B05C-8FE3E8852247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666;p40">
                <a:extLst>
                  <a:ext uri="{FF2B5EF4-FFF2-40B4-BE49-F238E27FC236}">
                    <a16:creationId xmlns:a16="http://schemas.microsoft.com/office/drawing/2014/main" id="{456EFBC6-CD16-4017-981F-D6BE3187A456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667;p40">
                <a:extLst>
                  <a:ext uri="{FF2B5EF4-FFF2-40B4-BE49-F238E27FC236}">
                    <a16:creationId xmlns:a16="http://schemas.microsoft.com/office/drawing/2014/main" id="{0A493B08-6220-4BB6-9B1E-B99AB1CBB2E3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8" name="Slika 297">
            <a:extLst>
              <a:ext uri="{FF2B5EF4-FFF2-40B4-BE49-F238E27FC236}">
                <a16:creationId xmlns:a16="http://schemas.microsoft.com/office/drawing/2014/main" id="{C1E7F54B-5A46-4C45-A296-C37E6809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1" y="4072662"/>
            <a:ext cx="1028789" cy="769687"/>
          </a:xfrm>
          <a:prstGeom prst="rect">
            <a:avLst/>
          </a:prstGeom>
        </p:spPr>
      </p:pic>
      <p:pic>
        <p:nvPicPr>
          <p:cNvPr id="299" name="Slika 298">
            <a:extLst>
              <a:ext uri="{FF2B5EF4-FFF2-40B4-BE49-F238E27FC236}">
                <a16:creationId xmlns:a16="http://schemas.microsoft.com/office/drawing/2014/main" id="{AFE0C2B0-A9A2-49F4-A970-7373D71D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85" y="4274548"/>
            <a:ext cx="2331677" cy="769687"/>
          </a:xfrm>
          <a:prstGeom prst="rect">
            <a:avLst/>
          </a:prstGeom>
        </p:spPr>
      </p:pic>
      <p:pic>
        <p:nvPicPr>
          <p:cNvPr id="300" name="Slika 299">
            <a:extLst>
              <a:ext uri="{FF2B5EF4-FFF2-40B4-BE49-F238E27FC236}">
                <a16:creationId xmlns:a16="http://schemas.microsoft.com/office/drawing/2014/main" id="{7C3537D4-C279-4A11-BEFE-FBE1A0BDE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24557" y="4167062"/>
            <a:ext cx="1028789" cy="916201"/>
          </a:xfrm>
          <a:prstGeom prst="rect">
            <a:avLst/>
          </a:prstGeom>
        </p:spPr>
      </p:pic>
      <p:pic>
        <p:nvPicPr>
          <p:cNvPr id="301" name="Slika 300">
            <a:extLst>
              <a:ext uri="{FF2B5EF4-FFF2-40B4-BE49-F238E27FC236}">
                <a16:creationId xmlns:a16="http://schemas.microsoft.com/office/drawing/2014/main" id="{965AF7BD-8602-4CBF-A4CD-7E5E2F37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697" y="4347858"/>
            <a:ext cx="1028789" cy="769687"/>
          </a:xfrm>
          <a:prstGeom prst="rect">
            <a:avLst/>
          </a:prstGeom>
        </p:spPr>
      </p:pic>
      <p:grpSp>
        <p:nvGrpSpPr>
          <p:cNvPr id="302" name="Google Shape;3624;p40">
            <a:extLst>
              <a:ext uri="{FF2B5EF4-FFF2-40B4-BE49-F238E27FC236}">
                <a16:creationId xmlns:a16="http://schemas.microsoft.com/office/drawing/2014/main" id="{309AF0E9-8EB0-4A2A-984C-06A94051599F}"/>
              </a:ext>
            </a:extLst>
          </p:cNvPr>
          <p:cNvGrpSpPr/>
          <p:nvPr/>
        </p:nvGrpSpPr>
        <p:grpSpPr>
          <a:xfrm flipH="1">
            <a:off x="3059089" y="4175804"/>
            <a:ext cx="453970" cy="371400"/>
            <a:chOff x="4832486" y="539500"/>
            <a:chExt cx="1691474" cy="1652394"/>
          </a:xfrm>
        </p:grpSpPr>
        <p:grpSp>
          <p:nvGrpSpPr>
            <p:cNvPr id="303" name="Google Shape;3625;p40">
              <a:extLst>
                <a:ext uri="{FF2B5EF4-FFF2-40B4-BE49-F238E27FC236}">
                  <a16:creationId xmlns:a16="http://schemas.microsoft.com/office/drawing/2014/main" id="{86483240-0B66-4BE4-92FC-3497CFD6F530}"/>
                </a:ext>
              </a:extLst>
            </p:cNvPr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311" name="Google Shape;3626;p40">
                <a:extLst>
                  <a:ext uri="{FF2B5EF4-FFF2-40B4-BE49-F238E27FC236}">
                    <a16:creationId xmlns:a16="http://schemas.microsoft.com/office/drawing/2014/main" id="{62148866-32AE-4041-9574-6C0D655B4A94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627;p40">
                <a:extLst>
                  <a:ext uri="{FF2B5EF4-FFF2-40B4-BE49-F238E27FC236}">
                    <a16:creationId xmlns:a16="http://schemas.microsoft.com/office/drawing/2014/main" id="{B3E65911-20DC-4F40-B45E-E5ADFE7C91E3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628;p40">
                <a:extLst>
                  <a:ext uri="{FF2B5EF4-FFF2-40B4-BE49-F238E27FC236}">
                    <a16:creationId xmlns:a16="http://schemas.microsoft.com/office/drawing/2014/main" id="{3DEB5B0A-3187-4ADD-A4D3-3FE7A80EAAAA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629;p40">
                <a:extLst>
                  <a:ext uri="{FF2B5EF4-FFF2-40B4-BE49-F238E27FC236}">
                    <a16:creationId xmlns:a16="http://schemas.microsoft.com/office/drawing/2014/main" id="{7848F01E-DB7E-448C-9372-E9E0587036CA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630;p40">
                <a:extLst>
                  <a:ext uri="{FF2B5EF4-FFF2-40B4-BE49-F238E27FC236}">
                    <a16:creationId xmlns:a16="http://schemas.microsoft.com/office/drawing/2014/main" id="{C137BBCB-F572-49A7-8E66-780145D3D1C3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631;p40">
                <a:extLst>
                  <a:ext uri="{FF2B5EF4-FFF2-40B4-BE49-F238E27FC236}">
                    <a16:creationId xmlns:a16="http://schemas.microsoft.com/office/drawing/2014/main" id="{2CA4074C-FCE1-4E89-B40E-F49F254A57B1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632;p40">
              <a:extLst>
                <a:ext uri="{FF2B5EF4-FFF2-40B4-BE49-F238E27FC236}">
                  <a16:creationId xmlns:a16="http://schemas.microsoft.com/office/drawing/2014/main" id="{8E22BF3F-F30C-48C3-9ADF-63F4D17E442F}"/>
                </a:ext>
              </a:extLst>
            </p:cNvPr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305" name="Google Shape;3633;p40">
                <a:extLst>
                  <a:ext uri="{FF2B5EF4-FFF2-40B4-BE49-F238E27FC236}">
                    <a16:creationId xmlns:a16="http://schemas.microsoft.com/office/drawing/2014/main" id="{5F4458CF-4FF9-4AEA-BE1C-4AD8642DFBBC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634;p40">
                <a:extLst>
                  <a:ext uri="{FF2B5EF4-FFF2-40B4-BE49-F238E27FC236}">
                    <a16:creationId xmlns:a16="http://schemas.microsoft.com/office/drawing/2014/main" id="{BE055EB3-33A2-42BD-997E-BA8ADF07382E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635;p40">
                <a:extLst>
                  <a:ext uri="{FF2B5EF4-FFF2-40B4-BE49-F238E27FC236}">
                    <a16:creationId xmlns:a16="http://schemas.microsoft.com/office/drawing/2014/main" id="{D3741205-BDC7-432E-8E0F-5BDAD70FD2A4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636;p40">
                <a:extLst>
                  <a:ext uri="{FF2B5EF4-FFF2-40B4-BE49-F238E27FC236}">
                    <a16:creationId xmlns:a16="http://schemas.microsoft.com/office/drawing/2014/main" id="{D5D6B94D-75B6-4CAE-8F8E-3654455509F0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637;p40">
                <a:extLst>
                  <a:ext uri="{FF2B5EF4-FFF2-40B4-BE49-F238E27FC236}">
                    <a16:creationId xmlns:a16="http://schemas.microsoft.com/office/drawing/2014/main" id="{D1501CBA-58FE-4199-B0C3-0D3A277AE0C5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638;p40">
                <a:extLst>
                  <a:ext uri="{FF2B5EF4-FFF2-40B4-BE49-F238E27FC236}">
                    <a16:creationId xmlns:a16="http://schemas.microsoft.com/office/drawing/2014/main" id="{CEE6013E-2C34-4DE5-8F7A-969474C9936F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" name="Google Shape;3611;p40">
            <a:extLst>
              <a:ext uri="{FF2B5EF4-FFF2-40B4-BE49-F238E27FC236}">
                <a16:creationId xmlns:a16="http://schemas.microsoft.com/office/drawing/2014/main" id="{FDE18F84-4D76-4CD7-B3EF-F5E44293E1A8}"/>
              </a:ext>
            </a:extLst>
          </p:cNvPr>
          <p:cNvGrpSpPr/>
          <p:nvPr/>
        </p:nvGrpSpPr>
        <p:grpSpPr>
          <a:xfrm rot="10800000">
            <a:off x="3388557" y="4620953"/>
            <a:ext cx="334593" cy="241991"/>
            <a:chOff x="1226348" y="2304155"/>
            <a:chExt cx="1662000" cy="1722229"/>
          </a:xfrm>
        </p:grpSpPr>
        <p:grpSp>
          <p:nvGrpSpPr>
            <p:cNvPr id="318" name="Google Shape;3612;p40">
              <a:extLst>
                <a:ext uri="{FF2B5EF4-FFF2-40B4-BE49-F238E27FC236}">
                  <a16:creationId xmlns:a16="http://schemas.microsoft.com/office/drawing/2014/main" id="{505E0186-C055-4BC4-B95D-769DED337974}"/>
                </a:ext>
              </a:extLst>
            </p:cNvPr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325" name="Google Shape;3613;p40">
                <a:extLst>
                  <a:ext uri="{FF2B5EF4-FFF2-40B4-BE49-F238E27FC236}">
                    <a16:creationId xmlns:a16="http://schemas.microsoft.com/office/drawing/2014/main" id="{7AFC0E93-FB6F-44C0-9620-994937B20B46}"/>
                  </a:ext>
                </a:extLst>
              </p:cNvPr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" name="Google Shape;3614;p40">
                <a:extLst>
                  <a:ext uri="{FF2B5EF4-FFF2-40B4-BE49-F238E27FC236}">
                    <a16:creationId xmlns:a16="http://schemas.microsoft.com/office/drawing/2014/main" id="{D8B9892F-533F-4807-9985-E39EE98D540D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615;p40">
                <a:extLst>
                  <a:ext uri="{FF2B5EF4-FFF2-40B4-BE49-F238E27FC236}">
                    <a16:creationId xmlns:a16="http://schemas.microsoft.com/office/drawing/2014/main" id="{791D8F88-B8A0-4088-BB68-83AABABD6EC3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616;p40">
                <a:extLst>
                  <a:ext uri="{FF2B5EF4-FFF2-40B4-BE49-F238E27FC236}">
                    <a16:creationId xmlns:a16="http://schemas.microsoft.com/office/drawing/2014/main" id="{1828F1E5-3518-4283-BBE9-263FECA5DCDE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617;p40">
                <a:extLst>
                  <a:ext uri="{FF2B5EF4-FFF2-40B4-BE49-F238E27FC236}">
                    <a16:creationId xmlns:a16="http://schemas.microsoft.com/office/drawing/2014/main" id="{612090DD-00C2-47D2-930B-1ACFEBAA3B26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618;p40">
              <a:extLst>
                <a:ext uri="{FF2B5EF4-FFF2-40B4-BE49-F238E27FC236}">
                  <a16:creationId xmlns:a16="http://schemas.microsoft.com/office/drawing/2014/main" id="{29296B85-F0BC-4D37-B6BC-F16658AC0C1E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320" name="Google Shape;3619;p40">
                <a:extLst>
                  <a:ext uri="{FF2B5EF4-FFF2-40B4-BE49-F238E27FC236}">
                    <a16:creationId xmlns:a16="http://schemas.microsoft.com/office/drawing/2014/main" id="{8517FC20-8668-4891-A214-5768D44FA381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620;p40">
                <a:extLst>
                  <a:ext uri="{FF2B5EF4-FFF2-40B4-BE49-F238E27FC236}">
                    <a16:creationId xmlns:a16="http://schemas.microsoft.com/office/drawing/2014/main" id="{04E8E462-AA08-4B21-9782-3750F7DE8BD9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621;p40">
                <a:extLst>
                  <a:ext uri="{FF2B5EF4-FFF2-40B4-BE49-F238E27FC236}">
                    <a16:creationId xmlns:a16="http://schemas.microsoft.com/office/drawing/2014/main" id="{3B7D1014-74A1-403D-95D0-D317609C088C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622;p40">
                <a:extLst>
                  <a:ext uri="{FF2B5EF4-FFF2-40B4-BE49-F238E27FC236}">
                    <a16:creationId xmlns:a16="http://schemas.microsoft.com/office/drawing/2014/main" id="{85AF7A44-42B5-4093-B65B-41AC47DC4B16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623;p40">
                <a:extLst>
                  <a:ext uri="{FF2B5EF4-FFF2-40B4-BE49-F238E27FC236}">
                    <a16:creationId xmlns:a16="http://schemas.microsoft.com/office/drawing/2014/main" id="{36ED5B0B-F958-4705-A0E8-2DFDAC48E255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" name="Grupa 329">
            <a:extLst>
              <a:ext uri="{FF2B5EF4-FFF2-40B4-BE49-F238E27FC236}">
                <a16:creationId xmlns:a16="http://schemas.microsoft.com/office/drawing/2014/main" id="{76B9152A-8D59-4A4B-91D6-2C4828480712}"/>
              </a:ext>
            </a:extLst>
          </p:cNvPr>
          <p:cNvGrpSpPr/>
          <p:nvPr/>
        </p:nvGrpSpPr>
        <p:grpSpPr>
          <a:xfrm>
            <a:off x="3660635" y="4897384"/>
            <a:ext cx="173150" cy="218786"/>
            <a:chOff x="182899" y="1789038"/>
            <a:chExt cx="2117734" cy="968301"/>
          </a:xfrm>
        </p:grpSpPr>
        <p:grpSp>
          <p:nvGrpSpPr>
            <p:cNvPr id="331" name="Google Shape;3640;p40">
              <a:extLst>
                <a:ext uri="{FF2B5EF4-FFF2-40B4-BE49-F238E27FC236}">
                  <a16:creationId xmlns:a16="http://schemas.microsoft.com/office/drawing/2014/main" id="{62FC4D63-F85C-4C90-84A6-2F85465F1BB4}"/>
                </a:ext>
              </a:extLst>
            </p:cNvPr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346" name="Google Shape;3641;p40">
                <a:extLst>
                  <a:ext uri="{FF2B5EF4-FFF2-40B4-BE49-F238E27FC236}">
                    <a16:creationId xmlns:a16="http://schemas.microsoft.com/office/drawing/2014/main" id="{71CF2B78-6E59-4552-B0F4-8612DD7FA6A3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642;p40">
                <a:extLst>
                  <a:ext uri="{FF2B5EF4-FFF2-40B4-BE49-F238E27FC236}">
                    <a16:creationId xmlns:a16="http://schemas.microsoft.com/office/drawing/2014/main" id="{4BDA5498-0CBA-4027-B551-17F742F40213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643;p40">
                <a:extLst>
                  <a:ext uri="{FF2B5EF4-FFF2-40B4-BE49-F238E27FC236}">
                    <a16:creationId xmlns:a16="http://schemas.microsoft.com/office/drawing/2014/main" id="{A21C9E88-9CED-498B-A02E-D3B1F2E01DB2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644;p40">
                <a:extLst>
                  <a:ext uri="{FF2B5EF4-FFF2-40B4-BE49-F238E27FC236}">
                    <a16:creationId xmlns:a16="http://schemas.microsoft.com/office/drawing/2014/main" id="{78075DBD-6924-4CA5-8748-49EB7B3033BB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645;p40">
                <a:extLst>
                  <a:ext uri="{FF2B5EF4-FFF2-40B4-BE49-F238E27FC236}">
                    <a16:creationId xmlns:a16="http://schemas.microsoft.com/office/drawing/2014/main" id="{0960FBF9-462B-4810-9D70-02113E8892CC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646;p40">
                <a:extLst>
                  <a:ext uri="{FF2B5EF4-FFF2-40B4-BE49-F238E27FC236}">
                    <a16:creationId xmlns:a16="http://schemas.microsoft.com/office/drawing/2014/main" id="{01A60B7E-F39C-4E5A-89DD-61DC4412D312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647;p40">
                <a:extLst>
                  <a:ext uri="{FF2B5EF4-FFF2-40B4-BE49-F238E27FC236}">
                    <a16:creationId xmlns:a16="http://schemas.microsoft.com/office/drawing/2014/main" id="{7E6E24BA-58D8-4985-84DA-93039EE1F8B4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648;p40">
                <a:extLst>
                  <a:ext uri="{FF2B5EF4-FFF2-40B4-BE49-F238E27FC236}">
                    <a16:creationId xmlns:a16="http://schemas.microsoft.com/office/drawing/2014/main" id="{379EADD2-32FB-4D94-A949-A40CA57F7BDD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649;p40">
                <a:extLst>
                  <a:ext uri="{FF2B5EF4-FFF2-40B4-BE49-F238E27FC236}">
                    <a16:creationId xmlns:a16="http://schemas.microsoft.com/office/drawing/2014/main" id="{CA6AF278-2C68-4BC9-BC16-936E2B2BF94C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650;p40">
                <a:extLst>
                  <a:ext uri="{FF2B5EF4-FFF2-40B4-BE49-F238E27FC236}">
                    <a16:creationId xmlns:a16="http://schemas.microsoft.com/office/drawing/2014/main" id="{9702F6D8-4AF7-4E2E-9C84-00C314E76247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651;p40">
                <a:extLst>
                  <a:ext uri="{FF2B5EF4-FFF2-40B4-BE49-F238E27FC236}">
                    <a16:creationId xmlns:a16="http://schemas.microsoft.com/office/drawing/2014/main" id="{9B62A434-F0B2-40AE-98C4-FA1F517EAE0D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652;p40">
                <a:extLst>
                  <a:ext uri="{FF2B5EF4-FFF2-40B4-BE49-F238E27FC236}">
                    <a16:creationId xmlns:a16="http://schemas.microsoft.com/office/drawing/2014/main" id="{1A7F5A5C-F060-4C59-A7A9-A296D259062A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653;p40">
                <a:extLst>
                  <a:ext uri="{FF2B5EF4-FFF2-40B4-BE49-F238E27FC236}">
                    <a16:creationId xmlns:a16="http://schemas.microsoft.com/office/drawing/2014/main" id="{B75BBE8E-1D05-4611-B4D7-33ABDA7AF2B8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654;p40">
              <a:extLst>
                <a:ext uri="{FF2B5EF4-FFF2-40B4-BE49-F238E27FC236}">
                  <a16:creationId xmlns:a16="http://schemas.microsoft.com/office/drawing/2014/main" id="{FB0D641A-6772-45A5-AFB7-8EA538534E62}"/>
                </a:ext>
              </a:extLst>
            </p:cNvPr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333" name="Google Shape;3655;p40">
                <a:extLst>
                  <a:ext uri="{FF2B5EF4-FFF2-40B4-BE49-F238E27FC236}">
                    <a16:creationId xmlns:a16="http://schemas.microsoft.com/office/drawing/2014/main" id="{FB158B33-0D89-4AEC-99D1-0259AAA4D28B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656;p40">
                <a:extLst>
                  <a:ext uri="{FF2B5EF4-FFF2-40B4-BE49-F238E27FC236}">
                    <a16:creationId xmlns:a16="http://schemas.microsoft.com/office/drawing/2014/main" id="{AB3DA0D4-33DC-4AE7-B3FC-605A783AFE63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657;p40">
                <a:extLst>
                  <a:ext uri="{FF2B5EF4-FFF2-40B4-BE49-F238E27FC236}">
                    <a16:creationId xmlns:a16="http://schemas.microsoft.com/office/drawing/2014/main" id="{8D05771E-A8CE-4D8A-A0E8-8400D9FE78C4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658;p40">
                <a:extLst>
                  <a:ext uri="{FF2B5EF4-FFF2-40B4-BE49-F238E27FC236}">
                    <a16:creationId xmlns:a16="http://schemas.microsoft.com/office/drawing/2014/main" id="{84563839-0435-4525-9BA7-5FC380C4F938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659;p40">
                <a:extLst>
                  <a:ext uri="{FF2B5EF4-FFF2-40B4-BE49-F238E27FC236}">
                    <a16:creationId xmlns:a16="http://schemas.microsoft.com/office/drawing/2014/main" id="{20B188CA-8898-4843-8764-916B305E5F88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660;p40">
                <a:extLst>
                  <a:ext uri="{FF2B5EF4-FFF2-40B4-BE49-F238E27FC236}">
                    <a16:creationId xmlns:a16="http://schemas.microsoft.com/office/drawing/2014/main" id="{C2DDE499-08C7-4638-A481-CFFF77F4757C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661;p40">
                <a:extLst>
                  <a:ext uri="{FF2B5EF4-FFF2-40B4-BE49-F238E27FC236}">
                    <a16:creationId xmlns:a16="http://schemas.microsoft.com/office/drawing/2014/main" id="{D062BE2B-F317-4A41-9926-3CF37D346F26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662;p40">
                <a:extLst>
                  <a:ext uri="{FF2B5EF4-FFF2-40B4-BE49-F238E27FC236}">
                    <a16:creationId xmlns:a16="http://schemas.microsoft.com/office/drawing/2014/main" id="{6E2ED5EF-51E8-44D9-A5F4-F2A8769CD54E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663;p40">
                <a:extLst>
                  <a:ext uri="{FF2B5EF4-FFF2-40B4-BE49-F238E27FC236}">
                    <a16:creationId xmlns:a16="http://schemas.microsoft.com/office/drawing/2014/main" id="{1DCB4257-4B59-4794-9245-D54820485553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664;p40">
                <a:extLst>
                  <a:ext uri="{FF2B5EF4-FFF2-40B4-BE49-F238E27FC236}">
                    <a16:creationId xmlns:a16="http://schemas.microsoft.com/office/drawing/2014/main" id="{053B416C-7D94-4C58-BA82-B1BA4E7461A3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665;p40">
                <a:extLst>
                  <a:ext uri="{FF2B5EF4-FFF2-40B4-BE49-F238E27FC236}">
                    <a16:creationId xmlns:a16="http://schemas.microsoft.com/office/drawing/2014/main" id="{75D12594-0CEB-4922-A239-E0E38E0CF08C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666;p40">
                <a:extLst>
                  <a:ext uri="{FF2B5EF4-FFF2-40B4-BE49-F238E27FC236}">
                    <a16:creationId xmlns:a16="http://schemas.microsoft.com/office/drawing/2014/main" id="{97E9D254-4390-43A7-BB57-2BA41AFAD179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667;p40">
                <a:extLst>
                  <a:ext uri="{FF2B5EF4-FFF2-40B4-BE49-F238E27FC236}">
                    <a16:creationId xmlns:a16="http://schemas.microsoft.com/office/drawing/2014/main" id="{FD7379FB-95CB-4DE1-86ED-56FFCD5C61E4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624;p40">
            <a:extLst>
              <a:ext uri="{FF2B5EF4-FFF2-40B4-BE49-F238E27FC236}">
                <a16:creationId xmlns:a16="http://schemas.microsoft.com/office/drawing/2014/main" id="{E02954A1-4F83-4929-9AEF-96696ABAF911}"/>
              </a:ext>
            </a:extLst>
          </p:cNvPr>
          <p:cNvGrpSpPr/>
          <p:nvPr/>
        </p:nvGrpSpPr>
        <p:grpSpPr>
          <a:xfrm flipH="1">
            <a:off x="4849298" y="2964597"/>
            <a:ext cx="453970" cy="371400"/>
            <a:chOff x="4832486" y="539500"/>
            <a:chExt cx="1691474" cy="1652394"/>
          </a:xfrm>
        </p:grpSpPr>
        <p:grpSp>
          <p:nvGrpSpPr>
            <p:cNvPr id="375" name="Google Shape;3625;p40">
              <a:extLst>
                <a:ext uri="{FF2B5EF4-FFF2-40B4-BE49-F238E27FC236}">
                  <a16:creationId xmlns:a16="http://schemas.microsoft.com/office/drawing/2014/main" id="{E1BDF029-E90F-497C-95AA-48D38D70E190}"/>
                </a:ext>
              </a:extLst>
            </p:cNvPr>
            <p:cNvGrpSpPr/>
            <p:nvPr/>
          </p:nvGrpSpPr>
          <p:grpSpPr>
            <a:xfrm>
              <a:off x="4832486" y="539500"/>
              <a:ext cx="1691474" cy="1652394"/>
              <a:chOff x="4832486" y="539500"/>
              <a:chExt cx="1691474" cy="1652394"/>
            </a:xfrm>
          </p:grpSpPr>
          <p:sp>
            <p:nvSpPr>
              <p:cNvPr id="383" name="Google Shape;3626;p40">
                <a:extLst>
                  <a:ext uri="{FF2B5EF4-FFF2-40B4-BE49-F238E27FC236}">
                    <a16:creationId xmlns:a16="http://schemas.microsoft.com/office/drawing/2014/main" id="{A2DE46BA-72A1-4085-8D2C-EFF7359C852F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627;p40">
                <a:extLst>
                  <a:ext uri="{FF2B5EF4-FFF2-40B4-BE49-F238E27FC236}">
                    <a16:creationId xmlns:a16="http://schemas.microsoft.com/office/drawing/2014/main" id="{4D762097-FD4B-434B-BBCA-865284B8E925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628;p40">
                <a:extLst>
                  <a:ext uri="{FF2B5EF4-FFF2-40B4-BE49-F238E27FC236}">
                    <a16:creationId xmlns:a16="http://schemas.microsoft.com/office/drawing/2014/main" id="{06304F6E-0517-47BB-9164-9E2793D77B36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629;p40">
                <a:extLst>
                  <a:ext uri="{FF2B5EF4-FFF2-40B4-BE49-F238E27FC236}">
                    <a16:creationId xmlns:a16="http://schemas.microsoft.com/office/drawing/2014/main" id="{323955CD-2AA2-4466-AC33-BE6C87C543BD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630;p40">
                <a:extLst>
                  <a:ext uri="{FF2B5EF4-FFF2-40B4-BE49-F238E27FC236}">
                    <a16:creationId xmlns:a16="http://schemas.microsoft.com/office/drawing/2014/main" id="{8B068A71-0AFC-4853-83A3-FC53A5C92B99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631;p40">
                <a:extLst>
                  <a:ext uri="{FF2B5EF4-FFF2-40B4-BE49-F238E27FC236}">
                    <a16:creationId xmlns:a16="http://schemas.microsoft.com/office/drawing/2014/main" id="{2A487CEF-8ACA-4DFD-9A50-94FA33A9B420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632;p40">
              <a:extLst>
                <a:ext uri="{FF2B5EF4-FFF2-40B4-BE49-F238E27FC236}">
                  <a16:creationId xmlns:a16="http://schemas.microsoft.com/office/drawing/2014/main" id="{F30A6516-B373-49D3-B8D8-94DD4274F091}"/>
                </a:ext>
              </a:extLst>
            </p:cNvPr>
            <p:cNvGrpSpPr/>
            <p:nvPr/>
          </p:nvGrpSpPr>
          <p:grpSpPr>
            <a:xfrm rot="5400000">
              <a:off x="5036504" y="660212"/>
              <a:ext cx="1383118" cy="1351163"/>
              <a:chOff x="4832486" y="539500"/>
              <a:chExt cx="1691474" cy="1652394"/>
            </a:xfrm>
          </p:grpSpPr>
          <p:sp>
            <p:nvSpPr>
              <p:cNvPr id="377" name="Google Shape;3633;p40">
                <a:extLst>
                  <a:ext uri="{FF2B5EF4-FFF2-40B4-BE49-F238E27FC236}">
                    <a16:creationId xmlns:a16="http://schemas.microsoft.com/office/drawing/2014/main" id="{BB99991B-598F-48C1-B971-7BB9BC572A0B}"/>
                  </a:ext>
                </a:extLst>
              </p:cNvPr>
              <p:cNvSpPr/>
              <p:nvPr/>
            </p:nvSpPr>
            <p:spPr>
              <a:xfrm>
                <a:off x="4832486" y="539500"/>
                <a:ext cx="1691474" cy="1652394"/>
              </a:xfrm>
              <a:custGeom>
                <a:avLst/>
                <a:gdLst/>
                <a:ahLst/>
                <a:cxnLst/>
                <a:rect l="l" t="t" r="r" b="b"/>
                <a:pathLst>
                  <a:path w="89984" h="87905" extrusionOk="0">
                    <a:moveTo>
                      <a:pt x="37989" y="2792"/>
                    </a:moveTo>
                    <a:lnTo>
                      <a:pt x="37989" y="2792"/>
                    </a:lnTo>
                    <a:cubicBezTo>
                      <a:pt x="38101" y="2905"/>
                      <a:pt x="37989" y="2905"/>
                      <a:pt x="37877" y="2905"/>
                    </a:cubicBezTo>
                    <a:cubicBezTo>
                      <a:pt x="37764" y="2905"/>
                      <a:pt x="37989" y="2792"/>
                      <a:pt x="37989" y="2792"/>
                    </a:cubicBezTo>
                    <a:close/>
                    <a:moveTo>
                      <a:pt x="78442" y="15455"/>
                    </a:moveTo>
                    <a:cubicBezTo>
                      <a:pt x="78442" y="15455"/>
                      <a:pt x="78554" y="15455"/>
                      <a:pt x="78442" y="15567"/>
                    </a:cubicBezTo>
                    <a:cubicBezTo>
                      <a:pt x="78330" y="15567"/>
                      <a:pt x="78442" y="15455"/>
                      <a:pt x="78442" y="15455"/>
                    </a:cubicBezTo>
                    <a:close/>
                    <a:moveTo>
                      <a:pt x="87079" y="53874"/>
                    </a:moveTo>
                    <a:cubicBezTo>
                      <a:pt x="87090" y="53874"/>
                      <a:pt x="87118" y="53938"/>
                      <a:pt x="87182" y="54003"/>
                    </a:cubicBezTo>
                    <a:lnTo>
                      <a:pt x="87070" y="54003"/>
                    </a:lnTo>
                    <a:cubicBezTo>
                      <a:pt x="87070" y="53908"/>
                      <a:pt x="87070" y="53874"/>
                      <a:pt x="87079" y="53874"/>
                    </a:cubicBezTo>
                    <a:close/>
                    <a:moveTo>
                      <a:pt x="12103" y="57477"/>
                    </a:moveTo>
                    <a:cubicBezTo>
                      <a:pt x="12174" y="57619"/>
                      <a:pt x="12065" y="57760"/>
                      <a:pt x="12033" y="57760"/>
                    </a:cubicBezTo>
                    <a:cubicBezTo>
                      <a:pt x="12014" y="57760"/>
                      <a:pt x="12021" y="57713"/>
                      <a:pt x="12103" y="57589"/>
                    </a:cubicBezTo>
                    <a:lnTo>
                      <a:pt x="12103" y="57477"/>
                    </a:lnTo>
                    <a:close/>
                    <a:moveTo>
                      <a:pt x="30355" y="80281"/>
                    </a:moveTo>
                    <a:cubicBezTo>
                      <a:pt x="30397" y="80309"/>
                      <a:pt x="30425" y="80337"/>
                      <a:pt x="30369" y="80337"/>
                    </a:cubicBezTo>
                    <a:cubicBezTo>
                      <a:pt x="30369" y="80337"/>
                      <a:pt x="30369" y="80309"/>
                      <a:pt x="30355" y="80281"/>
                    </a:cubicBezTo>
                    <a:close/>
                    <a:moveTo>
                      <a:pt x="48188" y="1"/>
                    </a:moveTo>
                    <a:cubicBezTo>
                      <a:pt x="41156" y="1"/>
                      <a:pt x="34508" y="1664"/>
                      <a:pt x="29920" y="5258"/>
                    </a:cubicBezTo>
                    <a:cubicBezTo>
                      <a:pt x="29452" y="4883"/>
                      <a:pt x="29001" y="4735"/>
                      <a:pt x="28563" y="4735"/>
                    </a:cubicBezTo>
                    <a:cubicBezTo>
                      <a:pt x="27428" y="4735"/>
                      <a:pt x="26377" y="5732"/>
                      <a:pt x="25326" y="6378"/>
                    </a:cubicBezTo>
                    <a:cubicBezTo>
                      <a:pt x="25130" y="6269"/>
                      <a:pt x="25002" y="6224"/>
                      <a:pt x="24921" y="6224"/>
                    </a:cubicBezTo>
                    <a:cubicBezTo>
                      <a:pt x="24588" y="6224"/>
                      <a:pt x="25080" y="7004"/>
                      <a:pt x="24990" y="7275"/>
                    </a:cubicBezTo>
                    <a:cubicBezTo>
                      <a:pt x="24649" y="7054"/>
                      <a:pt x="24376" y="6964"/>
                      <a:pt x="24152" y="6964"/>
                    </a:cubicBezTo>
                    <a:cubicBezTo>
                      <a:pt x="23207" y="6964"/>
                      <a:pt x="23137" y="8556"/>
                      <a:pt x="22585" y="8556"/>
                    </a:cubicBezTo>
                    <a:cubicBezTo>
                      <a:pt x="22407" y="8556"/>
                      <a:pt x="22178" y="8389"/>
                      <a:pt x="21852" y="7947"/>
                    </a:cubicBezTo>
                    <a:cubicBezTo>
                      <a:pt x="21777" y="7928"/>
                      <a:pt x="21712" y="7920"/>
                      <a:pt x="21658" y="7920"/>
                    </a:cubicBezTo>
                    <a:cubicBezTo>
                      <a:pt x="21147" y="7920"/>
                      <a:pt x="21543" y="8678"/>
                      <a:pt x="22058" y="8678"/>
                    </a:cubicBezTo>
                    <a:cubicBezTo>
                      <a:pt x="22137" y="8678"/>
                      <a:pt x="22219" y="8660"/>
                      <a:pt x="22300" y="8619"/>
                    </a:cubicBezTo>
                    <a:lnTo>
                      <a:pt x="22300" y="8619"/>
                    </a:lnTo>
                    <a:cubicBezTo>
                      <a:pt x="22119" y="9042"/>
                      <a:pt x="21913" y="9180"/>
                      <a:pt x="21701" y="9180"/>
                    </a:cubicBezTo>
                    <a:cubicBezTo>
                      <a:pt x="21302" y="9180"/>
                      <a:pt x="20879" y="8695"/>
                      <a:pt x="20548" y="8695"/>
                    </a:cubicBezTo>
                    <a:cubicBezTo>
                      <a:pt x="20401" y="8695"/>
                      <a:pt x="20272" y="8791"/>
                      <a:pt x="20171" y="9068"/>
                    </a:cubicBezTo>
                    <a:cubicBezTo>
                      <a:pt x="20507" y="10524"/>
                      <a:pt x="19275" y="11197"/>
                      <a:pt x="18154" y="11197"/>
                    </a:cubicBezTo>
                    <a:cubicBezTo>
                      <a:pt x="19028" y="11743"/>
                      <a:pt x="16496" y="13778"/>
                      <a:pt x="15952" y="13778"/>
                    </a:cubicBezTo>
                    <a:cubicBezTo>
                      <a:pt x="15937" y="13778"/>
                      <a:pt x="15924" y="13777"/>
                      <a:pt x="15913" y="13774"/>
                    </a:cubicBezTo>
                    <a:cubicBezTo>
                      <a:pt x="2578" y="26549"/>
                      <a:pt x="1" y="57701"/>
                      <a:pt x="15913" y="73501"/>
                    </a:cubicBezTo>
                    <a:cubicBezTo>
                      <a:pt x="21262" y="78946"/>
                      <a:pt x="28646" y="85692"/>
                      <a:pt x="36608" y="85692"/>
                    </a:cubicBezTo>
                    <a:cubicBezTo>
                      <a:pt x="37987" y="85692"/>
                      <a:pt x="39384" y="85490"/>
                      <a:pt x="40790" y="85043"/>
                    </a:cubicBezTo>
                    <a:cubicBezTo>
                      <a:pt x="43815" y="87084"/>
                      <a:pt x="47362" y="87904"/>
                      <a:pt x="51068" y="87904"/>
                    </a:cubicBezTo>
                    <a:cubicBezTo>
                      <a:pt x="58756" y="87904"/>
                      <a:pt x="67129" y="84375"/>
                      <a:pt x="72951" y="80897"/>
                    </a:cubicBezTo>
                    <a:cubicBezTo>
                      <a:pt x="86062" y="74734"/>
                      <a:pt x="87855" y="55684"/>
                      <a:pt x="89648" y="42349"/>
                    </a:cubicBezTo>
                    <a:cubicBezTo>
                      <a:pt x="89984" y="33833"/>
                      <a:pt x="88303" y="20386"/>
                      <a:pt x="81131" y="16688"/>
                    </a:cubicBezTo>
                    <a:cubicBezTo>
                      <a:pt x="76775" y="6204"/>
                      <a:pt x="61767" y="1"/>
                      <a:pt x="48188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634;p40">
                <a:extLst>
                  <a:ext uri="{FF2B5EF4-FFF2-40B4-BE49-F238E27FC236}">
                    <a16:creationId xmlns:a16="http://schemas.microsoft.com/office/drawing/2014/main" id="{E33D5D28-34B6-49A2-9A8E-FDEF5C62D4B3}"/>
                  </a:ext>
                </a:extLst>
              </p:cNvPr>
              <p:cNvSpPr/>
              <p:nvPr/>
            </p:nvSpPr>
            <p:spPr>
              <a:xfrm>
                <a:off x="6405956" y="878451"/>
                <a:ext cx="13703" cy="968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15" extrusionOk="0">
                    <a:moveTo>
                      <a:pt x="379" y="0"/>
                    </a:moveTo>
                    <a:cubicBezTo>
                      <a:pt x="197" y="0"/>
                      <a:pt x="1" y="112"/>
                      <a:pt x="1" y="337"/>
                    </a:cubicBezTo>
                    <a:cubicBezTo>
                      <a:pt x="137" y="405"/>
                      <a:pt x="314" y="514"/>
                      <a:pt x="458" y="514"/>
                    </a:cubicBezTo>
                    <a:cubicBezTo>
                      <a:pt x="551" y="514"/>
                      <a:pt x="629" y="468"/>
                      <a:pt x="673" y="337"/>
                    </a:cubicBezTo>
                    <a:cubicBezTo>
                      <a:pt x="729" y="112"/>
                      <a:pt x="561" y="0"/>
                      <a:pt x="379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635;p40">
                <a:extLst>
                  <a:ext uri="{FF2B5EF4-FFF2-40B4-BE49-F238E27FC236}">
                    <a16:creationId xmlns:a16="http://schemas.microsoft.com/office/drawing/2014/main" id="{C40405DF-9243-4B27-B083-0D741173FBEC}"/>
                  </a:ext>
                </a:extLst>
              </p:cNvPr>
              <p:cNvSpPr/>
              <p:nvPr/>
            </p:nvSpPr>
            <p:spPr>
              <a:xfrm>
                <a:off x="5198353" y="721645"/>
                <a:ext cx="15790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76" extrusionOk="0">
                    <a:moveTo>
                      <a:pt x="147" y="0"/>
                    </a:moveTo>
                    <a:cubicBezTo>
                      <a:pt x="110" y="0"/>
                      <a:pt x="72" y="13"/>
                      <a:pt x="35" y="50"/>
                    </a:cubicBezTo>
                    <a:cubicBezTo>
                      <a:pt x="0" y="294"/>
                      <a:pt x="95" y="375"/>
                      <a:pt x="219" y="375"/>
                    </a:cubicBezTo>
                    <a:cubicBezTo>
                      <a:pt x="470" y="375"/>
                      <a:pt x="840" y="40"/>
                      <a:pt x="492" y="40"/>
                    </a:cubicBezTo>
                    <a:cubicBezTo>
                      <a:pt x="458" y="40"/>
                      <a:pt x="418" y="43"/>
                      <a:pt x="371" y="50"/>
                    </a:cubicBezTo>
                    <a:cubicBezTo>
                      <a:pt x="296" y="50"/>
                      <a:pt x="222" y="0"/>
                      <a:pt x="14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636;p40">
                <a:extLst>
                  <a:ext uri="{FF2B5EF4-FFF2-40B4-BE49-F238E27FC236}">
                    <a16:creationId xmlns:a16="http://schemas.microsoft.com/office/drawing/2014/main" id="{DAD48B73-EAB9-4C8A-8627-D78B42E16C68}"/>
                  </a:ext>
                </a:extLst>
              </p:cNvPr>
              <p:cNvSpPr/>
              <p:nvPr/>
            </p:nvSpPr>
            <p:spPr>
              <a:xfrm>
                <a:off x="5253072" y="677641"/>
                <a:ext cx="5865" cy="37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0" extrusionOk="0">
                    <a:moveTo>
                      <a:pt x="232" y="1"/>
                    </a:moveTo>
                    <a:cubicBezTo>
                      <a:pt x="149" y="1"/>
                      <a:pt x="0" y="150"/>
                      <a:pt x="149" y="150"/>
                    </a:cubicBezTo>
                    <a:cubicBezTo>
                      <a:pt x="224" y="187"/>
                      <a:pt x="262" y="200"/>
                      <a:pt x="278" y="200"/>
                    </a:cubicBezTo>
                    <a:cubicBezTo>
                      <a:pt x="311" y="200"/>
                      <a:pt x="262" y="150"/>
                      <a:pt x="262" y="150"/>
                    </a:cubicBezTo>
                    <a:cubicBezTo>
                      <a:pt x="299" y="38"/>
                      <a:pt x="274" y="1"/>
                      <a:pt x="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637;p40">
                <a:extLst>
                  <a:ext uri="{FF2B5EF4-FFF2-40B4-BE49-F238E27FC236}">
                    <a16:creationId xmlns:a16="http://schemas.microsoft.com/office/drawing/2014/main" id="{F4393E79-5C5B-4270-95A8-02553D88BCFC}"/>
                  </a:ext>
                </a:extLst>
              </p:cNvPr>
              <p:cNvSpPr/>
              <p:nvPr/>
            </p:nvSpPr>
            <p:spPr>
              <a:xfrm>
                <a:off x="5190571" y="737322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3" y="0"/>
                    </a:moveTo>
                    <a:lnTo>
                      <a:pt x="1" y="0"/>
                    </a:lnTo>
                    <a:cubicBezTo>
                      <a:pt x="1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638;p40">
                <a:extLst>
                  <a:ext uri="{FF2B5EF4-FFF2-40B4-BE49-F238E27FC236}">
                    <a16:creationId xmlns:a16="http://schemas.microsoft.com/office/drawing/2014/main" id="{B844E19A-8D88-4BC7-B98E-5ADD99767DA3}"/>
                  </a:ext>
                </a:extLst>
              </p:cNvPr>
              <p:cNvSpPr/>
              <p:nvPr/>
            </p:nvSpPr>
            <p:spPr>
              <a:xfrm>
                <a:off x="5236906" y="701513"/>
                <a:ext cx="2124" cy="212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113" y="113"/>
                      <a:pt x="1" y="113"/>
                      <a:pt x="113" y="1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611;p40">
            <a:extLst>
              <a:ext uri="{FF2B5EF4-FFF2-40B4-BE49-F238E27FC236}">
                <a16:creationId xmlns:a16="http://schemas.microsoft.com/office/drawing/2014/main" id="{3848F944-016C-4A6E-9567-E1FE7BF68CA6}"/>
              </a:ext>
            </a:extLst>
          </p:cNvPr>
          <p:cNvGrpSpPr/>
          <p:nvPr/>
        </p:nvGrpSpPr>
        <p:grpSpPr>
          <a:xfrm rot="10800000">
            <a:off x="4413126" y="3285196"/>
            <a:ext cx="334593" cy="241991"/>
            <a:chOff x="1226348" y="2304155"/>
            <a:chExt cx="1662000" cy="1722229"/>
          </a:xfrm>
        </p:grpSpPr>
        <p:grpSp>
          <p:nvGrpSpPr>
            <p:cNvPr id="390" name="Google Shape;3612;p40">
              <a:extLst>
                <a:ext uri="{FF2B5EF4-FFF2-40B4-BE49-F238E27FC236}">
                  <a16:creationId xmlns:a16="http://schemas.microsoft.com/office/drawing/2014/main" id="{FDAE60CF-43E9-43AC-B249-B97C2912175F}"/>
                </a:ext>
              </a:extLst>
            </p:cNvPr>
            <p:cNvGrpSpPr/>
            <p:nvPr/>
          </p:nvGrpSpPr>
          <p:grpSpPr>
            <a:xfrm>
              <a:off x="1226348" y="2304155"/>
              <a:ext cx="1662000" cy="1649255"/>
              <a:chOff x="1226348" y="2304094"/>
              <a:chExt cx="1662000" cy="1649255"/>
            </a:xfrm>
          </p:grpSpPr>
          <p:sp>
            <p:nvSpPr>
              <p:cNvPr id="397" name="Google Shape;3613;p40">
                <a:extLst>
                  <a:ext uri="{FF2B5EF4-FFF2-40B4-BE49-F238E27FC236}">
                    <a16:creationId xmlns:a16="http://schemas.microsoft.com/office/drawing/2014/main" id="{3B4143D3-BC44-4542-A926-1381F32C6F19}"/>
                  </a:ext>
                </a:extLst>
              </p:cNvPr>
              <p:cNvSpPr/>
              <p:nvPr/>
            </p:nvSpPr>
            <p:spPr>
              <a:xfrm>
                <a:off x="1226348" y="2304094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614;p40">
                <a:extLst>
                  <a:ext uri="{FF2B5EF4-FFF2-40B4-BE49-F238E27FC236}">
                    <a16:creationId xmlns:a16="http://schemas.microsoft.com/office/drawing/2014/main" id="{40EEF517-7428-470B-A77A-F0CFDB8E9091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615;p40">
                <a:extLst>
                  <a:ext uri="{FF2B5EF4-FFF2-40B4-BE49-F238E27FC236}">
                    <a16:creationId xmlns:a16="http://schemas.microsoft.com/office/drawing/2014/main" id="{755F5A29-063B-4293-AC77-7FC20C1BCA9F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3616;p40">
                <a:extLst>
                  <a:ext uri="{FF2B5EF4-FFF2-40B4-BE49-F238E27FC236}">
                    <a16:creationId xmlns:a16="http://schemas.microsoft.com/office/drawing/2014/main" id="{2437F543-BF13-405E-A41A-0078CE85B648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3617;p40">
                <a:extLst>
                  <a:ext uri="{FF2B5EF4-FFF2-40B4-BE49-F238E27FC236}">
                    <a16:creationId xmlns:a16="http://schemas.microsoft.com/office/drawing/2014/main" id="{31071ABE-896D-4769-8816-EEFEF15EFF95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618;p40">
              <a:extLst>
                <a:ext uri="{FF2B5EF4-FFF2-40B4-BE49-F238E27FC236}">
                  <a16:creationId xmlns:a16="http://schemas.microsoft.com/office/drawing/2014/main" id="{75B59078-0D84-42BE-AA4B-04F6432F34B3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392" name="Google Shape;3619;p40">
                <a:extLst>
                  <a:ext uri="{FF2B5EF4-FFF2-40B4-BE49-F238E27FC236}">
                    <a16:creationId xmlns:a16="http://schemas.microsoft.com/office/drawing/2014/main" id="{41A86252-E91C-4D5A-9C82-2F2CC2103F9D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620;p40">
                <a:extLst>
                  <a:ext uri="{FF2B5EF4-FFF2-40B4-BE49-F238E27FC236}">
                    <a16:creationId xmlns:a16="http://schemas.microsoft.com/office/drawing/2014/main" id="{CAE7AA8F-C1CB-4936-8FAA-555994FAEAE5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621;p40">
                <a:extLst>
                  <a:ext uri="{FF2B5EF4-FFF2-40B4-BE49-F238E27FC236}">
                    <a16:creationId xmlns:a16="http://schemas.microsoft.com/office/drawing/2014/main" id="{96590BC5-D76E-460D-85B4-92953DDA6041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622;p40">
                <a:extLst>
                  <a:ext uri="{FF2B5EF4-FFF2-40B4-BE49-F238E27FC236}">
                    <a16:creationId xmlns:a16="http://schemas.microsoft.com/office/drawing/2014/main" id="{1FF1AAC0-C2AE-4B6A-868C-348005053BDB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623;p40">
                <a:extLst>
                  <a:ext uri="{FF2B5EF4-FFF2-40B4-BE49-F238E27FC236}">
                    <a16:creationId xmlns:a16="http://schemas.microsoft.com/office/drawing/2014/main" id="{F117857E-77B6-442D-AB31-D0B07397C24B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rupa 401">
            <a:extLst>
              <a:ext uri="{FF2B5EF4-FFF2-40B4-BE49-F238E27FC236}">
                <a16:creationId xmlns:a16="http://schemas.microsoft.com/office/drawing/2014/main" id="{EA309F6B-B732-467C-A8C7-FC1C6A37F405}"/>
              </a:ext>
            </a:extLst>
          </p:cNvPr>
          <p:cNvGrpSpPr/>
          <p:nvPr/>
        </p:nvGrpSpPr>
        <p:grpSpPr>
          <a:xfrm>
            <a:off x="4119513" y="3592829"/>
            <a:ext cx="173150" cy="218786"/>
            <a:chOff x="182899" y="1789038"/>
            <a:chExt cx="2117734" cy="968301"/>
          </a:xfrm>
        </p:grpSpPr>
        <p:grpSp>
          <p:nvGrpSpPr>
            <p:cNvPr id="403" name="Google Shape;3640;p40">
              <a:extLst>
                <a:ext uri="{FF2B5EF4-FFF2-40B4-BE49-F238E27FC236}">
                  <a16:creationId xmlns:a16="http://schemas.microsoft.com/office/drawing/2014/main" id="{78C3389C-1825-477E-B45B-A64D3DFAA969}"/>
                </a:ext>
              </a:extLst>
            </p:cNvPr>
            <p:cNvGrpSpPr/>
            <p:nvPr/>
          </p:nvGrpSpPr>
          <p:grpSpPr>
            <a:xfrm>
              <a:off x="182899" y="1789038"/>
              <a:ext cx="2117734" cy="968301"/>
              <a:chOff x="1226350" y="572639"/>
              <a:chExt cx="1763077" cy="1698072"/>
            </a:xfrm>
          </p:grpSpPr>
          <p:sp>
            <p:nvSpPr>
              <p:cNvPr id="418" name="Google Shape;3641;p40">
                <a:extLst>
                  <a:ext uri="{FF2B5EF4-FFF2-40B4-BE49-F238E27FC236}">
                    <a16:creationId xmlns:a16="http://schemas.microsoft.com/office/drawing/2014/main" id="{A9CDFB00-ECED-4A2A-A4A1-6E38F1224559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3642;p40">
                <a:extLst>
                  <a:ext uri="{FF2B5EF4-FFF2-40B4-BE49-F238E27FC236}">
                    <a16:creationId xmlns:a16="http://schemas.microsoft.com/office/drawing/2014/main" id="{57EA0722-0159-42D7-AF85-4F76DA3A352A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3643;p40">
                <a:extLst>
                  <a:ext uri="{FF2B5EF4-FFF2-40B4-BE49-F238E27FC236}">
                    <a16:creationId xmlns:a16="http://schemas.microsoft.com/office/drawing/2014/main" id="{79D5C18E-6E69-4781-8C5F-05A0CD22E4CE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3644;p40">
                <a:extLst>
                  <a:ext uri="{FF2B5EF4-FFF2-40B4-BE49-F238E27FC236}">
                    <a16:creationId xmlns:a16="http://schemas.microsoft.com/office/drawing/2014/main" id="{8F66912D-EB74-4301-A009-C3FF778B741C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3645;p40">
                <a:extLst>
                  <a:ext uri="{FF2B5EF4-FFF2-40B4-BE49-F238E27FC236}">
                    <a16:creationId xmlns:a16="http://schemas.microsoft.com/office/drawing/2014/main" id="{01444475-6BE2-46B1-8BCC-11AE270C9E04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3646;p40">
                <a:extLst>
                  <a:ext uri="{FF2B5EF4-FFF2-40B4-BE49-F238E27FC236}">
                    <a16:creationId xmlns:a16="http://schemas.microsoft.com/office/drawing/2014/main" id="{39FA2C6E-597D-4245-9647-64D1DE56785C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3647;p40">
                <a:extLst>
                  <a:ext uri="{FF2B5EF4-FFF2-40B4-BE49-F238E27FC236}">
                    <a16:creationId xmlns:a16="http://schemas.microsoft.com/office/drawing/2014/main" id="{80B9AEAF-9541-420C-AC41-76E209DBA802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3648;p40">
                <a:extLst>
                  <a:ext uri="{FF2B5EF4-FFF2-40B4-BE49-F238E27FC236}">
                    <a16:creationId xmlns:a16="http://schemas.microsoft.com/office/drawing/2014/main" id="{773A018B-2D66-4B76-A496-B147B2166E62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3649;p40">
                <a:extLst>
                  <a:ext uri="{FF2B5EF4-FFF2-40B4-BE49-F238E27FC236}">
                    <a16:creationId xmlns:a16="http://schemas.microsoft.com/office/drawing/2014/main" id="{1BFF8A5C-4D18-45B4-BCE9-AE169F60917B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3650;p40">
                <a:extLst>
                  <a:ext uri="{FF2B5EF4-FFF2-40B4-BE49-F238E27FC236}">
                    <a16:creationId xmlns:a16="http://schemas.microsoft.com/office/drawing/2014/main" id="{41A7447D-EF49-4456-B647-F0B59DBF09EA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3651;p40">
                <a:extLst>
                  <a:ext uri="{FF2B5EF4-FFF2-40B4-BE49-F238E27FC236}">
                    <a16:creationId xmlns:a16="http://schemas.microsoft.com/office/drawing/2014/main" id="{F7677129-6943-4970-9B7E-6AA19FA0FEC3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3652;p40">
                <a:extLst>
                  <a:ext uri="{FF2B5EF4-FFF2-40B4-BE49-F238E27FC236}">
                    <a16:creationId xmlns:a16="http://schemas.microsoft.com/office/drawing/2014/main" id="{E2E0AFB1-70A5-4B80-A634-9CD844D4A5FE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3653;p40">
                <a:extLst>
                  <a:ext uri="{FF2B5EF4-FFF2-40B4-BE49-F238E27FC236}">
                    <a16:creationId xmlns:a16="http://schemas.microsoft.com/office/drawing/2014/main" id="{BC6DEC4B-010F-4437-9DCF-D998D306FFA8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" name="Google Shape;3654;p40">
              <a:extLst>
                <a:ext uri="{FF2B5EF4-FFF2-40B4-BE49-F238E27FC236}">
                  <a16:creationId xmlns:a16="http://schemas.microsoft.com/office/drawing/2014/main" id="{D6422CCF-0168-487F-9995-C31FFFF73C72}"/>
                </a:ext>
              </a:extLst>
            </p:cNvPr>
            <p:cNvGrpSpPr/>
            <p:nvPr/>
          </p:nvGrpSpPr>
          <p:grpSpPr>
            <a:xfrm rot="5400000">
              <a:off x="843338" y="1464875"/>
              <a:ext cx="796856" cy="1616629"/>
              <a:chOff x="1226350" y="572639"/>
              <a:chExt cx="1763077" cy="1698072"/>
            </a:xfrm>
          </p:grpSpPr>
          <p:sp>
            <p:nvSpPr>
              <p:cNvPr id="405" name="Google Shape;3655;p40">
                <a:extLst>
                  <a:ext uri="{FF2B5EF4-FFF2-40B4-BE49-F238E27FC236}">
                    <a16:creationId xmlns:a16="http://schemas.microsoft.com/office/drawing/2014/main" id="{68471C3C-6BDC-4F30-944A-B843DB462FF0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3656;p40">
                <a:extLst>
                  <a:ext uri="{FF2B5EF4-FFF2-40B4-BE49-F238E27FC236}">
                    <a16:creationId xmlns:a16="http://schemas.microsoft.com/office/drawing/2014/main" id="{E57F4A4B-E874-4D9B-9147-A81C8A2F972A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3657;p40">
                <a:extLst>
                  <a:ext uri="{FF2B5EF4-FFF2-40B4-BE49-F238E27FC236}">
                    <a16:creationId xmlns:a16="http://schemas.microsoft.com/office/drawing/2014/main" id="{5451C81C-732C-4ABA-A78C-A7A0B13F7226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3658;p40">
                <a:extLst>
                  <a:ext uri="{FF2B5EF4-FFF2-40B4-BE49-F238E27FC236}">
                    <a16:creationId xmlns:a16="http://schemas.microsoft.com/office/drawing/2014/main" id="{BF152520-BB31-4EE1-B422-2673B27FCB81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3659;p40">
                <a:extLst>
                  <a:ext uri="{FF2B5EF4-FFF2-40B4-BE49-F238E27FC236}">
                    <a16:creationId xmlns:a16="http://schemas.microsoft.com/office/drawing/2014/main" id="{F6083CF3-9CAC-4B27-BD38-BE8644444D8C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3660;p40">
                <a:extLst>
                  <a:ext uri="{FF2B5EF4-FFF2-40B4-BE49-F238E27FC236}">
                    <a16:creationId xmlns:a16="http://schemas.microsoft.com/office/drawing/2014/main" id="{27532FF9-E430-466A-BDA5-2DBB43030DA1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3661;p40">
                <a:extLst>
                  <a:ext uri="{FF2B5EF4-FFF2-40B4-BE49-F238E27FC236}">
                    <a16:creationId xmlns:a16="http://schemas.microsoft.com/office/drawing/2014/main" id="{AC11520A-F75F-400F-B786-A185D463856E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3662;p40">
                <a:extLst>
                  <a:ext uri="{FF2B5EF4-FFF2-40B4-BE49-F238E27FC236}">
                    <a16:creationId xmlns:a16="http://schemas.microsoft.com/office/drawing/2014/main" id="{0D2738BD-BDD3-4B23-92A2-D55B04BD9176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3663;p40">
                <a:extLst>
                  <a:ext uri="{FF2B5EF4-FFF2-40B4-BE49-F238E27FC236}">
                    <a16:creationId xmlns:a16="http://schemas.microsoft.com/office/drawing/2014/main" id="{4D0509C4-D17F-455F-9AA3-41F65AAFF4E3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3664;p40">
                <a:extLst>
                  <a:ext uri="{FF2B5EF4-FFF2-40B4-BE49-F238E27FC236}">
                    <a16:creationId xmlns:a16="http://schemas.microsoft.com/office/drawing/2014/main" id="{9813077A-8E76-4F53-82CB-6FEF32D841C9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3665;p40">
                <a:extLst>
                  <a:ext uri="{FF2B5EF4-FFF2-40B4-BE49-F238E27FC236}">
                    <a16:creationId xmlns:a16="http://schemas.microsoft.com/office/drawing/2014/main" id="{EDB6559E-0196-4EFF-92CB-EAB9023AC4AA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3666;p40">
                <a:extLst>
                  <a:ext uri="{FF2B5EF4-FFF2-40B4-BE49-F238E27FC236}">
                    <a16:creationId xmlns:a16="http://schemas.microsoft.com/office/drawing/2014/main" id="{40D58BCC-6B38-45C0-9982-382B0A0B807A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3667;p40">
                <a:extLst>
                  <a:ext uri="{FF2B5EF4-FFF2-40B4-BE49-F238E27FC236}">
                    <a16:creationId xmlns:a16="http://schemas.microsoft.com/office/drawing/2014/main" id="{E8B27428-F6C5-4024-A766-583012BA3143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" grpId="0" build="p"/>
      <p:bldP spid="75" grpId="0"/>
      <p:bldP spid="123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FF93AD9-9071-4DCC-8730-75EB6E76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6" y="242838"/>
            <a:ext cx="6619718" cy="849918"/>
          </a:xfrm>
        </p:spPr>
        <p:txBody>
          <a:bodyPr/>
          <a:lstStyle/>
          <a:p>
            <a:r>
              <a:rPr lang="hr-HR" sz="2000" dirty="0">
                <a:solidFill>
                  <a:schemeClr val="accent1"/>
                </a:solidFill>
              </a:rPr>
              <a:t>Težimo identifikaciji </a:t>
            </a:r>
            <a:r>
              <a:rPr lang="hr-HR" sz="2000" dirty="0" err="1">
                <a:solidFill>
                  <a:schemeClr val="accent1"/>
                </a:solidFill>
              </a:rPr>
              <a:t>disfunkcionalnih</a:t>
            </a:r>
            <a:r>
              <a:rPr lang="hr-HR" sz="2000" dirty="0">
                <a:solidFill>
                  <a:schemeClr val="accent1"/>
                </a:solidFill>
              </a:rPr>
              <a:t> misli koje:  </a:t>
            </a:r>
          </a:p>
        </p:txBody>
      </p:sp>
      <p:sp>
        <p:nvSpPr>
          <p:cNvPr id="62" name="Google Shape;3670;p40">
            <a:extLst>
              <a:ext uri="{FF2B5EF4-FFF2-40B4-BE49-F238E27FC236}">
                <a16:creationId xmlns:a16="http://schemas.microsoft.com/office/drawing/2014/main" id="{15B609BD-E1ED-42A8-886D-68CA4022657C}"/>
              </a:ext>
            </a:extLst>
          </p:cNvPr>
          <p:cNvSpPr txBox="1">
            <a:spLocks/>
          </p:cNvSpPr>
          <p:nvPr/>
        </p:nvSpPr>
        <p:spPr>
          <a:xfrm>
            <a:off x="370530" y="766038"/>
            <a:ext cx="5607077" cy="20630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Iskrivljavaju stvarnost,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su povezane s emocijama i reakcijama koje nisu od pomoći,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vode do nepoželjnih ponašanja,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utječu na dobrobit klijenta/</a:t>
            </a:r>
            <a:r>
              <a:rPr lang="hr-HR" dirty="0" err="1">
                <a:solidFill>
                  <a:schemeClr val="tx1"/>
                </a:solidFill>
              </a:rPr>
              <a:t>ice</a:t>
            </a:r>
            <a:r>
              <a:rPr lang="hr-HR" dirty="0">
                <a:solidFill>
                  <a:schemeClr val="tx1"/>
                </a:solidFill>
              </a:rPr>
              <a:t> i mogućnost dolaska do željenih ponašanja (postizanje cilja).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4" name="Naslov 2">
            <a:extLst>
              <a:ext uri="{FF2B5EF4-FFF2-40B4-BE49-F238E27FC236}">
                <a16:creationId xmlns:a16="http://schemas.microsoft.com/office/drawing/2014/main" id="{7287F9B5-45C7-41D5-8A1B-356533CB77A6}"/>
              </a:ext>
            </a:extLst>
          </p:cNvPr>
          <p:cNvSpPr txBox="1">
            <a:spLocks/>
          </p:cNvSpPr>
          <p:nvPr/>
        </p:nvSpPr>
        <p:spPr>
          <a:xfrm>
            <a:off x="226946" y="3025591"/>
            <a:ext cx="5833788" cy="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hr-HR" sz="1800" dirty="0" err="1">
                <a:solidFill>
                  <a:schemeClr val="accent1"/>
                </a:solidFill>
              </a:rPr>
              <a:t>Disfunkcionalne</a:t>
            </a:r>
            <a:r>
              <a:rPr lang="hr-HR" sz="1800" dirty="0">
                <a:solidFill>
                  <a:schemeClr val="accent1"/>
                </a:solidFill>
              </a:rPr>
              <a:t> AM gotovo su uvijek </a:t>
            </a:r>
            <a:r>
              <a:rPr lang="hr-HR" sz="1800" dirty="0">
                <a:solidFill>
                  <a:schemeClr val="tx1"/>
                </a:solidFill>
              </a:rPr>
              <a:t>negativne,</a:t>
            </a:r>
          </a:p>
          <a:p>
            <a:r>
              <a:rPr lang="hr-HR" sz="1800" dirty="0">
                <a:solidFill>
                  <a:schemeClr val="accent1"/>
                </a:solidFill>
              </a:rPr>
              <a:t>osim kod klijenata/</a:t>
            </a:r>
            <a:r>
              <a:rPr lang="hr-HR" sz="1800" dirty="0" err="1">
                <a:solidFill>
                  <a:schemeClr val="accent1"/>
                </a:solidFill>
              </a:rPr>
              <a:t>ica</a:t>
            </a:r>
            <a:r>
              <a:rPr lang="hr-HR" sz="1800" dirty="0">
                <a:solidFill>
                  <a:schemeClr val="accent1"/>
                </a:solidFill>
              </a:rPr>
              <a:t> koji/e: </a:t>
            </a:r>
          </a:p>
        </p:txBody>
      </p:sp>
      <p:sp>
        <p:nvSpPr>
          <p:cNvPr id="67" name="Google Shape;3670;p40">
            <a:extLst>
              <a:ext uri="{FF2B5EF4-FFF2-40B4-BE49-F238E27FC236}">
                <a16:creationId xmlns:a16="http://schemas.microsoft.com/office/drawing/2014/main" id="{BF0002E3-60EE-42CC-916E-2BFC161AC82E}"/>
              </a:ext>
            </a:extLst>
          </p:cNvPr>
          <p:cNvSpPr txBox="1">
            <a:spLocks/>
          </p:cNvSpPr>
          <p:nvPr/>
        </p:nvSpPr>
        <p:spPr>
          <a:xfrm>
            <a:off x="3817045" y="3503449"/>
            <a:ext cx="4683861" cy="14727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Su manični/e ili </a:t>
            </a:r>
            <a:r>
              <a:rPr lang="hr-HR" dirty="0" err="1">
                <a:solidFill>
                  <a:schemeClr val="tx1"/>
                </a:solidFill>
              </a:rPr>
              <a:t>hipomanični</a:t>
            </a:r>
            <a:r>
              <a:rPr lang="hr-HR" dirty="0">
                <a:solidFill>
                  <a:schemeClr val="tx1"/>
                </a:solidFill>
              </a:rPr>
              <a:t>/e,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imaju </a:t>
            </a:r>
            <a:r>
              <a:rPr lang="hr-HR" dirty="0" err="1">
                <a:solidFill>
                  <a:schemeClr val="tx1"/>
                </a:solidFill>
              </a:rPr>
              <a:t>narcistične</a:t>
            </a:r>
            <a:r>
              <a:rPr lang="hr-HR" dirty="0">
                <a:solidFill>
                  <a:schemeClr val="tx1"/>
                </a:solidFill>
              </a:rPr>
              <a:t> crte ličnosti,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dopuštaju sebi upuštanje u neprilagođeno ponašanje  </a:t>
            </a:r>
          </a:p>
        </p:txBody>
      </p:sp>
    </p:spTree>
    <p:extLst>
      <p:ext uri="{BB962C8B-B14F-4D97-AF65-F5344CB8AC3E}">
        <p14:creationId xmlns:p14="http://schemas.microsoft.com/office/powerpoint/2010/main" val="4008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6" name="Google Shape;4286;p50"/>
          <p:cNvSpPr txBox="1">
            <a:spLocks noGrp="1"/>
          </p:cNvSpPr>
          <p:nvPr>
            <p:ph type="title"/>
          </p:nvPr>
        </p:nvSpPr>
        <p:spPr>
          <a:xfrm>
            <a:off x="185099" y="74039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pl-PL" sz="4000" dirty="0"/>
            </a:br>
            <a:endParaRPr sz="3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77D1E8-0A66-4278-958B-E1F3CD6A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6906"/>
            <a:ext cx="1028789" cy="769687"/>
          </a:xfrm>
          <a:prstGeom prst="rect">
            <a:avLst/>
          </a:prstGeom>
        </p:spPr>
      </p:pic>
      <p:pic>
        <p:nvPicPr>
          <p:cNvPr id="128" name="Slika 127">
            <a:extLst>
              <a:ext uri="{FF2B5EF4-FFF2-40B4-BE49-F238E27FC236}">
                <a16:creationId xmlns:a16="http://schemas.microsoft.com/office/drawing/2014/main" id="{AE1295C9-81F0-412C-924D-4EFC6707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2" y="1122625"/>
            <a:ext cx="1028789" cy="769687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8417A1B6-8B46-47D8-A9EB-B1B21A0EC435}"/>
              </a:ext>
            </a:extLst>
          </p:cNvPr>
          <p:cNvGrpSpPr/>
          <p:nvPr/>
        </p:nvGrpSpPr>
        <p:grpSpPr>
          <a:xfrm>
            <a:off x="8139606" y="2882443"/>
            <a:ext cx="804601" cy="2136771"/>
            <a:chOff x="387701" y="1961803"/>
            <a:chExt cx="899286" cy="2559410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024BEBF7-35D5-460E-8B0E-AB2797174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91" t="5563" r="24718" b="4491"/>
            <a:stretch/>
          </p:blipFill>
          <p:spPr>
            <a:xfrm>
              <a:off x="514394" y="1961803"/>
              <a:ext cx="772593" cy="2364824"/>
            </a:xfrm>
            <a:prstGeom prst="rect">
              <a:avLst/>
            </a:prstGeom>
          </p:spPr>
        </p:pic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79176A47-E448-4B24-ABC2-24785759A039}"/>
                </a:ext>
              </a:extLst>
            </p:cNvPr>
            <p:cNvSpPr/>
            <p:nvPr/>
          </p:nvSpPr>
          <p:spPr>
            <a:xfrm>
              <a:off x="387701" y="4326627"/>
              <a:ext cx="899286" cy="194586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id="{97F0F320-2EE0-46A6-8E6D-216773961772}"/>
              </a:ext>
            </a:extLst>
          </p:cNvPr>
          <p:cNvSpPr/>
          <p:nvPr/>
        </p:nvSpPr>
        <p:spPr>
          <a:xfrm>
            <a:off x="589612" y="4074"/>
            <a:ext cx="7142618" cy="2849596"/>
          </a:xfrm>
          <a:prstGeom prst="cloudCallout">
            <a:avLst>
              <a:gd name="adj1" fmla="val 59637"/>
              <a:gd name="adj2" fmla="val 48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Google Shape;3670;p40">
            <a:extLst>
              <a:ext uri="{FF2B5EF4-FFF2-40B4-BE49-F238E27FC236}">
                <a16:creationId xmlns:a16="http://schemas.microsoft.com/office/drawing/2014/main" id="{9B1ABB1A-1E16-435F-B361-2118C0CD45DA}"/>
              </a:ext>
            </a:extLst>
          </p:cNvPr>
          <p:cNvSpPr txBox="1">
            <a:spLocks/>
          </p:cNvSpPr>
          <p:nvPr/>
        </p:nvSpPr>
        <p:spPr>
          <a:xfrm>
            <a:off x="212967" y="3569249"/>
            <a:ext cx="4359033" cy="12370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/>
                </a:solidFill>
              </a:rPr>
              <a:t>Spoznaje (misli, slike vjerovanja, snovi…)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/>
                </a:solidFill>
              </a:rPr>
              <a:t>Emocije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/>
                </a:solidFill>
              </a:rPr>
              <a:t>Ponašanja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/>
                </a:solidFill>
              </a:rPr>
              <a:t>Fiziološka iskustva</a:t>
            </a:r>
          </a:p>
        </p:txBody>
      </p:sp>
      <p:sp>
        <p:nvSpPr>
          <p:cNvPr id="19" name="Naslov 2">
            <a:extLst>
              <a:ext uri="{FF2B5EF4-FFF2-40B4-BE49-F238E27FC236}">
                <a16:creationId xmlns:a16="http://schemas.microsoft.com/office/drawing/2014/main" id="{104998F5-FD7F-4372-BB82-9DAA3FB9D062}"/>
              </a:ext>
            </a:extLst>
          </p:cNvPr>
          <p:cNvSpPr txBox="1">
            <a:spLocks/>
          </p:cNvSpPr>
          <p:nvPr/>
        </p:nvSpPr>
        <p:spPr>
          <a:xfrm>
            <a:off x="131363" y="3029028"/>
            <a:ext cx="4601361" cy="5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hr-HR" sz="1200" b="1" dirty="0">
                <a:solidFill>
                  <a:schemeClr val="accent1"/>
                </a:solidFill>
              </a:rPr>
              <a:t>Klijenti/</a:t>
            </a:r>
            <a:r>
              <a:rPr lang="hr-HR" sz="1200" b="1" dirty="0" err="1">
                <a:solidFill>
                  <a:schemeClr val="accent1"/>
                </a:solidFill>
              </a:rPr>
              <a:t>ice</a:t>
            </a:r>
            <a:r>
              <a:rPr lang="hr-HR" sz="1200" b="1" dirty="0">
                <a:solidFill>
                  <a:schemeClr val="accent1"/>
                </a:solidFill>
              </a:rPr>
              <a:t> mogu imati  automatske misli o bilo </a:t>
            </a:r>
          </a:p>
          <a:p>
            <a:r>
              <a:rPr lang="hr-HR" sz="1200" b="1" dirty="0">
                <a:solidFill>
                  <a:schemeClr val="accent1"/>
                </a:solidFill>
              </a:rPr>
              <a:t>kojem dijelu kognitivnog modela: </a:t>
            </a:r>
          </a:p>
        </p:txBody>
      </p:sp>
      <p:sp>
        <p:nvSpPr>
          <p:cNvPr id="21" name="Naslov 2">
            <a:extLst>
              <a:ext uri="{FF2B5EF4-FFF2-40B4-BE49-F238E27FC236}">
                <a16:creationId xmlns:a16="http://schemas.microsoft.com/office/drawing/2014/main" id="{DA15E25C-FDFF-4FAD-9E4E-756E5BAAAE89}"/>
              </a:ext>
            </a:extLst>
          </p:cNvPr>
          <p:cNvSpPr txBox="1">
            <a:spLocks/>
          </p:cNvSpPr>
          <p:nvPr/>
        </p:nvSpPr>
        <p:spPr>
          <a:xfrm>
            <a:off x="1291231" y="606296"/>
            <a:ext cx="6778658" cy="5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hr-HR" sz="1400" b="1" dirty="0"/>
              <a:t>„Umoran sam, ne ide mi se na utakmicu unuku.” </a:t>
            </a:r>
            <a:r>
              <a:rPr lang="hr-HR" sz="1400" b="1" dirty="0">
                <a:sym typeface="Wingdings" panose="05000000000000000000" pitchFamily="2" charset="2"/>
              </a:rPr>
              <a:t> „Loš sam djed.”</a:t>
            </a:r>
          </a:p>
          <a:p>
            <a:endParaRPr lang="hr-HR" sz="1400" b="1" dirty="0">
              <a:sym typeface="Wingdings" panose="05000000000000000000" pitchFamily="2" charset="2"/>
            </a:endParaRPr>
          </a:p>
          <a:p>
            <a:r>
              <a:rPr lang="hr-HR" sz="1400" b="1" dirty="0">
                <a:sym typeface="Wingdings" panose="05000000000000000000" pitchFamily="2" charset="2"/>
              </a:rPr>
              <a:t>„Tužan sam i depresivan.”  „Uvijek ću se tako osjećati.” </a:t>
            </a:r>
          </a:p>
          <a:p>
            <a:endParaRPr lang="hr-HR" sz="1400" b="1" dirty="0">
              <a:sym typeface="Wingdings" panose="05000000000000000000" pitchFamily="2" charset="2"/>
            </a:endParaRPr>
          </a:p>
          <a:p>
            <a:r>
              <a:rPr lang="hr-HR" sz="1400" b="1" dirty="0">
                <a:sym typeface="Wingdings" panose="05000000000000000000" pitchFamily="2" charset="2"/>
              </a:rPr>
              <a:t>Izbjegavanje obaveza  „Tako sam lijen.”</a:t>
            </a:r>
          </a:p>
          <a:p>
            <a:endParaRPr lang="hr-HR" sz="1400" b="1" dirty="0">
              <a:sym typeface="Wingdings" panose="05000000000000000000" pitchFamily="2" charset="2"/>
            </a:endParaRPr>
          </a:p>
          <a:p>
            <a:r>
              <a:rPr lang="hr-HR" sz="1400" b="1" dirty="0">
                <a:sym typeface="Wingdings" panose="05000000000000000000" pitchFamily="2" charset="2"/>
              </a:rPr>
              <a:t>Kucanje srca i znojenje  „Što nije u redu sa mnom!?”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12969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C54882D-C39B-43AE-9C78-0402416EA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0" t="4940" r="5572" b="4842"/>
          <a:stretch/>
        </p:blipFill>
        <p:spPr>
          <a:xfrm>
            <a:off x="7330314" y="2025687"/>
            <a:ext cx="1753230" cy="2996901"/>
          </a:xfrm>
          <a:prstGeom prst="rect">
            <a:avLst/>
          </a:prstGeom>
        </p:spPr>
      </p:pic>
      <p:sp>
        <p:nvSpPr>
          <p:cNvPr id="4" name="Naslov 2">
            <a:extLst>
              <a:ext uri="{FF2B5EF4-FFF2-40B4-BE49-F238E27FC236}">
                <a16:creationId xmlns:a16="http://schemas.microsoft.com/office/drawing/2014/main" id="{8C86A1C2-D182-4B71-A926-EA735A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4" y="659240"/>
            <a:ext cx="7704000" cy="592200"/>
          </a:xfrm>
        </p:spPr>
        <p:txBody>
          <a:bodyPr/>
          <a:lstStyle/>
          <a:p>
            <a:r>
              <a:rPr lang="hr-HR" sz="2400" dirty="0"/>
              <a:t>Automatske misli mogu se javiti: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390" name="Slika 389">
            <a:extLst>
              <a:ext uri="{FF2B5EF4-FFF2-40B4-BE49-F238E27FC236}">
                <a16:creationId xmlns:a16="http://schemas.microsoft.com/office/drawing/2014/main" id="{2B0A1372-C939-47F3-8B61-4EC2FB76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" y="2186906"/>
            <a:ext cx="1028789" cy="769687"/>
          </a:xfrm>
          <a:prstGeom prst="rect">
            <a:avLst/>
          </a:prstGeom>
        </p:spPr>
      </p:pic>
      <p:pic>
        <p:nvPicPr>
          <p:cNvPr id="391" name="Slika 390">
            <a:extLst>
              <a:ext uri="{FF2B5EF4-FFF2-40B4-BE49-F238E27FC236}">
                <a16:creationId xmlns:a16="http://schemas.microsoft.com/office/drawing/2014/main" id="{0BBBD65B-6D18-4046-BE11-9CDC08F34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8" y="1256000"/>
            <a:ext cx="1028789" cy="769687"/>
          </a:xfrm>
          <a:prstGeom prst="rect">
            <a:avLst/>
          </a:prstGeom>
        </p:spPr>
      </p:pic>
      <p:sp>
        <p:nvSpPr>
          <p:cNvPr id="392" name="Google Shape;3668;p40">
            <a:extLst>
              <a:ext uri="{FF2B5EF4-FFF2-40B4-BE49-F238E27FC236}">
                <a16:creationId xmlns:a16="http://schemas.microsoft.com/office/drawing/2014/main" id="{CD6E4E54-78C0-4765-B120-4264897634EA}"/>
              </a:ext>
            </a:extLst>
          </p:cNvPr>
          <p:cNvSpPr txBox="1">
            <a:spLocks/>
          </p:cNvSpPr>
          <p:nvPr/>
        </p:nvSpPr>
        <p:spPr>
          <a:xfrm>
            <a:off x="256938" y="1716419"/>
            <a:ext cx="3325091" cy="43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DM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hr-HR" sz="1800" b="1" dirty="0">
                <a:solidFill>
                  <a:schemeClr val="tx1"/>
                </a:solidFill>
              </a:rPr>
              <a:t>Prije</a:t>
            </a:r>
            <a:r>
              <a:rPr lang="hr-HR" sz="1800" b="1" dirty="0">
                <a:solidFill>
                  <a:schemeClr val="accent1"/>
                </a:solidFill>
              </a:rPr>
              <a:t> situacije (anticipacija):</a:t>
            </a:r>
          </a:p>
        </p:txBody>
      </p:sp>
      <p:sp>
        <p:nvSpPr>
          <p:cNvPr id="393" name="Google Shape;3675;p40">
            <a:extLst>
              <a:ext uri="{FF2B5EF4-FFF2-40B4-BE49-F238E27FC236}">
                <a16:creationId xmlns:a16="http://schemas.microsoft.com/office/drawing/2014/main" id="{21B6F929-9559-4668-9C0D-28A8978C401C}"/>
              </a:ext>
            </a:extLst>
          </p:cNvPr>
          <p:cNvSpPr txBox="1">
            <a:spLocks/>
          </p:cNvSpPr>
          <p:nvPr/>
        </p:nvSpPr>
        <p:spPr>
          <a:xfrm>
            <a:off x="837705" y="2614089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sp>
        <p:nvSpPr>
          <p:cNvPr id="394" name="Google Shape;3675;p40">
            <a:extLst>
              <a:ext uri="{FF2B5EF4-FFF2-40B4-BE49-F238E27FC236}">
                <a16:creationId xmlns:a16="http://schemas.microsoft.com/office/drawing/2014/main" id="{070316B3-CE32-49AC-9B06-7BFC46A72556}"/>
              </a:ext>
            </a:extLst>
          </p:cNvPr>
          <p:cNvSpPr txBox="1">
            <a:spLocks/>
          </p:cNvSpPr>
          <p:nvPr/>
        </p:nvSpPr>
        <p:spPr>
          <a:xfrm>
            <a:off x="837705" y="2249969"/>
            <a:ext cx="2615855" cy="34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hr-HR" sz="1400" dirty="0"/>
              <a:t>„Što ako je on ljut na mene?”</a:t>
            </a:r>
          </a:p>
        </p:txBody>
      </p:sp>
      <p:sp>
        <p:nvSpPr>
          <p:cNvPr id="395" name="Google Shape;3668;p40">
            <a:extLst>
              <a:ext uri="{FF2B5EF4-FFF2-40B4-BE49-F238E27FC236}">
                <a16:creationId xmlns:a16="http://schemas.microsoft.com/office/drawing/2014/main" id="{5CFC14DB-C362-45D2-AAD4-467B18DDED33}"/>
              </a:ext>
            </a:extLst>
          </p:cNvPr>
          <p:cNvSpPr txBox="1">
            <a:spLocks/>
          </p:cNvSpPr>
          <p:nvPr/>
        </p:nvSpPr>
        <p:spPr>
          <a:xfrm>
            <a:off x="256939" y="2675074"/>
            <a:ext cx="2138729" cy="43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DM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hr-HR" sz="1800" b="1" dirty="0">
                <a:solidFill>
                  <a:schemeClr val="tx1"/>
                </a:solidFill>
              </a:rPr>
              <a:t>Tijekom</a:t>
            </a:r>
            <a:r>
              <a:rPr lang="hr-HR" sz="1800" b="1" dirty="0">
                <a:solidFill>
                  <a:schemeClr val="accent1"/>
                </a:solidFill>
              </a:rPr>
              <a:t> situacije:</a:t>
            </a:r>
          </a:p>
        </p:txBody>
      </p:sp>
      <p:sp>
        <p:nvSpPr>
          <p:cNvPr id="396" name="Google Shape;3675;p40">
            <a:extLst>
              <a:ext uri="{FF2B5EF4-FFF2-40B4-BE49-F238E27FC236}">
                <a16:creationId xmlns:a16="http://schemas.microsoft.com/office/drawing/2014/main" id="{A536084F-39D4-4DEF-BB8D-9DD3CC76434E}"/>
              </a:ext>
            </a:extLst>
          </p:cNvPr>
          <p:cNvSpPr txBox="1">
            <a:spLocks/>
          </p:cNvSpPr>
          <p:nvPr/>
        </p:nvSpPr>
        <p:spPr>
          <a:xfrm>
            <a:off x="784244" y="3131437"/>
            <a:ext cx="4755055" cy="45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hr-HR" sz="1400" dirty="0"/>
              <a:t>„Ona sigurno misli da ja svoj posao radim jako loše.”</a:t>
            </a:r>
          </a:p>
        </p:txBody>
      </p:sp>
      <p:sp>
        <p:nvSpPr>
          <p:cNvPr id="397" name="Google Shape;3668;p40">
            <a:extLst>
              <a:ext uri="{FF2B5EF4-FFF2-40B4-BE49-F238E27FC236}">
                <a16:creationId xmlns:a16="http://schemas.microsoft.com/office/drawing/2014/main" id="{F6FE763A-6ABE-4272-9673-4404FA465D0F}"/>
              </a:ext>
            </a:extLst>
          </p:cNvPr>
          <p:cNvSpPr txBox="1">
            <a:spLocks/>
          </p:cNvSpPr>
          <p:nvPr/>
        </p:nvSpPr>
        <p:spPr>
          <a:xfrm>
            <a:off x="256938" y="3675255"/>
            <a:ext cx="3325092" cy="43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DM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hr-HR" sz="1800" b="1" dirty="0">
                <a:solidFill>
                  <a:schemeClr val="tx1"/>
                </a:solidFill>
              </a:rPr>
              <a:t>Nakon</a:t>
            </a:r>
            <a:r>
              <a:rPr lang="hr-HR" sz="1800" b="1" dirty="0">
                <a:solidFill>
                  <a:schemeClr val="accent1"/>
                </a:solidFill>
              </a:rPr>
              <a:t> situacije (refleksija):</a:t>
            </a:r>
          </a:p>
        </p:txBody>
      </p:sp>
      <p:sp>
        <p:nvSpPr>
          <p:cNvPr id="398" name="Google Shape;3675;p40">
            <a:extLst>
              <a:ext uri="{FF2B5EF4-FFF2-40B4-BE49-F238E27FC236}">
                <a16:creationId xmlns:a16="http://schemas.microsoft.com/office/drawing/2014/main" id="{9A5CEB34-8E98-4ED8-A54D-2E20298B0D21}"/>
              </a:ext>
            </a:extLst>
          </p:cNvPr>
          <p:cNvSpPr txBox="1">
            <a:spLocks/>
          </p:cNvSpPr>
          <p:nvPr/>
        </p:nvSpPr>
        <p:spPr>
          <a:xfrm>
            <a:off x="837705" y="4107019"/>
            <a:ext cx="4755055" cy="45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hr-HR" sz="1400" dirty="0"/>
              <a:t>„Nikad ga nisam trebala nazvati.”</a:t>
            </a:r>
          </a:p>
        </p:txBody>
      </p:sp>
    </p:spTree>
    <p:extLst>
      <p:ext uri="{BB962C8B-B14F-4D97-AF65-F5344CB8AC3E}">
        <p14:creationId xmlns:p14="http://schemas.microsoft.com/office/powerpoint/2010/main" val="5709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  <p:bldP spid="393" grpId="0"/>
      <p:bldP spid="394" grpId="0"/>
      <p:bldP spid="395" grpId="0"/>
      <p:bldP spid="396" grpId="0"/>
      <p:bldP spid="397" grpId="0"/>
      <p:bldP spid="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FF93AD9-9071-4DCC-8730-75EB6E76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38" y="273832"/>
            <a:ext cx="7704000" cy="592200"/>
          </a:xfrm>
        </p:spPr>
        <p:txBody>
          <a:bodyPr/>
          <a:lstStyle/>
          <a:p>
            <a:r>
              <a:rPr lang="hr-HR" sz="2400" dirty="0"/>
              <a:t>Objašnjenje automatskih misli klijentu/</a:t>
            </a:r>
            <a:r>
              <a:rPr lang="hr-HR" sz="2400" dirty="0" err="1"/>
              <a:t>ici</a:t>
            </a:r>
            <a:r>
              <a:rPr lang="hr-HR" sz="2400" dirty="0"/>
              <a:t>: 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5B8F1F1-9517-4AFA-825E-E6F0AF75EF11}"/>
              </a:ext>
            </a:extLst>
          </p:cNvPr>
          <p:cNvGrpSpPr/>
          <p:nvPr/>
        </p:nvGrpSpPr>
        <p:grpSpPr>
          <a:xfrm>
            <a:off x="213679" y="1286195"/>
            <a:ext cx="2972736" cy="592201"/>
            <a:chOff x="319478" y="1956076"/>
            <a:chExt cx="2972736" cy="592201"/>
          </a:xfrm>
        </p:grpSpPr>
        <p:sp>
          <p:nvSpPr>
            <p:cNvPr id="8" name="Google Shape;4866;p54">
              <a:extLst>
                <a:ext uri="{FF2B5EF4-FFF2-40B4-BE49-F238E27FC236}">
                  <a16:creationId xmlns:a16="http://schemas.microsoft.com/office/drawing/2014/main" id="{B5A4A398-74BB-472C-A41B-EE1DFC95E5DC}"/>
                </a:ext>
              </a:extLst>
            </p:cNvPr>
            <p:cNvSpPr/>
            <p:nvPr/>
          </p:nvSpPr>
          <p:spPr>
            <a:xfrm>
              <a:off x="319478" y="1956076"/>
              <a:ext cx="2972736" cy="592201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  <a:alpha val="7344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4" name="Google Shape;3668;p40">
              <a:extLst>
                <a:ext uri="{FF2B5EF4-FFF2-40B4-BE49-F238E27FC236}">
                  <a16:creationId xmlns:a16="http://schemas.microsoft.com/office/drawing/2014/main" id="{90D3F4FD-F23D-416D-BA78-25020AE99156}"/>
                </a:ext>
              </a:extLst>
            </p:cNvPr>
            <p:cNvSpPr txBox="1">
              <a:spLocks/>
            </p:cNvSpPr>
            <p:nvPr/>
          </p:nvSpPr>
          <p:spPr>
            <a:xfrm>
              <a:off x="319478" y="2042797"/>
              <a:ext cx="2972736" cy="43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DM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ctr">
                <a:buFont typeface="DM Sans"/>
                <a:buNone/>
              </a:pPr>
              <a:r>
                <a:rPr lang="hr-HR" sz="2000" b="1" dirty="0">
                  <a:solidFill>
                    <a:schemeClr val="accent1"/>
                  </a:solidFill>
                </a:rPr>
                <a:t>Korištenje primjera iz njihova života 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BAA61E5-3A1E-4187-90B7-0809F534CCAA}"/>
              </a:ext>
            </a:extLst>
          </p:cNvPr>
          <p:cNvGrpSpPr/>
          <p:nvPr/>
        </p:nvGrpSpPr>
        <p:grpSpPr>
          <a:xfrm>
            <a:off x="1459305" y="2171107"/>
            <a:ext cx="2972736" cy="592201"/>
            <a:chOff x="1599264" y="2643049"/>
            <a:chExt cx="2972736" cy="592201"/>
          </a:xfrm>
        </p:grpSpPr>
        <p:sp>
          <p:nvSpPr>
            <p:cNvPr id="9" name="Google Shape;4866;p54">
              <a:extLst>
                <a:ext uri="{FF2B5EF4-FFF2-40B4-BE49-F238E27FC236}">
                  <a16:creationId xmlns:a16="http://schemas.microsoft.com/office/drawing/2014/main" id="{685DDB47-1D6A-441B-95C9-5801DEB39A7D}"/>
                </a:ext>
              </a:extLst>
            </p:cNvPr>
            <p:cNvSpPr/>
            <p:nvPr/>
          </p:nvSpPr>
          <p:spPr>
            <a:xfrm>
              <a:off x="1599264" y="2643049"/>
              <a:ext cx="2972736" cy="592201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  <a:alpha val="7344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5" name="Google Shape;3668;p40">
              <a:extLst>
                <a:ext uri="{FF2B5EF4-FFF2-40B4-BE49-F238E27FC236}">
                  <a16:creationId xmlns:a16="http://schemas.microsoft.com/office/drawing/2014/main" id="{25F1EFEA-9C3F-4135-BBB9-D51CD40879F9}"/>
                </a:ext>
              </a:extLst>
            </p:cNvPr>
            <p:cNvSpPr txBox="1">
              <a:spLocks/>
            </p:cNvSpPr>
            <p:nvPr/>
          </p:nvSpPr>
          <p:spPr>
            <a:xfrm>
              <a:off x="1599264" y="2721289"/>
              <a:ext cx="2972736" cy="43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DM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ctr">
                <a:buFont typeface="DM Sans"/>
                <a:buNone/>
              </a:pPr>
              <a:r>
                <a:rPr lang="hr-HR" sz="2000" b="1" dirty="0" err="1">
                  <a:solidFill>
                    <a:schemeClr val="accent1"/>
                  </a:solidFill>
                </a:rPr>
                <a:t>Psihoedukacija</a:t>
              </a:r>
              <a:r>
                <a:rPr lang="hr-HR" sz="2000" b="1" dirty="0">
                  <a:solidFill>
                    <a:schemeClr val="accent1"/>
                  </a:solidFill>
                </a:rPr>
                <a:t> 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72C7836-EDAE-4F40-AEAA-5B587B010039}"/>
              </a:ext>
            </a:extLst>
          </p:cNvPr>
          <p:cNvGrpSpPr/>
          <p:nvPr/>
        </p:nvGrpSpPr>
        <p:grpSpPr>
          <a:xfrm>
            <a:off x="3186415" y="3065902"/>
            <a:ext cx="3065942" cy="592201"/>
            <a:chOff x="2899071" y="3399779"/>
            <a:chExt cx="3065942" cy="592201"/>
          </a:xfrm>
        </p:grpSpPr>
        <p:sp>
          <p:nvSpPr>
            <p:cNvPr id="10" name="Google Shape;4866;p54">
              <a:extLst>
                <a:ext uri="{FF2B5EF4-FFF2-40B4-BE49-F238E27FC236}">
                  <a16:creationId xmlns:a16="http://schemas.microsoft.com/office/drawing/2014/main" id="{D2217D2E-B8F2-4826-9DBE-4AEEE8A414EB}"/>
                </a:ext>
              </a:extLst>
            </p:cNvPr>
            <p:cNvSpPr/>
            <p:nvPr/>
          </p:nvSpPr>
          <p:spPr>
            <a:xfrm>
              <a:off x="2899071" y="3399779"/>
              <a:ext cx="2972736" cy="592201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  <a:alpha val="7344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6" name="Google Shape;3668;p40">
              <a:extLst>
                <a:ext uri="{FF2B5EF4-FFF2-40B4-BE49-F238E27FC236}">
                  <a16:creationId xmlns:a16="http://schemas.microsoft.com/office/drawing/2014/main" id="{E0FED7DD-313F-461D-A99E-46E7512D277F}"/>
                </a:ext>
              </a:extLst>
            </p:cNvPr>
            <p:cNvSpPr txBox="1">
              <a:spLocks/>
            </p:cNvSpPr>
            <p:nvPr/>
          </p:nvSpPr>
          <p:spPr>
            <a:xfrm>
              <a:off x="2992277" y="3478017"/>
              <a:ext cx="2972736" cy="43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DM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ctr">
                <a:buFont typeface="DM Sans"/>
                <a:buNone/>
              </a:pPr>
              <a:r>
                <a:rPr lang="hr-HR" sz="2000" b="1" dirty="0">
                  <a:solidFill>
                    <a:schemeClr val="accent1"/>
                  </a:solidFill>
                </a:rPr>
                <a:t>Prikaz kognitivnog modela 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33CE7B6-9016-459B-A0EA-8C12062C3F19}"/>
              </a:ext>
            </a:extLst>
          </p:cNvPr>
          <p:cNvGrpSpPr/>
          <p:nvPr/>
        </p:nvGrpSpPr>
        <p:grpSpPr>
          <a:xfrm>
            <a:off x="4672783" y="3918059"/>
            <a:ext cx="3474561" cy="592201"/>
            <a:chOff x="4097577" y="4166395"/>
            <a:chExt cx="3474561" cy="592201"/>
          </a:xfrm>
        </p:grpSpPr>
        <p:sp>
          <p:nvSpPr>
            <p:cNvPr id="11" name="Google Shape;4866;p54">
              <a:extLst>
                <a:ext uri="{FF2B5EF4-FFF2-40B4-BE49-F238E27FC236}">
                  <a16:creationId xmlns:a16="http://schemas.microsoft.com/office/drawing/2014/main" id="{6072820F-49C6-4557-A74D-D726B2503993}"/>
                </a:ext>
              </a:extLst>
            </p:cNvPr>
            <p:cNvSpPr/>
            <p:nvPr/>
          </p:nvSpPr>
          <p:spPr>
            <a:xfrm>
              <a:off x="4097577" y="4166395"/>
              <a:ext cx="3336861" cy="592201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  <a:alpha val="7344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7" name="Google Shape;3668;p40">
              <a:extLst>
                <a:ext uri="{FF2B5EF4-FFF2-40B4-BE49-F238E27FC236}">
                  <a16:creationId xmlns:a16="http://schemas.microsoft.com/office/drawing/2014/main" id="{127C1E3E-BB93-49AE-B152-91FD5E222589}"/>
                </a:ext>
              </a:extLst>
            </p:cNvPr>
            <p:cNvSpPr txBox="1">
              <a:spLocks/>
            </p:cNvSpPr>
            <p:nvPr/>
          </p:nvSpPr>
          <p:spPr>
            <a:xfrm>
              <a:off x="4171477" y="4244635"/>
              <a:ext cx="3400661" cy="43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DM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ctr">
                <a:buFont typeface="DM Sans"/>
                <a:buNone/>
              </a:pPr>
              <a:r>
                <a:rPr lang="hr-HR" sz="2000" b="1" dirty="0">
                  <a:solidFill>
                    <a:schemeClr val="accent1"/>
                  </a:solidFill>
                </a:rPr>
                <a:t>Provjera razumijevanja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95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AEB7E3BE-37CC-4862-9504-A6979B8C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541" y="103183"/>
            <a:ext cx="3597660" cy="2691584"/>
          </a:xfrm>
          <a:prstGeom prst="rect">
            <a:avLst/>
          </a:prstGeom>
        </p:spPr>
      </p:pic>
      <p:sp>
        <p:nvSpPr>
          <p:cNvPr id="16" name="Pravokutnik: savinuti kut 15">
            <a:extLst>
              <a:ext uri="{FF2B5EF4-FFF2-40B4-BE49-F238E27FC236}">
                <a16:creationId xmlns:a16="http://schemas.microsoft.com/office/drawing/2014/main" id="{CB2B1FB8-F641-4229-88B9-8B219F953306}"/>
              </a:ext>
            </a:extLst>
          </p:cNvPr>
          <p:cNvSpPr/>
          <p:nvPr/>
        </p:nvSpPr>
        <p:spPr>
          <a:xfrm>
            <a:off x="2054386" y="3239188"/>
            <a:ext cx="6917684" cy="1683596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id="{C3B5E11E-51A3-4CB2-A65E-DAB8A8F8EA4E}"/>
              </a:ext>
            </a:extLst>
          </p:cNvPr>
          <p:cNvSpPr/>
          <p:nvPr/>
        </p:nvSpPr>
        <p:spPr>
          <a:xfrm>
            <a:off x="217230" y="1011679"/>
            <a:ext cx="7488060" cy="186759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6E30C0A-E54D-4F0E-83BB-E924F103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" y="220716"/>
            <a:ext cx="8235074" cy="592200"/>
          </a:xfrm>
        </p:spPr>
        <p:txBody>
          <a:bodyPr/>
          <a:lstStyle/>
          <a:p>
            <a:r>
              <a:rPr lang="hr-HR" sz="2800" dirty="0"/>
              <a:t>Izazivanje (prizivanje) automatskih misli </a:t>
            </a:r>
          </a:p>
        </p:txBody>
      </p:sp>
      <p:sp>
        <p:nvSpPr>
          <p:cNvPr id="9" name="Google Shape;3668;p40">
            <a:extLst>
              <a:ext uri="{FF2B5EF4-FFF2-40B4-BE49-F238E27FC236}">
                <a16:creationId xmlns:a16="http://schemas.microsoft.com/office/drawing/2014/main" id="{C8BB8570-525A-43E8-AC9D-6561C7ABE427}"/>
              </a:ext>
            </a:extLst>
          </p:cNvPr>
          <p:cNvSpPr txBox="1">
            <a:spLocks/>
          </p:cNvSpPr>
          <p:nvPr/>
        </p:nvSpPr>
        <p:spPr>
          <a:xfrm>
            <a:off x="105799" y="1077160"/>
            <a:ext cx="2880793" cy="43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DM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hr-HR" sz="1800" b="1" dirty="0">
                <a:solidFill>
                  <a:schemeClr val="accent1"/>
                </a:solidFill>
              </a:rPr>
              <a:t>Kada klijent/</a:t>
            </a:r>
            <a:r>
              <a:rPr lang="hr-HR" sz="1800" b="1" dirty="0" err="1">
                <a:solidFill>
                  <a:schemeClr val="accent1"/>
                </a:solidFill>
              </a:rPr>
              <a:t>ica</a:t>
            </a:r>
            <a:r>
              <a:rPr lang="hr-HR" sz="18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Google Shape;3675;p40">
            <a:extLst>
              <a:ext uri="{FF2B5EF4-FFF2-40B4-BE49-F238E27FC236}">
                <a16:creationId xmlns:a16="http://schemas.microsoft.com/office/drawing/2014/main" id="{DC915FAE-482C-4328-99B6-691AC7EAF89B}"/>
              </a:ext>
            </a:extLst>
          </p:cNvPr>
          <p:cNvSpPr txBox="1">
            <a:spLocks/>
          </p:cNvSpPr>
          <p:nvPr/>
        </p:nvSpPr>
        <p:spPr>
          <a:xfrm>
            <a:off x="2054386" y="3715864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Što trenutno (ili je ili će) prolazi vašom glavom?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Na što trenutno (ili ste ili ćete) mislite? </a:t>
            </a:r>
          </a:p>
        </p:txBody>
      </p:sp>
      <p:sp>
        <p:nvSpPr>
          <p:cNvPr id="12" name="Google Shape;3675;p40">
            <a:extLst>
              <a:ext uri="{FF2B5EF4-FFF2-40B4-BE49-F238E27FC236}">
                <a16:creationId xmlns:a16="http://schemas.microsoft.com/office/drawing/2014/main" id="{DF72E525-1619-44A1-91A7-7E244F4A9B46}"/>
              </a:ext>
            </a:extLst>
          </p:cNvPr>
          <p:cNvSpPr txBox="1">
            <a:spLocks/>
          </p:cNvSpPr>
          <p:nvPr/>
        </p:nvSpPr>
        <p:spPr>
          <a:xfrm>
            <a:off x="323060" y="1630412"/>
            <a:ext cx="7366693" cy="141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opiše problematičnu situaciju, emociju, ponašanje ili fiziološku reakciju koju su imali (ili misle da će imati)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Doživi negativan pomak u afektu ili pokaže neadekvatno ponašanje tijekom terapijske seanse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sp>
        <p:nvSpPr>
          <p:cNvPr id="19" name="Google Shape;3668;p40">
            <a:extLst>
              <a:ext uri="{FF2B5EF4-FFF2-40B4-BE49-F238E27FC236}">
                <a16:creationId xmlns:a16="http://schemas.microsoft.com/office/drawing/2014/main" id="{81874F48-D915-444C-9DDF-E5350B5DE554}"/>
              </a:ext>
            </a:extLst>
          </p:cNvPr>
          <p:cNvSpPr txBox="1">
            <a:spLocks/>
          </p:cNvSpPr>
          <p:nvPr/>
        </p:nvSpPr>
        <p:spPr>
          <a:xfrm>
            <a:off x="2240641" y="3300897"/>
            <a:ext cx="3531529" cy="43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DM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hr-HR" sz="1800" b="1" dirty="0">
                <a:solidFill>
                  <a:schemeClr val="accent1"/>
                </a:solidFill>
              </a:rPr>
              <a:t>Postavljamo sljedeća pitanja:</a:t>
            </a:r>
          </a:p>
        </p:txBody>
      </p:sp>
    </p:spTree>
    <p:extLst>
      <p:ext uri="{BB962C8B-B14F-4D97-AF65-F5344CB8AC3E}">
        <p14:creationId xmlns:p14="http://schemas.microsoft.com/office/powerpoint/2010/main" val="28206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8C86A1C2-D182-4B71-A926-EA735A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8" y="530618"/>
            <a:ext cx="5937061" cy="592200"/>
          </a:xfrm>
        </p:spPr>
        <p:txBody>
          <a:bodyPr/>
          <a:lstStyle/>
          <a:p>
            <a:r>
              <a:rPr lang="hr-HR" sz="2400" dirty="0"/>
              <a:t>Izazivanje (prizivanje) dodatnih AM: </a:t>
            </a:r>
          </a:p>
        </p:txBody>
      </p:sp>
      <p:pic>
        <p:nvPicPr>
          <p:cNvPr id="390" name="Slika 389">
            <a:extLst>
              <a:ext uri="{FF2B5EF4-FFF2-40B4-BE49-F238E27FC236}">
                <a16:creationId xmlns:a16="http://schemas.microsoft.com/office/drawing/2014/main" id="{2B0A1372-C939-47F3-8B61-4EC2FB76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" y="2186906"/>
            <a:ext cx="1028789" cy="769687"/>
          </a:xfrm>
          <a:prstGeom prst="rect">
            <a:avLst/>
          </a:prstGeom>
        </p:spPr>
      </p:pic>
      <p:pic>
        <p:nvPicPr>
          <p:cNvPr id="391" name="Slika 390">
            <a:extLst>
              <a:ext uri="{FF2B5EF4-FFF2-40B4-BE49-F238E27FC236}">
                <a16:creationId xmlns:a16="http://schemas.microsoft.com/office/drawing/2014/main" id="{0BBBD65B-6D18-4046-BE11-9CDC08F3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8" y="1071868"/>
            <a:ext cx="1028789" cy="769687"/>
          </a:xfrm>
          <a:prstGeom prst="rect">
            <a:avLst/>
          </a:prstGeom>
        </p:spPr>
      </p:pic>
      <p:sp>
        <p:nvSpPr>
          <p:cNvPr id="393" name="Google Shape;3675;p40">
            <a:extLst>
              <a:ext uri="{FF2B5EF4-FFF2-40B4-BE49-F238E27FC236}">
                <a16:creationId xmlns:a16="http://schemas.microsoft.com/office/drawing/2014/main" id="{21B6F929-9559-4668-9C0D-28A8978C401C}"/>
              </a:ext>
            </a:extLst>
          </p:cNvPr>
          <p:cNvSpPr txBox="1">
            <a:spLocks/>
          </p:cNvSpPr>
          <p:nvPr/>
        </p:nvSpPr>
        <p:spPr>
          <a:xfrm>
            <a:off x="837705" y="2614089"/>
            <a:ext cx="5069108" cy="8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54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4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33E0302-5D61-4A6D-9904-EC79B272BF67}"/>
              </a:ext>
            </a:extLst>
          </p:cNvPr>
          <p:cNvGrpSpPr/>
          <p:nvPr/>
        </p:nvGrpSpPr>
        <p:grpSpPr>
          <a:xfrm>
            <a:off x="-52902" y="1591593"/>
            <a:ext cx="7360541" cy="2791493"/>
            <a:chOff x="574426" y="2324260"/>
            <a:chExt cx="6693879" cy="2317743"/>
          </a:xfrm>
        </p:grpSpPr>
        <p:sp>
          <p:nvSpPr>
            <p:cNvPr id="394" name="Google Shape;3675;p40">
              <a:extLst>
                <a:ext uri="{FF2B5EF4-FFF2-40B4-BE49-F238E27FC236}">
                  <a16:creationId xmlns:a16="http://schemas.microsoft.com/office/drawing/2014/main" id="{070316B3-CE32-49AC-9B06-7BFC46A72556}"/>
                </a:ext>
              </a:extLst>
            </p:cNvPr>
            <p:cNvSpPr txBox="1">
              <a:spLocks/>
            </p:cNvSpPr>
            <p:nvPr/>
          </p:nvSpPr>
          <p:spPr>
            <a:xfrm>
              <a:off x="574427" y="2324260"/>
              <a:ext cx="6693877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</a:t>
              </a:r>
              <a:r>
                <a:rPr lang="hr-HR" sz="1400" dirty="0"/>
                <a:t> (sumiranje) Kada ste se pobudili jučer ujutro i bili ste mamurni, pomislili ste „Nisam trebala popiti toliko sinoć.” Što vam je još tada prolazilo kroz glavu?</a:t>
              </a:r>
            </a:p>
          </p:txBody>
        </p:sp>
        <p:sp>
          <p:nvSpPr>
            <p:cNvPr id="15" name="Google Shape;3675;p40">
              <a:extLst>
                <a:ext uri="{FF2B5EF4-FFF2-40B4-BE49-F238E27FC236}">
                  <a16:creationId xmlns:a16="http://schemas.microsoft.com/office/drawing/2014/main" id="{68B64214-C360-4E84-9415-4BB650826692}"/>
                </a:ext>
              </a:extLst>
            </p:cNvPr>
            <p:cNvSpPr txBox="1">
              <a:spLocks/>
            </p:cNvSpPr>
            <p:nvPr/>
          </p:nvSpPr>
          <p:spPr>
            <a:xfrm>
              <a:off x="574428" y="2918952"/>
              <a:ext cx="6693877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MARIA:</a:t>
              </a:r>
              <a:r>
                <a:rPr lang="hr-HR" sz="1400" b="1" dirty="0"/>
                <a:t> </a:t>
              </a:r>
              <a:r>
                <a:rPr lang="hr-HR" sz="1400" dirty="0"/>
                <a:t>Ne mogu vjerovati da sam ovo ponovno napravila. </a:t>
              </a:r>
            </a:p>
          </p:txBody>
        </p:sp>
        <p:sp>
          <p:nvSpPr>
            <p:cNvPr id="16" name="Google Shape;3675;p40">
              <a:extLst>
                <a:ext uri="{FF2B5EF4-FFF2-40B4-BE49-F238E27FC236}">
                  <a16:creationId xmlns:a16="http://schemas.microsoft.com/office/drawing/2014/main" id="{F5F2BCAE-EE37-47A3-BB9E-F43DD0A53559}"/>
                </a:ext>
              </a:extLst>
            </p:cNvPr>
            <p:cNvSpPr txBox="1">
              <a:spLocks/>
            </p:cNvSpPr>
            <p:nvPr/>
          </p:nvSpPr>
          <p:spPr>
            <a:xfrm>
              <a:off x="574426" y="3457603"/>
              <a:ext cx="6693877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JUDITH</a:t>
              </a:r>
              <a:r>
                <a:rPr lang="hr-HR" sz="1400" dirty="0">
                  <a:solidFill>
                    <a:schemeClr val="accent1"/>
                  </a:solidFill>
                </a:rPr>
                <a:t>: </a:t>
              </a:r>
              <a:r>
                <a:rPr lang="hr-HR" sz="1400" dirty="0"/>
                <a:t>I tada?</a:t>
              </a:r>
            </a:p>
          </p:txBody>
        </p:sp>
        <p:sp>
          <p:nvSpPr>
            <p:cNvPr id="17" name="Google Shape;3675;p40">
              <a:extLst>
                <a:ext uri="{FF2B5EF4-FFF2-40B4-BE49-F238E27FC236}">
                  <a16:creationId xmlns:a16="http://schemas.microsoft.com/office/drawing/2014/main" id="{B1833D31-570F-43E3-96FF-CB1BB8574486}"/>
                </a:ext>
              </a:extLst>
            </p:cNvPr>
            <p:cNvSpPr txBox="1">
              <a:spLocks/>
            </p:cNvSpPr>
            <p:nvPr/>
          </p:nvSpPr>
          <p:spPr>
            <a:xfrm>
              <a:off x="574426" y="4049803"/>
              <a:ext cx="6693877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spcCol="5400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DM Sans"/>
                <a:buNone/>
                <a:defRPr sz="16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457200" lvl="1" indent="0">
                <a:lnSpc>
                  <a:spcPct val="150000"/>
                </a:lnSpc>
              </a:pPr>
              <a:r>
                <a:rPr lang="hr-HR" sz="1400" b="1" dirty="0">
                  <a:solidFill>
                    <a:schemeClr val="accent1"/>
                  </a:solidFill>
                </a:rPr>
                <a:t>MARIA: </a:t>
              </a:r>
              <a:r>
                <a:rPr lang="hr-HR" sz="1400" dirty="0"/>
                <a:t>Pomislila sam, „Koji je uopće smisao da se trudim. Nikada ništa neće biti bolje.”</a:t>
              </a:r>
              <a:endParaRPr lang="hr-H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0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theme/theme1.xml><?xml version="1.0" encoding="utf-8"?>
<a:theme xmlns:a="http://schemas.openxmlformats.org/drawingml/2006/main" name="Emotional Intelligence Subject for Pre-K: Self-Awareness by Slidesgo">
  <a:themeElements>
    <a:clrScheme name="Simple Light">
      <a:dk1>
        <a:srgbClr val="2E5955"/>
      </a:dk1>
      <a:lt1>
        <a:srgbClr val="FFFAE7"/>
      </a:lt1>
      <a:dk2>
        <a:srgbClr val="B0D9D5"/>
      </a:dk2>
      <a:lt2>
        <a:srgbClr val="F2C84B"/>
      </a:lt2>
      <a:accent1>
        <a:srgbClr val="F25D27"/>
      </a:accent1>
      <a:accent2>
        <a:srgbClr val="F2B1A2"/>
      </a:accent2>
      <a:accent3>
        <a:srgbClr val="B0D9D5"/>
      </a:accent3>
      <a:accent4>
        <a:srgbClr val="F2C84B"/>
      </a:accent4>
      <a:accent5>
        <a:srgbClr val="F25D27"/>
      </a:accent5>
      <a:accent6>
        <a:srgbClr val="F2B1A2"/>
      </a:accent6>
      <a:hlink>
        <a:srgbClr val="2E59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897</Words>
  <Application>Microsoft Office PowerPoint</Application>
  <PresentationFormat>Prikaz na zaslonu (16:9)</PresentationFormat>
  <Paragraphs>134</Paragraphs>
  <Slides>16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Lexend Deca</vt:lpstr>
      <vt:lpstr>Palanquin Dark</vt:lpstr>
      <vt:lpstr>Gochi Hand</vt:lpstr>
      <vt:lpstr>Wingdings</vt:lpstr>
      <vt:lpstr>Arial</vt:lpstr>
      <vt:lpstr>Fredoka One</vt:lpstr>
      <vt:lpstr>Roboto Condensed Light</vt:lpstr>
      <vt:lpstr>DM Sans</vt:lpstr>
      <vt:lpstr>Emotional Intelligence Subject for Pre-K: Self-Awareness by Slidesgo</vt:lpstr>
      <vt:lpstr>Identifikacija   automatskih misli</vt:lpstr>
      <vt:lpstr>Sadržaj</vt:lpstr>
      <vt:lpstr>Karakteristike automatskih misli </vt:lpstr>
      <vt:lpstr>Težimo identifikaciji disfunkcionalnih misli koje:  </vt:lpstr>
      <vt:lpstr> </vt:lpstr>
      <vt:lpstr>Automatske misli mogu se javiti: </vt:lpstr>
      <vt:lpstr>Objašnjenje automatskih misli klijentu/ici: </vt:lpstr>
      <vt:lpstr>Izazivanje (prizivanje) automatskih misli </vt:lpstr>
      <vt:lpstr>Izazivanje (prizivanje) dodatnih AM: </vt:lpstr>
      <vt:lpstr>Propitivanje o (dodatnim) emocijama:</vt:lpstr>
      <vt:lpstr>Oblici automatskih misli </vt:lpstr>
      <vt:lpstr>Razlikovanje automatskih misli od interpretacija </vt:lpstr>
      <vt:lpstr>Iz fraze u misao:</vt:lpstr>
      <vt:lpstr>Iz pitanja u misao:</vt:lpstr>
      <vt:lpstr>Problemi u izazivanju (prizivanju) automatskih misli i njihova rješenja  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Razumjeti PROBLEME U PONAŠANJU</dc:title>
  <dc:creator>mia mudri</dc:creator>
  <cp:lastModifiedBy>mia mudri</cp:lastModifiedBy>
  <cp:revision>70</cp:revision>
  <dcterms:modified xsi:type="dcterms:W3CDTF">2024-04-02T19:18:33Z</dcterms:modified>
</cp:coreProperties>
</file>