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7" r:id="rId5"/>
    <p:sldId id="268" r:id="rId6"/>
    <p:sldId id="269" r:id="rId7"/>
    <p:sldId id="262" r:id="rId8"/>
    <p:sldId id="270" r:id="rId9"/>
    <p:sldId id="265" r:id="rId10"/>
    <p:sldId id="271" r:id="rId11"/>
    <p:sldId id="274" r:id="rId12"/>
    <p:sldId id="272"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0D8"/>
    <a:srgbClr val="ECE8D4"/>
    <a:srgbClr val="E1DBBC"/>
    <a:srgbClr val="CBCB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vijetli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332" autoAdjust="0"/>
  </p:normalViewPr>
  <p:slideViewPr>
    <p:cSldViewPr snapToGrid="0">
      <p:cViewPr varScale="1">
        <p:scale>
          <a:sx n="88" d="100"/>
          <a:sy n="88" d="100"/>
        </p:scale>
        <p:origin x="4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2AA933-F761-4EAF-ACAE-11762ADFE5B5}" type="doc">
      <dgm:prSet loTypeId="urn:microsoft.com/office/officeart/2008/layout/VerticalCircleList" loCatId="list" qsTypeId="urn:microsoft.com/office/officeart/2005/8/quickstyle/simple1" qsCatId="simple" csTypeId="urn:microsoft.com/office/officeart/2005/8/colors/colorful1" csCatId="colorful" phldr="1"/>
      <dgm:spPr/>
      <dgm:t>
        <a:bodyPr/>
        <a:lstStyle/>
        <a:p>
          <a:endParaRPr lang="hr-HR"/>
        </a:p>
      </dgm:t>
    </dgm:pt>
    <dgm:pt modelId="{8ED7B3E1-C45D-4716-AB68-FC0D2FC4DCBD}">
      <dgm:prSet phldrT="[Tekst]" custT="1"/>
      <dgm:spPr/>
      <dgm:t>
        <a:bodyPr/>
        <a:lstStyle/>
        <a:p>
          <a:r>
            <a:rPr lang="hr-HR" sz="3200" b="0" dirty="0" smtClean="0">
              <a:latin typeface="+mj-lt"/>
            </a:rPr>
            <a:t> Osnaživanje adaptivnih vjerovanja</a:t>
          </a:r>
        </a:p>
      </dgm:t>
    </dgm:pt>
    <dgm:pt modelId="{1EDE498F-F97E-44F7-998A-282642FD18F8}" type="parTrans" cxnId="{4EE3AB12-195C-4102-B23B-D77C0CEE070E}">
      <dgm:prSet/>
      <dgm:spPr/>
      <dgm:t>
        <a:bodyPr/>
        <a:lstStyle/>
        <a:p>
          <a:endParaRPr lang="hr-HR"/>
        </a:p>
      </dgm:t>
    </dgm:pt>
    <dgm:pt modelId="{A2ED008C-E93D-4C15-B8DA-1B930C435878}" type="sibTrans" cxnId="{4EE3AB12-195C-4102-B23B-D77C0CEE070E}">
      <dgm:prSet/>
      <dgm:spPr/>
      <dgm:t>
        <a:bodyPr/>
        <a:lstStyle/>
        <a:p>
          <a:endParaRPr lang="hr-HR"/>
        </a:p>
      </dgm:t>
    </dgm:pt>
    <dgm:pt modelId="{E0702F44-C92C-4708-8AA3-CE1B41169D03}">
      <dgm:prSet phldrT="[Tekst]" custT="1"/>
      <dgm:spPr/>
      <dgm:t>
        <a:bodyPr/>
        <a:lstStyle/>
        <a:p>
          <a:r>
            <a:rPr lang="hr-HR" sz="3200" b="0" smtClean="0">
              <a:latin typeface="+mj-lt"/>
            </a:rPr>
            <a:t> Mijenjanje disfunkcionalnih vjerovanja</a:t>
          </a:r>
          <a:endParaRPr lang="hr-HR" sz="3200" b="0" dirty="0"/>
        </a:p>
      </dgm:t>
    </dgm:pt>
    <dgm:pt modelId="{F25998AC-202D-463E-B6C9-BAC4A76795D5}" type="parTrans" cxnId="{37778785-1EB3-4A67-A3E5-8CFB01A30F9C}">
      <dgm:prSet/>
      <dgm:spPr/>
      <dgm:t>
        <a:bodyPr/>
        <a:lstStyle/>
        <a:p>
          <a:endParaRPr lang="hr-HR"/>
        </a:p>
      </dgm:t>
    </dgm:pt>
    <dgm:pt modelId="{DD98B1FE-7F09-4A41-A76F-CB84CB91B143}" type="sibTrans" cxnId="{37778785-1EB3-4A67-A3E5-8CFB01A30F9C}">
      <dgm:prSet/>
      <dgm:spPr/>
      <dgm:t>
        <a:bodyPr/>
        <a:lstStyle/>
        <a:p>
          <a:endParaRPr lang="hr-HR"/>
        </a:p>
      </dgm:t>
    </dgm:pt>
    <dgm:pt modelId="{7E3FA355-BD68-4AB7-90E5-D856E196F358}" type="pres">
      <dgm:prSet presAssocID="{F82AA933-F761-4EAF-ACAE-11762ADFE5B5}" presName="Name0" presStyleCnt="0">
        <dgm:presLayoutVars>
          <dgm:dir/>
        </dgm:presLayoutVars>
      </dgm:prSet>
      <dgm:spPr/>
      <dgm:t>
        <a:bodyPr/>
        <a:lstStyle/>
        <a:p>
          <a:endParaRPr lang="hr-HR"/>
        </a:p>
      </dgm:t>
    </dgm:pt>
    <dgm:pt modelId="{0731D8C5-878E-4371-A4E5-4B96491C7451}" type="pres">
      <dgm:prSet presAssocID="{8ED7B3E1-C45D-4716-AB68-FC0D2FC4DCBD}" presName="noChildren" presStyleCnt="0"/>
      <dgm:spPr/>
    </dgm:pt>
    <dgm:pt modelId="{AA43095D-C834-48BA-9B0F-B611232019B2}" type="pres">
      <dgm:prSet presAssocID="{8ED7B3E1-C45D-4716-AB68-FC0D2FC4DCBD}" presName="gap" presStyleCnt="0"/>
      <dgm:spPr/>
    </dgm:pt>
    <dgm:pt modelId="{720BD983-A443-4D8D-B3D7-19C6F02E1681}" type="pres">
      <dgm:prSet presAssocID="{8ED7B3E1-C45D-4716-AB68-FC0D2FC4DCBD}" presName="medCircle2" presStyleLbl="vennNode1" presStyleIdx="0" presStyleCnt="2"/>
      <dgm:spPr>
        <a:ln>
          <a:solidFill>
            <a:schemeClr val="accent2">
              <a:lumMod val="60000"/>
              <a:lumOff val="40000"/>
            </a:schemeClr>
          </a:solidFill>
        </a:ln>
      </dgm:spPr>
    </dgm:pt>
    <dgm:pt modelId="{ADFDEB27-68FC-487F-978F-1622A7E4CFEE}" type="pres">
      <dgm:prSet presAssocID="{8ED7B3E1-C45D-4716-AB68-FC0D2FC4DCBD}" presName="txLvlOnly1" presStyleLbl="revTx" presStyleIdx="0" presStyleCnt="2"/>
      <dgm:spPr/>
      <dgm:t>
        <a:bodyPr/>
        <a:lstStyle/>
        <a:p>
          <a:endParaRPr lang="hr-HR"/>
        </a:p>
      </dgm:t>
    </dgm:pt>
    <dgm:pt modelId="{5EFA1FBC-6A01-4847-9524-8C224AE00859}" type="pres">
      <dgm:prSet presAssocID="{E0702F44-C92C-4708-8AA3-CE1B41169D03}" presName="noChildren" presStyleCnt="0"/>
      <dgm:spPr/>
    </dgm:pt>
    <dgm:pt modelId="{B4C06F66-5944-455C-A0E6-47FF7C076287}" type="pres">
      <dgm:prSet presAssocID="{E0702F44-C92C-4708-8AA3-CE1B41169D03}" presName="gap" presStyleCnt="0"/>
      <dgm:spPr/>
    </dgm:pt>
    <dgm:pt modelId="{A985DC67-1DB6-4DE8-804A-05780390B8EF}" type="pres">
      <dgm:prSet presAssocID="{E0702F44-C92C-4708-8AA3-CE1B41169D03}" presName="medCircle2" presStyleLbl="vennNode1" presStyleIdx="1" presStyleCnt="2"/>
      <dgm:spPr>
        <a:ln>
          <a:solidFill>
            <a:schemeClr val="accent3">
              <a:lumMod val="60000"/>
              <a:lumOff val="40000"/>
            </a:schemeClr>
          </a:solidFill>
        </a:ln>
      </dgm:spPr>
    </dgm:pt>
    <dgm:pt modelId="{9E9F3BEC-F740-494E-9290-F1F080FDB137}" type="pres">
      <dgm:prSet presAssocID="{E0702F44-C92C-4708-8AA3-CE1B41169D03}" presName="txLvlOnly1" presStyleLbl="revTx" presStyleIdx="1" presStyleCnt="2"/>
      <dgm:spPr/>
      <dgm:t>
        <a:bodyPr/>
        <a:lstStyle/>
        <a:p>
          <a:endParaRPr lang="hr-HR"/>
        </a:p>
      </dgm:t>
    </dgm:pt>
  </dgm:ptLst>
  <dgm:cxnLst>
    <dgm:cxn modelId="{DE72F0B0-2AFF-488E-A55D-EB6898AD5E2F}" type="presOf" srcId="{8ED7B3E1-C45D-4716-AB68-FC0D2FC4DCBD}" destId="{ADFDEB27-68FC-487F-978F-1622A7E4CFEE}" srcOrd="0" destOrd="0" presId="urn:microsoft.com/office/officeart/2008/layout/VerticalCircleList"/>
    <dgm:cxn modelId="{4EE3AB12-195C-4102-B23B-D77C0CEE070E}" srcId="{F82AA933-F761-4EAF-ACAE-11762ADFE5B5}" destId="{8ED7B3E1-C45D-4716-AB68-FC0D2FC4DCBD}" srcOrd="0" destOrd="0" parTransId="{1EDE498F-F97E-44F7-998A-282642FD18F8}" sibTransId="{A2ED008C-E93D-4C15-B8DA-1B930C435878}"/>
    <dgm:cxn modelId="{77237C34-47CB-42F1-909E-C37BDD5E322E}" type="presOf" srcId="{E0702F44-C92C-4708-8AA3-CE1B41169D03}" destId="{9E9F3BEC-F740-494E-9290-F1F080FDB137}" srcOrd="0" destOrd="0" presId="urn:microsoft.com/office/officeart/2008/layout/VerticalCircleList"/>
    <dgm:cxn modelId="{FBB9987C-3B6F-4FAB-80FD-7F6E867AECFB}" type="presOf" srcId="{F82AA933-F761-4EAF-ACAE-11762ADFE5B5}" destId="{7E3FA355-BD68-4AB7-90E5-D856E196F358}" srcOrd="0" destOrd="0" presId="urn:microsoft.com/office/officeart/2008/layout/VerticalCircleList"/>
    <dgm:cxn modelId="{37778785-1EB3-4A67-A3E5-8CFB01A30F9C}" srcId="{F82AA933-F761-4EAF-ACAE-11762ADFE5B5}" destId="{E0702F44-C92C-4708-8AA3-CE1B41169D03}" srcOrd="1" destOrd="0" parTransId="{F25998AC-202D-463E-B6C9-BAC4A76795D5}" sibTransId="{DD98B1FE-7F09-4A41-A76F-CB84CB91B143}"/>
    <dgm:cxn modelId="{5C175B4F-F821-410B-9A8D-6322A2C6AF13}" type="presParOf" srcId="{7E3FA355-BD68-4AB7-90E5-D856E196F358}" destId="{0731D8C5-878E-4371-A4E5-4B96491C7451}" srcOrd="0" destOrd="0" presId="urn:microsoft.com/office/officeart/2008/layout/VerticalCircleList"/>
    <dgm:cxn modelId="{B43CFFB5-1FD7-498F-90AE-89219A3D0B46}" type="presParOf" srcId="{0731D8C5-878E-4371-A4E5-4B96491C7451}" destId="{AA43095D-C834-48BA-9B0F-B611232019B2}" srcOrd="0" destOrd="0" presId="urn:microsoft.com/office/officeart/2008/layout/VerticalCircleList"/>
    <dgm:cxn modelId="{2F85D5D1-9650-4280-A301-F7864BB7E8F2}" type="presParOf" srcId="{0731D8C5-878E-4371-A4E5-4B96491C7451}" destId="{720BD983-A443-4D8D-B3D7-19C6F02E1681}" srcOrd="1" destOrd="0" presId="urn:microsoft.com/office/officeart/2008/layout/VerticalCircleList"/>
    <dgm:cxn modelId="{385BCD98-3632-407A-A38C-FEF2EFD42E1C}" type="presParOf" srcId="{0731D8C5-878E-4371-A4E5-4B96491C7451}" destId="{ADFDEB27-68FC-487F-978F-1622A7E4CFEE}" srcOrd="2" destOrd="0" presId="urn:microsoft.com/office/officeart/2008/layout/VerticalCircleList"/>
    <dgm:cxn modelId="{F1B61A4B-C06F-47D0-A20D-CA3D571FD06E}" type="presParOf" srcId="{7E3FA355-BD68-4AB7-90E5-D856E196F358}" destId="{5EFA1FBC-6A01-4847-9524-8C224AE00859}" srcOrd="1" destOrd="0" presId="urn:microsoft.com/office/officeart/2008/layout/VerticalCircleList"/>
    <dgm:cxn modelId="{48E8905F-7330-494E-92F3-682B85EF831D}" type="presParOf" srcId="{5EFA1FBC-6A01-4847-9524-8C224AE00859}" destId="{B4C06F66-5944-455C-A0E6-47FF7C076287}" srcOrd="0" destOrd="0" presId="urn:microsoft.com/office/officeart/2008/layout/VerticalCircleList"/>
    <dgm:cxn modelId="{38E50411-EE8B-4132-9ACD-2637E4D7887F}" type="presParOf" srcId="{5EFA1FBC-6A01-4847-9524-8C224AE00859}" destId="{A985DC67-1DB6-4DE8-804A-05780390B8EF}" srcOrd="1" destOrd="0" presId="urn:microsoft.com/office/officeart/2008/layout/VerticalCircleList"/>
    <dgm:cxn modelId="{27D73EAD-3014-4E74-A97C-4B1DF683D415}" type="presParOf" srcId="{5EFA1FBC-6A01-4847-9524-8C224AE00859}" destId="{9E9F3BEC-F740-494E-9290-F1F080FDB137}"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dgm:spPr/>
      <dgm:t>
        <a:bodyPr/>
        <a:lstStyle/>
        <a:p>
          <a:r>
            <a:rPr lang="hr-HR" b="1" u="none" dirty="0" smtClean="0">
              <a:latin typeface="+mn-lt"/>
              <a:ea typeface="+mn-ea"/>
              <a:cs typeface="+mn-cs"/>
            </a:rPr>
            <a:t>Naglašavanje pozitivnih iskustava i donošenje zaključaka</a:t>
          </a:r>
          <a:endParaRPr lang="hr-HR" b="1" u="none" dirty="0"/>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88D159FD-0FD5-4361-8497-7D2B86F6118F}">
      <dgm:prSet phldrT="[Tekst]"/>
      <dgm:spPr/>
      <dgm:t>
        <a:bodyPr/>
        <a:lstStyle/>
        <a:p>
          <a:r>
            <a:rPr lang="hr-HR" b="1" u="none" smtClean="0"/>
            <a:t>Isticanje značenja pozitivnih iskustava</a:t>
          </a:r>
          <a:endParaRPr lang="hr-HR" b="1" u="none" dirty="0"/>
        </a:p>
      </dgm:t>
    </dgm:pt>
    <dgm:pt modelId="{2AC62B43-B81A-4F86-ABC0-C3A407330E21}" type="parTrans" cxnId="{D1FF02C8-EEF1-4714-9BEA-949235AB1966}">
      <dgm:prSet/>
      <dgm:spPr/>
      <dgm:t>
        <a:bodyPr/>
        <a:lstStyle/>
        <a:p>
          <a:endParaRPr lang="hr-HR"/>
        </a:p>
      </dgm:t>
    </dgm:pt>
    <dgm:pt modelId="{475F8EB5-C99E-41A6-84B8-61490CF0C886}" type="sibTrans" cxnId="{D1FF02C8-EEF1-4714-9BEA-949235AB1966}">
      <dgm:prSet/>
      <dgm:spPr/>
      <dgm:t>
        <a:bodyPr/>
        <a:lstStyle/>
        <a:p>
          <a:endParaRPr lang="hr-HR"/>
        </a:p>
      </dgm:t>
    </dgm:pt>
    <dgm:pt modelId="{9AF761B2-65AA-4968-BFCA-EB6DF827A18F}">
      <dgm:prSet phldrT="[Tekst]"/>
      <dgm:spPr/>
      <dgm:t>
        <a:bodyPr/>
        <a:lstStyle/>
        <a:p>
          <a:r>
            <a:rPr lang="hr-HR" b="1" u="none" dirty="0" smtClean="0">
              <a:latin typeface="+mn-lt"/>
              <a:ea typeface="+mn-ea"/>
              <a:cs typeface="+mn-cs"/>
            </a:rPr>
            <a:t>Analiza prednosti adaptivnih vjerovanja</a:t>
          </a:r>
          <a:endParaRPr lang="hr-HR" b="1" u="none" dirty="0"/>
        </a:p>
      </dgm:t>
    </dgm:pt>
    <dgm:pt modelId="{3D50D5B5-A36E-44F1-B8C4-D423A85523A9}" type="parTrans" cxnId="{CA5F4DEC-F43D-4C8A-941F-0BEA64D28634}">
      <dgm:prSet/>
      <dgm:spPr/>
      <dgm:t>
        <a:bodyPr/>
        <a:lstStyle/>
        <a:p>
          <a:endParaRPr lang="hr-HR"/>
        </a:p>
      </dgm:t>
    </dgm:pt>
    <dgm:pt modelId="{38F4E3F0-3154-47BD-8C57-8535943464BF}" type="sibTrans" cxnId="{CA5F4DEC-F43D-4C8A-941F-0BEA64D28634}">
      <dgm:prSet/>
      <dgm:spPr/>
      <dgm:t>
        <a:bodyPr/>
        <a:lstStyle/>
        <a:p>
          <a:endParaRPr lang="hr-HR"/>
        </a:p>
      </dgm:t>
    </dgm:pt>
    <dgm:pt modelId="{C210E8B4-BD8E-4F5A-8817-6190DA1836F3}">
      <dgm:prSet phldrT="[Tekst]" custT="1"/>
      <dgm:spPr/>
      <dgm:t>
        <a:bodyPr/>
        <a:lstStyle/>
        <a:p>
          <a:r>
            <a:rPr lang="hr-HR" sz="2400" i="1" dirty="0" smtClean="0">
              <a:solidFill>
                <a:schemeClr val="accent5">
                  <a:lumMod val="75000"/>
                </a:schemeClr>
              </a:solidFill>
            </a:rPr>
            <a:t>To što ste sredili svoj stan pokazuje da preuzimate kontrolu nad stvarima – slažete li se s time?</a:t>
          </a:r>
          <a:endParaRPr lang="hr-HR" sz="2400" dirty="0">
            <a:solidFill>
              <a:schemeClr val="accent5">
                <a:lumMod val="75000"/>
              </a:schemeClr>
            </a:solidFill>
          </a:endParaRPr>
        </a:p>
      </dgm:t>
    </dgm:pt>
    <dgm:pt modelId="{119B4192-8B68-4C24-896D-BAD913CE31C8}" type="parTrans" cxnId="{686176CB-A801-46F8-8BE2-F4AEDB944842}">
      <dgm:prSet/>
      <dgm:spPr/>
      <dgm:t>
        <a:bodyPr/>
        <a:lstStyle/>
        <a:p>
          <a:endParaRPr lang="hr-HR"/>
        </a:p>
      </dgm:t>
    </dgm:pt>
    <dgm:pt modelId="{463B887F-1258-4B57-891F-D35EEE2C33AD}" type="sibTrans" cxnId="{686176CB-A801-46F8-8BE2-F4AEDB944842}">
      <dgm:prSet/>
      <dgm:spPr/>
      <dgm:t>
        <a:bodyPr/>
        <a:lstStyle/>
        <a:p>
          <a:endParaRPr lang="hr-HR"/>
        </a:p>
      </dgm:t>
    </dgm:pt>
    <dgm:pt modelId="{EDF226A1-CF9F-42FC-827E-84BFB2A585EE}">
      <dgm:prSet phldrT="[Tekst]" custT="1"/>
      <dgm:spPr/>
      <dgm:t>
        <a:bodyPr/>
        <a:lstStyle/>
        <a:p>
          <a:r>
            <a:rPr lang="hr-HR" sz="2400" i="1" dirty="0" smtClean="0">
              <a:solidFill>
                <a:schemeClr val="accent5">
                  <a:lumMod val="75000"/>
                </a:schemeClr>
              </a:solidFill>
              <a:latin typeface="+mn-lt"/>
              <a:ea typeface="+mn-ea"/>
              <a:cs typeface="+mn-cs"/>
            </a:rPr>
            <a:t>Što se pozitivno dogodilo u periodu od posljednje seanse? / Što ste dobro učinili? – Što to govori o Vama?</a:t>
          </a:r>
          <a:endParaRPr lang="hr-HR" sz="2400" dirty="0">
            <a:solidFill>
              <a:schemeClr val="accent5">
                <a:lumMod val="75000"/>
              </a:schemeClr>
            </a:solidFill>
          </a:endParaRPr>
        </a:p>
      </dgm:t>
    </dgm:pt>
    <dgm:pt modelId="{C5EA8C82-8FF4-4DE8-A84F-F7E1440F981C}" type="parTrans" cxnId="{8385FFA4-19BE-44A4-8CE1-14A9993449E6}">
      <dgm:prSet/>
      <dgm:spPr/>
      <dgm:t>
        <a:bodyPr/>
        <a:lstStyle/>
        <a:p>
          <a:endParaRPr lang="hr-HR"/>
        </a:p>
      </dgm:t>
    </dgm:pt>
    <dgm:pt modelId="{2BA3491E-BAE4-43A6-84F7-6F3B9453065F}" type="sibTrans" cxnId="{8385FFA4-19BE-44A4-8CE1-14A9993449E6}">
      <dgm:prSet/>
      <dgm:spPr/>
      <dgm:t>
        <a:bodyPr/>
        <a:lstStyle/>
        <a:p>
          <a:endParaRPr lang="hr-HR"/>
        </a:p>
      </dgm:t>
    </dgm:pt>
    <dgm:pt modelId="{27D6BA5B-2679-4790-BC32-F10499F80052}">
      <dgm:prSet phldrT="[Tekst]"/>
      <dgm:spPr/>
      <dgm:t>
        <a:bodyPr/>
        <a:lstStyle/>
        <a:p>
          <a:endParaRPr lang="hr-HR" sz="2200" dirty="0"/>
        </a:p>
      </dgm:t>
    </dgm:pt>
    <dgm:pt modelId="{C7048E9C-2324-4AAE-B0F8-A324E343DBED}" type="parTrans" cxnId="{D560344C-B0B4-4E6F-96C2-04093754DCE4}">
      <dgm:prSet/>
      <dgm:spPr/>
      <dgm:t>
        <a:bodyPr/>
        <a:lstStyle/>
        <a:p>
          <a:endParaRPr lang="hr-HR"/>
        </a:p>
      </dgm:t>
    </dgm:pt>
    <dgm:pt modelId="{A3B4800C-0C74-4F92-9028-48C6705315C0}" type="sibTrans" cxnId="{D560344C-B0B4-4E6F-96C2-04093754DCE4}">
      <dgm:prSet/>
      <dgm:spPr/>
      <dgm:t>
        <a:bodyPr/>
        <a:lstStyle/>
        <a:p>
          <a:endParaRPr lang="hr-HR"/>
        </a:p>
      </dgm:t>
    </dgm:pt>
    <dgm:pt modelId="{2F100DA9-B056-4BDA-9286-DB2554FB14C7}">
      <dgm:prSet phldrT="[Tekst]"/>
      <dgm:spPr/>
      <dgm:t>
        <a:bodyPr/>
        <a:lstStyle/>
        <a:p>
          <a:endParaRPr lang="hr-HR" sz="2200" dirty="0"/>
        </a:p>
      </dgm:t>
    </dgm:pt>
    <dgm:pt modelId="{E709B0EE-DFC6-4EED-9A89-71F50A83C870}" type="parTrans" cxnId="{49855724-BE3D-4691-94CB-254C18E0F532}">
      <dgm:prSet/>
      <dgm:spPr/>
      <dgm:t>
        <a:bodyPr/>
        <a:lstStyle/>
        <a:p>
          <a:endParaRPr lang="hr-HR"/>
        </a:p>
      </dgm:t>
    </dgm:pt>
    <dgm:pt modelId="{F4BE01D4-E49A-4E1A-931B-6409D38C14EA}" type="sibTrans" cxnId="{49855724-BE3D-4691-94CB-254C18E0F532}">
      <dgm:prSet/>
      <dgm:spPr/>
      <dgm:t>
        <a:bodyPr/>
        <a:lstStyle/>
        <a:p>
          <a:endParaRPr lang="hr-HR"/>
        </a:p>
      </dgm:t>
    </dgm:pt>
    <dgm:pt modelId="{6BC0F6DF-FF0A-4F13-AEE1-36A7E5346DAB}">
      <dgm:prSet phldrT="[Tekst]"/>
      <dgm:spPr/>
      <dgm:t>
        <a:bodyPr/>
        <a:lstStyle/>
        <a:p>
          <a:endParaRPr lang="hr-HR" b="1" u="none" dirty="0"/>
        </a:p>
      </dgm:t>
    </dgm:pt>
    <dgm:pt modelId="{924E0173-5C7C-49A2-839C-A21F186AFE49}" type="parTrans" cxnId="{18B1A7D0-D09B-4E0C-9636-3B78E0FF40D3}">
      <dgm:prSet/>
      <dgm:spPr/>
      <dgm:t>
        <a:bodyPr/>
        <a:lstStyle/>
        <a:p>
          <a:endParaRPr lang="hr-HR"/>
        </a:p>
      </dgm:t>
    </dgm:pt>
    <dgm:pt modelId="{38592F90-E398-4492-B294-00D71F4EFA31}" type="sibTrans" cxnId="{18B1A7D0-D09B-4E0C-9636-3B78E0FF40D3}">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3">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3">
        <dgm:presLayoutVars>
          <dgm:bulletEnabled val="1"/>
        </dgm:presLayoutVars>
      </dgm:prSet>
      <dgm:spPr/>
      <dgm:t>
        <a:bodyPr/>
        <a:lstStyle/>
        <a:p>
          <a:endParaRPr lang="hr-HR"/>
        </a:p>
      </dgm:t>
    </dgm:pt>
    <dgm:pt modelId="{4FAAD69C-D832-4468-9CCC-E50C117DD4B4}" type="pres">
      <dgm:prSet presAssocID="{88D159FD-0FD5-4361-8497-7D2B86F6118F}" presName="parentText" presStyleLbl="node1" presStyleIdx="1" presStyleCnt="3">
        <dgm:presLayoutVars>
          <dgm:chMax val="0"/>
          <dgm:bulletEnabled val="1"/>
        </dgm:presLayoutVars>
      </dgm:prSet>
      <dgm:spPr/>
      <dgm:t>
        <a:bodyPr/>
        <a:lstStyle/>
        <a:p>
          <a:endParaRPr lang="hr-HR"/>
        </a:p>
      </dgm:t>
    </dgm:pt>
    <dgm:pt modelId="{A49F2B91-9342-4539-94D9-8E77BAC29F2E}" type="pres">
      <dgm:prSet presAssocID="{88D159FD-0FD5-4361-8497-7D2B86F6118F}" presName="childText" presStyleLbl="revTx" presStyleIdx="1" presStyleCnt="3">
        <dgm:presLayoutVars>
          <dgm:bulletEnabled val="1"/>
        </dgm:presLayoutVars>
      </dgm:prSet>
      <dgm:spPr/>
      <dgm:t>
        <a:bodyPr/>
        <a:lstStyle/>
        <a:p>
          <a:endParaRPr lang="hr-HR"/>
        </a:p>
      </dgm:t>
    </dgm:pt>
    <dgm:pt modelId="{CCD19730-F9A1-4FA4-A696-CA4B3F737A87}" type="pres">
      <dgm:prSet presAssocID="{9AF761B2-65AA-4968-BFCA-EB6DF827A18F}" presName="parentText" presStyleLbl="node1" presStyleIdx="2" presStyleCnt="3">
        <dgm:presLayoutVars>
          <dgm:chMax val="0"/>
          <dgm:bulletEnabled val="1"/>
        </dgm:presLayoutVars>
      </dgm:prSet>
      <dgm:spPr/>
      <dgm:t>
        <a:bodyPr/>
        <a:lstStyle/>
        <a:p>
          <a:endParaRPr lang="hr-HR"/>
        </a:p>
      </dgm:t>
    </dgm:pt>
    <dgm:pt modelId="{54623331-E41E-4F6A-8F0B-55ACE55287D4}" type="pres">
      <dgm:prSet presAssocID="{9AF761B2-65AA-4968-BFCA-EB6DF827A18F}" presName="childText" presStyleLbl="revTx" presStyleIdx="2" presStyleCnt="3">
        <dgm:presLayoutVars>
          <dgm:bulletEnabled val="1"/>
        </dgm:presLayoutVars>
      </dgm:prSet>
      <dgm:spPr/>
      <dgm:t>
        <a:bodyPr/>
        <a:lstStyle/>
        <a:p>
          <a:endParaRPr lang="hr-HR"/>
        </a:p>
      </dgm:t>
    </dgm:pt>
  </dgm:ptLst>
  <dgm:cxnLst>
    <dgm:cxn modelId="{1E0AB5AF-AD7E-4A69-AFDF-144328B0E6AC}" type="presOf" srcId="{EDF226A1-CF9F-42FC-827E-84BFB2A585EE}" destId="{B36C60BC-1F77-4FFC-BD11-64791452BAC5}" srcOrd="0" destOrd="0" presId="urn:microsoft.com/office/officeart/2005/8/layout/vList2"/>
    <dgm:cxn modelId="{EAE590AA-742C-41C1-9864-4E4B4E7E3A6E}" type="presOf" srcId="{2F100DA9-B056-4BDA-9286-DB2554FB14C7}" destId="{A49F2B91-9342-4539-94D9-8E77BAC29F2E}" srcOrd="0" destOrd="1" presId="urn:microsoft.com/office/officeart/2005/8/layout/vList2"/>
    <dgm:cxn modelId="{18B1A7D0-D09B-4E0C-9636-3B78E0FF40D3}" srcId="{9AF761B2-65AA-4968-BFCA-EB6DF827A18F}" destId="{6BC0F6DF-FF0A-4F13-AEE1-36A7E5346DAB}" srcOrd="0" destOrd="0" parTransId="{924E0173-5C7C-49A2-839C-A21F186AFE49}" sibTransId="{38592F90-E398-4492-B294-00D71F4EFA31}"/>
    <dgm:cxn modelId="{CA5F4DEC-F43D-4C8A-941F-0BEA64D28634}" srcId="{B9D68AFD-D57D-4D22-8092-3F441DC6EDCC}" destId="{9AF761B2-65AA-4968-BFCA-EB6DF827A18F}" srcOrd="2" destOrd="0" parTransId="{3D50D5B5-A36E-44F1-B8C4-D423A85523A9}" sibTransId="{38F4E3F0-3154-47BD-8C57-8535943464BF}"/>
    <dgm:cxn modelId="{89A329C2-CB66-4D66-9D37-EE92040B0DC3}" type="presOf" srcId="{9AF761B2-65AA-4968-BFCA-EB6DF827A18F}" destId="{CCD19730-F9A1-4FA4-A696-CA4B3F737A87}" srcOrd="0" destOrd="0" presId="urn:microsoft.com/office/officeart/2005/8/layout/vList2"/>
    <dgm:cxn modelId="{4A2B4108-A2B0-46ED-9B1B-C12EC3DFE3FF}" type="presOf" srcId="{B9D68AFD-D57D-4D22-8092-3F441DC6EDCC}" destId="{5C9D3F02-6D7F-4B45-A2ED-8A0E01C6F055}" srcOrd="0" destOrd="0" presId="urn:microsoft.com/office/officeart/2005/8/layout/vList2"/>
    <dgm:cxn modelId="{D1FF02C8-EEF1-4714-9BEA-949235AB1966}" srcId="{B9D68AFD-D57D-4D22-8092-3F441DC6EDCC}" destId="{88D159FD-0FD5-4361-8497-7D2B86F6118F}" srcOrd="1" destOrd="0" parTransId="{2AC62B43-B81A-4F86-ABC0-C3A407330E21}" sibTransId="{475F8EB5-C99E-41A6-84B8-61490CF0C886}"/>
    <dgm:cxn modelId="{6035DFF7-499F-434E-86A5-80971BD964B8}" type="presOf" srcId="{27D6BA5B-2679-4790-BC32-F10499F80052}" destId="{B36C60BC-1F77-4FFC-BD11-64791452BAC5}" srcOrd="0" destOrd="1" presId="urn:microsoft.com/office/officeart/2005/8/layout/vList2"/>
    <dgm:cxn modelId="{AF7F8339-1DBD-49CC-AD5C-CB3F107BA603}" type="presOf" srcId="{88D159FD-0FD5-4361-8497-7D2B86F6118F}" destId="{4FAAD69C-D832-4468-9CCC-E50C117DD4B4}" srcOrd="0" destOrd="0" presId="urn:microsoft.com/office/officeart/2005/8/layout/vList2"/>
    <dgm:cxn modelId="{49855724-BE3D-4691-94CB-254C18E0F532}" srcId="{88D159FD-0FD5-4361-8497-7D2B86F6118F}" destId="{2F100DA9-B056-4BDA-9286-DB2554FB14C7}" srcOrd="1" destOrd="0" parTransId="{E709B0EE-DFC6-4EED-9A89-71F50A83C870}" sibTransId="{F4BE01D4-E49A-4E1A-931B-6409D38C14EA}"/>
    <dgm:cxn modelId="{D4D626FD-00C3-4605-A10F-58F6A8D9D54D}" type="presOf" srcId="{F93D9A1F-C412-4AFA-AF6A-018BDA7E39FF}" destId="{DDCC4D92-1B72-4499-8F8C-FF70D883F6E5}" srcOrd="0" destOrd="0" presId="urn:microsoft.com/office/officeart/2005/8/layout/vList2"/>
    <dgm:cxn modelId="{D560344C-B0B4-4E6F-96C2-04093754DCE4}" srcId="{F93D9A1F-C412-4AFA-AF6A-018BDA7E39FF}" destId="{27D6BA5B-2679-4790-BC32-F10499F80052}" srcOrd="1" destOrd="0" parTransId="{C7048E9C-2324-4AAE-B0F8-A324E343DBED}" sibTransId="{A3B4800C-0C74-4F92-9028-48C6705315C0}"/>
    <dgm:cxn modelId="{174CE394-0913-4EF8-BB94-336ACE261644}" type="presOf" srcId="{C210E8B4-BD8E-4F5A-8817-6190DA1836F3}" destId="{A49F2B91-9342-4539-94D9-8E77BAC29F2E}" srcOrd="0" destOrd="0" presId="urn:microsoft.com/office/officeart/2005/8/layout/vList2"/>
    <dgm:cxn modelId="{67D02663-75D1-414E-BCF1-6238F21CDCE4}" type="presOf" srcId="{6BC0F6DF-FF0A-4F13-AEE1-36A7E5346DAB}" destId="{54623331-E41E-4F6A-8F0B-55ACE55287D4}" srcOrd="0" destOrd="0" presId="urn:microsoft.com/office/officeart/2005/8/layout/vList2"/>
    <dgm:cxn modelId="{23FFC7A8-BF72-4CB3-A98A-BC2BC8FF6576}" srcId="{B9D68AFD-D57D-4D22-8092-3F441DC6EDCC}" destId="{F93D9A1F-C412-4AFA-AF6A-018BDA7E39FF}" srcOrd="0" destOrd="0" parTransId="{D9C79363-CDFF-4384-AAC2-27E6CC86205D}" sibTransId="{C6E1177F-FC36-4DB2-B25C-9D12BD07EC0D}"/>
    <dgm:cxn modelId="{686176CB-A801-46F8-8BE2-F4AEDB944842}" srcId="{88D159FD-0FD5-4361-8497-7D2B86F6118F}" destId="{C210E8B4-BD8E-4F5A-8817-6190DA1836F3}" srcOrd="0" destOrd="0" parTransId="{119B4192-8B68-4C24-896D-BAD913CE31C8}" sibTransId="{463B887F-1258-4B57-891F-D35EEE2C33AD}"/>
    <dgm:cxn modelId="{8385FFA4-19BE-44A4-8CE1-14A9993449E6}" srcId="{F93D9A1F-C412-4AFA-AF6A-018BDA7E39FF}" destId="{EDF226A1-CF9F-42FC-827E-84BFB2A585EE}" srcOrd="0" destOrd="0" parTransId="{C5EA8C82-8FF4-4DE8-A84F-F7E1440F981C}" sibTransId="{2BA3491E-BAE4-43A6-84F7-6F3B9453065F}"/>
    <dgm:cxn modelId="{E68C890C-D05C-4647-ABCF-93FA966EEA66}" type="presParOf" srcId="{5C9D3F02-6D7F-4B45-A2ED-8A0E01C6F055}" destId="{DDCC4D92-1B72-4499-8F8C-FF70D883F6E5}" srcOrd="0" destOrd="0" presId="urn:microsoft.com/office/officeart/2005/8/layout/vList2"/>
    <dgm:cxn modelId="{8B34AC09-C347-44AA-B1EB-5BB276C73314}" type="presParOf" srcId="{5C9D3F02-6D7F-4B45-A2ED-8A0E01C6F055}" destId="{B36C60BC-1F77-4FFC-BD11-64791452BAC5}" srcOrd="1" destOrd="0" presId="urn:microsoft.com/office/officeart/2005/8/layout/vList2"/>
    <dgm:cxn modelId="{E635908A-1606-4188-9010-EE9A619E15DC}" type="presParOf" srcId="{5C9D3F02-6D7F-4B45-A2ED-8A0E01C6F055}" destId="{4FAAD69C-D832-4468-9CCC-E50C117DD4B4}" srcOrd="2" destOrd="0" presId="urn:microsoft.com/office/officeart/2005/8/layout/vList2"/>
    <dgm:cxn modelId="{4664C192-448D-4B1C-B5E1-7AB148D4DD6C}" type="presParOf" srcId="{5C9D3F02-6D7F-4B45-A2ED-8A0E01C6F055}" destId="{A49F2B91-9342-4539-94D9-8E77BAC29F2E}" srcOrd="3" destOrd="0" presId="urn:microsoft.com/office/officeart/2005/8/layout/vList2"/>
    <dgm:cxn modelId="{119C1856-3646-48CA-BE2A-45A0207FDE26}" type="presParOf" srcId="{5C9D3F02-6D7F-4B45-A2ED-8A0E01C6F055}" destId="{CCD19730-F9A1-4FA4-A696-CA4B3F737A87}" srcOrd="4" destOrd="0" presId="urn:microsoft.com/office/officeart/2005/8/layout/vList2"/>
    <dgm:cxn modelId="{7D323CDF-1530-4A79-8FFB-0766F5887B2E}" type="presParOf" srcId="{5C9D3F02-6D7F-4B45-A2ED-8A0E01C6F055}" destId="{54623331-E41E-4F6A-8F0B-55ACE55287D4}"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dgm:spPr/>
      <dgm:t>
        <a:bodyPr/>
        <a:lstStyle/>
        <a:p>
          <a:r>
            <a:rPr lang="hr-HR" b="1" dirty="0" smtClean="0">
              <a:solidFill>
                <a:schemeClr val="dk1"/>
              </a:solidFill>
            </a:rPr>
            <a:t>Referiranje na druge</a:t>
          </a:r>
          <a:endParaRPr lang="hr-HR" b="1" u="none" dirty="0"/>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88D159FD-0FD5-4361-8497-7D2B86F6118F}">
      <dgm:prSet phldrT="[Tekst]"/>
      <dgm:spPr/>
      <dgm:t>
        <a:bodyPr/>
        <a:lstStyle/>
        <a:p>
          <a:r>
            <a:rPr lang="hr-HR" b="1" dirty="0" smtClean="0">
              <a:solidFill>
                <a:schemeClr val="dk1"/>
              </a:solidFill>
            </a:rPr>
            <a:t>Korištenje tablice za prikupljanje dokaza</a:t>
          </a:r>
          <a:endParaRPr lang="hr-HR" b="1" u="none" dirty="0"/>
        </a:p>
      </dgm:t>
    </dgm:pt>
    <dgm:pt modelId="{2AC62B43-B81A-4F86-ABC0-C3A407330E21}" type="parTrans" cxnId="{D1FF02C8-EEF1-4714-9BEA-949235AB1966}">
      <dgm:prSet/>
      <dgm:spPr/>
      <dgm:t>
        <a:bodyPr/>
        <a:lstStyle/>
        <a:p>
          <a:endParaRPr lang="hr-HR"/>
        </a:p>
      </dgm:t>
    </dgm:pt>
    <dgm:pt modelId="{475F8EB5-C99E-41A6-84B8-61490CF0C886}" type="sibTrans" cxnId="{D1FF02C8-EEF1-4714-9BEA-949235AB1966}">
      <dgm:prSet/>
      <dgm:spPr/>
      <dgm:t>
        <a:bodyPr/>
        <a:lstStyle/>
        <a:p>
          <a:endParaRPr lang="hr-HR"/>
        </a:p>
      </dgm:t>
    </dgm:pt>
    <dgm:pt modelId="{C210E8B4-BD8E-4F5A-8817-6190DA1836F3}">
      <dgm:prSet phldrT="[Tekst]"/>
      <dgm:spPr/>
      <dgm:t>
        <a:bodyPr/>
        <a:lstStyle/>
        <a:p>
          <a:endParaRPr lang="hr-HR" dirty="0">
            <a:solidFill>
              <a:schemeClr val="accent5">
                <a:lumMod val="75000"/>
              </a:schemeClr>
            </a:solidFill>
          </a:endParaRPr>
        </a:p>
      </dgm:t>
    </dgm:pt>
    <dgm:pt modelId="{119B4192-8B68-4C24-896D-BAD913CE31C8}" type="parTrans" cxnId="{686176CB-A801-46F8-8BE2-F4AEDB944842}">
      <dgm:prSet/>
      <dgm:spPr/>
      <dgm:t>
        <a:bodyPr/>
        <a:lstStyle/>
        <a:p>
          <a:endParaRPr lang="hr-HR"/>
        </a:p>
      </dgm:t>
    </dgm:pt>
    <dgm:pt modelId="{463B887F-1258-4B57-891F-D35EEE2C33AD}" type="sibTrans" cxnId="{686176CB-A801-46F8-8BE2-F4AEDB944842}">
      <dgm:prSet/>
      <dgm:spPr/>
      <dgm:t>
        <a:bodyPr/>
        <a:lstStyle/>
        <a:p>
          <a:endParaRPr lang="hr-HR"/>
        </a:p>
      </dgm:t>
    </dgm:pt>
    <dgm:pt modelId="{EDF226A1-CF9F-42FC-827E-84BFB2A585EE}">
      <dgm:prSet phldrT="[Tekst]" custT="1"/>
      <dgm:spPr/>
      <dgm:t>
        <a:bodyPr/>
        <a:lstStyle/>
        <a:p>
          <a:r>
            <a:rPr lang="hr-HR" sz="2400" i="1" dirty="0" smtClean="0">
              <a:solidFill>
                <a:schemeClr val="accent5">
                  <a:lumMod val="75000"/>
                </a:schemeClr>
              </a:solidFill>
            </a:rPr>
            <a:t>Što</a:t>
          </a:r>
          <a:r>
            <a:rPr lang="hr-HR" sz="2400" i="1" baseline="0" dirty="0" smtClean="0">
              <a:solidFill>
                <a:schemeClr val="accent5">
                  <a:lumMod val="75000"/>
                </a:schemeClr>
              </a:solidFill>
            </a:rPr>
            <a:t> bi [osoba kojoj klijent vjeruje] rekao/la da ste ovog tjedna napravili, a da ide u prilog tome da ste sposobni?</a:t>
          </a:r>
          <a:endParaRPr lang="hr-HR" sz="2400" i="1" dirty="0">
            <a:solidFill>
              <a:schemeClr val="accent5">
                <a:lumMod val="75000"/>
              </a:schemeClr>
            </a:solidFill>
          </a:endParaRPr>
        </a:p>
      </dgm:t>
    </dgm:pt>
    <dgm:pt modelId="{C5EA8C82-8FF4-4DE8-A84F-F7E1440F981C}" type="parTrans" cxnId="{8385FFA4-19BE-44A4-8CE1-14A9993449E6}">
      <dgm:prSet/>
      <dgm:spPr/>
      <dgm:t>
        <a:bodyPr/>
        <a:lstStyle/>
        <a:p>
          <a:endParaRPr lang="hr-HR"/>
        </a:p>
      </dgm:t>
    </dgm:pt>
    <dgm:pt modelId="{2BA3491E-BAE4-43A6-84F7-6F3B9453065F}" type="sibTrans" cxnId="{8385FFA4-19BE-44A4-8CE1-14A9993449E6}">
      <dgm:prSet/>
      <dgm:spPr/>
      <dgm:t>
        <a:bodyPr/>
        <a:lstStyle/>
        <a:p>
          <a:endParaRPr lang="hr-HR"/>
        </a:p>
      </dgm:t>
    </dgm:pt>
    <dgm:pt modelId="{2F100DA9-B056-4BDA-9286-DB2554FB14C7}">
      <dgm:prSet phldrT="[Tekst]"/>
      <dgm:spPr/>
      <dgm:t>
        <a:bodyPr/>
        <a:lstStyle/>
        <a:p>
          <a:endParaRPr lang="hr-HR" dirty="0"/>
        </a:p>
      </dgm:t>
    </dgm:pt>
    <dgm:pt modelId="{E709B0EE-DFC6-4EED-9A89-71F50A83C870}" type="parTrans" cxnId="{49855724-BE3D-4691-94CB-254C18E0F532}">
      <dgm:prSet/>
      <dgm:spPr/>
      <dgm:t>
        <a:bodyPr/>
        <a:lstStyle/>
        <a:p>
          <a:endParaRPr lang="hr-HR"/>
        </a:p>
      </dgm:t>
    </dgm:pt>
    <dgm:pt modelId="{F4BE01D4-E49A-4E1A-931B-6409D38C14EA}" type="sibTrans" cxnId="{49855724-BE3D-4691-94CB-254C18E0F532}">
      <dgm:prSet/>
      <dgm:spPr/>
      <dgm:t>
        <a:bodyPr/>
        <a:lstStyle/>
        <a:p>
          <a:endParaRPr lang="hr-HR"/>
        </a:p>
      </dgm:t>
    </dgm:pt>
    <dgm:pt modelId="{3F794321-67CA-4201-B256-4014F04A94A3}">
      <dgm:prSet phldrT="[Tekst]"/>
      <dgm:spPr/>
      <dgm:t>
        <a:bodyPr/>
        <a:lstStyle/>
        <a:p>
          <a:endParaRPr lang="hr-HR" dirty="0">
            <a:solidFill>
              <a:schemeClr val="accent5">
                <a:lumMod val="75000"/>
              </a:schemeClr>
            </a:solidFill>
          </a:endParaRPr>
        </a:p>
      </dgm:t>
    </dgm:pt>
    <dgm:pt modelId="{5F788E12-AB24-4DFE-B06A-5DE52F150439}" type="parTrans" cxnId="{8CE0D8D8-C161-4ABD-ADD4-AC2F621E6437}">
      <dgm:prSet/>
      <dgm:spPr/>
      <dgm:t>
        <a:bodyPr/>
        <a:lstStyle/>
        <a:p>
          <a:endParaRPr lang="hr-HR"/>
        </a:p>
      </dgm:t>
    </dgm:pt>
    <dgm:pt modelId="{E6BA686A-B005-44FC-AE89-46FBEA4D5BB5}" type="sibTrans" cxnId="{8CE0D8D8-C161-4ABD-ADD4-AC2F621E6437}">
      <dgm:prSet/>
      <dgm:spPr/>
      <dgm:t>
        <a:bodyPr/>
        <a:lstStyle/>
        <a:p>
          <a:endParaRPr lang="hr-HR"/>
        </a:p>
      </dgm:t>
    </dgm:pt>
    <dgm:pt modelId="{8ECD9007-9E89-4D26-AF55-FAC68820421D}">
      <dgm:prSet phldrT="[Tekst]"/>
      <dgm:spPr/>
      <dgm:t>
        <a:bodyPr/>
        <a:lstStyle/>
        <a:p>
          <a:endParaRPr lang="hr-HR" dirty="0">
            <a:solidFill>
              <a:schemeClr val="accent5">
                <a:lumMod val="75000"/>
              </a:schemeClr>
            </a:solidFill>
          </a:endParaRPr>
        </a:p>
      </dgm:t>
    </dgm:pt>
    <dgm:pt modelId="{52518451-C321-4996-AA9E-76ADE0DC79EF}" type="parTrans" cxnId="{3385C204-E6A3-4425-84EB-4B63E8865982}">
      <dgm:prSet/>
      <dgm:spPr/>
      <dgm:t>
        <a:bodyPr/>
        <a:lstStyle/>
        <a:p>
          <a:endParaRPr lang="hr-HR"/>
        </a:p>
      </dgm:t>
    </dgm:pt>
    <dgm:pt modelId="{9993F11D-A199-4646-9EF4-5229F3C4E078}" type="sibTrans" cxnId="{3385C204-E6A3-4425-84EB-4B63E8865982}">
      <dgm:prSet/>
      <dgm:spPr/>
      <dgm:t>
        <a:bodyPr/>
        <a:lstStyle/>
        <a:p>
          <a:endParaRPr lang="hr-HR"/>
        </a:p>
      </dgm:t>
    </dgm:pt>
    <dgm:pt modelId="{C4C125CD-6198-485F-AA0E-001B78836BF3}">
      <dgm:prSet phldrT="[Tekst]" custT="1"/>
      <dgm:spPr/>
      <dgm:t>
        <a:bodyPr/>
        <a:lstStyle/>
        <a:p>
          <a:r>
            <a:rPr lang="hr-HR" sz="2400" i="1" dirty="0" smtClean="0">
              <a:solidFill>
                <a:schemeClr val="accent5">
                  <a:lumMod val="75000"/>
                </a:schemeClr>
              </a:solidFill>
            </a:rPr>
            <a:t>Koga vidite kao generalno sposobnu osobu? Što dokazuje to da je ona sposobna? Jeste li vi ovoga tjedna napravili nešto od takvih stvari?</a:t>
          </a:r>
          <a:endParaRPr lang="hr-HR" sz="2400" i="1" dirty="0">
            <a:solidFill>
              <a:schemeClr val="accent5">
                <a:lumMod val="75000"/>
              </a:schemeClr>
            </a:solidFill>
          </a:endParaRPr>
        </a:p>
      </dgm:t>
    </dgm:pt>
    <dgm:pt modelId="{CFA903F4-DFED-4E78-8858-AC089CF7BF26}" type="parTrans" cxnId="{C0869349-C9F4-4822-BF73-A0E365DE0E64}">
      <dgm:prSet/>
      <dgm:spPr/>
      <dgm:t>
        <a:bodyPr/>
        <a:lstStyle/>
        <a:p>
          <a:endParaRPr lang="hr-HR"/>
        </a:p>
      </dgm:t>
    </dgm:pt>
    <dgm:pt modelId="{B14BFCB1-9ABF-4F4A-8E98-DEF9338836D7}" type="sibTrans" cxnId="{C0869349-C9F4-4822-BF73-A0E365DE0E64}">
      <dgm:prSet/>
      <dgm:spPr/>
      <dgm:t>
        <a:bodyPr/>
        <a:lstStyle/>
        <a:p>
          <a:endParaRPr lang="hr-HR"/>
        </a:p>
      </dgm:t>
    </dgm:pt>
    <dgm:pt modelId="{FC9DF251-49EA-438F-A0A8-1C3BDF295617}">
      <dgm:prSet phldrT="[Tekst]"/>
      <dgm:spPr/>
      <dgm:t>
        <a:bodyPr/>
        <a:lstStyle/>
        <a:p>
          <a:endParaRPr lang="hr-HR" sz="2200" dirty="0"/>
        </a:p>
      </dgm:t>
    </dgm:pt>
    <dgm:pt modelId="{D9DA4782-52EB-4E01-A6DD-F62F065ED7B2}" type="parTrans" cxnId="{A068C341-037B-4720-AA30-0241D53F2707}">
      <dgm:prSet/>
      <dgm:spPr/>
    </dgm:pt>
    <dgm:pt modelId="{D92E19D0-F535-483E-90B5-E4D860C7553F}" type="sibTrans" cxnId="{A068C341-037B-4720-AA30-0241D53F2707}">
      <dgm:prSet/>
      <dgm:spPr/>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2">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2">
        <dgm:presLayoutVars>
          <dgm:bulletEnabled val="1"/>
        </dgm:presLayoutVars>
      </dgm:prSet>
      <dgm:spPr/>
      <dgm:t>
        <a:bodyPr/>
        <a:lstStyle/>
        <a:p>
          <a:endParaRPr lang="hr-HR"/>
        </a:p>
      </dgm:t>
    </dgm:pt>
    <dgm:pt modelId="{4FAAD69C-D832-4468-9CCC-E50C117DD4B4}" type="pres">
      <dgm:prSet presAssocID="{88D159FD-0FD5-4361-8497-7D2B86F6118F}" presName="parentText" presStyleLbl="node1" presStyleIdx="1" presStyleCnt="2">
        <dgm:presLayoutVars>
          <dgm:chMax val="0"/>
          <dgm:bulletEnabled val="1"/>
        </dgm:presLayoutVars>
      </dgm:prSet>
      <dgm:spPr/>
      <dgm:t>
        <a:bodyPr/>
        <a:lstStyle/>
        <a:p>
          <a:endParaRPr lang="hr-HR"/>
        </a:p>
      </dgm:t>
    </dgm:pt>
    <dgm:pt modelId="{A49F2B91-9342-4539-94D9-8E77BAC29F2E}" type="pres">
      <dgm:prSet presAssocID="{88D159FD-0FD5-4361-8497-7D2B86F6118F}" presName="childText" presStyleLbl="revTx" presStyleIdx="1" presStyleCnt="2">
        <dgm:presLayoutVars>
          <dgm:bulletEnabled val="1"/>
        </dgm:presLayoutVars>
      </dgm:prSet>
      <dgm:spPr/>
      <dgm:t>
        <a:bodyPr/>
        <a:lstStyle/>
        <a:p>
          <a:endParaRPr lang="hr-HR"/>
        </a:p>
      </dgm:t>
    </dgm:pt>
  </dgm:ptLst>
  <dgm:cxnLst>
    <dgm:cxn modelId="{1E0AB5AF-AD7E-4A69-AFDF-144328B0E6AC}" type="presOf" srcId="{EDF226A1-CF9F-42FC-827E-84BFB2A585EE}" destId="{B36C60BC-1F77-4FFC-BD11-64791452BAC5}" srcOrd="0" destOrd="0" presId="urn:microsoft.com/office/officeart/2005/8/layout/vList2"/>
    <dgm:cxn modelId="{A31D84A3-C6F4-4436-B0DD-8DBFCD9779E6}" type="presOf" srcId="{3F794321-67CA-4201-B256-4014F04A94A3}" destId="{A49F2B91-9342-4539-94D9-8E77BAC29F2E}" srcOrd="0" destOrd="1" presId="urn:microsoft.com/office/officeart/2005/8/layout/vList2"/>
    <dgm:cxn modelId="{EAE590AA-742C-41C1-9864-4E4B4E7E3A6E}" type="presOf" srcId="{2F100DA9-B056-4BDA-9286-DB2554FB14C7}" destId="{A49F2B91-9342-4539-94D9-8E77BAC29F2E}" srcOrd="0" destOrd="3" presId="urn:microsoft.com/office/officeart/2005/8/layout/vList2"/>
    <dgm:cxn modelId="{A068C341-037B-4720-AA30-0241D53F2707}" srcId="{F93D9A1F-C412-4AFA-AF6A-018BDA7E39FF}" destId="{FC9DF251-49EA-438F-A0A8-1C3BDF295617}" srcOrd="2" destOrd="0" parTransId="{D9DA4782-52EB-4E01-A6DD-F62F065ED7B2}" sibTransId="{D92E19D0-F535-483E-90B5-E4D860C7553F}"/>
    <dgm:cxn modelId="{4A2B4108-A2B0-46ED-9B1B-C12EC3DFE3FF}" type="presOf" srcId="{B9D68AFD-D57D-4D22-8092-3F441DC6EDCC}" destId="{5C9D3F02-6D7F-4B45-A2ED-8A0E01C6F055}" srcOrd="0" destOrd="0" presId="urn:microsoft.com/office/officeart/2005/8/layout/vList2"/>
    <dgm:cxn modelId="{D1FF02C8-EEF1-4714-9BEA-949235AB1966}" srcId="{B9D68AFD-D57D-4D22-8092-3F441DC6EDCC}" destId="{88D159FD-0FD5-4361-8497-7D2B86F6118F}" srcOrd="1" destOrd="0" parTransId="{2AC62B43-B81A-4F86-ABC0-C3A407330E21}" sibTransId="{475F8EB5-C99E-41A6-84B8-61490CF0C886}"/>
    <dgm:cxn modelId="{AF7F8339-1DBD-49CC-AD5C-CB3F107BA603}" type="presOf" srcId="{88D159FD-0FD5-4361-8497-7D2B86F6118F}" destId="{4FAAD69C-D832-4468-9CCC-E50C117DD4B4}" srcOrd="0" destOrd="0" presId="urn:microsoft.com/office/officeart/2005/8/layout/vList2"/>
    <dgm:cxn modelId="{5283EC99-AC36-40A2-AD35-99DCB84F0BE3}" type="presOf" srcId="{C4C125CD-6198-485F-AA0E-001B78836BF3}" destId="{B36C60BC-1F77-4FFC-BD11-64791452BAC5}" srcOrd="0" destOrd="1" presId="urn:microsoft.com/office/officeart/2005/8/layout/vList2"/>
    <dgm:cxn modelId="{49855724-BE3D-4691-94CB-254C18E0F532}" srcId="{88D159FD-0FD5-4361-8497-7D2B86F6118F}" destId="{2F100DA9-B056-4BDA-9286-DB2554FB14C7}" srcOrd="3" destOrd="0" parTransId="{E709B0EE-DFC6-4EED-9A89-71F50A83C870}" sibTransId="{F4BE01D4-E49A-4E1A-931B-6409D38C14EA}"/>
    <dgm:cxn modelId="{D4D626FD-00C3-4605-A10F-58F6A8D9D54D}" type="presOf" srcId="{F93D9A1F-C412-4AFA-AF6A-018BDA7E39FF}" destId="{DDCC4D92-1B72-4499-8F8C-FF70D883F6E5}" srcOrd="0" destOrd="0" presId="urn:microsoft.com/office/officeart/2005/8/layout/vList2"/>
    <dgm:cxn modelId="{C0869349-C9F4-4822-BF73-A0E365DE0E64}" srcId="{F93D9A1F-C412-4AFA-AF6A-018BDA7E39FF}" destId="{C4C125CD-6198-485F-AA0E-001B78836BF3}" srcOrd="1" destOrd="0" parTransId="{CFA903F4-DFED-4E78-8858-AC089CF7BF26}" sibTransId="{B14BFCB1-9ABF-4F4A-8E98-DEF9338836D7}"/>
    <dgm:cxn modelId="{95E0301F-2747-48A1-BFFD-DE4BD1963850}" type="presOf" srcId="{8ECD9007-9E89-4D26-AF55-FAC68820421D}" destId="{A49F2B91-9342-4539-94D9-8E77BAC29F2E}" srcOrd="0" destOrd="2" presId="urn:microsoft.com/office/officeart/2005/8/layout/vList2"/>
    <dgm:cxn modelId="{174CE394-0913-4EF8-BB94-336ACE261644}" type="presOf" srcId="{C210E8B4-BD8E-4F5A-8817-6190DA1836F3}" destId="{A49F2B91-9342-4539-94D9-8E77BAC29F2E}" srcOrd="0" destOrd="0" presId="urn:microsoft.com/office/officeart/2005/8/layout/vList2"/>
    <dgm:cxn modelId="{8CE0D8D8-C161-4ABD-ADD4-AC2F621E6437}" srcId="{88D159FD-0FD5-4361-8497-7D2B86F6118F}" destId="{3F794321-67CA-4201-B256-4014F04A94A3}" srcOrd="1" destOrd="0" parTransId="{5F788E12-AB24-4DFE-B06A-5DE52F150439}" sibTransId="{E6BA686A-B005-44FC-AE89-46FBEA4D5BB5}"/>
    <dgm:cxn modelId="{23FFC7A8-BF72-4CB3-A98A-BC2BC8FF6576}" srcId="{B9D68AFD-D57D-4D22-8092-3F441DC6EDCC}" destId="{F93D9A1F-C412-4AFA-AF6A-018BDA7E39FF}" srcOrd="0" destOrd="0" parTransId="{D9C79363-CDFF-4384-AAC2-27E6CC86205D}" sibTransId="{C6E1177F-FC36-4DB2-B25C-9D12BD07EC0D}"/>
    <dgm:cxn modelId="{76B912C0-C3EB-4D9A-AD61-86F274FAC5F5}" type="presOf" srcId="{FC9DF251-49EA-438F-A0A8-1C3BDF295617}" destId="{B36C60BC-1F77-4FFC-BD11-64791452BAC5}" srcOrd="0" destOrd="2" presId="urn:microsoft.com/office/officeart/2005/8/layout/vList2"/>
    <dgm:cxn modelId="{686176CB-A801-46F8-8BE2-F4AEDB944842}" srcId="{88D159FD-0FD5-4361-8497-7D2B86F6118F}" destId="{C210E8B4-BD8E-4F5A-8817-6190DA1836F3}" srcOrd="0" destOrd="0" parTransId="{119B4192-8B68-4C24-896D-BAD913CE31C8}" sibTransId="{463B887F-1258-4B57-891F-D35EEE2C33AD}"/>
    <dgm:cxn modelId="{3385C204-E6A3-4425-84EB-4B63E8865982}" srcId="{88D159FD-0FD5-4361-8497-7D2B86F6118F}" destId="{8ECD9007-9E89-4D26-AF55-FAC68820421D}" srcOrd="2" destOrd="0" parTransId="{52518451-C321-4996-AA9E-76ADE0DC79EF}" sibTransId="{9993F11D-A199-4646-9EF4-5229F3C4E078}"/>
    <dgm:cxn modelId="{8385FFA4-19BE-44A4-8CE1-14A9993449E6}" srcId="{F93D9A1F-C412-4AFA-AF6A-018BDA7E39FF}" destId="{EDF226A1-CF9F-42FC-827E-84BFB2A585EE}" srcOrd="0" destOrd="0" parTransId="{C5EA8C82-8FF4-4DE8-A84F-F7E1440F981C}" sibTransId="{2BA3491E-BAE4-43A6-84F7-6F3B9453065F}"/>
    <dgm:cxn modelId="{E68C890C-D05C-4647-ABCF-93FA966EEA66}" type="presParOf" srcId="{5C9D3F02-6D7F-4B45-A2ED-8A0E01C6F055}" destId="{DDCC4D92-1B72-4499-8F8C-FF70D883F6E5}" srcOrd="0" destOrd="0" presId="urn:microsoft.com/office/officeart/2005/8/layout/vList2"/>
    <dgm:cxn modelId="{8B34AC09-C347-44AA-B1EB-5BB276C73314}" type="presParOf" srcId="{5C9D3F02-6D7F-4B45-A2ED-8A0E01C6F055}" destId="{B36C60BC-1F77-4FFC-BD11-64791452BAC5}" srcOrd="1" destOrd="0" presId="urn:microsoft.com/office/officeart/2005/8/layout/vList2"/>
    <dgm:cxn modelId="{E635908A-1606-4188-9010-EE9A619E15DC}" type="presParOf" srcId="{5C9D3F02-6D7F-4B45-A2ED-8A0E01C6F055}" destId="{4FAAD69C-D832-4468-9CCC-E50C117DD4B4}" srcOrd="2" destOrd="0" presId="urn:microsoft.com/office/officeart/2005/8/layout/vList2"/>
    <dgm:cxn modelId="{4664C192-448D-4B1C-B5E1-7AB148D4DD6C}" type="presParOf" srcId="{5C9D3F02-6D7F-4B45-A2ED-8A0E01C6F055}" destId="{A49F2B91-9342-4539-94D9-8E77BAC29F2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custT="1"/>
      <dgm:spPr/>
      <dgm:t>
        <a:bodyPr/>
        <a:lstStyle/>
        <a:p>
          <a:r>
            <a:rPr lang="hr-HR" sz="2800" b="1" dirty="0" smtClean="0">
              <a:solidFill>
                <a:schemeClr val="dk1"/>
              </a:solidFill>
              <a:latin typeface="+mn-lt"/>
              <a:ea typeface="+mn-ea"/>
              <a:cs typeface="+mn-cs"/>
            </a:rPr>
            <a:t>Zamišljanje trenutnih i prošlih iskustava</a:t>
          </a:r>
          <a:endParaRPr lang="hr-HR" sz="2800" b="1" u="none" dirty="0"/>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88D159FD-0FD5-4361-8497-7D2B86F6118F}">
      <dgm:prSet phldrT="[Tekst]" custT="1"/>
      <dgm:spPr/>
      <dgm:t>
        <a:bodyPr/>
        <a:lstStyle/>
        <a:p>
          <a:r>
            <a:rPr lang="hr-HR" sz="2800" b="1" dirty="0" smtClean="0">
              <a:solidFill>
                <a:schemeClr val="dk1"/>
              </a:solidFill>
              <a:latin typeface="+mn-lt"/>
              <a:ea typeface="+mn-ea"/>
              <a:cs typeface="+mn-cs"/>
            </a:rPr>
            <a:t>Ponašanje </a:t>
          </a:r>
          <a:r>
            <a:rPr lang="hr-HR" sz="2800" b="1" dirty="0" smtClean="0">
              <a:solidFill>
                <a:schemeClr val="dk1"/>
              </a:solidFill>
              <a:latin typeface="+mn-lt"/>
              <a:ea typeface="+mn-ea"/>
              <a:cs typeface="+mn-cs"/>
            </a:rPr>
            <a:t>„kao da” </a:t>
          </a:r>
          <a:endParaRPr lang="hr-HR" sz="2800" b="1" u="none" dirty="0"/>
        </a:p>
      </dgm:t>
    </dgm:pt>
    <dgm:pt modelId="{2AC62B43-B81A-4F86-ABC0-C3A407330E21}" type="parTrans" cxnId="{D1FF02C8-EEF1-4714-9BEA-949235AB1966}">
      <dgm:prSet/>
      <dgm:spPr/>
      <dgm:t>
        <a:bodyPr/>
        <a:lstStyle/>
        <a:p>
          <a:endParaRPr lang="hr-HR"/>
        </a:p>
      </dgm:t>
    </dgm:pt>
    <dgm:pt modelId="{475F8EB5-C99E-41A6-84B8-61490CF0C886}" type="sibTrans" cxnId="{D1FF02C8-EEF1-4714-9BEA-949235AB1966}">
      <dgm:prSet/>
      <dgm:spPr/>
      <dgm:t>
        <a:bodyPr/>
        <a:lstStyle/>
        <a:p>
          <a:endParaRPr lang="hr-HR"/>
        </a:p>
      </dgm:t>
    </dgm:pt>
    <dgm:pt modelId="{C210E8B4-BD8E-4F5A-8817-6190DA1836F3}">
      <dgm:prSet phldrT="[Tekst]" custT="1"/>
      <dgm:spPr/>
      <dgm:t>
        <a:bodyPr/>
        <a:lstStyle/>
        <a:p>
          <a:r>
            <a:rPr lang="hr-HR" sz="2400" i="1" dirty="0" smtClean="0">
              <a:solidFill>
                <a:schemeClr val="accent5">
                  <a:lumMod val="75000"/>
                </a:schemeClr>
              </a:solidFill>
            </a:rPr>
            <a:t>Zamislite da odlazite na razgovor za posao koji Vas čeka i da vjerujete da ste potpuno sposobni… Kako se osjećate? O čemu razmišljate? Kakvo je Vaše držanje?</a:t>
          </a:r>
          <a:endParaRPr lang="hr-HR" sz="2400" i="1" dirty="0">
            <a:solidFill>
              <a:schemeClr val="accent5">
                <a:lumMod val="75000"/>
              </a:schemeClr>
            </a:solidFill>
          </a:endParaRPr>
        </a:p>
      </dgm:t>
    </dgm:pt>
    <dgm:pt modelId="{119B4192-8B68-4C24-896D-BAD913CE31C8}" type="parTrans" cxnId="{686176CB-A801-46F8-8BE2-F4AEDB944842}">
      <dgm:prSet/>
      <dgm:spPr/>
      <dgm:t>
        <a:bodyPr/>
        <a:lstStyle/>
        <a:p>
          <a:endParaRPr lang="hr-HR"/>
        </a:p>
      </dgm:t>
    </dgm:pt>
    <dgm:pt modelId="{463B887F-1258-4B57-891F-D35EEE2C33AD}" type="sibTrans" cxnId="{686176CB-A801-46F8-8BE2-F4AEDB944842}">
      <dgm:prSet/>
      <dgm:spPr/>
      <dgm:t>
        <a:bodyPr/>
        <a:lstStyle/>
        <a:p>
          <a:endParaRPr lang="hr-HR"/>
        </a:p>
      </dgm:t>
    </dgm:pt>
    <dgm:pt modelId="{EDF226A1-CF9F-42FC-827E-84BFB2A585EE}">
      <dgm:prSet phldrT="[Tekst]" custT="1"/>
      <dgm:spPr/>
      <dgm:t>
        <a:bodyPr/>
        <a:lstStyle/>
        <a:p>
          <a:r>
            <a:rPr lang="hr-HR" sz="2400" i="1" dirty="0" smtClean="0">
              <a:solidFill>
                <a:schemeClr val="accent5">
                  <a:lumMod val="75000"/>
                </a:schemeClr>
              </a:solidFill>
            </a:rPr>
            <a:t>Prisjetite se neke situacije iz prošlosti kada ste se osjećali zaista sposobnima. Zamislite tu situaciju, kao da se događa sada. Što vidite, što osjećate, što Vam prolazi kroz glavu?</a:t>
          </a:r>
          <a:endParaRPr lang="hr-HR" sz="2400" i="1" dirty="0">
            <a:solidFill>
              <a:schemeClr val="accent5">
                <a:lumMod val="75000"/>
              </a:schemeClr>
            </a:solidFill>
          </a:endParaRPr>
        </a:p>
      </dgm:t>
    </dgm:pt>
    <dgm:pt modelId="{C5EA8C82-8FF4-4DE8-A84F-F7E1440F981C}" type="parTrans" cxnId="{8385FFA4-19BE-44A4-8CE1-14A9993449E6}">
      <dgm:prSet/>
      <dgm:spPr/>
      <dgm:t>
        <a:bodyPr/>
        <a:lstStyle/>
        <a:p>
          <a:endParaRPr lang="hr-HR"/>
        </a:p>
      </dgm:t>
    </dgm:pt>
    <dgm:pt modelId="{2BA3491E-BAE4-43A6-84F7-6F3B9453065F}" type="sibTrans" cxnId="{8385FFA4-19BE-44A4-8CE1-14A9993449E6}">
      <dgm:prSet/>
      <dgm:spPr/>
      <dgm:t>
        <a:bodyPr/>
        <a:lstStyle/>
        <a:p>
          <a:endParaRPr lang="hr-HR"/>
        </a:p>
      </dgm:t>
    </dgm:pt>
    <dgm:pt modelId="{27D6BA5B-2679-4790-BC32-F10499F80052}">
      <dgm:prSet phldrT="[Tekst]"/>
      <dgm:spPr/>
      <dgm:t>
        <a:bodyPr/>
        <a:lstStyle/>
        <a:p>
          <a:endParaRPr lang="hr-HR" sz="2100" dirty="0"/>
        </a:p>
      </dgm:t>
    </dgm:pt>
    <dgm:pt modelId="{C7048E9C-2324-4AAE-B0F8-A324E343DBED}" type="parTrans" cxnId="{D560344C-B0B4-4E6F-96C2-04093754DCE4}">
      <dgm:prSet/>
      <dgm:spPr/>
      <dgm:t>
        <a:bodyPr/>
        <a:lstStyle/>
        <a:p>
          <a:endParaRPr lang="hr-HR"/>
        </a:p>
      </dgm:t>
    </dgm:pt>
    <dgm:pt modelId="{A3B4800C-0C74-4F92-9028-48C6705315C0}" type="sibTrans" cxnId="{D560344C-B0B4-4E6F-96C2-04093754DCE4}">
      <dgm:prSet/>
      <dgm:spPr/>
      <dgm:t>
        <a:bodyPr/>
        <a:lstStyle/>
        <a:p>
          <a:endParaRPr lang="hr-HR"/>
        </a:p>
      </dgm:t>
    </dgm:pt>
    <dgm:pt modelId="{0F656359-ACEC-468D-9144-43B72E6A5279}">
      <dgm:prSet phldrT="[Tekst]"/>
      <dgm:spPr/>
      <dgm:t>
        <a:bodyPr/>
        <a:lstStyle/>
        <a:p>
          <a:endParaRPr lang="hr-HR" sz="2100" i="1" dirty="0">
            <a:solidFill>
              <a:schemeClr val="accent5">
                <a:lumMod val="75000"/>
              </a:schemeClr>
            </a:solidFill>
          </a:endParaRPr>
        </a:p>
      </dgm:t>
    </dgm:pt>
    <dgm:pt modelId="{7CD6F699-5579-48A3-8912-1FA94DEE2DF3}" type="parTrans" cxnId="{DADD8DD5-75E3-48D4-A924-2601EF6CCEAB}">
      <dgm:prSet/>
      <dgm:spPr/>
      <dgm:t>
        <a:bodyPr/>
        <a:lstStyle/>
        <a:p>
          <a:endParaRPr lang="hr-HR"/>
        </a:p>
      </dgm:t>
    </dgm:pt>
    <dgm:pt modelId="{F82832AF-2182-4DD3-B19E-026AEECD0437}" type="sibTrans" cxnId="{DADD8DD5-75E3-48D4-A924-2601EF6CCEAB}">
      <dgm:prSet/>
      <dgm:spPr/>
      <dgm:t>
        <a:bodyPr/>
        <a:lstStyle/>
        <a:p>
          <a:endParaRPr lang="hr-HR"/>
        </a:p>
      </dgm:t>
    </dgm:pt>
    <dgm:pt modelId="{EF328900-37FA-40A8-86B9-24C01D99795D}">
      <dgm:prSet phldrT="[Tekst]"/>
      <dgm:spPr/>
      <dgm:t>
        <a:bodyPr/>
        <a:lstStyle/>
        <a:p>
          <a:endParaRPr lang="hr-HR" sz="2100" i="1" dirty="0">
            <a:solidFill>
              <a:schemeClr val="accent5">
                <a:lumMod val="75000"/>
              </a:schemeClr>
            </a:solidFill>
          </a:endParaRPr>
        </a:p>
      </dgm:t>
    </dgm:pt>
    <dgm:pt modelId="{47B22BE1-9D0B-4C13-834E-5F6339F18299}" type="parTrans" cxnId="{063787E6-D601-4C8F-A0E6-873078619FE8}">
      <dgm:prSet/>
      <dgm:spPr/>
      <dgm:t>
        <a:bodyPr/>
        <a:lstStyle/>
        <a:p>
          <a:endParaRPr lang="hr-HR"/>
        </a:p>
      </dgm:t>
    </dgm:pt>
    <dgm:pt modelId="{0D9D780F-3BD6-458E-A639-D1BF37E58FD8}" type="sibTrans" cxnId="{063787E6-D601-4C8F-A0E6-873078619FE8}">
      <dgm:prSet/>
      <dgm:spPr/>
      <dgm:t>
        <a:bodyPr/>
        <a:lstStyle/>
        <a:p>
          <a:endParaRPr lang="hr-HR"/>
        </a:p>
      </dgm:t>
    </dgm:pt>
    <dgm:pt modelId="{F01C8631-B0E0-4B85-8C02-764BCD11DBDE}">
      <dgm:prSet phldrT="[Tekst]"/>
      <dgm:spPr/>
      <dgm:t>
        <a:bodyPr/>
        <a:lstStyle/>
        <a:p>
          <a:endParaRPr lang="hr-HR" sz="2100" dirty="0"/>
        </a:p>
      </dgm:t>
    </dgm:pt>
    <dgm:pt modelId="{6CDC2018-0D55-45B6-965F-5AE3D79CD87E}" type="parTrans" cxnId="{B280EC7C-55F5-47D0-A35C-9E7BD742643A}">
      <dgm:prSet/>
      <dgm:spPr/>
      <dgm:t>
        <a:bodyPr/>
        <a:lstStyle/>
        <a:p>
          <a:endParaRPr lang="hr-HR"/>
        </a:p>
      </dgm:t>
    </dgm:pt>
    <dgm:pt modelId="{8D10881B-B852-49D9-9407-E873CEC37091}" type="sibTrans" cxnId="{B280EC7C-55F5-47D0-A35C-9E7BD742643A}">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2">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2">
        <dgm:presLayoutVars>
          <dgm:bulletEnabled val="1"/>
        </dgm:presLayoutVars>
      </dgm:prSet>
      <dgm:spPr/>
      <dgm:t>
        <a:bodyPr/>
        <a:lstStyle/>
        <a:p>
          <a:endParaRPr lang="hr-HR"/>
        </a:p>
      </dgm:t>
    </dgm:pt>
    <dgm:pt modelId="{4FAAD69C-D832-4468-9CCC-E50C117DD4B4}" type="pres">
      <dgm:prSet presAssocID="{88D159FD-0FD5-4361-8497-7D2B86F6118F}" presName="parentText" presStyleLbl="node1" presStyleIdx="1" presStyleCnt="2">
        <dgm:presLayoutVars>
          <dgm:chMax val="0"/>
          <dgm:bulletEnabled val="1"/>
        </dgm:presLayoutVars>
      </dgm:prSet>
      <dgm:spPr/>
      <dgm:t>
        <a:bodyPr/>
        <a:lstStyle/>
        <a:p>
          <a:endParaRPr lang="hr-HR"/>
        </a:p>
      </dgm:t>
    </dgm:pt>
    <dgm:pt modelId="{A49F2B91-9342-4539-94D9-8E77BAC29F2E}" type="pres">
      <dgm:prSet presAssocID="{88D159FD-0FD5-4361-8497-7D2B86F6118F}" presName="childText" presStyleLbl="revTx" presStyleIdx="1" presStyleCnt="2">
        <dgm:presLayoutVars>
          <dgm:bulletEnabled val="1"/>
        </dgm:presLayoutVars>
      </dgm:prSet>
      <dgm:spPr/>
      <dgm:t>
        <a:bodyPr/>
        <a:lstStyle/>
        <a:p>
          <a:endParaRPr lang="hr-HR"/>
        </a:p>
      </dgm:t>
    </dgm:pt>
  </dgm:ptLst>
  <dgm:cxnLst>
    <dgm:cxn modelId="{1E0AB5AF-AD7E-4A69-AFDF-144328B0E6AC}" type="presOf" srcId="{EDF226A1-CF9F-42FC-827E-84BFB2A585EE}" destId="{B36C60BC-1F77-4FFC-BD11-64791452BAC5}" srcOrd="0" destOrd="0" presId="urn:microsoft.com/office/officeart/2005/8/layout/vList2"/>
    <dgm:cxn modelId="{063787E6-D601-4C8F-A0E6-873078619FE8}" srcId="{88D159FD-0FD5-4361-8497-7D2B86F6118F}" destId="{EF328900-37FA-40A8-86B9-24C01D99795D}" srcOrd="1" destOrd="0" parTransId="{47B22BE1-9D0B-4C13-834E-5F6339F18299}" sibTransId="{0D9D780F-3BD6-458E-A639-D1BF37E58FD8}"/>
    <dgm:cxn modelId="{FAFD4F20-FAD9-4B5B-8F4C-DC4B35BDCA34}" type="presOf" srcId="{F01C8631-B0E0-4B85-8C02-764BCD11DBDE}" destId="{B36C60BC-1F77-4FFC-BD11-64791452BAC5}" srcOrd="0" destOrd="1" presId="urn:microsoft.com/office/officeart/2005/8/layout/vList2"/>
    <dgm:cxn modelId="{4A2B4108-A2B0-46ED-9B1B-C12EC3DFE3FF}" type="presOf" srcId="{B9D68AFD-D57D-4D22-8092-3F441DC6EDCC}" destId="{5C9D3F02-6D7F-4B45-A2ED-8A0E01C6F055}" srcOrd="0" destOrd="0" presId="urn:microsoft.com/office/officeart/2005/8/layout/vList2"/>
    <dgm:cxn modelId="{DADD8DD5-75E3-48D4-A924-2601EF6CCEAB}" srcId="{88D159FD-0FD5-4361-8497-7D2B86F6118F}" destId="{0F656359-ACEC-468D-9144-43B72E6A5279}" srcOrd="2" destOrd="0" parTransId="{7CD6F699-5579-48A3-8912-1FA94DEE2DF3}" sibTransId="{F82832AF-2182-4DD3-B19E-026AEECD0437}"/>
    <dgm:cxn modelId="{D1FF02C8-EEF1-4714-9BEA-949235AB1966}" srcId="{B9D68AFD-D57D-4D22-8092-3F441DC6EDCC}" destId="{88D159FD-0FD5-4361-8497-7D2B86F6118F}" srcOrd="1" destOrd="0" parTransId="{2AC62B43-B81A-4F86-ABC0-C3A407330E21}" sibTransId="{475F8EB5-C99E-41A6-84B8-61490CF0C886}"/>
    <dgm:cxn modelId="{6035DFF7-499F-434E-86A5-80971BD964B8}" type="presOf" srcId="{27D6BA5B-2679-4790-BC32-F10499F80052}" destId="{B36C60BC-1F77-4FFC-BD11-64791452BAC5}" srcOrd="0" destOrd="2" presId="urn:microsoft.com/office/officeart/2005/8/layout/vList2"/>
    <dgm:cxn modelId="{AF7F8339-1DBD-49CC-AD5C-CB3F107BA603}" type="presOf" srcId="{88D159FD-0FD5-4361-8497-7D2B86F6118F}" destId="{4FAAD69C-D832-4468-9CCC-E50C117DD4B4}" srcOrd="0" destOrd="0" presId="urn:microsoft.com/office/officeart/2005/8/layout/vList2"/>
    <dgm:cxn modelId="{D4D626FD-00C3-4605-A10F-58F6A8D9D54D}" type="presOf" srcId="{F93D9A1F-C412-4AFA-AF6A-018BDA7E39FF}" destId="{DDCC4D92-1B72-4499-8F8C-FF70D883F6E5}" srcOrd="0" destOrd="0" presId="urn:microsoft.com/office/officeart/2005/8/layout/vList2"/>
    <dgm:cxn modelId="{D560344C-B0B4-4E6F-96C2-04093754DCE4}" srcId="{F93D9A1F-C412-4AFA-AF6A-018BDA7E39FF}" destId="{27D6BA5B-2679-4790-BC32-F10499F80052}" srcOrd="2" destOrd="0" parTransId="{C7048E9C-2324-4AAE-B0F8-A324E343DBED}" sibTransId="{A3B4800C-0C74-4F92-9028-48C6705315C0}"/>
    <dgm:cxn modelId="{174CE394-0913-4EF8-BB94-336ACE261644}" type="presOf" srcId="{C210E8B4-BD8E-4F5A-8817-6190DA1836F3}" destId="{A49F2B91-9342-4539-94D9-8E77BAC29F2E}" srcOrd="0" destOrd="0" presId="urn:microsoft.com/office/officeart/2005/8/layout/vList2"/>
    <dgm:cxn modelId="{B280EC7C-55F5-47D0-A35C-9E7BD742643A}" srcId="{F93D9A1F-C412-4AFA-AF6A-018BDA7E39FF}" destId="{F01C8631-B0E0-4B85-8C02-764BCD11DBDE}" srcOrd="1" destOrd="0" parTransId="{6CDC2018-0D55-45B6-965F-5AE3D79CD87E}" sibTransId="{8D10881B-B852-49D9-9407-E873CEC37091}"/>
    <dgm:cxn modelId="{23FFC7A8-BF72-4CB3-A98A-BC2BC8FF6576}" srcId="{B9D68AFD-D57D-4D22-8092-3F441DC6EDCC}" destId="{F93D9A1F-C412-4AFA-AF6A-018BDA7E39FF}" srcOrd="0" destOrd="0" parTransId="{D9C79363-CDFF-4384-AAC2-27E6CC86205D}" sibTransId="{C6E1177F-FC36-4DB2-B25C-9D12BD07EC0D}"/>
    <dgm:cxn modelId="{275CC015-17B5-40F6-9A5B-2BE9DDDCBE54}" type="presOf" srcId="{EF328900-37FA-40A8-86B9-24C01D99795D}" destId="{A49F2B91-9342-4539-94D9-8E77BAC29F2E}" srcOrd="0" destOrd="1" presId="urn:microsoft.com/office/officeart/2005/8/layout/vList2"/>
    <dgm:cxn modelId="{686176CB-A801-46F8-8BE2-F4AEDB944842}" srcId="{88D159FD-0FD5-4361-8497-7D2B86F6118F}" destId="{C210E8B4-BD8E-4F5A-8817-6190DA1836F3}" srcOrd="0" destOrd="0" parTransId="{119B4192-8B68-4C24-896D-BAD913CE31C8}" sibTransId="{463B887F-1258-4B57-891F-D35EEE2C33AD}"/>
    <dgm:cxn modelId="{DE403372-5C8F-41E8-A247-43A6837699CE}" type="presOf" srcId="{0F656359-ACEC-468D-9144-43B72E6A5279}" destId="{A49F2B91-9342-4539-94D9-8E77BAC29F2E}" srcOrd="0" destOrd="2" presId="urn:microsoft.com/office/officeart/2005/8/layout/vList2"/>
    <dgm:cxn modelId="{8385FFA4-19BE-44A4-8CE1-14A9993449E6}" srcId="{F93D9A1F-C412-4AFA-AF6A-018BDA7E39FF}" destId="{EDF226A1-CF9F-42FC-827E-84BFB2A585EE}" srcOrd="0" destOrd="0" parTransId="{C5EA8C82-8FF4-4DE8-A84F-F7E1440F981C}" sibTransId="{2BA3491E-BAE4-43A6-84F7-6F3B9453065F}"/>
    <dgm:cxn modelId="{E68C890C-D05C-4647-ABCF-93FA966EEA66}" type="presParOf" srcId="{5C9D3F02-6D7F-4B45-A2ED-8A0E01C6F055}" destId="{DDCC4D92-1B72-4499-8F8C-FF70D883F6E5}" srcOrd="0" destOrd="0" presId="urn:microsoft.com/office/officeart/2005/8/layout/vList2"/>
    <dgm:cxn modelId="{8B34AC09-C347-44AA-B1EB-5BB276C73314}" type="presParOf" srcId="{5C9D3F02-6D7F-4B45-A2ED-8A0E01C6F055}" destId="{B36C60BC-1F77-4FFC-BD11-64791452BAC5}" srcOrd="1" destOrd="0" presId="urn:microsoft.com/office/officeart/2005/8/layout/vList2"/>
    <dgm:cxn modelId="{E635908A-1606-4188-9010-EE9A619E15DC}" type="presParOf" srcId="{5C9D3F02-6D7F-4B45-A2ED-8A0E01C6F055}" destId="{4FAAD69C-D832-4468-9CCC-E50C117DD4B4}" srcOrd="2" destOrd="0" presId="urn:microsoft.com/office/officeart/2005/8/layout/vList2"/>
    <dgm:cxn modelId="{4664C192-448D-4B1C-B5E1-7AB148D4DD6C}" type="presParOf" srcId="{5C9D3F02-6D7F-4B45-A2ED-8A0E01C6F055}" destId="{A49F2B91-9342-4539-94D9-8E77BAC29F2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dgm:spPr/>
      <dgm:t>
        <a:bodyPr/>
        <a:lstStyle/>
        <a:p>
          <a:r>
            <a:rPr lang="hr-HR" b="1" u="none" dirty="0" err="1" smtClean="0"/>
            <a:t>Sokratovski</a:t>
          </a:r>
          <a:r>
            <a:rPr lang="hr-HR" b="1" u="none" dirty="0" smtClean="0"/>
            <a:t> dijalog</a:t>
          </a:r>
          <a:endParaRPr lang="hr-HR" b="1" u="none" dirty="0"/>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88D159FD-0FD5-4361-8497-7D2B86F6118F}">
      <dgm:prSet phldrT="[Tekst]"/>
      <dgm:spPr/>
      <dgm:t>
        <a:bodyPr/>
        <a:lstStyle/>
        <a:p>
          <a:r>
            <a:rPr lang="hr-HR" b="1" u="none" dirty="0" smtClean="0"/>
            <a:t>Preoblikovanje</a:t>
          </a:r>
          <a:endParaRPr lang="hr-HR" b="1" u="none" dirty="0"/>
        </a:p>
      </dgm:t>
    </dgm:pt>
    <dgm:pt modelId="{2AC62B43-B81A-4F86-ABC0-C3A407330E21}" type="parTrans" cxnId="{D1FF02C8-EEF1-4714-9BEA-949235AB1966}">
      <dgm:prSet/>
      <dgm:spPr/>
      <dgm:t>
        <a:bodyPr/>
        <a:lstStyle/>
        <a:p>
          <a:endParaRPr lang="hr-HR"/>
        </a:p>
      </dgm:t>
    </dgm:pt>
    <dgm:pt modelId="{475F8EB5-C99E-41A6-84B8-61490CF0C886}" type="sibTrans" cxnId="{D1FF02C8-EEF1-4714-9BEA-949235AB1966}">
      <dgm:prSet/>
      <dgm:spPr/>
      <dgm:t>
        <a:bodyPr/>
        <a:lstStyle/>
        <a:p>
          <a:endParaRPr lang="hr-HR"/>
        </a:p>
      </dgm:t>
    </dgm:pt>
    <dgm:pt modelId="{C210E8B4-BD8E-4F5A-8817-6190DA1836F3}">
      <dgm:prSet phldrT="[Tekst]"/>
      <dgm:spPr/>
      <dgm:t>
        <a:bodyPr/>
        <a:lstStyle/>
        <a:p>
          <a:endParaRPr lang="hr-HR" dirty="0">
            <a:solidFill>
              <a:schemeClr val="accent5">
                <a:lumMod val="75000"/>
              </a:schemeClr>
            </a:solidFill>
          </a:endParaRPr>
        </a:p>
      </dgm:t>
    </dgm:pt>
    <dgm:pt modelId="{119B4192-8B68-4C24-896D-BAD913CE31C8}" type="parTrans" cxnId="{686176CB-A801-46F8-8BE2-F4AEDB944842}">
      <dgm:prSet/>
      <dgm:spPr/>
      <dgm:t>
        <a:bodyPr/>
        <a:lstStyle/>
        <a:p>
          <a:endParaRPr lang="hr-HR"/>
        </a:p>
      </dgm:t>
    </dgm:pt>
    <dgm:pt modelId="{463B887F-1258-4B57-891F-D35EEE2C33AD}" type="sibTrans" cxnId="{686176CB-A801-46F8-8BE2-F4AEDB944842}">
      <dgm:prSet/>
      <dgm:spPr/>
      <dgm:t>
        <a:bodyPr/>
        <a:lstStyle/>
        <a:p>
          <a:endParaRPr lang="hr-HR"/>
        </a:p>
      </dgm:t>
    </dgm:pt>
    <dgm:pt modelId="{EDF226A1-CF9F-42FC-827E-84BFB2A585EE}">
      <dgm:prSet phldrT="[Tekst]" custT="1"/>
      <dgm:spPr/>
      <dgm:t>
        <a:bodyPr/>
        <a:lstStyle/>
        <a:p>
          <a:r>
            <a:rPr lang="hr-HR" sz="2400" i="1" dirty="0" smtClean="0">
              <a:solidFill>
                <a:schemeClr val="accent5">
                  <a:lumMod val="75000"/>
                </a:schemeClr>
              </a:solidFill>
            </a:rPr>
            <a:t>Smatrate, dakle, da traženje pomoći znači da ste nesposobni. Znači li onda da ste nesposobni jer ste došli ovdje po pomoć? Zamislite dvije depresivne osobe: jednu koja ide na terapiju i trudi se i drugu koja odbija terapiju. Koja Vam se čini sposobnija?   </a:t>
          </a:r>
          <a:endParaRPr lang="hr-HR" sz="2400" i="1" dirty="0">
            <a:solidFill>
              <a:schemeClr val="accent5">
                <a:lumMod val="75000"/>
              </a:schemeClr>
            </a:solidFill>
          </a:endParaRPr>
        </a:p>
      </dgm:t>
    </dgm:pt>
    <dgm:pt modelId="{C5EA8C82-8FF4-4DE8-A84F-F7E1440F981C}" type="parTrans" cxnId="{8385FFA4-19BE-44A4-8CE1-14A9993449E6}">
      <dgm:prSet/>
      <dgm:spPr/>
      <dgm:t>
        <a:bodyPr/>
        <a:lstStyle/>
        <a:p>
          <a:endParaRPr lang="hr-HR"/>
        </a:p>
      </dgm:t>
    </dgm:pt>
    <dgm:pt modelId="{2BA3491E-BAE4-43A6-84F7-6F3B9453065F}" type="sibTrans" cxnId="{8385FFA4-19BE-44A4-8CE1-14A9993449E6}">
      <dgm:prSet/>
      <dgm:spPr/>
      <dgm:t>
        <a:bodyPr/>
        <a:lstStyle/>
        <a:p>
          <a:endParaRPr lang="hr-HR"/>
        </a:p>
      </dgm:t>
    </dgm:pt>
    <dgm:pt modelId="{27D6BA5B-2679-4790-BC32-F10499F80052}">
      <dgm:prSet phldrT="[Tekst]"/>
      <dgm:spPr/>
      <dgm:t>
        <a:bodyPr/>
        <a:lstStyle/>
        <a:p>
          <a:endParaRPr lang="hr-HR" sz="2100" dirty="0"/>
        </a:p>
      </dgm:t>
    </dgm:pt>
    <dgm:pt modelId="{C7048E9C-2324-4AAE-B0F8-A324E343DBED}" type="parTrans" cxnId="{D560344C-B0B4-4E6F-96C2-04093754DCE4}">
      <dgm:prSet/>
      <dgm:spPr/>
      <dgm:t>
        <a:bodyPr/>
        <a:lstStyle/>
        <a:p>
          <a:endParaRPr lang="hr-HR"/>
        </a:p>
      </dgm:t>
    </dgm:pt>
    <dgm:pt modelId="{A3B4800C-0C74-4F92-9028-48C6705315C0}" type="sibTrans" cxnId="{D560344C-B0B4-4E6F-96C2-04093754DCE4}">
      <dgm:prSet/>
      <dgm:spPr/>
      <dgm:t>
        <a:bodyPr/>
        <a:lstStyle/>
        <a:p>
          <a:endParaRPr lang="hr-HR"/>
        </a:p>
      </dgm:t>
    </dgm:pt>
    <dgm:pt modelId="{2F100DA9-B056-4BDA-9286-DB2554FB14C7}">
      <dgm:prSet phldrT="[Tekst]"/>
      <dgm:spPr/>
      <dgm:t>
        <a:bodyPr/>
        <a:lstStyle/>
        <a:p>
          <a:endParaRPr lang="hr-HR" dirty="0"/>
        </a:p>
      </dgm:t>
    </dgm:pt>
    <dgm:pt modelId="{E709B0EE-DFC6-4EED-9A89-71F50A83C870}" type="parTrans" cxnId="{49855724-BE3D-4691-94CB-254C18E0F532}">
      <dgm:prSet/>
      <dgm:spPr/>
      <dgm:t>
        <a:bodyPr/>
        <a:lstStyle/>
        <a:p>
          <a:endParaRPr lang="hr-HR"/>
        </a:p>
      </dgm:t>
    </dgm:pt>
    <dgm:pt modelId="{F4BE01D4-E49A-4E1A-931B-6409D38C14EA}" type="sibTrans" cxnId="{49855724-BE3D-4691-94CB-254C18E0F532}">
      <dgm:prSet/>
      <dgm:spPr/>
      <dgm:t>
        <a:bodyPr/>
        <a:lstStyle/>
        <a:p>
          <a:endParaRPr lang="hr-HR"/>
        </a:p>
      </dgm:t>
    </dgm:pt>
    <dgm:pt modelId="{3F7B18B5-BCAC-442B-A42B-B09F6041DE5F}">
      <dgm:prSet phldrT="[Tekst]"/>
      <dgm:spPr/>
      <dgm:t>
        <a:bodyPr/>
        <a:lstStyle/>
        <a:p>
          <a:endParaRPr lang="hr-HR" dirty="0">
            <a:solidFill>
              <a:schemeClr val="accent5">
                <a:lumMod val="75000"/>
              </a:schemeClr>
            </a:solidFill>
          </a:endParaRPr>
        </a:p>
      </dgm:t>
    </dgm:pt>
    <dgm:pt modelId="{54862A6C-19A6-4282-AA97-05896EEA788C}" type="parTrans" cxnId="{238979EA-60E2-4208-AD1F-DADE93B34175}">
      <dgm:prSet/>
      <dgm:spPr/>
      <dgm:t>
        <a:bodyPr/>
        <a:lstStyle/>
        <a:p>
          <a:endParaRPr lang="hr-HR"/>
        </a:p>
      </dgm:t>
    </dgm:pt>
    <dgm:pt modelId="{D9E43674-23DF-4F0A-800D-DFA12A8FC6DB}" type="sibTrans" cxnId="{238979EA-60E2-4208-AD1F-DADE93B34175}">
      <dgm:prSet/>
      <dgm:spPr/>
      <dgm:t>
        <a:bodyPr/>
        <a:lstStyle/>
        <a:p>
          <a:endParaRPr lang="hr-HR"/>
        </a:p>
      </dgm:t>
    </dgm:pt>
    <dgm:pt modelId="{8F352590-6348-4235-AB12-1D85ED675A86}">
      <dgm:prSet phldrT="[Tekst]"/>
      <dgm:spPr/>
      <dgm:t>
        <a:bodyPr/>
        <a:lstStyle/>
        <a:p>
          <a:endParaRPr lang="hr-HR" dirty="0">
            <a:solidFill>
              <a:schemeClr val="accent5">
                <a:lumMod val="75000"/>
              </a:schemeClr>
            </a:solidFill>
          </a:endParaRPr>
        </a:p>
      </dgm:t>
    </dgm:pt>
    <dgm:pt modelId="{72037588-256E-4142-9F0E-956E122DDB90}" type="parTrans" cxnId="{DE3BE190-758D-4D70-95F9-F0A3377A138E}">
      <dgm:prSet/>
      <dgm:spPr/>
      <dgm:t>
        <a:bodyPr/>
        <a:lstStyle/>
        <a:p>
          <a:endParaRPr lang="hr-HR"/>
        </a:p>
      </dgm:t>
    </dgm:pt>
    <dgm:pt modelId="{A915A58A-7E40-4098-8030-482C174585C9}" type="sibTrans" cxnId="{DE3BE190-758D-4D70-95F9-F0A3377A138E}">
      <dgm:prSet/>
      <dgm:spPr/>
      <dgm:t>
        <a:bodyPr/>
        <a:lstStyle/>
        <a:p>
          <a:endParaRPr lang="hr-HR"/>
        </a:p>
      </dgm:t>
    </dgm:pt>
    <dgm:pt modelId="{A703D959-A86B-4832-B788-AB99ECE8A830}">
      <dgm:prSet phldrT="[Tekst]"/>
      <dgm:spPr/>
      <dgm:t>
        <a:bodyPr/>
        <a:lstStyle/>
        <a:p>
          <a:endParaRPr lang="hr-HR" dirty="0">
            <a:solidFill>
              <a:schemeClr val="accent5">
                <a:lumMod val="75000"/>
              </a:schemeClr>
            </a:solidFill>
          </a:endParaRPr>
        </a:p>
      </dgm:t>
    </dgm:pt>
    <dgm:pt modelId="{CF2FDBB1-7590-4F85-B6E5-B7613A999C47}" type="parTrans" cxnId="{38C3C3FA-AAB2-4EF1-8012-AFF9075AF77F}">
      <dgm:prSet/>
      <dgm:spPr/>
      <dgm:t>
        <a:bodyPr/>
        <a:lstStyle/>
        <a:p>
          <a:endParaRPr lang="hr-HR"/>
        </a:p>
      </dgm:t>
    </dgm:pt>
    <dgm:pt modelId="{EB8495D9-3D69-4DC9-9C8E-CE54CB75EBA6}" type="sibTrans" cxnId="{38C3C3FA-AAB2-4EF1-8012-AFF9075AF77F}">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2">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2">
        <dgm:presLayoutVars>
          <dgm:bulletEnabled val="1"/>
        </dgm:presLayoutVars>
      </dgm:prSet>
      <dgm:spPr/>
      <dgm:t>
        <a:bodyPr/>
        <a:lstStyle/>
        <a:p>
          <a:endParaRPr lang="hr-HR"/>
        </a:p>
      </dgm:t>
    </dgm:pt>
    <dgm:pt modelId="{4FAAD69C-D832-4468-9CCC-E50C117DD4B4}" type="pres">
      <dgm:prSet presAssocID="{88D159FD-0FD5-4361-8497-7D2B86F6118F}" presName="parentText" presStyleLbl="node1" presStyleIdx="1" presStyleCnt="2">
        <dgm:presLayoutVars>
          <dgm:chMax val="0"/>
          <dgm:bulletEnabled val="1"/>
        </dgm:presLayoutVars>
      </dgm:prSet>
      <dgm:spPr/>
      <dgm:t>
        <a:bodyPr/>
        <a:lstStyle/>
        <a:p>
          <a:endParaRPr lang="hr-HR"/>
        </a:p>
      </dgm:t>
    </dgm:pt>
    <dgm:pt modelId="{A49F2B91-9342-4539-94D9-8E77BAC29F2E}" type="pres">
      <dgm:prSet presAssocID="{88D159FD-0FD5-4361-8497-7D2B86F6118F}" presName="childText" presStyleLbl="revTx" presStyleIdx="1" presStyleCnt="2">
        <dgm:presLayoutVars>
          <dgm:bulletEnabled val="1"/>
        </dgm:presLayoutVars>
      </dgm:prSet>
      <dgm:spPr/>
      <dgm:t>
        <a:bodyPr/>
        <a:lstStyle/>
        <a:p>
          <a:endParaRPr lang="hr-HR"/>
        </a:p>
      </dgm:t>
    </dgm:pt>
  </dgm:ptLst>
  <dgm:cxnLst>
    <dgm:cxn modelId="{1E0AB5AF-AD7E-4A69-AFDF-144328B0E6AC}" type="presOf" srcId="{EDF226A1-CF9F-42FC-827E-84BFB2A585EE}" destId="{B36C60BC-1F77-4FFC-BD11-64791452BAC5}" srcOrd="0" destOrd="0" presId="urn:microsoft.com/office/officeart/2005/8/layout/vList2"/>
    <dgm:cxn modelId="{EAE590AA-742C-41C1-9864-4E4B4E7E3A6E}" type="presOf" srcId="{2F100DA9-B056-4BDA-9286-DB2554FB14C7}" destId="{A49F2B91-9342-4539-94D9-8E77BAC29F2E}" srcOrd="0" destOrd="4" presId="urn:microsoft.com/office/officeart/2005/8/layout/vList2"/>
    <dgm:cxn modelId="{238979EA-60E2-4208-AD1F-DADE93B34175}" srcId="{88D159FD-0FD5-4361-8497-7D2B86F6118F}" destId="{3F7B18B5-BCAC-442B-A42B-B09F6041DE5F}" srcOrd="0" destOrd="0" parTransId="{54862A6C-19A6-4282-AA97-05896EEA788C}" sibTransId="{D9E43674-23DF-4F0A-800D-DFA12A8FC6DB}"/>
    <dgm:cxn modelId="{DE3BE190-758D-4D70-95F9-F0A3377A138E}" srcId="{88D159FD-0FD5-4361-8497-7D2B86F6118F}" destId="{8F352590-6348-4235-AB12-1D85ED675A86}" srcOrd="1" destOrd="0" parTransId="{72037588-256E-4142-9F0E-956E122DDB90}" sibTransId="{A915A58A-7E40-4098-8030-482C174585C9}"/>
    <dgm:cxn modelId="{EFD51575-3222-4B8B-BCCF-7A0EFA0EBBD6}" type="presOf" srcId="{A703D959-A86B-4832-B788-AB99ECE8A830}" destId="{A49F2B91-9342-4539-94D9-8E77BAC29F2E}" srcOrd="0" destOrd="2" presId="urn:microsoft.com/office/officeart/2005/8/layout/vList2"/>
    <dgm:cxn modelId="{023B1ABD-2D9F-47F6-ADC5-F68AEB4207AD}" type="presOf" srcId="{8F352590-6348-4235-AB12-1D85ED675A86}" destId="{A49F2B91-9342-4539-94D9-8E77BAC29F2E}" srcOrd="0" destOrd="1" presId="urn:microsoft.com/office/officeart/2005/8/layout/vList2"/>
    <dgm:cxn modelId="{4A2B4108-A2B0-46ED-9B1B-C12EC3DFE3FF}" type="presOf" srcId="{B9D68AFD-D57D-4D22-8092-3F441DC6EDCC}" destId="{5C9D3F02-6D7F-4B45-A2ED-8A0E01C6F055}" srcOrd="0" destOrd="0" presId="urn:microsoft.com/office/officeart/2005/8/layout/vList2"/>
    <dgm:cxn modelId="{D1FF02C8-EEF1-4714-9BEA-949235AB1966}" srcId="{B9D68AFD-D57D-4D22-8092-3F441DC6EDCC}" destId="{88D159FD-0FD5-4361-8497-7D2B86F6118F}" srcOrd="1" destOrd="0" parTransId="{2AC62B43-B81A-4F86-ABC0-C3A407330E21}" sibTransId="{475F8EB5-C99E-41A6-84B8-61490CF0C886}"/>
    <dgm:cxn modelId="{6035DFF7-499F-434E-86A5-80971BD964B8}" type="presOf" srcId="{27D6BA5B-2679-4790-BC32-F10499F80052}" destId="{B36C60BC-1F77-4FFC-BD11-64791452BAC5}" srcOrd="0" destOrd="1" presId="urn:microsoft.com/office/officeart/2005/8/layout/vList2"/>
    <dgm:cxn modelId="{38C3C3FA-AAB2-4EF1-8012-AFF9075AF77F}" srcId="{88D159FD-0FD5-4361-8497-7D2B86F6118F}" destId="{A703D959-A86B-4832-B788-AB99ECE8A830}" srcOrd="2" destOrd="0" parTransId="{CF2FDBB1-7590-4F85-B6E5-B7613A999C47}" sibTransId="{EB8495D9-3D69-4DC9-9C8E-CE54CB75EBA6}"/>
    <dgm:cxn modelId="{AF7F8339-1DBD-49CC-AD5C-CB3F107BA603}" type="presOf" srcId="{88D159FD-0FD5-4361-8497-7D2B86F6118F}" destId="{4FAAD69C-D832-4468-9CCC-E50C117DD4B4}" srcOrd="0" destOrd="0" presId="urn:microsoft.com/office/officeart/2005/8/layout/vList2"/>
    <dgm:cxn modelId="{07A798E8-48DB-4A7B-B6B9-2A203CACB725}" type="presOf" srcId="{3F7B18B5-BCAC-442B-A42B-B09F6041DE5F}" destId="{A49F2B91-9342-4539-94D9-8E77BAC29F2E}" srcOrd="0" destOrd="0" presId="urn:microsoft.com/office/officeart/2005/8/layout/vList2"/>
    <dgm:cxn modelId="{49855724-BE3D-4691-94CB-254C18E0F532}" srcId="{88D159FD-0FD5-4361-8497-7D2B86F6118F}" destId="{2F100DA9-B056-4BDA-9286-DB2554FB14C7}" srcOrd="4" destOrd="0" parTransId="{E709B0EE-DFC6-4EED-9A89-71F50A83C870}" sibTransId="{F4BE01D4-E49A-4E1A-931B-6409D38C14EA}"/>
    <dgm:cxn modelId="{D4D626FD-00C3-4605-A10F-58F6A8D9D54D}" type="presOf" srcId="{F93D9A1F-C412-4AFA-AF6A-018BDA7E39FF}" destId="{DDCC4D92-1B72-4499-8F8C-FF70D883F6E5}" srcOrd="0" destOrd="0" presId="urn:microsoft.com/office/officeart/2005/8/layout/vList2"/>
    <dgm:cxn modelId="{D560344C-B0B4-4E6F-96C2-04093754DCE4}" srcId="{F93D9A1F-C412-4AFA-AF6A-018BDA7E39FF}" destId="{27D6BA5B-2679-4790-BC32-F10499F80052}" srcOrd="1" destOrd="0" parTransId="{C7048E9C-2324-4AAE-B0F8-A324E343DBED}" sibTransId="{A3B4800C-0C74-4F92-9028-48C6705315C0}"/>
    <dgm:cxn modelId="{174CE394-0913-4EF8-BB94-336ACE261644}" type="presOf" srcId="{C210E8B4-BD8E-4F5A-8817-6190DA1836F3}" destId="{A49F2B91-9342-4539-94D9-8E77BAC29F2E}" srcOrd="0" destOrd="3" presId="urn:microsoft.com/office/officeart/2005/8/layout/vList2"/>
    <dgm:cxn modelId="{23FFC7A8-BF72-4CB3-A98A-BC2BC8FF6576}" srcId="{B9D68AFD-D57D-4D22-8092-3F441DC6EDCC}" destId="{F93D9A1F-C412-4AFA-AF6A-018BDA7E39FF}" srcOrd="0" destOrd="0" parTransId="{D9C79363-CDFF-4384-AAC2-27E6CC86205D}" sibTransId="{C6E1177F-FC36-4DB2-B25C-9D12BD07EC0D}"/>
    <dgm:cxn modelId="{686176CB-A801-46F8-8BE2-F4AEDB944842}" srcId="{88D159FD-0FD5-4361-8497-7D2B86F6118F}" destId="{C210E8B4-BD8E-4F5A-8817-6190DA1836F3}" srcOrd="3" destOrd="0" parTransId="{119B4192-8B68-4C24-896D-BAD913CE31C8}" sibTransId="{463B887F-1258-4B57-891F-D35EEE2C33AD}"/>
    <dgm:cxn modelId="{8385FFA4-19BE-44A4-8CE1-14A9993449E6}" srcId="{F93D9A1F-C412-4AFA-AF6A-018BDA7E39FF}" destId="{EDF226A1-CF9F-42FC-827E-84BFB2A585EE}" srcOrd="0" destOrd="0" parTransId="{C5EA8C82-8FF4-4DE8-A84F-F7E1440F981C}" sibTransId="{2BA3491E-BAE4-43A6-84F7-6F3B9453065F}"/>
    <dgm:cxn modelId="{E68C890C-D05C-4647-ABCF-93FA966EEA66}" type="presParOf" srcId="{5C9D3F02-6D7F-4B45-A2ED-8A0E01C6F055}" destId="{DDCC4D92-1B72-4499-8F8C-FF70D883F6E5}" srcOrd="0" destOrd="0" presId="urn:microsoft.com/office/officeart/2005/8/layout/vList2"/>
    <dgm:cxn modelId="{8B34AC09-C347-44AA-B1EB-5BB276C73314}" type="presParOf" srcId="{5C9D3F02-6D7F-4B45-A2ED-8A0E01C6F055}" destId="{B36C60BC-1F77-4FFC-BD11-64791452BAC5}" srcOrd="1" destOrd="0" presId="urn:microsoft.com/office/officeart/2005/8/layout/vList2"/>
    <dgm:cxn modelId="{E635908A-1606-4188-9010-EE9A619E15DC}" type="presParOf" srcId="{5C9D3F02-6D7F-4B45-A2ED-8A0E01C6F055}" destId="{4FAAD69C-D832-4468-9CCC-E50C117DD4B4}" srcOrd="2" destOrd="0" presId="urn:microsoft.com/office/officeart/2005/8/layout/vList2"/>
    <dgm:cxn modelId="{4664C192-448D-4B1C-B5E1-7AB148D4DD6C}" type="presParOf" srcId="{5C9D3F02-6D7F-4B45-A2ED-8A0E01C6F055}" destId="{A49F2B91-9342-4539-94D9-8E77BAC29F2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dgm:spPr/>
      <dgm:t>
        <a:bodyPr/>
        <a:lstStyle/>
        <a:p>
          <a:r>
            <a:rPr lang="hr-HR" b="1" u="none" dirty="0" smtClean="0"/>
            <a:t>Bihevioralni eksperiment</a:t>
          </a:r>
          <a:endParaRPr lang="hr-HR" b="1" u="none" dirty="0"/>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88D159FD-0FD5-4361-8497-7D2B86F6118F}">
      <dgm:prSet phldrT="[Tekst]"/>
      <dgm:spPr/>
      <dgm:t>
        <a:bodyPr/>
        <a:lstStyle/>
        <a:p>
          <a:r>
            <a:rPr lang="hr-HR" b="1" u="none" dirty="0" smtClean="0"/>
            <a:t>Priče, filmovi i metafore</a:t>
          </a:r>
          <a:endParaRPr lang="hr-HR" b="1" u="none" dirty="0"/>
        </a:p>
      </dgm:t>
    </dgm:pt>
    <dgm:pt modelId="{2AC62B43-B81A-4F86-ABC0-C3A407330E21}" type="parTrans" cxnId="{D1FF02C8-EEF1-4714-9BEA-949235AB1966}">
      <dgm:prSet/>
      <dgm:spPr/>
      <dgm:t>
        <a:bodyPr/>
        <a:lstStyle/>
        <a:p>
          <a:endParaRPr lang="hr-HR"/>
        </a:p>
      </dgm:t>
    </dgm:pt>
    <dgm:pt modelId="{475F8EB5-C99E-41A6-84B8-61490CF0C886}" type="sibTrans" cxnId="{D1FF02C8-EEF1-4714-9BEA-949235AB1966}">
      <dgm:prSet/>
      <dgm:spPr/>
      <dgm:t>
        <a:bodyPr/>
        <a:lstStyle/>
        <a:p>
          <a:endParaRPr lang="hr-HR"/>
        </a:p>
      </dgm:t>
    </dgm:pt>
    <dgm:pt modelId="{EDF226A1-CF9F-42FC-827E-84BFB2A585EE}">
      <dgm:prSet phldrT="[Tekst]" custT="1"/>
      <dgm:spPr/>
      <dgm:t>
        <a:bodyPr/>
        <a:lstStyle/>
        <a:p>
          <a:r>
            <a:rPr lang="hr-HR" sz="2400" i="1" dirty="0" smtClean="0">
              <a:solidFill>
                <a:schemeClr val="accent5">
                  <a:lumMod val="75000"/>
                </a:schemeClr>
              </a:solidFill>
            </a:rPr>
            <a:t>Bilo bi korisno saznati je li to istina – jesu li ljudi generalno skloni kritizirati kada ih se pita za pomoć. Kako bismo to mogli provjeriti?</a:t>
          </a:r>
          <a:endParaRPr lang="hr-HR" sz="2400" i="1" dirty="0">
            <a:solidFill>
              <a:schemeClr val="accent5">
                <a:lumMod val="75000"/>
              </a:schemeClr>
            </a:solidFill>
          </a:endParaRPr>
        </a:p>
      </dgm:t>
    </dgm:pt>
    <dgm:pt modelId="{C5EA8C82-8FF4-4DE8-A84F-F7E1440F981C}" type="parTrans" cxnId="{8385FFA4-19BE-44A4-8CE1-14A9993449E6}">
      <dgm:prSet/>
      <dgm:spPr/>
      <dgm:t>
        <a:bodyPr/>
        <a:lstStyle/>
        <a:p>
          <a:endParaRPr lang="hr-HR"/>
        </a:p>
      </dgm:t>
    </dgm:pt>
    <dgm:pt modelId="{2BA3491E-BAE4-43A6-84F7-6F3B9453065F}" type="sibTrans" cxnId="{8385FFA4-19BE-44A4-8CE1-14A9993449E6}">
      <dgm:prSet/>
      <dgm:spPr/>
      <dgm:t>
        <a:bodyPr/>
        <a:lstStyle/>
        <a:p>
          <a:endParaRPr lang="hr-HR"/>
        </a:p>
      </dgm:t>
    </dgm:pt>
    <dgm:pt modelId="{27D6BA5B-2679-4790-BC32-F10499F80052}">
      <dgm:prSet phldrT="[Tekst]"/>
      <dgm:spPr/>
      <dgm:t>
        <a:bodyPr/>
        <a:lstStyle/>
        <a:p>
          <a:endParaRPr lang="hr-HR" sz="2200" dirty="0"/>
        </a:p>
      </dgm:t>
    </dgm:pt>
    <dgm:pt modelId="{C7048E9C-2324-4AAE-B0F8-A324E343DBED}" type="parTrans" cxnId="{D560344C-B0B4-4E6F-96C2-04093754DCE4}">
      <dgm:prSet/>
      <dgm:spPr/>
      <dgm:t>
        <a:bodyPr/>
        <a:lstStyle/>
        <a:p>
          <a:endParaRPr lang="hr-HR"/>
        </a:p>
      </dgm:t>
    </dgm:pt>
    <dgm:pt modelId="{A3B4800C-0C74-4F92-9028-48C6705315C0}" type="sibTrans" cxnId="{D560344C-B0B4-4E6F-96C2-04093754DCE4}">
      <dgm:prSet/>
      <dgm:spPr/>
      <dgm:t>
        <a:bodyPr/>
        <a:lstStyle/>
        <a:p>
          <a:endParaRPr lang="hr-HR"/>
        </a:p>
      </dgm:t>
    </dgm:pt>
    <dgm:pt modelId="{3F7B18B5-BCAC-442B-A42B-B09F6041DE5F}">
      <dgm:prSet phldrT="[Tekst]" custT="1"/>
      <dgm:spPr/>
      <dgm:t>
        <a:bodyPr/>
        <a:lstStyle/>
        <a:p>
          <a:endParaRPr lang="hr-HR" sz="2400" dirty="0">
            <a:solidFill>
              <a:schemeClr val="accent5">
                <a:lumMod val="75000"/>
              </a:schemeClr>
            </a:solidFill>
          </a:endParaRPr>
        </a:p>
      </dgm:t>
    </dgm:pt>
    <dgm:pt modelId="{54862A6C-19A6-4282-AA97-05896EEA788C}" type="parTrans" cxnId="{238979EA-60E2-4208-AD1F-DADE93B34175}">
      <dgm:prSet/>
      <dgm:spPr/>
      <dgm:t>
        <a:bodyPr/>
        <a:lstStyle/>
        <a:p>
          <a:endParaRPr lang="hr-HR"/>
        </a:p>
      </dgm:t>
    </dgm:pt>
    <dgm:pt modelId="{D9E43674-23DF-4F0A-800D-DFA12A8FC6DB}" type="sibTrans" cxnId="{238979EA-60E2-4208-AD1F-DADE93B34175}">
      <dgm:prSet/>
      <dgm:spPr/>
      <dgm:t>
        <a:bodyPr/>
        <a:lstStyle/>
        <a:p>
          <a:endParaRPr lang="hr-HR"/>
        </a:p>
      </dgm:t>
    </dgm:pt>
    <dgm:pt modelId="{8F352590-6348-4235-AB12-1D85ED675A86}">
      <dgm:prSet phldrT="[Tekst]"/>
      <dgm:spPr/>
      <dgm:t>
        <a:bodyPr/>
        <a:lstStyle/>
        <a:p>
          <a:r>
            <a:rPr lang="hr-HR" b="1" u="none" dirty="0" smtClean="0"/>
            <a:t>Uzimanje drugih kao referentne točke</a:t>
          </a:r>
          <a:endParaRPr lang="hr-HR" dirty="0">
            <a:solidFill>
              <a:schemeClr val="accent5">
                <a:lumMod val="75000"/>
              </a:schemeClr>
            </a:solidFill>
          </a:endParaRPr>
        </a:p>
      </dgm:t>
    </dgm:pt>
    <dgm:pt modelId="{72037588-256E-4142-9F0E-956E122DDB90}" type="parTrans" cxnId="{DE3BE190-758D-4D70-95F9-F0A3377A138E}">
      <dgm:prSet/>
      <dgm:spPr/>
      <dgm:t>
        <a:bodyPr/>
        <a:lstStyle/>
        <a:p>
          <a:endParaRPr lang="hr-HR"/>
        </a:p>
      </dgm:t>
    </dgm:pt>
    <dgm:pt modelId="{A915A58A-7E40-4098-8030-482C174585C9}" type="sibTrans" cxnId="{DE3BE190-758D-4D70-95F9-F0A3377A138E}">
      <dgm:prSet/>
      <dgm:spPr/>
      <dgm:t>
        <a:bodyPr/>
        <a:lstStyle/>
        <a:p>
          <a:endParaRPr lang="hr-HR"/>
        </a:p>
      </dgm:t>
    </dgm:pt>
    <dgm:pt modelId="{A703D959-A86B-4832-B788-AB99ECE8A830}">
      <dgm:prSet phldrT="[Tekst]" custT="1"/>
      <dgm:spPr/>
      <dgm:t>
        <a:bodyPr/>
        <a:lstStyle/>
        <a:p>
          <a:pPr algn="l"/>
          <a:r>
            <a:rPr lang="hr-HR" sz="2400" i="1" dirty="0" smtClean="0">
              <a:solidFill>
                <a:schemeClr val="accent5">
                  <a:lumMod val="75000"/>
                </a:schemeClr>
              </a:solidFill>
            </a:rPr>
            <a:t>Zamislite da je Vaša unuka odrasla, ima 50 godina, dobila je otkaz i jako je uznemirena. Biste li htjeli da se osjeća kao da je nesposobna? Zašto ne? Može li se to nekako primijeniti i na Vas sada?</a:t>
          </a:r>
          <a:endParaRPr lang="hr-HR" sz="2400" i="1" dirty="0">
            <a:solidFill>
              <a:schemeClr val="accent5">
                <a:lumMod val="75000"/>
              </a:schemeClr>
            </a:solidFill>
          </a:endParaRPr>
        </a:p>
      </dgm:t>
    </dgm:pt>
    <dgm:pt modelId="{CF2FDBB1-7590-4F85-B6E5-B7613A999C47}" type="parTrans" cxnId="{38C3C3FA-AAB2-4EF1-8012-AFF9075AF77F}">
      <dgm:prSet/>
      <dgm:spPr/>
      <dgm:t>
        <a:bodyPr/>
        <a:lstStyle/>
        <a:p>
          <a:endParaRPr lang="hr-HR"/>
        </a:p>
      </dgm:t>
    </dgm:pt>
    <dgm:pt modelId="{EB8495D9-3D69-4DC9-9C8E-CE54CB75EBA6}" type="sibTrans" cxnId="{38C3C3FA-AAB2-4EF1-8012-AFF9075AF77F}">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3">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3">
        <dgm:presLayoutVars>
          <dgm:bulletEnabled val="1"/>
        </dgm:presLayoutVars>
      </dgm:prSet>
      <dgm:spPr/>
      <dgm:t>
        <a:bodyPr/>
        <a:lstStyle/>
        <a:p>
          <a:endParaRPr lang="hr-HR"/>
        </a:p>
      </dgm:t>
    </dgm:pt>
    <dgm:pt modelId="{4FAAD69C-D832-4468-9CCC-E50C117DD4B4}" type="pres">
      <dgm:prSet presAssocID="{88D159FD-0FD5-4361-8497-7D2B86F6118F}" presName="parentText" presStyleLbl="node1" presStyleIdx="1" presStyleCnt="3">
        <dgm:presLayoutVars>
          <dgm:chMax val="0"/>
          <dgm:bulletEnabled val="1"/>
        </dgm:presLayoutVars>
      </dgm:prSet>
      <dgm:spPr/>
      <dgm:t>
        <a:bodyPr/>
        <a:lstStyle/>
        <a:p>
          <a:endParaRPr lang="hr-HR"/>
        </a:p>
      </dgm:t>
    </dgm:pt>
    <dgm:pt modelId="{A49F2B91-9342-4539-94D9-8E77BAC29F2E}" type="pres">
      <dgm:prSet presAssocID="{88D159FD-0FD5-4361-8497-7D2B86F6118F}" presName="childText" presStyleLbl="revTx" presStyleIdx="1" presStyleCnt="3">
        <dgm:presLayoutVars>
          <dgm:bulletEnabled val="1"/>
        </dgm:presLayoutVars>
      </dgm:prSet>
      <dgm:spPr/>
      <dgm:t>
        <a:bodyPr/>
        <a:lstStyle/>
        <a:p>
          <a:endParaRPr lang="hr-HR"/>
        </a:p>
      </dgm:t>
    </dgm:pt>
    <dgm:pt modelId="{043D7BAA-98A7-4C67-B182-662C1F367E4E}" type="pres">
      <dgm:prSet presAssocID="{8F352590-6348-4235-AB12-1D85ED675A86}" presName="parentText" presStyleLbl="node1" presStyleIdx="2" presStyleCnt="3">
        <dgm:presLayoutVars>
          <dgm:chMax val="0"/>
          <dgm:bulletEnabled val="1"/>
        </dgm:presLayoutVars>
      </dgm:prSet>
      <dgm:spPr/>
      <dgm:t>
        <a:bodyPr/>
        <a:lstStyle/>
        <a:p>
          <a:endParaRPr lang="hr-HR"/>
        </a:p>
      </dgm:t>
    </dgm:pt>
    <dgm:pt modelId="{3D584598-E8C4-442E-A932-BC76DD16D6B0}" type="pres">
      <dgm:prSet presAssocID="{8F352590-6348-4235-AB12-1D85ED675A86}" presName="childText" presStyleLbl="revTx" presStyleIdx="2" presStyleCnt="3">
        <dgm:presLayoutVars>
          <dgm:bulletEnabled val="1"/>
        </dgm:presLayoutVars>
      </dgm:prSet>
      <dgm:spPr/>
      <dgm:t>
        <a:bodyPr/>
        <a:lstStyle/>
        <a:p>
          <a:endParaRPr lang="hr-HR"/>
        </a:p>
      </dgm:t>
    </dgm:pt>
  </dgm:ptLst>
  <dgm:cxnLst>
    <dgm:cxn modelId="{1E0AB5AF-AD7E-4A69-AFDF-144328B0E6AC}" type="presOf" srcId="{EDF226A1-CF9F-42FC-827E-84BFB2A585EE}" destId="{B36C60BC-1F77-4FFC-BD11-64791452BAC5}" srcOrd="0" destOrd="0" presId="urn:microsoft.com/office/officeart/2005/8/layout/vList2"/>
    <dgm:cxn modelId="{238979EA-60E2-4208-AD1F-DADE93B34175}" srcId="{88D159FD-0FD5-4361-8497-7D2B86F6118F}" destId="{3F7B18B5-BCAC-442B-A42B-B09F6041DE5F}" srcOrd="0" destOrd="0" parTransId="{54862A6C-19A6-4282-AA97-05896EEA788C}" sibTransId="{D9E43674-23DF-4F0A-800D-DFA12A8FC6DB}"/>
    <dgm:cxn modelId="{DE3BE190-758D-4D70-95F9-F0A3377A138E}" srcId="{B9D68AFD-D57D-4D22-8092-3F441DC6EDCC}" destId="{8F352590-6348-4235-AB12-1D85ED675A86}" srcOrd="2" destOrd="0" parTransId="{72037588-256E-4142-9F0E-956E122DDB90}" sibTransId="{A915A58A-7E40-4098-8030-482C174585C9}"/>
    <dgm:cxn modelId="{DD6E3BAB-9632-4972-909D-068EA3BBC6C2}" type="presOf" srcId="{8F352590-6348-4235-AB12-1D85ED675A86}" destId="{043D7BAA-98A7-4C67-B182-662C1F367E4E}" srcOrd="0" destOrd="0" presId="urn:microsoft.com/office/officeart/2005/8/layout/vList2"/>
    <dgm:cxn modelId="{4A2B4108-A2B0-46ED-9B1B-C12EC3DFE3FF}" type="presOf" srcId="{B9D68AFD-D57D-4D22-8092-3F441DC6EDCC}" destId="{5C9D3F02-6D7F-4B45-A2ED-8A0E01C6F055}" srcOrd="0" destOrd="0" presId="urn:microsoft.com/office/officeart/2005/8/layout/vList2"/>
    <dgm:cxn modelId="{D1FF02C8-EEF1-4714-9BEA-949235AB1966}" srcId="{B9D68AFD-D57D-4D22-8092-3F441DC6EDCC}" destId="{88D159FD-0FD5-4361-8497-7D2B86F6118F}" srcOrd="1" destOrd="0" parTransId="{2AC62B43-B81A-4F86-ABC0-C3A407330E21}" sibTransId="{475F8EB5-C99E-41A6-84B8-61490CF0C886}"/>
    <dgm:cxn modelId="{6035DFF7-499F-434E-86A5-80971BD964B8}" type="presOf" srcId="{27D6BA5B-2679-4790-BC32-F10499F80052}" destId="{B36C60BC-1F77-4FFC-BD11-64791452BAC5}" srcOrd="0" destOrd="1" presId="urn:microsoft.com/office/officeart/2005/8/layout/vList2"/>
    <dgm:cxn modelId="{38C3C3FA-AAB2-4EF1-8012-AFF9075AF77F}" srcId="{8F352590-6348-4235-AB12-1D85ED675A86}" destId="{A703D959-A86B-4832-B788-AB99ECE8A830}" srcOrd="0" destOrd="0" parTransId="{CF2FDBB1-7590-4F85-B6E5-B7613A999C47}" sibTransId="{EB8495D9-3D69-4DC9-9C8E-CE54CB75EBA6}"/>
    <dgm:cxn modelId="{6971372D-FFF0-4695-AC21-A931BC2482E1}" type="presOf" srcId="{A703D959-A86B-4832-B788-AB99ECE8A830}" destId="{3D584598-E8C4-442E-A932-BC76DD16D6B0}" srcOrd="0" destOrd="0" presId="urn:microsoft.com/office/officeart/2005/8/layout/vList2"/>
    <dgm:cxn modelId="{AF7F8339-1DBD-49CC-AD5C-CB3F107BA603}" type="presOf" srcId="{88D159FD-0FD5-4361-8497-7D2B86F6118F}" destId="{4FAAD69C-D832-4468-9CCC-E50C117DD4B4}" srcOrd="0" destOrd="0" presId="urn:microsoft.com/office/officeart/2005/8/layout/vList2"/>
    <dgm:cxn modelId="{07A798E8-48DB-4A7B-B6B9-2A203CACB725}" type="presOf" srcId="{3F7B18B5-BCAC-442B-A42B-B09F6041DE5F}" destId="{A49F2B91-9342-4539-94D9-8E77BAC29F2E}" srcOrd="0" destOrd="0" presId="urn:microsoft.com/office/officeart/2005/8/layout/vList2"/>
    <dgm:cxn modelId="{D4D626FD-00C3-4605-A10F-58F6A8D9D54D}" type="presOf" srcId="{F93D9A1F-C412-4AFA-AF6A-018BDA7E39FF}" destId="{DDCC4D92-1B72-4499-8F8C-FF70D883F6E5}" srcOrd="0" destOrd="0" presId="urn:microsoft.com/office/officeart/2005/8/layout/vList2"/>
    <dgm:cxn modelId="{D560344C-B0B4-4E6F-96C2-04093754DCE4}" srcId="{F93D9A1F-C412-4AFA-AF6A-018BDA7E39FF}" destId="{27D6BA5B-2679-4790-BC32-F10499F80052}" srcOrd="1" destOrd="0" parTransId="{C7048E9C-2324-4AAE-B0F8-A324E343DBED}" sibTransId="{A3B4800C-0C74-4F92-9028-48C6705315C0}"/>
    <dgm:cxn modelId="{23FFC7A8-BF72-4CB3-A98A-BC2BC8FF6576}" srcId="{B9D68AFD-D57D-4D22-8092-3F441DC6EDCC}" destId="{F93D9A1F-C412-4AFA-AF6A-018BDA7E39FF}" srcOrd="0" destOrd="0" parTransId="{D9C79363-CDFF-4384-AAC2-27E6CC86205D}" sibTransId="{C6E1177F-FC36-4DB2-B25C-9D12BD07EC0D}"/>
    <dgm:cxn modelId="{8385FFA4-19BE-44A4-8CE1-14A9993449E6}" srcId="{F93D9A1F-C412-4AFA-AF6A-018BDA7E39FF}" destId="{EDF226A1-CF9F-42FC-827E-84BFB2A585EE}" srcOrd="0" destOrd="0" parTransId="{C5EA8C82-8FF4-4DE8-A84F-F7E1440F981C}" sibTransId="{2BA3491E-BAE4-43A6-84F7-6F3B9453065F}"/>
    <dgm:cxn modelId="{E68C890C-D05C-4647-ABCF-93FA966EEA66}" type="presParOf" srcId="{5C9D3F02-6D7F-4B45-A2ED-8A0E01C6F055}" destId="{DDCC4D92-1B72-4499-8F8C-FF70D883F6E5}" srcOrd="0" destOrd="0" presId="urn:microsoft.com/office/officeart/2005/8/layout/vList2"/>
    <dgm:cxn modelId="{8B34AC09-C347-44AA-B1EB-5BB276C73314}" type="presParOf" srcId="{5C9D3F02-6D7F-4B45-A2ED-8A0E01C6F055}" destId="{B36C60BC-1F77-4FFC-BD11-64791452BAC5}" srcOrd="1" destOrd="0" presId="urn:microsoft.com/office/officeart/2005/8/layout/vList2"/>
    <dgm:cxn modelId="{E635908A-1606-4188-9010-EE9A619E15DC}" type="presParOf" srcId="{5C9D3F02-6D7F-4B45-A2ED-8A0E01C6F055}" destId="{4FAAD69C-D832-4468-9CCC-E50C117DD4B4}" srcOrd="2" destOrd="0" presId="urn:microsoft.com/office/officeart/2005/8/layout/vList2"/>
    <dgm:cxn modelId="{4664C192-448D-4B1C-B5E1-7AB148D4DD6C}" type="presParOf" srcId="{5C9D3F02-6D7F-4B45-A2ED-8A0E01C6F055}" destId="{A49F2B91-9342-4539-94D9-8E77BAC29F2E}" srcOrd="3" destOrd="0" presId="urn:microsoft.com/office/officeart/2005/8/layout/vList2"/>
    <dgm:cxn modelId="{5CA89C7F-B3BA-4E40-95FA-225F13F59955}" type="presParOf" srcId="{5C9D3F02-6D7F-4B45-A2ED-8A0E01C6F055}" destId="{043D7BAA-98A7-4C67-B182-662C1F367E4E}" srcOrd="4" destOrd="0" presId="urn:microsoft.com/office/officeart/2005/8/layout/vList2"/>
    <dgm:cxn modelId="{81D516CD-C62B-4320-BA82-36105B1B4841}" type="presParOf" srcId="{5C9D3F02-6D7F-4B45-A2ED-8A0E01C6F055}" destId="{3D584598-E8C4-442E-A932-BC76DD16D6B0}"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hr-HR" sz="2800" b="1" u="none" dirty="0" smtClean="0"/>
            <a:t>Kognitivni kontinuum</a:t>
          </a:r>
          <a:endParaRPr lang="hr-HR" sz="2800" b="1" dirty="0" smtClean="0">
            <a:solidFill>
              <a:schemeClr val="tx1"/>
            </a:solidFill>
          </a:endParaRPr>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1C8AE324-710E-4F39-962B-B3C325B84F6A}">
      <dgm:prSet phldrT="[Tekst]" custT="1"/>
      <dgm:spPr/>
      <dgm:t>
        <a:bodyPr/>
        <a:lstStyle/>
        <a:p>
          <a:r>
            <a:rPr lang="hr-HR" sz="2200" i="1" dirty="0" smtClean="0">
              <a:solidFill>
                <a:schemeClr val="accent5">
                  <a:lumMod val="75000"/>
                </a:schemeClr>
              </a:solidFill>
            </a:rPr>
            <a:t>Kada ste otkrili da vam je odbijen ček, kroz glavu Vam je prošlo „Ja sam promašaj”. Pogledajmo kako bi to izgledalo na skali – ako 100% predstavlja nekoga tko je potpuno uspješan, a 0% nekoga tko je potpuno neuspješan – gdje biste smjestili sebe?</a:t>
          </a:r>
          <a:endParaRPr lang="hr-HR" sz="2200" b="0" i="1" u="none" dirty="0">
            <a:solidFill>
              <a:schemeClr val="accent5">
                <a:lumMod val="75000"/>
              </a:schemeClr>
            </a:solidFill>
          </a:endParaRPr>
        </a:p>
      </dgm:t>
    </dgm:pt>
    <dgm:pt modelId="{E31F7094-383F-48DC-B194-F42D59166341}" type="parTrans" cxnId="{3525F392-84BE-4135-9822-1CFD38780BEA}">
      <dgm:prSet/>
      <dgm:spPr/>
      <dgm:t>
        <a:bodyPr/>
        <a:lstStyle/>
        <a:p>
          <a:endParaRPr lang="hr-HR"/>
        </a:p>
      </dgm:t>
    </dgm:pt>
    <dgm:pt modelId="{492A7C90-8547-470F-91FF-49B1C33947D2}" type="sibTrans" cxnId="{3525F392-84BE-4135-9822-1CFD38780BEA}">
      <dgm:prSet/>
      <dgm:spPr/>
      <dgm:t>
        <a:bodyPr/>
        <a:lstStyle/>
        <a:p>
          <a:endParaRPr lang="hr-HR"/>
        </a:p>
      </dgm:t>
    </dgm:pt>
    <dgm:pt modelId="{EB6DD143-4ABA-4C12-A522-13E8A383C59A}">
      <dgm:prSet phldrT="[Tekst]" custT="1"/>
      <dgm:spPr/>
      <dgm:t>
        <a:bodyPr/>
        <a:lstStyle/>
        <a:p>
          <a:r>
            <a:rPr lang="hr-HR" sz="2200" b="0" i="1" u="none" dirty="0" smtClean="0">
              <a:solidFill>
                <a:schemeClr val="accent5">
                  <a:lumMod val="75000"/>
                </a:schemeClr>
              </a:solidFill>
            </a:rPr>
            <a:t>Ipak, volontirate, iako ste depresivni, i u potrazi ste za poslom. Ako bi 0% označavalo nekoga tko ništa ne radi, gdje biste Vi bili na toj skali? </a:t>
          </a:r>
          <a:endParaRPr lang="hr-HR" sz="2200" b="0" i="1" u="none" dirty="0">
            <a:solidFill>
              <a:schemeClr val="accent5">
                <a:lumMod val="75000"/>
              </a:schemeClr>
            </a:solidFill>
          </a:endParaRPr>
        </a:p>
      </dgm:t>
    </dgm:pt>
    <dgm:pt modelId="{1E0165E3-8832-4C6D-B9F4-AE75FD1AF043}" type="parTrans" cxnId="{7D3AB1B7-6543-437F-A971-A57EA16228E1}">
      <dgm:prSet/>
      <dgm:spPr/>
      <dgm:t>
        <a:bodyPr/>
        <a:lstStyle/>
        <a:p>
          <a:endParaRPr lang="hr-HR"/>
        </a:p>
      </dgm:t>
    </dgm:pt>
    <dgm:pt modelId="{AD03F7D2-66B7-4673-B199-BEBC95270D88}" type="sibTrans" cxnId="{7D3AB1B7-6543-437F-A971-A57EA16228E1}">
      <dgm:prSet/>
      <dgm:spPr/>
      <dgm:t>
        <a:bodyPr/>
        <a:lstStyle/>
        <a:p>
          <a:endParaRPr lang="hr-HR"/>
        </a:p>
      </dgm:t>
    </dgm:pt>
    <dgm:pt modelId="{0C934CBF-352A-4F85-89B9-596D44C133B8}">
      <dgm:prSet phldrT="[Tekst]" custT="1"/>
      <dgm:spPr/>
      <dgm:t>
        <a:bodyPr/>
        <a:lstStyle/>
        <a:p>
          <a:endParaRPr lang="hr-HR" sz="2400" b="0" i="1" u="none" dirty="0">
            <a:solidFill>
              <a:schemeClr val="accent5">
                <a:lumMod val="75000"/>
              </a:schemeClr>
            </a:solidFill>
          </a:endParaRPr>
        </a:p>
      </dgm:t>
    </dgm:pt>
    <dgm:pt modelId="{DD2F0DF2-02BD-44D3-A7D7-80D7402B5A29}" type="parTrans" cxnId="{54774732-93F1-4138-9DC7-F74083E8CCE9}">
      <dgm:prSet/>
      <dgm:spPr/>
      <dgm:t>
        <a:bodyPr/>
        <a:lstStyle/>
        <a:p>
          <a:endParaRPr lang="hr-HR"/>
        </a:p>
      </dgm:t>
    </dgm:pt>
    <dgm:pt modelId="{F75E58E7-C508-46A5-90A0-387DFF88C413}" type="sibTrans" cxnId="{54774732-93F1-4138-9DC7-F74083E8CCE9}">
      <dgm:prSet/>
      <dgm:spPr/>
      <dgm:t>
        <a:bodyPr/>
        <a:lstStyle/>
        <a:p>
          <a:endParaRPr lang="hr-HR"/>
        </a:p>
      </dgm:t>
    </dgm:pt>
    <dgm:pt modelId="{A33261E8-6035-4F87-B4A5-52668C52F425}">
      <dgm:prSet phldrT="[Tekst]"/>
      <dgm:spPr/>
      <dgm:t>
        <a:bodyPr/>
        <a:lstStyle/>
        <a:p>
          <a:endParaRPr lang="hr-HR" sz="4300" b="1" u="none" dirty="0"/>
        </a:p>
      </dgm:t>
    </dgm:pt>
    <dgm:pt modelId="{71E881C8-6ED4-4FC1-A6E7-4B56D6760607}" type="sibTrans" cxnId="{54B50CB7-4737-4429-AB47-C5DD17B34DD9}">
      <dgm:prSet/>
      <dgm:spPr/>
      <dgm:t>
        <a:bodyPr/>
        <a:lstStyle/>
        <a:p>
          <a:endParaRPr lang="hr-HR"/>
        </a:p>
      </dgm:t>
    </dgm:pt>
    <dgm:pt modelId="{20DD7DB3-7233-43E0-BB1D-E0882409E947}" type="parTrans" cxnId="{54B50CB7-4737-4429-AB47-C5DD17B34DD9}">
      <dgm:prSet/>
      <dgm:spPr/>
      <dgm:t>
        <a:bodyPr/>
        <a:lstStyle/>
        <a:p>
          <a:endParaRPr lang="hr-HR"/>
        </a:p>
      </dgm:t>
    </dgm:pt>
    <dgm:pt modelId="{7E1E3D33-E911-4BC8-B9D8-678868E06518}">
      <dgm:prSet phldrT="[Tekst]" custT="1"/>
      <dgm:spPr/>
      <dgm:t>
        <a:bodyPr/>
        <a:lstStyle/>
        <a:p>
          <a:r>
            <a:rPr lang="hr-HR" sz="2200" b="0" i="1" u="none" dirty="0" smtClean="0">
              <a:solidFill>
                <a:schemeClr val="accent5">
                  <a:lumMod val="75000"/>
                </a:schemeClr>
              </a:solidFill>
            </a:rPr>
            <a:t>Znate li nekoga tko bi bio između Vas i nekoga tko uopće ne radi?</a:t>
          </a:r>
          <a:endParaRPr lang="hr-HR" sz="2200" b="0" i="1" u="none" dirty="0">
            <a:solidFill>
              <a:schemeClr val="accent5">
                <a:lumMod val="75000"/>
              </a:schemeClr>
            </a:solidFill>
          </a:endParaRPr>
        </a:p>
      </dgm:t>
    </dgm:pt>
    <dgm:pt modelId="{E7F5BD44-9117-4E86-8BB2-DB2CCDC86133}" type="parTrans" cxnId="{9F256AAF-C20B-4CF4-B871-6D7244545860}">
      <dgm:prSet/>
      <dgm:spPr/>
      <dgm:t>
        <a:bodyPr/>
        <a:lstStyle/>
        <a:p>
          <a:endParaRPr lang="hr-HR"/>
        </a:p>
      </dgm:t>
    </dgm:pt>
    <dgm:pt modelId="{10EEA8F6-2874-43E9-BC2C-59BFA2E2AF47}" type="sibTrans" cxnId="{9F256AAF-C20B-4CF4-B871-6D7244545860}">
      <dgm:prSet/>
      <dgm:spPr/>
      <dgm:t>
        <a:bodyPr/>
        <a:lstStyle/>
        <a:p>
          <a:endParaRPr lang="hr-HR"/>
        </a:p>
      </dgm:t>
    </dgm:pt>
    <dgm:pt modelId="{E425CCF2-90BC-4147-8A96-F4E47756A44A}">
      <dgm:prSet phldrT="[Tekst]" custT="1"/>
      <dgm:spPr/>
      <dgm:t>
        <a:bodyPr/>
        <a:lstStyle/>
        <a:p>
          <a:endParaRPr lang="hr-HR" sz="2400" b="0" i="1" u="none" dirty="0">
            <a:solidFill>
              <a:schemeClr val="accent5">
                <a:lumMod val="75000"/>
              </a:schemeClr>
            </a:solidFill>
          </a:endParaRPr>
        </a:p>
      </dgm:t>
    </dgm:pt>
    <dgm:pt modelId="{89D2F8F4-A288-4A28-8DAF-0DD5F79C500A}" type="parTrans" cxnId="{ACF27E1C-CB5F-47C4-B02F-4F549676DE71}">
      <dgm:prSet/>
      <dgm:spPr/>
      <dgm:t>
        <a:bodyPr/>
        <a:lstStyle/>
        <a:p>
          <a:endParaRPr lang="hr-HR"/>
        </a:p>
      </dgm:t>
    </dgm:pt>
    <dgm:pt modelId="{1E4670B4-F1EF-4876-AFDA-B5CE176F0DE2}" type="sibTrans" cxnId="{ACF27E1C-CB5F-47C4-B02F-4F549676DE71}">
      <dgm:prSet/>
      <dgm:spPr/>
      <dgm:t>
        <a:bodyPr/>
        <a:lstStyle/>
        <a:p>
          <a:endParaRPr lang="hr-HR"/>
        </a:p>
      </dgm:t>
    </dgm:pt>
    <dgm:pt modelId="{9587710B-6CE2-4D9A-B1C1-43E613244F60}">
      <dgm:prSet phldrT="[Tekst]" custT="1"/>
      <dgm:spPr/>
      <dgm:t>
        <a:bodyPr/>
        <a:lstStyle/>
        <a:p>
          <a:endParaRPr lang="hr-HR" sz="2400" b="0" i="1" u="none" dirty="0">
            <a:solidFill>
              <a:schemeClr val="accent5">
                <a:lumMod val="75000"/>
              </a:schemeClr>
            </a:solidFill>
          </a:endParaRPr>
        </a:p>
      </dgm:t>
    </dgm:pt>
    <dgm:pt modelId="{5E9997A1-FC07-4087-AA66-B93047EB03FC}" type="parTrans" cxnId="{71B4FD52-2D27-4DB3-8353-3CBB8683D9FA}">
      <dgm:prSet/>
      <dgm:spPr/>
      <dgm:t>
        <a:bodyPr/>
        <a:lstStyle/>
        <a:p>
          <a:endParaRPr lang="hr-HR"/>
        </a:p>
      </dgm:t>
    </dgm:pt>
    <dgm:pt modelId="{4CCA0799-6507-4FD3-BDBC-440DBC40ADD8}" type="sibTrans" cxnId="{71B4FD52-2D27-4DB3-8353-3CBB8683D9FA}">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1" custScaleX="94500" custScaleY="65551">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1">
        <dgm:presLayoutVars>
          <dgm:bulletEnabled val="1"/>
        </dgm:presLayoutVars>
      </dgm:prSet>
      <dgm:spPr/>
      <dgm:t>
        <a:bodyPr/>
        <a:lstStyle/>
        <a:p>
          <a:endParaRPr lang="hr-HR"/>
        </a:p>
      </dgm:t>
    </dgm:pt>
  </dgm:ptLst>
  <dgm:cxnLst>
    <dgm:cxn modelId="{9F256AAF-C20B-4CF4-B871-6D7244545860}" srcId="{F93D9A1F-C412-4AFA-AF6A-018BDA7E39FF}" destId="{7E1E3D33-E911-4BC8-B9D8-678868E06518}" srcOrd="5" destOrd="0" parTransId="{E7F5BD44-9117-4E86-8BB2-DB2CCDC86133}" sibTransId="{10EEA8F6-2874-43E9-BC2C-59BFA2E2AF47}"/>
    <dgm:cxn modelId="{CDB58597-DB59-4A03-8FC8-314D70F481F6}" type="presOf" srcId="{A33261E8-6035-4F87-B4A5-52668C52F425}" destId="{B36C60BC-1F77-4FFC-BD11-64791452BAC5}" srcOrd="0" destOrd="6" presId="urn:microsoft.com/office/officeart/2005/8/layout/vList2"/>
    <dgm:cxn modelId="{2FC95502-B91A-4E50-9607-6DBC14F57A6E}" type="presOf" srcId="{7E1E3D33-E911-4BC8-B9D8-678868E06518}" destId="{B36C60BC-1F77-4FFC-BD11-64791452BAC5}" srcOrd="0" destOrd="5" presId="urn:microsoft.com/office/officeart/2005/8/layout/vList2"/>
    <dgm:cxn modelId="{7D3AB1B7-6543-437F-A971-A57EA16228E1}" srcId="{F93D9A1F-C412-4AFA-AF6A-018BDA7E39FF}" destId="{EB6DD143-4ABA-4C12-A522-13E8A383C59A}" srcOrd="4" destOrd="0" parTransId="{1E0165E3-8832-4C6D-B9F4-AE75FD1AF043}" sibTransId="{AD03F7D2-66B7-4673-B199-BEBC95270D88}"/>
    <dgm:cxn modelId="{8FF146F5-2717-416D-94AE-CA644D3A5AF7}" type="presOf" srcId="{9587710B-6CE2-4D9A-B1C1-43E613244F60}" destId="{B36C60BC-1F77-4FFC-BD11-64791452BAC5}" srcOrd="0" destOrd="2" presId="urn:microsoft.com/office/officeart/2005/8/layout/vList2"/>
    <dgm:cxn modelId="{54774732-93F1-4138-9DC7-F74083E8CCE9}" srcId="{F93D9A1F-C412-4AFA-AF6A-018BDA7E39FF}" destId="{0C934CBF-352A-4F85-89B9-596D44C133B8}" srcOrd="3" destOrd="0" parTransId="{DD2F0DF2-02BD-44D3-A7D7-80D7402B5A29}" sibTransId="{F75E58E7-C508-46A5-90A0-387DFF88C413}"/>
    <dgm:cxn modelId="{ACF27E1C-CB5F-47C4-B02F-4F549676DE71}" srcId="{F93D9A1F-C412-4AFA-AF6A-018BDA7E39FF}" destId="{E425CCF2-90BC-4147-8A96-F4E47756A44A}" srcOrd="1" destOrd="0" parTransId="{89D2F8F4-A288-4A28-8DAF-0DD5F79C500A}" sibTransId="{1E4670B4-F1EF-4876-AFDA-B5CE176F0DE2}"/>
    <dgm:cxn modelId="{4A2B4108-A2B0-46ED-9B1B-C12EC3DFE3FF}" type="presOf" srcId="{B9D68AFD-D57D-4D22-8092-3F441DC6EDCC}" destId="{5C9D3F02-6D7F-4B45-A2ED-8A0E01C6F055}" srcOrd="0" destOrd="0" presId="urn:microsoft.com/office/officeart/2005/8/layout/vList2"/>
    <dgm:cxn modelId="{A02DC202-FEC0-4437-8707-6666EC923382}" type="presOf" srcId="{E425CCF2-90BC-4147-8A96-F4E47756A44A}" destId="{B36C60BC-1F77-4FFC-BD11-64791452BAC5}" srcOrd="0" destOrd="1" presId="urn:microsoft.com/office/officeart/2005/8/layout/vList2"/>
    <dgm:cxn modelId="{C379FADC-3D3A-45D3-8F36-A948106A5FBC}" type="presOf" srcId="{1C8AE324-710E-4F39-962B-B3C325B84F6A}" destId="{B36C60BC-1F77-4FFC-BD11-64791452BAC5}" srcOrd="0" destOrd="0" presId="urn:microsoft.com/office/officeart/2005/8/layout/vList2"/>
    <dgm:cxn modelId="{F71C52F3-0531-4E72-975E-2BD370F70B8E}" type="presOf" srcId="{0C934CBF-352A-4F85-89B9-596D44C133B8}" destId="{B36C60BC-1F77-4FFC-BD11-64791452BAC5}" srcOrd="0" destOrd="3" presId="urn:microsoft.com/office/officeart/2005/8/layout/vList2"/>
    <dgm:cxn modelId="{B95CFB2E-C893-479E-B70B-380E4AF7FB65}" type="presOf" srcId="{EB6DD143-4ABA-4C12-A522-13E8A383C59A}" destId="{B36C60BC-1F77-4FFC-BD11-64791452BAC5}" srcOrd="0" destOrd="4" presId="urn:microsoft.com/office/officeart/2005/8/layout/vList2"/>
    <dgm:cxn modelId="{D4D626FD-00C3-4605-A10F-58F6A8D9D54D}" type="presOf" srcId="{F93D9A1F-C412-4AFA-AF6A-018BDA7E39FF}" destId="{DDCC4D92-1B72-4499-8F8C-FF70D883F6E5}" srcOrd="0" destOrd="0" presId="urn:microsoft.com/office/officeart/2005/8/layout/vList2"/>
    <dgm:cxn modelId="{3525F392-84BE-4135-9822-1CFD38780BEA}" srcId="{F93D9A1F-C412-4AFA-AF6A-018BDA7E39FF}" destId="{1C8AE324-710E-4F39-962B-B3C325B84F6A}" srcOrd="0" destOrd="0" parTransId="{E31F7094-383F-48DC-B194-F42D59166341}" sibTransId="{492A7C90-8547-470F-91FF-49B1C33947D2}"/>
    <dgm:cxn modelId="{71B4FD52-2D27-4DB3-8353-3CBB8683D9FA}" srcId="{F93D9A1F-C412-4AFA-AF6A-018BDA7E39FF}" destId="{9587710B-6CE2-4D9A-B1C1-43E613244F60}" srcOrd="2" destOrd="0" parTransId="{5E9997A1-FC07-4087-AA66-B93047EB03FC}" sibTransId="{4CCA0799-6507-4FD3-BDBC-440DBC40ADD8}"/>
    <dgm:cxn modelId="{23FFC7A8-BF72-4CB3-A98A-BC2BC8FF6576}" srcId="{B9D68AFD-D57D-4D22-8092-3F441DC6EDCC}" destId="{F93D9A1F-C412-4AFA-AF6A-018BDA7E39FF}" srcOrd="0" destOrd="0" parTransId="{D9C79363-CDFF-4384-AAC2-27E6CC86205D}" sibTransId="{C6E1177F-FC36-4DB2-B25C-9D12BD07EC0D}"/>
    <dgm:cxn modelId="{54B50CB7-4737-4429-AB47-C5DD17B34DD9}" srcId="{F93D9A1F-C412-4AFA-AF6A-018BDA7E39FF}" destId="{A33261E8-6035-4F87-B4A5-52668C52F425}" srcOrd="6" destOrd="0" parTransId="{20DD7DB3-7233-43E0-BB1D-E0882409E947}" sibTransId="{71E881C8-6ED4-4FC1-A6E7-4B56D6760607}"/>
    <dgm:cxn modelId="{E68C890C-D05C-4647-ABCF-93FA966EEA66}" type="presParOf" srcId="{5C9D3F02-6D7F-4B45-A2ED-8A0E01C6F055}" destId="{DDCC4D92-1B72-4499-8F8C-FF70D883F6E5}" srcOrd="0" destOrd="0" presId="urn:microsoft.com/office/officeart/2005/8/layout/vList2"/>
    <dgm:cxn modelId="{FEAAB46C-B648-48FA-9BD2-10F481E8815F}" type="presParOf" srcId="{5C9D3F02-6D7F-4B45-A2ED-8A0E01C6F055}" destId="{B36C60BC-1F77-4FFC-BD11-64791452BAC5}"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F93D9A1F-C412-4AFA-AF6A-018BDA7E39FF}">
      <dgm:prSet phldrT="[Teks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hr-HR" sz="2800" b="1" u="none" dirty="0" smtClean="0"/>
            <a:t>Racionalno-emocionalno igranje </a:t>
          </a:r>
          <a:r>
            <a:rPr lang="hr-HR" sz="2800" b="1" u="none" dirty="0" smtClean="0"/>
            <a:t>uloga</a:t>
          </a:r>
          <a:endParaRPr lang="hr-HR" sz="2800" b="1" dirty="0" smtClean="0">
            <a:solidFill>
              <a:schemeClr val="tx1"/>
            </a:solidFill>
          </a:endParaRPr>
        </a:p>
      </dgm:t>
    </dgm:pt>
    <dgm:pt modelId="{D9C79363-CDFF-4384-AAC2-27E6CC86205D}" type="parTrans" cxnId="{23FFC7A8-BF72-4CB3-A98A-BC2BC8FF6576}">
      <dgm:prSet/>
      <dgm:spPr/>
      <dgm:t>
        <a:bodyPr/>
        <a:lstStyle/>
        <a:p>
          <a:endParaRPr lang="hr-HR"/>
        </a:p>
      </dgm:t>
    </dgm:pt>
    <dgm:pt modelId="{C6E1177F-FC36-4DB2-B25C-9D12BD07EC0D}" type="sibTrans" cxnId="{23FFC7A8-BF72-4CB3-A98A-BC2BC8FF6576}">
      <dgm:prSet/>
      <dgm:spPr/>
      <dgm:t>
        <a:bodyPr/>
        <a:lstStyle/>
        <a:p>
          <a:endParaRPr lang="hr-HR"/>
        </a:p>
      </dgm:t>
    </dgm:pt>
    <dgm:pt modelId="{1C8AE324-710E-4F39-962B-B3C325B84F6A}">
      <dgm:prSet phldrT="[Tekst]" custT="1"/>
      <dgm:spPr/>
      <dgm:t>
        <a:bodyPr/>
        <a:lstStyle/>
        <a:p>
          <a:r>
            <a:rPr lang="hr-HR" sz="2400" b="0" i="1" u="none" dirty="0" smtClean="0">
              <a:solidFill>
                <a:schemeClr val="accent5">
                  <a:lumMod val="75000"/>
                </a:schemeClr>
              </a:solidFill>
            </a:rPr>
            <a:t>Ja ću glumiti „intelektualni” dio Vašega uma, koji argumentirano zna da niste potpuno nesposobni. Vi ćete glumiti „emocionalni” dio Vašeg uma, onaj unutarnji glas, temeljen na intuiciji, koji još vjeruje da jeste nesposobni. Želim da mi se suprotstavite što bolje možete, kako bismo uvidjeli što je to što održava Vaše vjerovanje. </a:t>
          </a:r>
          <a:endParaRPr lang="hr-HR" sz="2400" b="0" i="1" u="none" dirty="0">
            <a:solidFill>
              <a:schemeClr val="accent5">
                <a:lumMod val="75000"/>
              </a:schemeClr>
            </a:solidFill>
          </a:endParaRPr>
        </a:p>
      </dgm:t>
    </dgm:pt>
    <dgm:pt modelId="{E31F7094-383F-48DC-B194-F42D59166341}" type="parTrans" cxnId="{3525F392-84BE-4135-9822-1CFD38780BEA}">
      <dgm:prSet/>
      <dgm:spPr/>
      <dgm:t>
        <a:bodyPr/>
        <a:lstStyle/>
        <a:p>
          <a:endParaRPr lang="hr-HR"/>
        </a:p>
      </dgm:t>
    </dgm:pt>
    <dgm:pt modelId="{492A7C90-8547-470F-91FF-49B1C33947D2}" type="sibTrans" cxnId="{3525F392-84BE-4135-9822-1CFD38780BEA}">
      <dgm:prSet/>
      <dgm:spPr/>
      <dgm:t>
        <a:bodyPr/>
        <a:lstStyle/>
        <a:p>
          <a:endParaRPr lang="hr-HR"/>
        </a:p>
      </dgm:t>
    </dgm:pt>
    <dgm:pt modelId="{A33261E8-6035-4F87-B4A5-52668C52F425}">
      <dgm:prSet phldrT="[Tekst]"/>
      <dgm:spPr/>
      <dgm:t>
        <a:bodyPr/>
        <a:lstStyle/>
        <a:p>
          <a:endParaRPr lang="hr-HR" sz="4300" b="1" u="none" dirty="0"/>
        </a:p>
      </dgm:t>
    </dgm:pt>
    <dgm:pt modelId="{20DD7DB3-7233-43E0-BB1D-E0882409E947}" type="parTrans" cxnId="{54B50CB7-4737-4429-AB47-C5DD17B34DD9}">
      <dgm:prSet/>
      <dgm:spPr/>
      <dgm:t>
        <a:bodyPr/>
        <a:lstStyle/>
        <a:p>
          <a:endParaRPr lang="hr-HR"/>
        </a:p>
      </dgm:t>
    </dgm:pt>
    <dgm:pt modelId="{71E881C8-6ED4-4FC1-A6E7-4B56D6760607}" type="sibTrans" cxnId="{54B50CB7-4737-4429-AB47-C5DD17B34DD9}">
      <dgm:prSet/>
      <dgm:spPr/>
      <dgm:t>
        <a:bodyPr/>
        <a:lstStyle/>
        <a:p>
          <a:endParaRPr lang="hr-HR"/>
        </a:p>
      </dgm:t>
    </dgm:pt>
    <dgm:pt modelId="{55EA62C8-5DB7-4FE4-BC7C-1278BF07CF5A}">
      <dgm:prSet phldrT="[Tekst]"/>
      <dgm:spPr/>
      <dgm:t>
        <a:bodyPr/>
        <a:lstStyle/>
        <a:p>
          <a:endParaRPr lang="hr-HR" sz="4300" b="1" u="none" dirty="0"/>
        </a:p>
      </dgm:t>
    </dgm:pt>
    <dgm:pt modelId="{267510FD-09F1-46B6-9AA4-CF47CFB8E905}" type="parTrans" cxnId="{BDDA6E22-80C2-4399-8AFD-4F5B9E516B9D}">
      <dgm:prSet/>
      <dgm:spPr/>
      <dgm:t>
        <a:bodyPr/>
        <a:lstStyle/>
        <a:p>
          <a:endParaRPr lang="hr-HR"/>
        </a:p>
      </dgm:t>
    </dgm:pt>
    <dgm:pt modelId="{C3C79296-31F4-4A58-BB2D-7197E7D24BEF}" type="sibTrans" cxnId="{BDDA6E22-80C2-4399-8AFD-4F5B9E516B9D}">
      <dgm:prSet/>
      <dgm:spPr/>
      <dgm:t>
        <a:bodyPr/>
        <a:lstStyle/>
        <a:p>
          <a:endParaRPr lang="hr-HR"/>
        </a:p>
      </dgm:t>
    </dgm:pt>
    <dgm:pt modelId="{C2FE24C4-633D-47C9-B24B-04C4AFAE69F0}">
      <dgm:prSet phldrT="[Tekst]"/>
      <dgm:spPr/>
      <dgm:t>
        <a:bodyPr/>
        <a:lstStyle/>
        <a:p>
          <a:endParaRPr lang="hr-HR" sz="4300" b="1" u="none" dirty="0"/>
        </a:p>
      </dgm:t>
    </dgm:pt>
    <dgm:pt modelId="{67A4E9C1-18D4-4A12-BE03-83362A18885B}" type="parTrans" cxnId="{B7B38A43-B985-4654-80B5-38F205245184}">
      <dgm:prSet/>
      <dgm:spPr/>
      <dgm:t>
        <a:bodyPr/>
        <a:lstStyle/>
        <a:p>
          <a:endParaRPr lang="hr-HR"/>
        </a:p>
      </dgm:t>
    </dgm:pt>
    <dgm:pt modelId="{08629BCC-4B3A-430F-AD8C-65CBBC47C24D}" type="sibTrans" cxnId="{B7B38A43-B985-4654-80B5-38F205245184}">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DDCC4D92-1B72-4499-8F8C-FF70D883F6E5}" type="pres">
      <dgm:prSet presAssocID="{F93D9A1F-C412-4AFA-AF6A-018BDA7E39FF}" presName="parentText" presStyleLbl="node1" presStyleIdx="0" presStyleCnt="1">
        <dgm:presLayoutVars>
          <dgm:chMax val="0"/>
          <dgm:bulletEnabled val="1"/>
        </dgm:presLayoutVars>
      </dgm:prSet>
      <dgm:spPr/>
      <dgm:t>
        <a:bodyPr/>
        <a:lstStyle/>
        <a:p>
          <a:endParaRPr lang="hr-HR"/>
        </a:p>
      </dgm:t>
    </dgm:pt>
    <dgm:pt modelId="{B36C60BC-1F77-4FFC-BD11-64791452BAC5}" type="pres">
      <dgm:prSet presAssocID="{F93D9A1F-C412-4AFA-AF6A-018BDA7E39FF}" presName="childText" presStyleLbl="revTx" presStyleIdx="0" presStyleCnt="1">
        <dgm:presLayoutVars>
          <dgm:bulletEnabled val="1"/>
        </dgm:presLayoutVars>
      </dgm:prSet>
      <dgm:spPr/>
      <dgm:t>
        <a:bodyPr/>
        <a:lstStyle/>
        <a:p>
          <a:endParaRPr lang="hr-HR"/>
        </a:p>
      </dgm:t>
    </dgm:pt>
  </dgm:ptLst>
  <dgm:cxnLst>
    <dgm:cxn modelId="{DD6AC8E0-8E37-4A1E-8C18-F6F7A7BF724C}" type="presOf" srcId="{C2FE24C4-633D-47C9-B24B-04C4AFAE69F0}" destId="{B36C60BC-1F77-4FFC-BD11-64791452BAC5}" srcOrd="0" destOrd="2" presId="urn:microsoft.com/office/officeart/2005/8/layout/vList2"/>
    <dgm:cxn modelId="{B7B38A43-B985-4654-80B5-38F205245184}" srcId="{F93D9A1F-C412-4AFA-AF6A-018BDA7E39FF}" destId="{C2FE24C4-633D-47C9-B24B-04C4AFAE69F0}" srcOrd="2" destOrd="0" parTransId="{67A4E9C1-18D4-4A12-BE03-83362A18885B}" sibTransId="{08629BCC-4B3A-430F-AD8C-65CBBC47C24D}"/>
    <dgm:cxn modelId="{79E31B86-1A5C-4826-8C47-A4BD8A2B9C57}" type="presOf" srcId="{55EA62C8-5DB7-4FE4-BC7C-1278BF07CF5A}" destId="{B36C60BC-1F77-4FFC-BD11-64791452BAC5}" srcOrd="0" destOrd="3" presId="urn:microsoft.com/office/officeart/2005/8/layout/vList2"/>
    <dgm:cxn modelId="{4A2B4108-A2B0-46ED-9B1B-C12EC3DFE3FF}" type="presOf" srcId="{B9D68AFD-D57D-4D22-8092-3F441DC6EDCC}" destId="{5C9D3F02-6D7F-4B45-A2ED-8A0E01C6F055}" srcOrd="0" destOrd="0" presId="urn:microsoft.com/office/officeart/2005/8/layout/vList2"/>
    <dgm:cxn modelId="{54B50CB7-4737-4429-AB47-C5DD17B34DD9}" srcId="{F93D9A1F-C412-4AFA-AF6A-018BDA7E39FF}" destId="{A33261E8-6035-4F87-B4A5-52668C52F425}" srcOrd="1" destOrd="0" parTransId="{20DD7DB3-7233-43E0-BB1D-E0882409E947}" sibTransId="{71E881C8-6ED4-4FC1-A6E7-4B56D6760607}"/>
    <dgm:cxn modelId="{C379FADC-3D3A-45D3-8F36-A948106A5FBC}" type="presOf" srcId="{1C8AE324-710E-4F39-962B-B3C325B84F6A}" destId="{B36C60BC-1F77-4FFC-BD11-64791452BAC5}" srcOrd="0" destOrd="0" presId="urn:microsoft.com/office/officeart/2005/8/layout/vList2"/>
    <dgm:cxn modelId="{23FFC7A8-BF72-4CB3-A98A-BC2BC8FF6576}" srcId="{B9D68AFD-D57D-4D22-8092-3F441DC6EDCC}" destId="{F93D9A1F-C412-4AFA-AF6A-018BDA7E39FF}" srcOrd="0" destOrd="0" parTransId="{D9C79363-CDFF-4384-AAC2-27E6CC86205D}" sibTransId="{C6E1177F-FC36-4DB2-B25C-9D12BD07EC0D}"/>
    <dgm:cxn modelId="{BDDA6E22-80C2-4399-8AFD-4F5B9E516B9D}" srcId="{F93D9A1F-C412-4AFA-AF6A-018BDA7E39FF}" destId="{55EA62C8-5DB7-4FE4-BC7C-1278BF07CF5A}" srcOrd="3" destOrd="0" parTransId="{267510FD-09F1-46B6-9AA4-CF47CFB8E905}" sibTransId="{C3C79296-31F4-4A58-BB2D-7197E7D24BEF}"/>
    <dgm:cxn modelId="{3525F392-84BE-4135-9822-1CFD38780BEA}" srcId="{F93D9A1F-C412-4AFA-AF6A-018BDA7E39FF}" destId="{1C8AE324-710E-4F39-962B-B3C325B84F6A}" srcOrd="0" destOrd="0" parTransId="{E31F7094-383F-48DC-B194-F42D59166341}" sibTransId="{492A7C90-8547-470F-91FF-49B1C33947D2}"/>
    <dgm:cxn modelId="{CDB58597-DB59-4A03-8FC8-314D70F481F6}" type="presOf" srcId="{A33261E8-6035-4F87-B4A5-52668C52F425}" destId="{B36C60BC-1F77-4FFC-BD11-64791452BAC5}" srcOrd="0" destOrd="1" presId="urn:microsoft.com/office/officeart/2005/8/layout/vList2"/>
    <dgm:cxn modelId="{D4D626FD-00C3-4605-A10F-58F6A8D9D54D}" type="presOf" srcId="{F93D9A1F-C412-4AFA-AF6A-018BDA7E39FF}" destId="{DDCC4D92-1B72-4499-8F8C-FF70D883F6E5}" srcOrd="0" destOrd="0" presId="urn:microsoft.com/office/officeart/2005/8/layout/vList2"/>
    <dgm:cxn modelId="{E68C890C-D05C-4647-ABCF-93FA966EEA66}" type="presParOf" srcId="{5C9D3F02-6D7F-4B45-A2ED-8A0E01C6F055}" destId="{DDCC4D92-1B72-4499-8F8C-FF70D883F6E5}" srcOrd="0" destOrd="0" presId="urn:microsoft.com/office/officeart/2005/8/layout/vList2"/>
    <dgm:cxn modelId="{FEAAB46C-B648-48FA-9BD2-10F481E8815F}" type="presParOf" srcId="{5C9D3F02-6D7F-4B45-A2ED-8A0E01C6F055}" destId="{B36C60BC-1F77-4FFC-BD11-64791452BAC5}"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B9D68AFD-D57D-4D22-8092-3F441DC6EDCC}"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hr-HR"/>
        </a:p>
      </dgm:t>
    </dgm:pt>
    <dgm:pt modelId="{27D6BA5B-2679-4790-BC32-F10499F80052}">
      <dgm:prSet phldrT="[Tekst]" custT="1"/>
      <dgm:spPr/>
      <dgm:t>
        <a:bodyPr/>
        <a:lstStyle/>
        <a:p>
          <a:r>
            <a:rPr lang="hr-HR" sz="2800" b="1" dirty="0" smtClean="0"/>
            <a:t>Restrukturiranje značenja prošlih iskustava</a:t>
          </a:r>
          <a:endParaRPr lang="hr-HR" sz="2800" b="1" dirty="0"/>
        </a:p>
      </dgm:t>
    </dgm:pt>
    <dgm:pt modelId="{C7048E9C-2324-4AAE-B0F8-A324E343DBED}" type="parTrans" cxnId="{D560344C-B0B4-4E6F-96C2-04093754DCE4}">
      <dgm:prSet/>
      <dgm:spPr/>
      <dgm:t>
        <a:bodyPr/>
        <a:lstStyle/>
        <a:p>
          <a:endParaRPr lang="hr-HR"/>
        </a:p>
      </dgm:t>
    </dgm:pt>
    <dgm:pt modelId="{A3B4800C-0C74-4F92-9028-48C6705315C0}" type="sibTrans" cxnId="{D560344C-B0B4-4E6F-96C2-04093754DCE4}">
      <dgm:prSet/>
      <dgm:spPr/>
      <dgm:t>
        <a:bodyPr/>
        <a:lstStyle/>
        <a:p>
          <a:endParaRPr lang="hr-HR"/>
        </a:p>
      </dgm:t>
    </dgm:pt>
    <dgm:pt modelId="{BE6840A9-4F43-4EDD-9873-2B3FD0ADC229}">
      <dgm:prSet phldrT="[Tekst]" custT="1"/>
      <dgm:spPr/>
      <dgm:t>
        <a:bodyPr/>
        <a:lstStyle/>
        <a:p>
          <a:r>
            <a:rPr lang="hr-HR" sz="2800" b="1" dirty="0" err="1" smtClean="0"/>
            <a:t>Samootkrivanje</a:t>
          </a:r>
          <a:endParaRPr lang="hr-HR" sz="2800" b="1" dirty="0"/>
        </a:p>
      </dgm:t>
    </dgm:pt>
    <dgm:pt modelId="{947CE9BD-9D63-42B3-9218-0CB7F70FBD30}" type="parTrans" cxnId="{6A06646E-8070-40D4-8846-2181E4D4F1E3}">
      <dgm:prSet/>
      <dgm:spPr/>
      <dgm:t>
        <a:bodyPr/>
        <a:lstStyle/>
        <a:p>
          <a:endParaRPr lang="hr-HR"/>
        </a:p>
      </dgm:t>
    </dgm:pt>
    <dgm:pt modelId="{D0C31897-2DC0-420B-BB8D-E0B1F6A1EEF0}" type="sibTrans" cxnId="{6A06646E-8070-40D4-8846-2181E4D4F1E3}">
      <dgm:prSet/>
      <dgm:spPr/>
      <dgm:t>
        <a:bodyPr/>
        <a:lstStyle/>
        <a:p>
          <a:endParaRPr lang="hr-HR"/>
        </a:p>
      </dgm:t>
    </dgm:pt>
    <dgm:pt modelId="{C4F996DE-C698-4CC6-90AD-0BEA96B5EF30}">
      <dgm:prSet phldrT="[Tekst]" custT="1"/>
      <dgm:spPr/>
      <dgm:t>
        <a:bodyPr/>
        <a:lstStyle/>
        <a:p>
          <a:r>
            <a:rPr lang="hr-HR" sz="2400" i="1" dirty="0" smtClean="0">
              <a:solidFill>
                <a:schemeClr val="accent5">
                  <a:lumMod val="75000"/>
                </a:schemeClr>
              </a:solidFill>
            </a:rPr>
            <a:t>Kada sam počela raditi bila sam dosta opterećena i teško sam stizala obaviti sve kućanske poslove. No, izbjegavala sam tražiti pomoć jer sam smatrala kako bih trebala sve moći obaviti sama. Naposljetku sam zatražila pomoć. Što mislite da je to govorilo o meni? Je li to značilo da sam nesposobna? </a:t>
          </a:r>
          <a:endParaRPr lang="hr-HR" sz="2400" b="1" dirty="0"/>
        </a:p>
      </dgm:t>
    </dgm:pt>
    <dgm:pt modelId="{6CF518E3-7D5C-4C70-8D4F-3811C54E40D4}" type="parTrans" cxnId="{57828764-5450-4FD5-8F69-1A651F066DCA}">
      <dgm:prSet/>
      <dgm:spPr/>
      <dgm:t>
        <a:bodyPr/>
        <a:lstStyle/>
        <a:p>
          <a:endParaRPr lang="hr-HR"/>
        </a:p>
      </dgm:t>
    </dgm:pt>
    <dgm:pt modelId="{B3B581B1-64AE-4807-A200-8935B07542FA}" type="sibTrans" cxnId="{57828764-5450-4FD5-8F69-1A651F066DCA}">
      <dgm:prSet/>
      <dgm:spPr/>
      <dgm:t>
        <a:bodyPr/>
        <a:lstStyle/>
        <a:p>
          <a:endParaRPr lang="hr-HR"/>
        </a:p>
      </dgm:t>
    </dgm:pt>
    <dgm:pt modelId="{A2AC49D9-58CA-436C-8A8C-4D238F6B8557}">
      <dgm:prSet phldrT="[Tekst]" custT="1"/>
      <dgm:spPr/>
      <dgm:t>
        <a:bodyPr/>
        <a:lstStyle/>
        <a:p>
          <a:endParaRPr lang="hr-HR" sz="2800" b="1" dirty="0"/>
        </a:p>
      </dgm:t>
    </dgm:pt>
    <dgm:pt modelId="{08FBE581-4DAC-497E-9AA5-47BDCC47B20D}" type="parTrans" cxnId="{752155C7-6263-4338-99DF-0A8D3BE1F94E}">
      <dgm:prSet/>
      <dgm:spPr/>
      <dgm:t>
        <a:bodyPr/>
        <a:lstStyle/>
        <a:p>
          <a:endParaRPr lang="hr-HR"/>
        </a:p>
      </dgm:t>
    </dgm:pt>
    <dgm:pt modelId="{84DEFFD1-91EE-4223-9E38-D9ACDAB7F696}" type="sibTrans" cxnId="{752155C7-6263-4338-99DF-0A8D3BE1F94E}">
      <dgm:prSet/>
      <dgm:spPr/>
      <dgm:t>
        <a:bodyPr/>
        <a:lstStyle/>
        <a:p>
          <a:endParaRPr lang="hr-HR"/>
        </a:p>
      </dgm:t>
    </dgm:pt>
    <dgm:pt modelId="{A176F5F9-F5C9-4BFE-8AAB-DBF25F66B71F}">
      <dgm:prSet phldrT="[Tekst]" custT="1"/>
      <dgm:spPr/>
      <dgm:t>
        <a:bodyPr/>
        <a:lstStyle/>
        <a:p>
          <a:endParaRPr lang="hr-HR" sz="2800" b="1" dirty="0"/>
        </a:p>
      </dgm:t>
    </dgm:pt>
    <dgm:pt modelId="{FFD05FFC-2515-4D1E-B2F1-379D351127FC}" type="parTrans" cxnId="{2A99C322-780D-485B-B1C5-D88CC877949B}">
      <dgm:prSet/>
      <dgm:spPr/>
      <dgm:t>
        <a:bodyPr/>
        <a:lstStyle/>
        <a:p>
          <a:endParaRPr lang="hr-HR"/>
        </a:p>
      </dgm:t>
    </dgm:pt>
    <dgm:pt modelId="{81DC8AA3-273E-4B3D-AB27-CA62A352BE46}" type="sibTrans" cxnId="{2A99C322-780D-485B-B1C5-D88CC877949B}">
      <dgm:prSet/>
      <dgm:spPr/>
      <dgm:t>
        <a:bodyPr/>
        <a:lstStyle/>
        <a:p>
          <a:endParaRPr lang="hr-HR"/>
        </a:p>
      </dgm:t>
    </dgm:pt>
    <dgm:pt modelId="{0CD32BFB-8970-4A6D-82AF-31C53184715F}">
      <dgm:prSet phldrT="[Tekst]" custT="1"/>
      <dgm:spPr/>
      <dgm:t>
        <a:bodyPr/>
        <a:lstStyle/>
        <a:p>
          <a:r>
            <a:rPr lang="hr-HR" sz="2800" b="1" dirty="0" smtClean="0"/>
            <a:t>Povijesni testovi </a:t>
          </a:r>
          <a:endParaRPr lang="hr-HR" sz="2800" b="1" dirty="0"/>
        </a:p>
      </dgm:t>
    </dgm:pt>
    <dgm:pt modelId="{F60940E6-B460-4752-9179-A6A6E515BB88}" type="parTrans" cxnId="{ED3CBC4C-F2A0-44DB-9CF0-B5887EFA855B}">
      <dgm:prSet/>
      <dgm:spPr/>
      <dgm:t>
        <a:bodyPr/>
        <a:lstStyle/>
        <a:p>
          <a:endParaRPr lang="hr-HR"/>
        </a:p>
      </dgm:t>
    </dgm:pt>
    <dgm:pt modelId="{0EE31823-4CF7-4BD6-BF2B-341BEBE72F4A}" type="sibTrans" cxnId="{ED3CBC4C-F2A0-44DB-9CF0-B5887EFA855B}">
      <dgm:prSet/>
      <dgm:spPr/>
      <dgm:t>
        <a:bodyPr/>
        <a:lstStyle/>
        <a:p>
          <a:endParaRPr lang="hr-HR"/>
        </a:p>
      </dgm:t>
    </dgm:pt>
    <dgm:pt modelId="{07888CA4-918E-434E-8175-754216F0C039}">
      <dgm:prSet phldrT="[Tekst]" custT="1"/>
      <dgm:spPr/>
      <dgm:t>
        <a:bodyPr/>
        <a:lstStyle/>
        <a:p>
          <a:endParaRPr lang="hr-HR" sz="2800" b="1" dirty="0"/>
        </a:p>
      </dgm:t>
    </dgm:pt>
    <dgm:pt modelId="{D1984F07-B422-497B-BD90-905473ACF3DD}" type="parTrans" cxnId="{0E95F5C9-CDCF-450F-81FC-CDFCDBA79886}">
      <dgm:prSet/>
      <dgm:spPr/>
      <dgm:t>
        <a:bodyPr/>
        <a:lstStyle/>
        <a:p>
          <a:endParaRPr lang="hr-HR"/>
        </a:p>
      </dgm:t>
    </dgm:pt>
    <dgm:pt modelId="{76D6AA1D-9967-4EA3-BAB4-1F17247EA3D3}" type="sibTrans" cxnId="{0E95F5C9-CDCF-450F-81FC-CDFCDBA79886}">
      <dgm:prSet/>
      <dgm:spPr/>
      <dgm:t>
        <a:bodyPr/>
        <a:lstStyle/>
        <a:p>
          <a:endParaRPr lang="hr-HR"/>
        </a:p>
      </dgm:t>
    </dgm:pt>
    <dgm:pt modelId="{5C9D3F02-6D7F-4B45-A2ED-8A0E01C6F055}" type="pres">
      <dgm:prSet presAssocID="{B9D68AFD-D57D-4D22-8092-3F441DC6EDCC}" presName="linear" presStyleCnt="0">
        <dgm:presLayoutVars>
          <dgm:animLvl val="lvl"/>
          <dgm:resizeHandles val="exact"/>
        </dgm:presLayoutVars>
      </dgm:prSet>
      <dgm:spPr/>
      <dgm:t>
        <a:bodyPr/>
        <a:lstStyle/>
        <a:p>
          <a:endParaRPr lang="hr-HR"/>
        </a:p>
      </dgm:t>
    </dgm:pt>
    <dgm:pt modelId="{92D5B037-A6B8-47FB-8161-7033D86B666B}" type="pres">
      <dgm:prSet presAssocID="{BE6840A9-4F43-4EDD-9873-2B3FD0ADC229}" presName="parentText" presStyleLbl="node1" presStyleIdx="0" presStyleCnt="3">
        <dgm:presLayoutVars>
          <dgm:chMax val="0"/>
          <dgm:bulletEnabled val="1"/>
        </dgm:presLayoutVars>
      </dgm:prSet>
      <dgm:spPr/>
      <dgm:t>
        <a:bodyPr/>
        <a:lstStyle/>
        <a:p>
          <a:endParaRPr lang="hr-HR"/>
        </a:p>
      </dgm:t>
    </dgm:pt>
    <dgm:pt modelId="{25D212E3-4B88-4730-B4F6-68BECA823769}" type="pres">
      <dgm:prSet presAssocID="{BE6840A9-4F43-4EDD-9873-2B3FD0ADC229}" presName="childText" presStyleLbl="revTx" presStyleIdx="0" presStyleCnt="3">
        <dgm:presLayoutVars>
          <dgm:bulletEnabled val="1"/>
        </dgm:presLayoutVars>
      </dgm:prSet>
      <dgm:spPr/>
      <dgm:t>
        <a:bodyPr/>
        <a:lstStyle/>
        <a:p>
          <a:endParaRPr lang="hr-HR"/>
        </a:p>
      </dgm:t>
    </dgm:pt>
    <dgm:pt modelId="{22049AC3-D349-4EE8-85A4-9F1776C62F31}" type="pres">
      <dgm:prSet presAssocID="{0CD32BFB-8970-4A6D-82AF-31C53184715F}" presName="parentText" presStyleLbl="node1" presStyleIdx="1" presStyleCnt="3">
        <dgm:presLayoutVars>
          <dgm:chMax val="0"/>
          <dgm:bulletEnabled val="1"/>
        </dgm:presLayoutVars>
      </dgm:prSet>
      <dgm:spPr/>
      <dgm:t>
        <a:bodyPr/>
        <a:lstStyle/>
        <a:p>
          <a:endParaRPr lang="hr-HR"/>
        </a:p>
      </dgm:t>
    </dgm:pt>
    <dgm:pt modelId="{12EF6961-F6A1-491A-820D-489D1CAF9E30}" type="pres">
      <dgm:prSet presAssocID="{0CD32BFB-8970-4A6D-82AF-31C53184715F}" presName="childText" presStyleLbl="revTx" presStyleIdx="1" presStyleCnt="3">
        <dgm:presLayoutVars>
          <dgm:bulletEnabled val="1"/>
        </dgm:presLayoutVars>
      </dgm:prSet>
      <dgm:spPr/>
      <dgm:t>
        <a:bodyPr/>
        <a:lstStyle/>
        <a:p>
          <a:endParaRPr lang="hr-HR"/>
        </a:p>
      </dgm:t>
    </dgm:pt>
    <dgm:pt modelId="{CC62957F-E387-4342-BBCF-873F2379BA4C}" type="pres">
      <dgm:prSet presAssocID="{27D6BA5B-2679-4790-BC32-F10499F80052}" presName="parentText" presStyleLbl="node1" presStyleIdx="2" presStyleCnt="3">
        <dgm:presLayoutVars>
          <dgm:chMax val="0"/>
          <dgm:bulletEnabled val="1"/>
        </dgm:presLayoutVars>
      </dgm:prSet>
      <dgm:spPr/>
      <dgm:t>
        <a:bodyPr/>
        <a:lstStyle/>
        <a:p>
          <a:endParaRPr lang="hr-HR"/>
        </a:p>
      </dgm:t>
    </dgm:pt>
    <dgm:pt modelId="{1DDF65ED-3C13-4CC3-8EA4-7EC73EB0A204}" type="pres">
      <dgm:prSet presAssocID="{27D6BA5B-2679-4790-BC32-F10499F80052}" presName="childText" presStyleLbl="revTx" presStyleIdx="2" presStyleCnt="3">
        <dgm:presLayoutVars>
          <dgm:bulletEnabled val="1"/>
        </dgm:presLayoutVars>
      </dgm:prSet>
      <dgm:spPr/>
      <dgm:t>
        <a:bodyPr/>
        <a:lstStyle/>
        <a:p>
          <a:endParaRPr lang="hr-HR"/>
        </a:p>
      </dgm:t>
    </dgm:pt>
  </dgm:ptLst>
  <dgm:cxnLst>
    <dgm:cxn modelId="{829A4936-62E5-4D97-98C4-4CAACE84C0A2}" type="presOf" srcId="{07888CA4-918E-434E-8175-754216F0C039}" destId="{12EF6961-F6A1-491A-820D-489D1CAF9E30}" srcOrd="0" destOrd="0" presId="urn:microsoft.com/office/officeart/2005/8/layout/vList2"/>
    <dgm:cxn modelId="{2A99C322-780D-485B-B1C5-D88CC877949B}" srcId="{27D6BA5B-2679-4790-BC32-F10499F80052}" destId="{A176F5F9-F5C9-4BFE-8AAB-DBF25F66B71F}" srcOrd="0" destOrd="0" parTransId="{FFD05FFC-2515-4D1E-B2F1-379D351127FC}" sibTransId="{81DC8AA3-273E-4B3D-AB27-CA62A352BE46}"/>
    <dgm:cxn modelId="{A9054D26-7855-44A4-944C-BC5B6BAF4B50}" type="presOf" srcId="{A176F5F9-F5C9-4BFE-8AAB-DBF25F66B71F}" destId="{1DDF65ED-3C13-4CC3-8EA4-7EC73EB0A204}" srcOrd="0" destOrd="0" presId="urn:microsoft.com/office/officeart/2005/8/layout/vList2"/>
    <dgm:cxn modelId="{8750C055-634A-49E5-8E22-BF5DA565A51F}" type="presOf" srcId="{0CD32BFB-8970-4A6D-82AF-31C53184715F}" destId="{22049AC3-D349-4EE8-85A4-9F1776C62F31}" srcOrd="0" destOrd="0" presId="urn:microsoft.com/office/officeart/2005/8/layout/vList2"/>
    <dgm:cxn modelId="{4A2B4108-A2B0-46ED-9B1B-C12EC3DFE3FF}" type="presOf" srcId="{B9D68AFD-D57D-4D22-8092-3F441DC6EDCC}" destId="{5C9D3F02-6D7F-4B45-A2ED-8A0E01C6F055}" srcOrd="0" destOrd="0" presId="urn:microsoft.com/office/officeart/2005/8/layout/vList2"/>
    <dgm:cxn modelId="{03B27EB9-748A-4EE3-8FB5-394DF10C3FF9}" type="presOf" srcId="{A2AC49D9-58CA-436C-8A8C-4D238F6B8557}" destId="{25D212E3-4B88-4730-B4F6-68BECA823769}" srcOrd="0" destOrd="1" presId="urn:microsoft.com/office/officeart/2005/8/layout/vList2"/>
    <dgm:cxn modelId="{14498921-EBC2-49AB-9659-56A304790786}" type="presOf" srcId="{27D6BA5B-2679-4790-BC32-F10499F80052}" destId="{CC62957F-E387-4342-BBCF-873F2379BA4C}" srcOrd="0" destOrd="0" presId="urn:microsoft.com/office/officeart/2005/8/layout/vList2"/>
    <dgm:cxn modelId="{ED3CBC4C-F2A0-44DB-9CF0-B5887EFA855B}" srcId="{B9D68AFD-D57D-4D22-8092-3F441DC6EDCC}" destId="{0CD32BFB-8970-4A6D-82AF-31C53184715F}" srcOrd="1" destOrd="0" parTransId="{F60940E6-B460-4752-9179-A6A6E515BB88}" sibTransId="{0EE31823-4CF7-4BD6-BF2B-341BEBE72F4A}"/>
    <dgm:cxn modelId="{0E95F5C9-CDCF-450F-81FC-CDFCDBA79886}" srcId="{0CD32BFB-8970-4A6D-82AF-31C53184715F}" destId="{07888CA4-918E-434E-8175-754216F0C039}" srcOrd="0" destOrd="0" parTransId="{D1984F07-B422-497B-BD90-905473ACF3DD}" sibTransId="{76D6AA1D-9967-4EA3-BAB4-1F17247EA3D3}"/>
    <dgm:cxn modelId="{BE9A6A19-6BBF-4206-AFFB-AC94203FD4EA}" type="presOf" srcId="{BE6840A9-4F43-4EDD-9873-2B3FD0ADC229}" destId="{92D5B037-A6B8-47FB-8161-7033D86B666B}" srcOrd="0" destOrd="0" presId="urn:microsoft.com/office/officeart/2005/8/layout/vList2"/>
    <dgm:cxn modelId="{D560344C-B0B4-4E6F-96C2-04093754DCE4}" srcId="{B9D68AFD-D57D-4D22-8092-3F441DC6EDCC}" destId="{27D6BA5B-2679-4790-BC32-F10499F80052}" srcOrd="2" destOrd="0" parTransId="{C7048E9C-2324-4AAE-B0F8-A324E343DBED}" sibTransId="{A3B4800C-0C74-4F92-9028-48C6705315C0}"/>
    <dgm:cxn modelId="{6A06646E-8070-40D4-8846-2181E4D4F1E3}" srcId="{B9D68AFD-D57D-4D22-8092-3F441DC6EDCC}" destId="{BE6840A9-4F43-4EDD-9873-2B3FD0ADC229}" srcOrd="0" destOrd="0" parTransId="{947CE9BD-9D63-42B3-9218-0CB7F70FBD30}" sibTransId="{D0C31897-2DC0-420B-BB8D-E0B1F6A1EEF0}"/>
    <dgm:cxn modelId="{F514FC5F-4D35-444E-A729-D65DA4F62494}" type="presOf" srcId="{C4F996DE-C698-4CC6-90AD-0BEA96B5EF30}" destId="{25D212E3-4B88-4730-B4F6-68BECA823769}" srcOrd="0" destOrd="0" presId="urn:microsoft.com/office/officeart/2005/8/layout/vList2"/>
    <dgm:cxn modelId="{57828764-5450-4FD5-8F69-1A651F066DCA}" srcId="{BE6840A9-4F43-4EDD-9873-2B3FD0ADC229}" destId="{C4F996DE-C698-4CC6-90AD-0BEA96B5EF30}" srcOrd="0" destOrd="0" parTransId="{6CF518E3-7D5C-4C70-8D4F-3811C54E40D4}" sibTransId="{B3B581B1-64AE-4807-A200-8935B07542FA}"/>
    <dgm:cxn modelId="{752155C7-6263-4338-99DF-0A8D3BE1F94E}" srcId="{BE6840A9-4F43-4EDD-9873-2B3FD0ADC229}" destId="{A2AC49D9-58CA-436C-8A8C-4D238F6B8557}" srcOrd="1" destOrd="0" parTransId="{08FBE581-4DAC-497E-9AA5-47BDCC47B20D}" sibTransId="{84DEFFD1-91EE-4223-9E38-D9ACDAB7F696}"/>
    <dgm:cxn modelId="{5F136477-AAFE-42F4-991C-1EFD5150E4F8}" type="presParOf" srcId="{5C9D3F02-6D7F-4B45-A2ED-8A0E01C6F055}" destId="{92D5B037-A6B8-47FB-8161-7033D86B666B}" srcOrd="0" destOrd="0" presId="urn:microsoft.com/office/officeart/2005/8/layout/vList2"/>
    <dgm:cxn modelId="{A11C8C0F-8849-4118-AE61-50B8A74D39A8}" type="presParOf" srcId="{5C9D3F02-6D7F-4B45-A2ED-8A0E01C6F055}" destId="{25D212E3-4B88-4730-B4F6-68BECA823769}" srcOrd="1" destOrd="0" presId="urn:microsoft.com/office/officeart/2005/8/layout/vList2"/>
    <dgm:cxn modelId="{006A00B9-6A85-4046-905A-89B05946B236}" type="presParOf" srcId="{5C9D3F02-6D7F-4B45-A2ED-8A0E01C6F055}" destId="{22049AC3-D349-4EE8-85A4-9F1776C62F31}" srcOrd="2" destOrd="0" presId="urn:microsoft.com/office/officeart/2005/8/layout/vList2"/>
    <dgm:cxn modelId="{BD341519-B7C8-4632-971B-E6F327B3F16E}" type="presParOf" srcId="{5C9D3F02-6D7F-4B45-A2ED-8A0E01C6F055}" destId="{12EF6961-F6A1-491A-820D-489D1CAF9E30}" srcOrd="3" destOrd="0" presId="urn:microsoft.com/office/officeart/2005/8/layout/vList2"/>
    <dgm:cxn modelId="{3D02B8BB-EA64-400A-A43D-EA0D7E3E89AC}" type="presParOf" srcId="{5C9D3F02-6D7F-4B45-A2ED-8A0E01C6F055}" destId="{CC62957F-E387-4342-BBCF-873F2379BA4C}" srcOrd="4" destOrd="0" presId="urn:microsoft.com/office/officeart/2005/8/layout/vList2"/>
    <dgm:cxn modelId="{C6FE236B-003D-48F5-A153-D8AF96F55A96}" type="presParOf" srcId="{5C9D3F02-6D7F-4B45-A2ED-8A0E01C6F055}" destId="{1DDF65ED-3C13-4CC3-8EA4-7EC73EB0A204}"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D983-A443-4D8D-B3D7-19C6F02E1681}">
      <dsp:nvSpPr>
        <dsp:cNvPr id="0" name=""/>
        <dsp:cNvSpPr/>
      </dsp:nvSpPr>
      <dsp:spPr>
        <a:xfrm>
          <a:off x="351251" y="937633"/>
          <a:ext cx="1339656" cy="1339656"/>
        </a:xfrm>
        <a:prstGeom prst="ellipse">
          <a:avLst/>
        </a:prstGeom>
        <a:solidFill>
          <a:schemeClr val="accent2">
            <a:alpha val="50000"/>
            <a:hueOff val="0"/>
            <a:satOff val="0"/>
            <a:lumOff val="0"/>
            <a:alphaOff val="0"/>
          </a:schemeClr>
        </a:solidFill>
        <a:ln w="12700" cap="flat" cmpd="sng" algn="ctr">
          <a:solidFill>
            <a:schemeClr val="accent2">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DFDEB27-68FC-487F-978F-1622A7E4CFEE}">
      <dsp:nvSpPr>
        <dsp:cNvPr id="0" name=""/>
        <dsp:cNvSpPr/>
      </dsp:nvSpPr>
      <dsp:spPr>
        <a:xfrm>
          <a:off x="1021080" y="937633"/>
          <a:ext cx="7147560" cy="1339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0640" rIns="0" bIns="40640" numCol="1" spcCol="1270" anchor="ctr" anchorCtr="0">
          <a:noAutofit/>
        </a:bodyPr>
        <a:lstStyle/>
        <a:p>
          <a:pPr lvl="0" algn="l" defTabSz="1422400">
            <a:lnSpc>
              <a:spcPct val="90000"/>
            </a:lnSpc>
            <a:spcBef>
              <a:spcPct val="0"/>
            </a:spcBef>
            <a:spcAft>
              <a:spcPct val="35000"/>
            </a:spcAft>
          </a:pPr>
          <a:r>
            <a:rPr lang="hr-HR" sz="3200" b="0" kern="1200" dirty="0" smtClean="0">
              <a:latin typeface="+mj-lt"/>
            </a:rPr>
            <a:t> Osnaživanje adaptivnih vjerovanja</a:t>
          </a:r>
        </a:p>
      </dsp:txBody>
      <dsp:txXfrm>
        <a:off x="1021080" y="937633"/>
        <a:ext cx="7147560" cy="1339656"/>
      </dsp:txXfrm>
    </dsp:sp>
    <dsp:sp modelId="{A985DC67-1DB6-4DE8-804A-05780390B8EF}">
      <dsp:nvSpPr>
        <dsp:cNvPr id="0" name=""/>
        <dsp:cNvSpPr/>
      </dsp:nvSpPr>
      <dsp:spPr>
        <a:xfrm>
          <a:off x="351251" y="2277290"/>
          <a:ext cx="1339656" cy="1339656"/>
        </a:xfrm>
        <a:prstGeom prst="ellipse">
          <a:avLst/>
        </a:prstGeom>
        <a:solidFill>
          <a:schemeClr val="accent3">
            <a:alpha val="50000"/>
            <a:hueOff val="0"/>
            <a:satOff val="0"/>
            <a:lumOff val="0"/>
            <a:alphaOff val="0"/>
          </a:schemeClr>
        </a:solidFill>
        <a:ln w="12700" cap="flat" cmpd="sng" algn="ctr">
          <a:solidFill>
            <a:schemeClr val="accent3">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9E9F3BEC-F740-494E-9290-F1F080FDB137}">
      <dsp:nvSpPr>
        <dsp:cNvPr id="0" name=""/>
        <dsp:cNvSpPr/>
      </dsp:nvSpPr>
      <dsp:spPr>
        <a:xfrm>
          <a:off x="1021080" y="2277290"/>
          <a:ext cx="7147560" cy="1339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0640" rIns="0" bIns="40640" numCol="1" spcCol="1270" anchor="ctr" anchorCtr="0">
          <a:noAutofit/>
        </a:bodyPr>
        <a:lstStyle/>
        <a:p>
          <a:pPr lvl="0" algn="l" defTabSz="1422400">
            <a:lnSpc>
              <a:spcPct val="90000"/>
            </a:lnSpc>
            <a:spcBef>
              <a:spcPct val="0"/>
            </a:spcBef>
            <a:spcAft>
              <a:spcPct val="35000"/>
            </a:spcAft>
          </a:pPr>
          <a:r>
            <a:rPr lang="hr-HR" sz="3200" b="0" kern="1200" smtClean="0">
              <a:latin typeface="+mj-lt"/>
            </a:rPr>
            <a:t> Mijenjanje disfunkcionalnih vjerovanja</a:t>
          </a:r>
          <a:endParaRPr lang="hr-HR" sz="3200" b="0" kern="1200" dirty="0"/>
        </a:p>
      </dsp:txBody>
      <dsp:txXfrm>
        <a:off x="1021080" y="2277290"/>
        <a:ext cx="7147560" cy="13396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52830"/>
          <a:ext cx="10006823" cy="6318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hr-HR" sz="2700" b="1" u="none" kern="1200" dirty="0" smtClean="0">
              <a:latin typeface="+mn-lt"/>
              <a:ea typeface="+mn-ea"/>
              <a:cs typeface="+mn-cs"/>
            </a:rPr>
            <a:t>Naglašavanje pozitivnih iskustava i donošenje zaključaka</a:t>
          </a:r>
          <a:endParaRPr lang="hr-HR" sz="2700" b="1" u="none" kern="1200" dirty="0"/>
        </a:p>
      </dsp:txBody>
      <dsp:txXfrm>
        <a:off x="30842" y="83672"/>
        <a:ext cx="9945139" cy="570116"/>
      </dsp:txXfrm>
    </dsp:sp>
    <dsp:sp modelId="{B36C60BC-1F77-4FFC-BD11-64791452BAC5}">
      <dsp:nvSpPr>
        <dsp:cNvPr id="0" name=""/>
        <dsp:cNvSpPr/>
      </dsp:nvSpPr>
      <dsp:spPr>
        <a:xfrm>
          <a:off x="0" y="684630"/>
          <a:ext cx="10006823" cy="10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latin typeface="+mn-lt"/>
              <a:ea typeface="+mn-ea"/>
              <a:cs typeface="+mn-cs"/>
            </a:rPr>
            <a:t>Što se pozitivno dogodilo u periodu od posljednje seanse? / Što ste dobro učinili? – Što to govori o Vama?</a:t>
          </a:r>
          <a:endParaRPr lang="hr-HR" sz="2400"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p>
      </dsp:txBody>
      <dsp:txXfrm>
        <a:off x="0" y="684630"/>
        <a:ext cx="10006823" cy="1061909"/>
      </dsp:txXfrm>
    </dsp:sp>
    <dsp:sp modelId="{4FAAD69C-D832-4468-9CCC-E50C117DD4B4}">
      <dsp:nvSpPr>
        <dsp:cNvPr id="0" name=""/>
        <dsp:cNvSpPr/>
      </dsp:nvSpPr>
      <dsp:spPr>
        <a:xfrm>
          <a:off x="0" y="1746540"/>
          <a:ext cx="10006823" cy="6318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hr-HR" sz="2700" b="1" u="none" kern="1200" smtClean="0"/>
            <a:t>Isticanje značenja pozitivnih iskustava</a:t>
          </a:r>
          <a:endParaRPr lang="hr-HR" sz="2700" b="1" u="none" kern="1200" dirty="0"/>
        </a:p>
      </dsp:txBody>
      <dsp:txXfrm>
        <a:off x="30842" y="1777382"/>
        <a:ext cx="9945139" cy="570116"/>
      </dsp:txXfrm>
    </dsp:sp>
    <dsp:sp modelId="{A49F2B91-9342-4539-94D9-8E77BAC29F2E}">
      <dsp:nvSpPr>
        <dsp:cNvPr id="0" name=""/>
        <dsp:cNvSpPr/>
      </dsp:nvSpPr>
      <dsp:spPr>
        <a:xfrm>
          <a:off x="0" y="2378340"/>
          <a:ext cx="10006823" cy="1061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To što ste sredili svoj stan pokazuje da preuzimate kontrolu nad stvarima – slažete li se s time?</a:t>
          </a:r>
          <a:endParaRPr lang="hr-HR" sz="2400"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p>
      </dsp:txBody>
      <dsp:txXfrm>
        <a:off x="0" y="2378340"/>
        <a:ext cx="10006823" cy="1061909"/>
      </dsp:txXfrm>
    </dsp:sp>
    <dsp:sp modelId="{CCD19730-F9A1-4FA4-A696-CA4B3F737A87}">
      <dsp:nvSpPr>
        <dsp:cNvPr id="0" name=""/>
        <dsp:cNvSpPr/>
      </dsp:nvSpPr>
      <dsp:spPr>
        <a:xfrm>
          <a:off x="0" y="3440250"/>
          <a:ext cx="10006823" cy="6318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hr-HR" sz="2700" b="1" u="none" kern="1200" dirty="0" smtClean="0">
              <a:latin typeface="+mn-lt"/>
              <a:ea typeface="+mn-ea"/>
              <a:cs typeface="+mn-cs"/>
            </a:rPr>
            <a:t>Analiza prednosti adaptivnih vjerovanja</a:t>
          </a:r>
          <a:endParaRPr lang="hr-HR" sz="2700" b="1" u="none" kern="1200" dirty="0"/>
        </a:p>
      </dsp:txBody>
      <dsp:txXfrm>
        <a:off x="30842" y="3471092"/>
        <a:ext cx="9945139" cy="570116"/>
      </dsp:txXfrm>
    </dsp:sp>
    <dsp:sp modelId="{54623331-E41E-4F6A-8F0B-55ACE55287D4}">
      <dsp:nvSpPr>
        <dsp:cNvPr id="0" name=""/>
        <dsp:cNvSpPr/>
      </dsp:nvSpPr>
      <dsp:spPr>
        <a:xfrm>
          <a:off x="0" y="4072050"/>
          <a:ext cx="10006823"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4290" rIns="192024" bIns="34290" numCol="1" spcCol="1270" anchor="t" anchorCtr="0">
          <a:noAutofit/>
        </a:bodyPr>
        <a:lstStyle/>
        <a:p>
          <a:pPr marL="228600" lvl="1" indent="-228600" algn="l" defTabSz="933450">
            <a:lnSpc>
              <a:spcPct val="90000"/>
            </a:lnSpc>
            <a:spcBef>
              <a:spcPct val="0"/>
            </a:spcBef>
            <a:spcAft>
              <a:spcPct val="20000"/>
            </a:spcAft>
            <a:buChar char="••"/>
          </a:pPr>
          <a:endParaRPr lang="hr-HR" sz="2100" b="1" u="none" kern="1200" dirty="0"/>
        </a:p>
      </dsp:txBody>
      <dsp:txXfrm>
        <a:off x="0" y="4072050"/>
        <a:ext cx="10006823" cy="447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22410"/>
          <a:ext cx="10006823" cy="6552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solidFill>
                <a:schemeClr val="dk1"/>
              </a:solidFill>
            </a:rPr>
            <a:t>Referiranje na druge</a:t>
          </a:r>
          <a:endParaRPr lang="hr-HR" sz="2800" b="1" u="none" kern="1200" dirty="0"/>
        </a:p>
      </dsp:txBody>
      <dsp:txXfrm>
        <a:off x="31984" y="54394"/>
        <a:ext cx="9942855" cy="591232"/>
      </dsp:txXfrm>
    </dsp:sp>
    <dsp:sp modelId="{B36C60BC-1F77-4FFC-BD11-64791452BAC5}">
      <dsp:nvSpPr>
        <dsp:cNvPr id="0" name=""/>
        <dsp:cNvSpPr/>
      </dsp:nvSpPr>
      <dsp:spPr>
        <a:xfrm>
          <a:off x="0" y="677610"/>
          <a:ext cx="10006823" cy="176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Što</a:t>
          </a:r>
          <a:r>
            <a:rPr lang="hr-HR" sz="2400" i="1" kern="1200" baseline="0" dirty="0" smtClean="0">
              <a:solidFill>
                <a:schemeClr val="accent5">
                  <a:lumMod val="75000"/>
                </a:schemeClr>
              </a:solidFill>
            </a:rPr>
            <a:t> bi [osoba kojoj klijent vjeruje] rekao/la da ste ovog tjedna napravili, a da ide u prilog tome da ste sposobni?</a:t>
          </a:r>
          <a:endParaRPr lang="hr-HR" sz="2400" i="1" kern="1200" dirty="0">
            <a:solidFill>
              <a:schemeClr val="accent5">
                <a:lumMod val="75000"/>
              </a:schemeClr>
            </a:solidFill>
          </a:endParaRPr>
        </a:p>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Koga vidite kao generalno sposobnu osobu? Što dokazuje to da je ona sposobna? Jeste li vi ovoga tjedna napravili nešto od takvih stvari?</a:t>
          </a:r>
          <a:endParaRPr lang="hr-HR" sz="2400" i="1"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p>
      </dsp:txBody>
      <dsp:txXfrm>
        <a:off x="0" y="677610"/>
        <a:ext cx="10006823" cy="1767780"/>
      </dsp:txXfrm>
    </dsp:sp>
    <dsp:sp modelId="{4FAAD69C-D832-4468-9CCC-E50C117DD4B4}">
      <dsp:nvSpPr>
        <dsp:cNvPr id="0" name=""/>
        <dsp:cNvSpPr/>
      </dsp:nvSpPr>
      <dsp:spPr>
        <a:xfrm>
          <a:off x="0" y="2445390"/>
          <a:ext cx="10006823" cy="6552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solidFill>
                <a:schemeClr val="dk1"/>
              </a:solidFill>
            </a:rPr>
            <a:t>Korištenje tablice za prikupljanje dokaza</a:t>
          </a:r>
          <a:endParaRPr lang="hr-HR" sz="2800" b="1" u="none" kern="1200" dirty="0"/>
        </a:p>
      </dsp:txBody>
      <dsp:txXfrm>
        <a:off x="31984" y="2477374"/>
        <a:ext cx="9942855" cy="591232"/>
      </dsp:txXfrm>
    </dsp:sp>
    <dsp:sp modelId="{A49F2B91-9342-4539-94D9-8E77BAC29F2E}">
      <dsp:nvSpPr>
        <dsp:cNvPr id="0" name=""/>
        <dsp:cNvSpPr/>
      </dsp:nvSpPr>
      <dsp:spPr>
        <a:xfrm>
          <a:off x="0" y="3100590"/>
          <a:ext cx="10006823"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5560" rIns="199136" bIns="35560" numCol="1" spcCol="1270" anchor="t" anchorCtr="0">
          <a:noAutofit/>
        </a:bodyPr>
        <a:lstStyle/>
        <a:p>
          <a:pPr marL="228600" lvl="1" indent="-228600" algn="l" defTabSz="977900">
            <a:lnSpc>
              <a:spcPct val="90000"/>
            </a:lnSpc>
            <a:spcBef>
              <a:spcPct val="0"/>
            </a:spcBef>
            <a:spcAft>
              <a:spcPct val="20000"/>
            </a:spcAft>
            <a:buChar char="••"/>
          </a:pPr>
          <a:endParaRPr lang="hr-HR" sz="2200"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p>
      </dsp:txBody>
      <dsp:txXfrm>
        <a:off x="0" y="3100590"/>
        <a:ext cx="10006823" cy="1449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369"/>
          <a:ext cx="10006823" cy="653888"/>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solidFill>
                <a:schemeClr val="dk1"/>
              </a:solidFill>
              <a:latin typeface="+mn-lt"/>
              <a:ea typeface="+mn-ea"/>
              <a:cs typeface="+mn-cs"/>
            </a:rPr>
            <a:t>Zamišljanje trenutnih i prošlih iskustava</a:t>
          </a:r>
          <a:endParaRPr lang="hr-HR" sz="2800" b="1" u="none" kern="1200" dirty="0"/>
        </a:p>
      </dsp:txBody>
      <dsp:txXfrm>
        <a:off x="31920" y="32289"/>
        <a:ext cx="9942983" cy="590048"/>
      </dsp:txXfrm>
    </dsp:sp>
    <dsp:sp modelId="{B36C60BC-1F77-4FFC-BD11-64791452BAC5}">
      <dsp:nvSpPr>
        <dsp:cNvPr id="0" name=""/>
        <dsp:cNvSpPr/>
      </dsp:nvSpPr>
      <dsp:spPr>
        <a:xfrm>
          <a:off x="0" y="654257"/>
          <a:ext cx="10006823" cy="1631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Prisjetite se neke situacije iz prošlosti kada ste se osjećali zaista sposobnima. Zamislite tu situaciju, kao da se događa sada. Što vidite, što osjećate, što Vam prolazi kroz glavu?</a:t>
          </a:r>
          <a:endParaRPr lang="hr-HR" sz="2400" i="1" kern="1200" dirty="0">
            <a:solidFill>
              <a:schemeClr val="accent5">
                <a:lumMod val="75000"/>
              </a:schemeClr>
            </a:solidFill>
          </a:endParaRPr>
        </a:p>
        <a:p>
          <a:pPr marL="228600" lvl="1" indent="-228600" algn="l" defTabSz="933450">
            <a:lnSpc>
              <a:spcPct val="90000"/>
            </a:lnSpc>
            <a:spcBef>
              <a:spcPct val="0"/>
            </a:spcBef>
            <a:spcAft>
              <a:spcPct val="20000"/>
            </a:spcAft>
            <a:buChar char="••"/>
          </a:pPr>
          <a:endParaRPr lang="hr-HR" sz="2100" kern="1200" dirty="0"/>
        </a:p>
        <a:p>
          <a:pPr marL="228600" lvl="1" indent="-228600" algn="l" defTabSz="933450">
            <a:lnSpc>
              <a:spcPct val="90000"/>
            </a:lnSpc>
            <a:spcBef>
              <a:spcPct val="0"/>
            </a:spcBef>
            <a:spcAft>
              <a:spcPct val="20000"/>
            </a:spcAft>
            <a:buChar char="••"/>
          </a:pPr>
          <a:endParaRPr lang="hr-HR" sz="2100" kern="1200" dirty="0"/>
        </a:p>
      </dsp:txBody>
      <dsp:txXfrm>
        <a:off x="0" y="654257"/>
        <a:ext cx="10006823" cy="1631742"/>
      </dsp:txXfrm>
    </dsp:sp>
    <dsp:sp modelId="{4FAAD69C-D832-4468-9CCC-E50C117DD4B4}">
      <dsp:nvSpPr>
        <dsp:cNvPr id="0" name=""/>
        <dsp:cNvSpPr/>
      </dsp:nvSpPr>
      <dsp:spPr>
        <a:xfrm>
          <a:off x="0" y="2286000"/>
          <a:ext cx="10006823" cy="653888"/>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solidFill>
                <a:schemeClr val="dk1"/>
              </a:solidFill>
              <a:latin typeface="+mn-lt"/>
              <a:ea typeface="+mn-ea"/>
              <a:cs typeface="+mn-cs"/>
            </a:rPr>
            <a:t>Ponašanje </a:t>
          </a:r>
          <a:r>
            <a:rPr lang="hr-HR" sz="2800" b="1" kern="1200" dirty="0" smtClean="0">
              <a:solidFill>
                <a:schemeClr val="dk1"/>
              </a:solidFill>
              <a:latin typeface="+mn-lt"/>
              <a:ea typeface="+mn-ea"/>
              <a:cs typeface="+mn-cs"/>
            </a:rPr>
            <a:t>„kao da” </a:t>
          </a:r>
          <a:endParaRPr lang="hr-HR" sz="2800" b="1" u="none" kern="1200" dirty="0"/>
        </a:p>
      </dsp:txBody>
      <dsp:txXfrm>
        <a:off x="31920" y="2317920"/>
        <a:ext cx="9942983" cy="590048"/>
      </dsp:txXfrm>
    </dsp:sp>
    <dsp:sp modelId="{A49F2B91-9342-4539-94D9-8E77BAC29F2E}">
      <dsp:nvSpPr>
        <dsp:cNvPr id="0" name=""/>
        <dsp:cNvSpPr/>
      </dsp:nvSpPr>
      <dsp:spPr>
        <a:xfrm>
          <a:off x="0" y="2939888"/>
          <a:ext cx="10006823" cy="1631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Zamislite da odlazite na razgovor za posao koji Vas čeka i da vjerujete da ste potpuno sposobni… Kako se osjećate? O čemu razmišljate? Kakvo je Vaše držanje?</a:t>
          </a:r>
          <a:endParaRPr lang="hr-HR" sz="2400" i="1" kern="1200" dirty="0">
            <a:solidFill>
              <a:schemeClr val="accent5">
                <a:lumMod val="75000"/>
              </a:schemeClr>
            </a:solidFill>
          </a:endParaRPr>
        </a:p>
        <a:p>
          <a:pPr marL="228600" lvl="1" indent="-228600" algn="l" defTabSz="933450">
            <a:lnSpc>
              <a:spcPct val="90000"/>
            </a:lnSpc>
            <a:spcBef>
              <a:spcPct val="0"/>
            </a:spcBef>
            <a:spcAft>
              <a:spcPct val="20000"/>
            </a:spcAft>
            <a:buChar char="••"/>
          </a:pPr>
          <a:endParaRPr lang="hr-HR" sz="2100" i="1" kern="1200" dirty="0">
            <a:solidFill>
              <a:schemeClr val="accent5">
                <a:lumMod val="75000"/>
              </a:schemeClr>
            </a:solidFill>
          </a:endParaRPr>
        </a:p>
        <a:p>
          <a:pPr marL="228600" lvl="1" indent="-228600" algn="l" defTabSz="933450">
            <a:lnSpc>
              <a:spcPct val="90000"/>
            </a:lnSpc>
            <a:spcBef>
              <a:spcPct val="0"/>
            </a:spcBef>
            <a:spcAft>
              <a:spcPct val="20000"/>
            </a:spcAft>
            <a:buChar char="••"/>
          </a:pPr>
          <a:endParaRPr lang="hr-HR" sz="2100" i="1" kern="1200" dirty="0">
            <a:solidFill>
              <a:schemeClr val="accent5">
                <a:lumMod val="75000"/>
              </a:schemeClr>
            </a:solidFill>
          </a:endParaRPr>
        </a:p>
      </dsp:txBody>
      <dsp:txXfrm>
        <a:off x="0" y="2939888"/>
        <a:ext cx="10006823" cy="16317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22634"/>
          <a:ext cx="10006823" cy="6084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b="1" u="none" kern="1200" dirty="0" err="1" smtClean="0"/>
            <a:t>Sokratovski</a:t>
          </a:r>
          <a:r>
            <a:rPr lang="hr-HR" sz="2600" b="1" u="none" kern="1200" dirty="0" smtClean="0"/>
            <a:t> dijalog</a:t>
          </a:r>
          <a:endParaRPr lang="hr-HR" sz="2600" b="1" u="none" kern="1200" dirty="0"/>
        </a:p>
      </dsp:txBody>
      <dsp:txXfrm>
        <a:off x="29700" y="52334"/>
        <a:ext cx="9947423" cy="549000"/>
      </dsp:txXfrm>
    </dsp:sp>
    <dsp:sp modelId="{B36C60BC-1F77-4FFC-BD11-64791452BAC5}">
      <dsp:nvSpPr>
        <dsp:cNvPr id="0" name=""/>
        <dsp:cNvSpPr/>
      </dsp:nvSpPr>
      <dsp:spPr>
        <a:xfrm>
          <a:off x="0" y="631035"/>
          <a:ext cx="10006823" cy="16953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Smatrate, dakle, da traženje pomoći znači da ste nesposobni. Znači li onda da ste nesposobni jer ste došli ovdje po pomoć? Zamislite dvije depresivne osobe: jednu koja ide na terapiju i trudi se i drugu koja odbija terapiju. Koja Vam se čini sposobnija?   </a:t>
          </a:r>
          <a:endParaRPr lang="hr-HR" sz="2400" i="1" kern="1200" dirty="0">
            <a:solidFill>
              <a:schemeClr val="accent5">
                <a:lumMod val="75000"/>
              </a:schemeClr>
            </a:solidFill>
          </a:endParaRPr>
        </a:p>
        <a:p>
          <a:pPr marL="228600" lvl="1" indent="-228600" algn="l" defTabSz="933450">
            <a:lnSpc>
              <a:spcPct val="90000"/>
            </a:lnSpc>
            <a:spcBef>
              <a:spcPct val="0"/>
            </a:spcBef>
            <a:spcAft>
              <a:spcPct val="20000"/>
            </a:spcAft>
            <a:buChar char="••"/>
          </a:pPr>
          <a:endParaRPr lang="hr-HR" sz="2100" kern="1200" dirty="0"/>
        </a:p>
      </dsp:txBody>
      <dsp:txXfrm>
        <a:off x="0" y="631035"/>
        <a:ext cx="10006823" cy="1695330"/>
      </dsp:txXfrm>
    </dsp:sp>
    <dsp:sp modelId="{4FAAD69C-D832-4468-9CCC-E50C117DD4B4}">
      <dsp:nvSpPr>
        <dsp:cNvPr id="0" name=""/>
        <dsp:cNvSpPr/>
      </dsp:nvSpPr>
      <dsp:spPr>
        <a:xfrm>
          <a:off x="0" y="2326365"/>
          <a:ext cx="10006823" cy="6084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hr-HR" sz="2600" b="1" u="none" kern="1200" dirty="0" smtClean="0"/>
            <a:t>Preoblikovanje</a:t>
          </a:r>
          <a:endParaRPr lang="hr-HR" sz="2600" b="1" u="none" kern="1200" dirty="0"/>
        </a:p>
      </dsp:txBody>
      <dsp:txXfrm>
        <a:off x="29700" y="2356065"/>
        <a:ext cx="9947423" cy="549000"/>
      </dsp:txXfrm>
    </dsp:sp>
    <dsp:sp modelId="{A49F2B91-9342-4539-94D9-8E77BAC29F2E}">
      <dsp:nvSpPr>
        <dsp:cNvPr id="0" name=""/>
        <dsp:cNvSpPr/>
      </dsp:nvSpPr>
      <dsp:spPr>
        <a:xfrm>
          <a:off x="0" y="2934765"/>
          <a:ext cx="10006823" cy="1614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3020" rIns="184912" bIns="33020" numCol="1" spcCol="1270" anchor="t" anchorCtr="0">
          <a:noAutofit/>
        </a:bodyPr>
        <a:lstStyle/>
        <a:p>
          <a:pPr marL="228600" lvl="1" indent="-228600" algn="l" defTabSz="889000">
            <a:lnSpc>
              <a:spcPct val="90000"/>
            </a:lnSpc>
            <a:spcBef>
              <a:spcPct val="0"/>
            </a:spcBef>
            <a:spcAft>
              <a:spcPct val="20000"/>
            </a:spcAft>
            <a:buChar char="••"/>
          </a:pPr>
          <a:endParaRPr lang="hr-HR" sz="2000" kern="1200" dirty="0">
            <a:solidFill>
              <a:schemeClr val="accent5">
                <a:lumMod val="75000"/>
              </a:schemeClr>
            </a:solidFill>
          </a:endParaRPr>
        </a:p>
        <a:p>
          <a:pPr marL="228600" lvl="1" indent="-228600" algn="l" defTabSz="889000">
            <a:lnSpc>
              <a:spcPct val="90000"/>
            </a:lnSpc>
            <a:spcBef>
              <a:spcPct val="0"/>
            </a:spcBef>
            <a:spcAft>
              <a:spcPct val="20000"/>
            </a:spcAft>
            <a:buChar char="••"/>
          </a:pPr>
          <a:endParaRPr lang="hr-HR" sz="2000" kern="1200" dirty="0">
            <a:solidFill>
              <a:schemeClr val="accent5">
                <a:lumMod val="75000"/>
              </a:schemeClr>
            </a:solidFill>
          </a:endParaRPr>
        </a:p>
        <a:p>
          <a:pPr marL="228600" lvl="1" indent="-228600" algn="l" defTabSz="889000">
            <a:lnSpc>
              <a:spcPct val="90000"/>
            </a:lnSpc>
            <a:spcBef>
              <a:spcPct val="0"/>
            </a:spcBef>
            <a:spcAft>
              <a:spcPct val="20000"/>
            </a:spcAft>
            <a:buChar char="••"/>
          </a:pPr>
          <a:endParaRPr lang="hr-HR" sz="2000" kern="1200" dirty="0">
            <a:solidFill>
              <a:schemeClr val="accent5">
                <a:lumMod val="75000"/>
              </a:schemeClr>
            </a:solidFill>
          </a:endParaRPr>
        </a:p>
        <a:p>
          <a:pPr marL="228600" lvl="1" indent="-228600" algn="l" defTabSz="889000">
            <a:lnSpc>
              <a:spcPct val="90000"/>
            </a:lnSpc>
            <a:spcBef>
              <a:spcPct val="0"/>
            </a:spcBef>
            <a:spcAft>
              <a:spcPct val="20000"/>
            </a:spcAft>
            <a:buChar char="••"/>
          </a:pPr>
          <a:endParaRPr lang="hr-HR" sz="2000" kern="1200" dirty="0">
            <a:solidFill>
              <a:schemeClr val="accent5">
                <a:lumMod val="75000"/>
              </a:schemeClr>
            </a:solidFill>
          </a:endParaRPr>
        </a:p>
        <a:p>
          <a:pPr marL="228600" lvl="1" indent="-228600" algn="l" defTabSz="889000">
            <a:lnSpc>
              <a:spcPct val="90000"/>
            </a:lnSpc>
            <a:spcBef>
              <a:spcPct val="0"/>
            </a:spcBef>
            <a:spcAft>
              <a:spcPct val="20000"/>
            </a:spcAft>
            <a:buChar char="••"/>
          </a:pPr>
          <a:endParaRPr lang="hr-HR" sz="2000" kern="1200" dirty="0"/>
        </a:p>
      </dsp:txBody>
      <dsp:txXfrm>
        <a:off x="0" y="2934765"/>
        <a:ext cx="10006823" cy="16146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28080"/>
          <a:ext cx="10006823" cy="6552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u="none" kern="1200" dirty="0" smtClean="0"/>
            <a:t>Bihevioralni eksperiment</a:t>
          </a:r>
          <a:endParaRPr lang="hr-HR" sz="2800" b="1" u="none" kern="1200" dirty="0"/>
        </a:p>
      </dsp:txBody>
      <dsp:txXfrm>
        <a:off x="31984" y="60064"/>
        <a:ext cx="9942855" cy="591232"/>
      </dsp:txXfrm>
    </dsp:sp>
    <dsp:sp modelId="{B36C60BC-1F77-4FFC-BD11-64791452BAC5}">
      <dsp:nvSpPr>
        <dsp:cNvPr id="0" name=""/>
        <dsp:cNvSpPr/>
      </dsp:nvSpPr>
      <dsp:spPr>
        <a:xfrm>
          <a:off x="0" y="683280"/>
          <a:ext cx="10006823" cy="107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Bilo bi korisno saznati je li to istina – jesu li ljudi generalno skloni kritizirati kada ih se pita za pomoć. Kako bismo to mogli provjeriti?</a:t>
          </a:r>
          <a:endParaRPr lang="hr-HR" sz="2400" i="1" kern="1200" dirty="0">
            <a:solidFill>
              <a:schemeClr val="accent5">
                <a:lumMod val="75000"/>
              </a:schemeClr>
            </a:solidFill>
          </a:endParaRPr>
        </a:p>
        <a:p>
          <a:pPr marL="228600" lvl="1" indent="-228600" algn="l" defTabSz="977900">
            <a:lnSpc>
              <a:spcPct val="90000"/>
            </a:lnSpc>
            <a:spcBef>
              <a:spcPct val="0"/>
            </a:spcBef>
            <a:spcAft>
              <a:spcPct val="20000"/>
            </a:spcAft>
            <a:buChar char="••"/>
          </a:pPr>
          <a:endParaRPr lang="hr-HR" sz="2200" kern="1200" dirty="0"/>
        </a:p>
      </dsp:txBody>
      <dsp:txXfrm>
        <a:off x="0" y="683280"/>
        <a:ext cx="10006823" cy="1072260"/>
      </dsp:txXfrm>
    </dsp:sp>
    <dsp:sp modelId="{4FAAD69C-D832-4468-9CCC-E50C117DD4B4}">
      <dsp:nvSpPr>
        <dsp:cNvPr id="0" name=""/>
        <dsp:cNvSpPr/>
      </dsp:nvSpPr>
      <dsp:spPr>
        <a:xfrm>
          <a:off x="0" y="1755540"/>
          <a:ext cx="10006823" cy="6552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u="none" kern="1200" dirty="0" smtClean="0"/>
            <a:t>Priče, filmovi i metafore</a:t>
          </a:r>
          <a:endParaRPr lang="hr-HR" sz="2800" b="1" u="none" kern="1200" dirty="0"/>
        </a:p>
      </dsp:txBody>
      <dsp:txXfrm>
        <a:off x="31984" y="1787524"/>
        <a:ext cx="9942855" cy="591232"/>
      </dsp:txXfrm>
    </dsp:sp>
    <dsp:sp modelId="{A49F2B91-9342-4539-94D9-8E77BAC29F2E}">
      <dsp:nvSpPr>
        <dsp:cNvPr id="0" name=""/>
        <dsp:cNvSpPr/>
      </dsp:nvSpPr>
      <dsp:spPr>
        <a:xfrm>
          <a:off x="0" y="2410740"/>
          <a:ext cx="10006823"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endParaRPr lang="hr-HR" sz="2400" kern="1200" dirty="0">
            <a:solidFill>
              <a:schemeClr val="accent5">
                <a:lumMod val="75000"/>
              </a:schemeClr>
            </a:solidFill>
          </a:endParaRPr>
        </a:p>
      </dsp:txBody>
      <dsp:txXfrm>
        <a:off x="0" y="2410740"/>
        <a:ext cx="10006823" cy="463680"/>
      </dsp:txXfrm>
    </dsp:sp>
    <dsp:sp modelId="{043D7BAA-98A7-4C67-B182-662C1F367E4E}">
      <dsp:nvSpPr>
        <dsp:cNvPr id="0" name=""/>
        <dsp:cNvSpPr/>
      </dsp:nvSpPr>
      <dsp:spPr>
        <a:xfrm>
          <a:off x="0" y="2874420"/>
          <a:ext cx="10006823" cy="6552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u="none" kern="1200" dirty="0" smtClean="0"/>
            <a:t>Uzimanje drugih kao referentne točke</a:t>
          </a:r>
          <a:endParaRPr lang="hr-HR" sz="2800" kern="1200" dirty="0">
            <a:solidFill>
              <a:schemeClr val="accent5">
                <a:lumMod val="75000"/>
              </a:schemeClr>
            </a:solidFill>
          </a:endParaRPr>
        </a:p>
      </dsp:txBody>
      <dsp:txXfrm>
        <a:off x="31984" y="2906404"/>
        <a:ext cx="9942855" cy="591232"/>
      </dsp:txXfrm>
    </dsp:sp>
    <dsp:sp modelId="{3D584598-E8C4-442E-A932-BC76DD16D6B0}">
      <dsp:nvSpPr>
        <dsp:cNvPr id="0" name=""/>
        <dsp:cNvSpPr/>
      </dsp:nvSpPr>
      <dsp:spPr>
        <a:xfrm>
          <a:off x="0" y="3529620"/>
          <a:ext cx="10006823" cy="101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Zamislite da je Vaša unuka odrasla, ima 50 godina, dobila je otkaz i jako je uznemirena. Biste li htjeli da se osjeća kao da je nesposobna? Zašto ne? Može li se to nekako primijeniti i na Vas sada?</a:t>
          </a:r>
          <a:endParaRPr lang="hr-HR" sz="2400" i="1" kern="1200" dirty="0">
            <a:solidFill>
              <a:schemeClr val="accent5">
                <a:lumMod val="75000"/>
              </a:schemeClr>
            </a:solidFill>
          </a:endParaRPr>
        </a:p>
      </dsp:txBody>
      <dsp:txXfrm>
        <a:off x="0" y="3529620"/>
        <a:ext cx="10006823" cy="10143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308218" y="219946"/>
          <a:ext cx="10591494" cy="797624"/>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hr-HR" sz="2800" b="1" u="none" kern="1200" dirty="0" smtClean="0"/>
            <a:t>Kognitivni kontinuum</a:t>
          </a:r>
          <a:endParaRPr lang="hr-HR" sz="2800" b="1" kern="1200" dirty="0" smtClean="0">
            <a:solidFill>
              <a:schemeClr val="tx1"/>
            </a:solidFill>
          </a:endParaRPr>
        </a:p>
      </dsp:txBody>
      <dsp:txXfrm>
        <a:off x="347155" y="258883"/>
        <a:ext cx="10513620" cy="719750"/>
      </dsp:txXfrm>
    </dsp:sp>
    <dsp:sp modelId="{B36C60BC-1F77-4FFC-BD11-64791452BAC5}">
      <dsp:nvSpPr>
        <dsp:cNvPr id="0" name=""/>
        <dsp:cNvSpPr/>
      </dsp:nvSpPr>
      <dsp:spPr>
        <a:xfrm>
          <a:off x="0" y="1017570"/>
          <a:ext cx="11207931" cy="376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852"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hr-HR" sz="2200" i="1" kern="1200" dirty="0" smtClean="0">
              <a:solidFill>
                <a:schemeClr val="accent5">
                  <a:lumMod val="75000"/>
                </a:schemeClr>
              </a:solidFill>
            </a:rPr>
            <a:t>Kada ste otkrili da vam je odbijen ček, kroz glavu Vam je prošlo „Ja sam promašaj”. Pogledajmo kako bi to izgledalo na skali – ako 100% predstavlja nekoga tko je potpuno uspješan, a 0% nekoga tko je potpuno neuspješan – gdje biste smjestili sebe?</a:t>
          </a:r>
          <a:endParaRPr lang="hr-HR" sz="2200" b="0" i="1" u="none" kern="1200" dirty="0">
            <a:solidFill>
              <a:schemeClr val="accent5">
                <a:lumMod val="75000"/>
              </a:schemeClr>
            </a:solidFill>
          </a:endParaRPr>
        </a:p>
        <a:p>
          <a:pPr marL="228600" lvl="1" indent="-228600" algn="l" defTabSz="1066800">
            <a:lnSpc>
              <a:spcPct val="90000"/>
            </a:lnSpc>
            <a:spcBef>
              <a:spcPct val="0"/>
            </a:spcBef>
            <a:spcAft>
              <a:spcPct val="20000"/>
            </a:spcAft>
            <a:buChar char="••"/>
          </a:pPr>
          <a:endParaRPr lang="hr-HR" sz="2400" b="0" i="1" u="none" kern="1200" dirty="0">
            <a:solidFill>
              <a:schemeClr val="accent5">
                <a:lumMod val="75000"/>
              </a:schemeClr>
            </a:solidFill>
          </a:endParaRPr>
        </a:p>
        <a:p>
          <a:pPr marL="228600" lvl="1" indent="-228600" algn="l" defTabSz="1066800">
            <a:lnSpc>
              <a:spcPct val="90000"/>
            </a:lnSpc>
            <a:spcBef>
              <a:spcPct val="0"/>
            </a:spcBef>
            <a:spcAft>
              <a:spcPct val="20000"/>
            </a:spcAft>
            <a:buChar char="••"/>
          </a:pPr>
          <a:endParaRPr lang="hr-HR" sz="2400" b="0" i="1" u="none" kern="1200" dirty="0">
            <a:solidFill>
              <a:schemeClr val="accent5">
                <a:lumMod val="75000"/>
              </a:schemeClr>
            </a:solidFill>
          </a:endParaRPr>
        </a:p>
        <a:p>
          <a:pPr marL="228600" lvl="1" indent="-228600" algn="l" defTabSz="1066800">
            <a:lnSpc>
              <a:spcPct val="90000"/>
            </a:lnSpc>
            <a:spcBef>
              <a:spcPct val="0"/>
            </a:spcBef>
            <a:spcAft>
              <a:spcPct val="20000"/>
            </a:spcAft>
            <a:buChar char="••"/>
          </a:pPr>
          <a:endParaRPr lang="hr-HR" sz="2400" b="0" i="1" u="none" kern="1200" dirty="0">
            <a:solidFill>
              <a:schemeClr val="accent5">
                <a:lumMod val="75000"/>
              </a:schemeClr>
            </a:solidFill>
          </a:endParaRPr>
        </a:p>
        <a:p>
          <a:pPr marL="228600" lvl="1" indent="-228600" algn="l" defTabSz="977900">
            <a:lnSpc>
              <a:spcPct val="90000"/>
            </a:lnSpc>
            <a:spcBef>
              <a:spcPct val="0"/>
            </a:spcBef>
            <a:spcAft>
              <a:spcPct val="20000"/>
            </a:spcAft>
            <a:buChar char="••"/>
          </a:pPr>
          <a:r>
            <a:rPr lang="hr-HR" sz="2200" b="0" i="1" u="none" kern="1200" dirty="0" smtClean="0">
              <a:solidFill>
                <a:schemeClr val="accent5">
                  <a:lumMod val="75000"/>
                </a:schemeClr>
              </a:solidFill>
            </a:rPr>
            <a:t>Ipak, volontirate, iako ste depresivni, i u potrazi ste za poslom. Ako bi 0% označavalo nekoga tko ništa ne radi, gdje biste Vi bili na toj skali? </a:t>
          </a:r>
          <a:endParaRPr lang="hr-HR" sz="2200" b="0" i="1" u="none" kern="1200" dirty="0">
            <a:solidFill>
              <a:schemeClr val="accent5">
                <a:lumMod val="75000"/>
              </a:schemeClr>
            </a:solidFill>
          </a:endParaRPr>
        </a:p>
        <a:p>
          <a:pPr marL="228600" lvl="1" indent="-228600" algn="l" defTabSz="977900">
            <a:lnSpc>
              <a:spcPct val="90000"/>
            </a:lnSpc>
            <a:spcBef>
              <a:spcPct val="0"/>
            </a:spcBef>
            <a:spcAft>
              <a:spcPct val="20000"/>
            </a:spcAft>
            <a:buChar char="••"/>
          </a:pPr>
          <a:r>
            <a:rPr lang="hr-HR" sz="2200" b="0" i="1" u="none" kern="1200" dirty="0" smtClean="0">
              <a:solidFill>
                <a:schemeClr val="accent5">
                  <a:lumMod val="75000"/>
                </a:schemeClr>
              </a:solidFill>
            </a:rPr>
            <a:t>Znate li nekoga tko bi bio između Vas i nekoga tko uopće ne radi?</a:t>
          </a:r>
          <a:endParaRPr lang="hr-HR" sz="2200" b="0" i="1" u="none" kern="1200" dirty="0">
            <a:solidFill>
              <a:schemeClr val="accent5">
                <a:lumMod val="75000"/>
              </a:schemeClr>
            </a:solidFill>
          </a:endParaRPr>
        </a:p>
        <a:p>
          <a:pPr marL="285750" lvl="1" indent="-285750" algn="l" defTabSz="1911350">
            <a:lnSpc>
              <a:spcPct val="90000"/>
            </a:lnSpc>
            <a:spcBef>
              <a:spcPct val="0"/>
            </a:spcBef>
            <a:spcAft>
              <a:spcPct val="20000"/>
            </a:spcAft>
            <a:buChar char="••"/>
          </a:pPr>
          <a:endParaRPr lang="hr-HR" sz="4300" b="1" u="none" kern="1200" dirty="0"/>
        </a:p>
      </dsp:txBody>
      <dsp:txXfrm>
        <a:off x="0" y="1017570"/>
        <a:ext cx="11207931" cy="37674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C4D92-1B72-4499-8F8C-FF70D883F6E5}">
      <dsp:nvSpPr>
        <dsp:cNvPr id="0" name=""/>
        <dsp:cNvSpPr/>
      </dsp:nvSpPr>
      <dsp:spPr>
        <a:xfrm>
          <a:off x="0" y="1800"/>
          <a:ext cx="10006823" cy="84240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hr-HR" sz="2800" b="1" u="none" kern="1200" dirty="0" smtClean="0"/>
            <a:t>Racionalno-emocionalno igranje </a:t>
          </a:r>
          <a:r>
            <a:rPr lang="hr-HR" sz="2800" b="1" u="none" kern="1200" dirty="0" smtClean="0"/>
            <a:t>uloga</a:t>
          </a:r>
          <a:endParaRPr lang="hr-HR" sz="2800" b="1" kern="1200" dirty="0" smtClean="0">
            <a:solidFill>
              <a:schemeClr val="tx1"/>
            </a:solidFill>
          </a:endParaRPr>
        </a:p>
      </dsp:txBody>
      <dsp:txXfrm>
        <a:off x="41123" y="42923"/>
        <a:ext cx="9924577" cy="760154"/>
      </dsp:txXfrm>
    </dsp:sp>
    <dsp:sp modelId="{B36C60BC-1F77-4FFC-BD11-64791452BAC5}">
      <dsp:nvSpPr>
        <dsp:cNvPr id="0" name=""/>
        <dsp:cNvSpPr/>
      </dsp:nvSpPr>
      <dsp:spPr>
        <a:xfrm>
          <a:off x="0" y="844200"/>
          <a:ext cx="10006823" cy="3725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b="0" i="1" u="none" kern="1200" dirty="0" smtClean="0">
              <a:solidFill>
                <a:schemeClr val="accent5">
                  <a:lumMod val="75000"/>
                </a:schemeClr>
              </a:solidFill>
            </a:rPr>
            <a:t>Ja ću glumiti „intelektualni” dio Vašega uma, koji argumentirano zna da niste potpuno nesposobni. Vi ćete glumiti „emocionalni” dio Vašeg uma, onaj unutarnji glas, temeljen na intuiciji, koji još vjeruje da jeste nesposobni. Želim da mi se suprotstavite što bolje možete, kako bismo uvidjeli što je to što održava Vaše vjerovanje. </a:t>
          </a:r>
          <a:endParaRPr lang="hr-HR" sz="2400" b="0" i="1" u="none" kern="1200" dirty="0">
            <a:solidFill>
              <a:schemeClr val="accent5">
                <a:lumMod val="75000"/>
              </a:schemeClr>
            </a:solidFill>
          </a:endParaRPr>
        </a:p>
        <a:p>
          <a:pPr marL="285750" lvl="1" indent="-285750" algn="l" defTabSz="1911350">
            <a:lnSpc>
              <a:spcPct val="90000"/>
            </a:lnSpc>
            <a:spcBef>
              <a:spcPct val="0"/>
            </a:spcBef>
            <a:spcAft>
              <a:spcPct val="20000"/>
            </a:spcAft>
            <a:buChar char="••"/>
          </a:pPr>
          <a:endParaRPr lang="hr-HR" sz="4300" b="1" u="none" kern="1200" dirty="0"/>
        </a:p>
        <a:p>
          <a:pPr marL="285750" lvl="1" indent="-285750" algn="l" defTabSz="1911350">
            <a:lnSpc>
              <a:spcPct val="90000"/>
            </a:lnSpc>
            <a:spcBef>
              <a:spcPct val="0"/>
            </a:spcBef>
            <a:spcAft>
              <a:spcPct val="20000"/>
            </a:spcAft>
            <a:buChar char="••"/>
          </a:pPr>
          <a:endParaRPr lang="hr-HR" sz="4300" b="1" u="none" kern="1200" dirty="0"/>
        </a:p>
        <a:p>
          <a:pPr marL="285750" lvl="1" indent="-285750" algn="l" defTabSz="1911350">
            <a:lnSpc>
              <a:spcPct val="90000"/>
            </a:lnSpc>
            <a:spcBef>
              <a:spcPct val="0"/>
            </a:spcBef>
            <a:spcAft>
              <a:spcPct val="20000"/>
            </a:spcAft>
            <a:buChar char="••"/>
          </a:pPr>
          <a:endParaRPr lang="hr-HR" sz="4300" b="1" u="none" kern="1200" dirty="0"/>
        </a:p>
      </dsp:txBody>
      <dsp:txXfrm>
        <a:off x="0" y="844200"/>
        <a:ext cx="10006823" cy="372599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D5B037-A6B8-47FB-8161-7033D86B666B}">
      <dsp:nvSpPr>
        <dsp:cNvPr id="0" name=""/>
        <dsp:cNvSpPr/>
      </dsp:nvSpPr>
      <dsp:spPr>
        <a:xfrm>
          <a:off x="0" y="7874"/>
          <a:ext cx="10006823" cy="64935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err="1" smtClean="0"/>
            <a:t>Samootkrivanje</a:t>
          </a:r>
          <a:endParaRPr lang="hr-HR" sz="2800" b="1" kern="1200" dirty="0"/>
        </a:p>
      </dsp:txBody>
      <dsp:txXfrm>
        <a:off x="31699" y="39573"/>
        <a:ext cx="9943425" cy="585952"/>
      </dsp:txXfrm>
    </dsp:sp>
    <dsp:sp modelId="{25D212E3-4B88-4730-B4F6-68BECA823769}">
      <dsp:nvSpPr>
        <dsp:cNvPr id="0" name=""/>
        <dsp:cNvSpPr/>
      </dsp:nvSpPr>
      <dsp:spPr>
        <a:xfrm>
          <a:off x="0" y="657224"/>
          <a:ext cx="10006823" cy="211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i="1" kern="1200" dirty="0" smtClean="0">
              <a:solidFill>
                <a:schemeClr val="accent5">
                  <a:lumMod val="75000"/>
                </a:schemeClr>
              </a:solidFill>
            </a:rPr>
            <a:t>Kada sam počela raditi bila sam dosta opterećena i teško sam stizala obaviti sve kućanske poslove. No, izbjegavala sam tražiti pomoć jer sam smatrala kako bih trebala sve moći obaviti sama. Naposljetku sam zatražila pomoć. Što mislite da je to govorilo o meni? Je li to značilo da sam nesposobna? </a:t>
          </a:r>
          <a:endParaRPr lang="hr-HR" sz="2400" b="1" kern="1200" dirty="0"/>
        </a:p>
        <a:p>
          <a:pPr marL="285750" lvl="1" indent="-285750" algn="l" defTabSz="1244600">
            <a:lnSpc>
              <a:spcPct val="90000"/>
            </a:lnSpc>
            <a:spcBef>
              <a:spcPct val="0"/>
            </a:spcBef>
            <a:spcAft>
              <a:spcPct val="20000"/>
            </a:spcAft>
            <a:buChar char="••"/>
          </a:pPr>
          <a:endParaRPr lang="hr-HR" sz="2800" b="1" kern="1200" dirty="0"/>
        </a:p>
      </dsp:txBody>
      <dsp:txXfrm>
        <a:off x="0" y="657224"/>
        <a:ext cx="10006823" cy="2111400"/>
      </dsp:txXfrm>
    </dsp:sp>
    <dsp:sp modelId="{22049AC3-D349-4EE8-85A4-9F1776C62F31}">
      <dsp:nvSpPr>
        <dsp:cNvPr id="0" name=""/>
        <dsp:cNvSpPr/>
      </dsp:nvSpPr>
      <dsp:spPr>
        <a:xfrm>
          <a:off x="0" y="2768625"/>
          <a:ext cx="10006823" cy="64935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t>Povijesni testovi </a:t>
          </a:r>
          <a:endParaRPr lang="hr-HR" sz="2800" b="1" kern="1200" dirty="0"/>
        </a:p>
      </dsp:txBody>
      <dsp:txXfrm>
        <a:off x="31699" y="2800324"/>
        <a:ext cx="9943425" cy="585952"/>
      </dsp:txXfrm>
    </dsp:sp>
    <dsp:sp modelId="{12EF6961-F6A1-491A-820D-489D1CAF9E30}">
      <dsp:nvSpPr>
        <dsp:cNvPr id="0" name=""/>
        <dsp:cNvSpPr/>
      </dsp:nvSpPr>
      <dsp:spPr>
        <a:xfrm>
          <a:off x="0" y="3417975"/>
          <a:ext cx="10006823" cy="24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5560" rIns="199136" bIns="35560" numCol="1" spcCol="1270" anchor="t" anchorCtr="0">
          <a:noAutofit/>
        </a:bodyPr>
        <a:lstStyle/>
        <a:p>
          <a:pPr marL="285750" lvl="1" indent="-285750" algn="l" defTabSz="1244600">
            <a:lnSpc>
              <a:spcPct val="90000"/>
            </a:lnSpc>
            <a:spcBef>
              <a:spcPct val="0"/>
            </a:spcBef>
            <a:spcAft>
              <a:spcPct val="20000"/>
            </a:spcAft>
            <a:buChar char="••"/>
          </a:pPr>
          <a:endParaRPr lang="hr-HR" sz="2800" b="1" kern="1200" dirty="0"/>
        </a:p>
      </dsp:txBody>
      <dsp:txXfrm>
        <a:off x="0" y="3417975"/>
        <a:ext cx="10006823" cy="248400"/>
      </dsp:txXfrm>
    </dsp:sp>
    <dsp:sp modelId="{CC62957F-E387-4342-BBCF-873F2379BA4C}">
      <dsp:nvSpPr>
        <dsp:cNvPr id="0" name=""/>
        <dsp:cNvSpPr/>
      </dsp:nvSpPr>
      <dsp:spPr>
        <a:xfrm>
          <a:off x="0" y="3666375"/>
          <a:ext cx="10006823" cy="64935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hr-HR" sz="2800" b="1" kern="1200" dirty="0" smtClean="0"/>
            <a:t>Restrukturiranje značenja prošlih iskustava</a:t>
          </a:r>
          <a:endParaRPr lang="hr-HR" sz="2800" b="1" kern="1200" dirty="0"/>
        </a:p>
      </dsp:txBody>
      <dsp:txXfrm>
        <a:off x="31699" y="3698074"/>
        <a:ext cx="9943425" cy="585952"/>
      </dsp:txXfrm>
    </dsp:sp>
    <dsp:sp modelId="{1DDF65ED-3C13-4CC3-8EA4-7EC73EB0A204}">
      <dsp:nvSpPr>
        <dsp:cNvPr id="0" name=""/>
        <dsp:cNvSpPr/>
      </dsp:nvSpPr>
      <dsp:spPr>
        <a:xfrm>
          <a:off x="0" y="4315725"/>
          <a:ext cx="10006823" cy="24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717" tIns="35560" rIns="199136" bIns="35560" numCol="1" spcCol="1270" anchor="t" anchorCtr="0">
          <a:noAutofit/>
        </a:bodyPr>
        <a:lstStyle/>
        <a:p>
          <a:pPr marL="285750" lvl="1" indent="-285750" algn="l" defTabSz="1244600">
            <a:lnSpc>
              <a:spcPct val="90000"/>
            </a:lnSpc>
            <a:spcBef>
              <a:spcPct val="0"/>
            </a:spcBef>
            <a:spcAft>
              <a:spcPct val="20000"/>
            </a:spcAft>
            <a:buChar char="••"/>
          </a:pPr>
          <a:endParaRPr lang="hr-HR" sz="2800" b="1" kern="1200" dirty="0"/>
        </a:p>
      </dsp:txBody>
      <dsp:txXfrm>
        <a:off x="0" y="4315725"/>
        <a:ext cx="10006823" cy="24840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A14639-E060-4881-8BF5-830D1F4A3EDE}" type="datetimeFigureOut">
              <a:rPr lang="en-US" smtClean="0"/>
              <a:t>3/4/2024</a:t>
            </a:fld>
            <a:endParaRPr lang="en-US"/>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99EFE-0572-4DAD-A6CA-30B2895E290E}" type="slidenum">
              <a:rPr lang="en-US" smtClean="0"/>
              <a:t>‹#›</a:t>
            </a:fld>
            <a:endParaRPr lang="en-US"/>
          </a:p>
        </p:txBody>
      </p:sp>
    </p:spTree>
    <p:extLst>
      <p:ext uri="{BB962C8B-B14F-4D97-AF65-F5344CB8AC3E}">
        <p14:creationId xmlns:p14="http://schemas.microsoft.com/office/powerpoint/2010/main" val="1032277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e1dfa0cfd7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e1dfa0cfd7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4006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e167e201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0" name="Google Shape;570;ge167e201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238170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e167e201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0" name="Google Shape;570;ge167e201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26414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e167e201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0" name="Google Shape;570;ge167e201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27610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e1dfa0cfd7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e1dfa0cfd7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445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e1dfa0cfd7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e1dfa0cfd7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0926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e24539748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e24539748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26558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e1dfa0cfd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e1dfa0cfd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69663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e1dfa0cfd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e1dfa0cfd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1671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e1dfa0cfd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e1dfa0cfd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06059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e24539748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e24539748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82811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e167e201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0" name="Google Shape;570;ge167e201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58487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8"/>
        <p:cNvGrpSpPr/>
        <p:nvPr/>
      </p:nvGrpSpPr>
      <p:grpSpPr>
        <a:xfrm>
          <a:off x="0" y="0"/>
          <a:ext cx="0" cy="0"/>
          <a:chOff x="0" y="0"/>
          <a:chExt cx="0" cy="0"/>
        </a:xfrm>
      </p:grpSpPr>
      <p:sp>
        <p:nvSpPr>
          <p:cNvPr id="569" name="Google Shape;569;ge167e201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0" name="Google Shape;570;ge167e201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94597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smtClean="0"/>
              <a:t>Uredite stil naslova matrice</a:t>
            </a:r>
            <a:endParaRPr lang="en-US"/>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Kliknite da biste uredili stil podnaslova matrice</a:t>
            </a:r>
            <a:endParaRPr lang="en-US"/>
          </a:p>
        </p:txBody>
      </p:sp>
      <p:sp>
        <p:nvSpPr>
          <p:cNvPr id="4" name="Rezervirano mjesto datuma 3"/>
          <p:cNvSpPr>
            <a:spLocks noGrp="1"/>
          </p:cNvSpPr>
          <p:nvPr>
            <p:ph type="dt" sz="half" idx="10"/>
          </p:nvPr>
        </p:nvSpPr>
        <p:spPr/>
        <p:txBody>
          <a:bodyPr/>
          <a:lstStyle/>
          <a:p>
            <a:fld id="{A4F3FCA3-90A2-4644-8D5D-5B4EA360868F}" type="datetimeFigureOut">
              <a:rPr lang="en-US" smtClean="0"/>
              <a:t>3/4/2024</a:t>
            </a:fld>
            <a:endParaRPr lang="en-US"/>
          </a:p>
        </p:txBody>
      </p:sp>
      <p:sp>
        <p:nvSpPr>
          <p:cNvPr id="5" name="Rezervirano mjesto podnožja 4"/>
          <p:cNvSpPr>
            <a:spLocks noGrp="1"/>
          </p:cNvSpPr>
          <p:nvPr>
            <p:ph type="ftr" sz="quarter" idx="11"/>
          </p:nvPr>
        </p:nvSpPr>
        <p:spPr/>
        <p:txBody>
          <a:bodyPr/>
          <a:lstStyle/>
          <a:p>
            <a:endParaRPr lang="en-US"/>
          </a:p>
        </p:txBody>
      </p:sp>
      <p:sp>
        <p:nvSpPr>
          <p:cNvPr id="6" name="Rezervirano mjesto broja slajda 5"/>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366332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en-US"/>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datuma 3"/>
          <p:cNvSpPr>
            <a:spLocks noGrp="1"/>
          </p:cNvSpPr>
          <p:nvPr>
            <p:ph type="dt" sz="half" idx="10"/>
          </p:nvPr>
        </p:nvSpPr>
        <p:spPr/>
        <p:txBody>
          <a:bodyPr/>
          <a:lstStyle/>
          <a:p>
            <a:fld id="{A4F3FCA3-90A2-4644-8D5D-5B4EA360868F}" type="datetimeFigureOut">
              <a:rPr lang="en-US" smtClean="0"/>
              <a:t>3/4/2024</a:t>
            </a:fld>
            <a:endParaRPr lang="en-US"/>
          </a:p>
        </p:txBody>
      </p:sp>
      <p:sp>
        <p:nvSpPr>
          <p:cNvPr id="5" name="Rezervirano mjesto podnožja 4"/>
          <p:cNvSpPr>
            <a:spLocks noGrp="1"/>
          </p:cNvSpPr>
          <p:nvPr>
            <p:ph type="ftr" sz="quarter" idx="11"/>
          </p:nvPr>
        </p:nvSpPr>
        <p:spPr/>
        <p:txBody>
          <a:bodyPr/>
          <a:lstStyle/>
          <a:p>
            <a:endParaRPr lang="en-US"/>
          </a:p>
        </p:txBody>
      </p:sp>
      <p:sp>
        <p:nvSpPr>
          <p:cNvPr id="6" name="Rezervirano mjesto broja slajda 5"/>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62290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smtClean="0"/>
              <a:t>Uredite stil naslova matrice</a:t>
            </a:r>
            <a:endParaRPr lang="en-US"/>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datuma 3"/>
          <p:cNvSpPr>
            <a:spLocks noGrp="1"/>
          </p:cNvSpPr>
          <p:nvPr>
            <p:ph type="dt" sz="half" idx="10"/>
          </p:nvPr>
        </p:nvSpPr>
        <p:spPr/>
        <p:txBody>
          <a:bodyPr/>
          <a:lstStyle/>
          <a:p>
            <a:fld id="{A4F3FCA3-90A2-4644-8D5D-5B4EA360868F}" type="datetimeFigureOut">
              <a:rPr lang="en-US" smtClean="0"/>
              <a:t>3/4/2024</a:t>
            </a:fld>
            <a:endParaRPr lang="en-US"/>
          </a:p>
        </p:txBody>
      </p:sp>
      <p:sp>
        <p:nvSpPr>
          <p:cNvPr id="5" name="Rezervirano mjesto podnožja 4"/>
          <p:cNvSpPr>
            <a:spLocks noGrp="1"/>
          </p:cNvSpPr>
          <p:nvPr>
            <p:ph type="ftr" sz="quarter" idx="11"/>
          </p:nvPr>
        </p:nvSpPr>
        <p:spPr/>
        <p:txBody>
          <a:bodyPr/>
          <a:lstStyle/>
          <a:p>
            <a:endParaRPr lang="en-US"/>
          </a:p>
        </p:txBody>
      </p:sp>
      <p:sp>
        <p:nvSpPr>
          <p:cNvPr id="6" name="Rezervirano mjesto broja slajda 5"/>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4008356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blipFill>
          <a:blip r:embed="rId2">
            <a:alphaModFix/>
          </a:blip>
          <a:stretch>
            <a:fillRect/>
          </a:stretch>
        </a:blipFill>
        <a:effectLst/>
      </p:bgPr>
    </p:bg>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960000" y="2906167"/>
            <a:ext cx="102720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3" name="Google Shape;13;p3"/>
          <p:cNvSpPr txBox="1">
            <a:spLocks noGrp="1"/>
          </p:cNvSpPr>
          <p:nvPr>
            <p:ph type="title" idx="2" hasCustomPrompt="1"/>
          </p:nvPr>
        </p:nvSpPr>
        <p:spPr>
          <a:xfrm>
            <a:off x="3995400" y="1580567"/>
            <a:ext cx="4201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8000"/>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14" name="Google Shape;14;p3"/>
          <p:cNvSpPr txBox="1">
            <a:spLocks noGrp="1"/>
          </p:cNvSpPr>
          <p:nvPr>
            <p:ph type="subTitle" idx="1"/>
          </p:nvPr>
        </p:nvSpPr>
        <p:spPr>
          <a:xfrm>
            <a:off x="3681400" y="4176233"/>
            <a:ext cx="4829200" cy="740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362550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blipFill>
          <a:blip r:embed="rId2">
            <a:alphaModFix/>
          </a:blip>
          <a:stretch>
            <a:fillRect/>
          </a:stretch>
        </a:blipFill>
        <a:effectLst/>
      </p:bgPr>
    </p:bg>
    <p:spTree>
      <p:nvGrpSpPr>
        <p:cNvPr id="1" name="Shape 26"/>
        <p:cNvGrpSpPr/>
        <p:nvPr/>
      </p:nvGrpSpPr>
      <p:grpSpPr>
        <a:xfrm>
          <a:off x="0" y="0"/>
          <a:ext cx="0" cy="0"/>
          <a:chOff x="0" y="0"/>
          <a:chExt cx="0" cy="0"/>
        </a:xfrm>
      </p:grpSpPr>
      <p:sp>
        <p:nvSpPr>
          <p:cNvPr id="27" name="Google Shape;27;p7"/>
          <p:cNvSpPr txBox="1">
            <a:spLocks noGrp="1"/>
          </p:cNvSpPr>
          <p:nvPr>
            <p:ph type="title"/>
          </p:nvPr>
        </p:nvSpPr>
        <p:spPr>
          <a:xfrm>
            <a:off x="960000" y="1304567"/>
            <a:ext cx="4859200" cy="763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8" name="Google Shape;28;p7"/>
          <p:cNvSpPr txBox="1">
            <a:spLocks noGrp="1"/>
          </p:cNvSpPr>
          <p:nvPr>
            <p:ph type="body" idx="1"/>
          </p:nvPr>
        </p:nvSpPr>
        <p:spPr>
          <a:xfrm>
            <a:off x="960000" y="2247833"/>
            <a:ext cx="6209600" cy="3544800"/>
          </a:xfrm>
          <a:prstGeom prst="rect">
            <a:avLst/>
          </a:prstGeom>
        </p:spPr>
        <p:txBody>
          <a:bodyPr spcFirstLastPara="1" wrap="square" lIns="91425" tIns="91425" rIns="91425" bIns="91425" anchor="t" anchorCtr="0">
            <a:noAutofit/>
          </a:bodyPr>
          <a:lstStyle>
            <a:lvl1pPr marL="609585" lvl="0" indent="-423323" rtl="0">
              <a:lnSpc>
                <a:spcPct val="115000"/>
              </a:lnSpc>
              <a:spcBef>
                <a:spcPts val="0"/>
              </a:spcBef>
              <a:spcAft>
                <a:spcPts val="0"/>
              </a:spcAft>
              <a:buClr>
                <a:srgbClr val="434343"/>
              </a:buClr>
              <a:buSzPts val="1400"/>
              <a:buChar char="●"/>
              <a:defRPr sz="1867">
                <a:solidFill>
                  <a:srgbClr val="434343"/>
                </a:solidFill>
              </a:defRPr>
            </a:lvl1pPr>
            <a:lvl2pPr marL="1219170" lvl="1" indent="-423323" rtl="0">
              <a:lnSpc>
                <a:spcPct val="115000"/>
              </a:lnSpc>
              <a:spcBef>
                <a:spcPts val="0"/>
              </a:spcBef>
              <a:spcAft>
                <a:spcPts val="0"/>
              </a:spcAft>
              <a:buClr>
                <a:srgbClr val="434343"/>
              </a:buClr>
              <a:buSzPts val="1400"/>
              <a:buChar char="○"/>
              <a:defRPr>
                <a:solidFill>
                  <a:srgbClr val="434343"/>
                </a:solidFill>
              </a:defRPr>
            </a:lvl2pPr>
            <a:lvl3pPr marL="1828754" lvl="2" indent="-423323" rtl="0">
              <a:lnSpc>
                <a:spcPct val="115000"/>
              </a:lnSpc>
              <a:spcBef>
                <a:spcPts val="0"/>
              </a:spcBef>
              <a:spcAft>
                <a:spcPts val="0"/>
              </a:spcAft>
              <a:buClr>
                <a:srgbClr val="434343"/>
              </a:buClr>
              <a:buSzPts val="1400"/>
              <a:buChar char="■"/>
              <a:defRPr>
                <a:solidFill>
                  <a:srgbClr val="434343"/>
                </a:solidFill>
              </a:defRPr>
            </a:lvl3pPr>
            <a:lvl4pPr marL="2438339" lvl="3" indent="-423323" rtl="0">
              <a:lnSpc>
                <a:spcPct val="115000"/>
              </a:lnSpc>
              <a:spcBef>
                <a:spcPts val="0"/>
              </a:spcBef>
              <a:spcAft>
                <a:spcPts val="0"/>
              </a:spcAft>
              <a:buClr>
                <a:srgbClr val="434343"/>
              </a:buClr>
              <a:buSzPts val="1400"/>
              <a:buChar char="●"/>
              <a:defRPr>
                <a:solidFill>
                  <a:srgbClr val="434343"/>
                </a:solidFill>
              </a:defRPr>
            </a:lvl4pPr>
            <a:lvl5pPr marL="3047924" lvl="4" indent="-423323" rtl="0">
              <a:lnSpc>
                <a:spcPct val="115000"/>
              </a:lnSpc>
              <a:spcBef>
                <a:spcPts val="0"/>
              </a:spcBef>
              <a:spcAft>
                <a:spcPts val="0"/>
              </a:spcAft>
              <a:buClr>
                <a:srgbClr val="434343"/>
              </a:buClr>
              <a:buSzPts val="1400"/>
              <a:buChar char="○"/>
              <a:defRPr>
                <a:solidFill>
                  <a:srgbClr val="434343"/>
                </a:solidFill>
              </a:defRPr>
            </a:lvl5pPr>
            <a:lvl6pPr marL="3657509" lvl="5" indent="-423323" rtl="0">
              <a:lnSpc>
                <a:spcPct val="115000"/>
              </a:lnSpc>
              <a:spcBef>
                <a:spcPts val="0"/>
              </a:spcBef>
              <a:spcAft>
                <a:spcPts val="0"/>
              </a:spcAft>
              <a:buClr>
                <a:srgbClr val="434343"/>
              </a:buClr>
              <a:buSzPts val="1400"/>
              <a:buChar char="■"/>
              <a:defRPr>
                <a:solidFill>
                  <a:srgbClr val="434343"/>
                </a:solidFill>
              </a:defRPr>
            </a:lvl6pPr>
            <a:lvl7pPr marL="4267093" lvl="6" indent="-423323" rtl="0">
              <a:lnSpc>
                <a:spcPct val="115000"/>
              </a:lnSpc>
              <a:spcBef>
                <a:spcPts val="0"/>
              </a:spcBef>
              <a:spcAft>
                <a:spcPts val="0"/>
              </a:spcAft>
              <a:buClr>
                <a:srgbClr val="434343"/>
              </a:buClr>
              <a:buSzPts val="1400"/>
              <a:buChar char="●"/>
              <a:defRPr>
                <a:solidFill>
                  <a:srgbClr val="434343"/>
                </a:solidFill>
              </a:defRPr>
            </a:lvl7pPr>
            <a:lvl8pPr marL="4876678" lvl="7" indent="-423323" rtl="0">
              <a:lnSpc>
                <a:spcPct val="115000"/>
              </a:lnSpc>
              <a:spcBef>
                <a:spcPts val="0"/>
              </a:spcBef>
              <a:spcAft>
                <a:spcPts val="0"/>
              </a:spcAft>
              <a:buClr>
                <a:srgbClr val="434343"/>
              </a:buClr>
              <a:buSzPts val="1400"/>
              <a:buChar char="○"/>
              <a:defRPr>
                <a:solidFill>
                  <a:srgbClr val="434343"/>
                </a:solidFill>
              </a:defRPr>
            </a:lvl8pPr>
            <a:lvl9pPr marL="5486263" lvl="8" indent="-423323" rtl="0">
              <a:lnSpc>
                <a:spcPct val="115000"/>
              </a:lnSpc>
              <a:spcBef>
                <a:spcPts val="0"/>
              </a:spcBef>
              <a:spcAft>
                <a:spcPts val="0"/>
              </a:spcAft>
              <a:buClr>
                <a:srgbClr val="434343"/>
              </a:buClr>
              <a:buSzPts val="1400"/>
              <a:buChar char="■"/>
              <a:defRPr>
                <a:solidFill>
                  <a:srgbClr val="434343"/>
                </a:solidFill>
              </a:defRPr>
            </a:lvl9pPr>
          </a:lstStyle>
          <a:p>
            <a:endParaRPr/>
          </a:p>
        </p:txBody>
      </p:sp>
    </p:spTree>
    <p:extLst>
      <p:ext uri="{BB962C8B-B14F-4D97-AF65-F5344CB8AC3E}">
        <p14:creationId xmlns:p14="http://schemas.microsoft.com/office/powerpoint/2010/main" val="35706456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Title and Text">
    <p:bg>
      <p:bgPr>
        <a:blipFill>
          <a:blip r:embed="rId2">
            <a:alphaModFix/>
          </a:blip>
          <a:stretch>
            <a:fillRect/>
          </a:stretch>
        </a:blip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subTitle" idx="1"/>
          </p:nvPr>
        </p:nvSpPr>
        <p:spPr>
          <a:xfrm>
            <a:off x="5611700" y="2834667"/>
            <a:ext cx="5203600" cy="2454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9" name="Google Shape;59;p15"/>
          <p:cNvSpPr txBox="1">
            <a:spLocks noGrp="1"/>
          </p:cNvSpPr>
          <p:nvPr>
            <p:ph type="title"/>
          </p:nvPr>
        </p:nvSpPr>
        <p:spPr>
          <a:xfrm>
            <a:off x="5611700" y="1811333"/>
            <a:ext cx="5203600" cy="763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extLst>
      <p:ext uri="{BB962C8B-B14F-4D97-AF65-F5344CB8AC3E}">
        <p14:creationId xmlns:p14="http://schemas.microsoft.com/office/powerpoint/2010/main" val="679222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960000" y="549893"/>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7" name="Google Shape;17;p4"/>
          <p:cNvSpPr txBox="1">
            <a:spLocks noGrp="1"/>
          </p:cNvSpPr>
          <p:nvPr>
            <p:ph type="body" idx="1"/>
          </p:nvPr>
        </p:nvSpPr>
        <p:spPr>
          <a:xfrm>
            <a:off x="887600" y="1333433"/>
            <a:ext cx="10344400" cy="5006400"/>
          </a:xfrm>
          <a:prstGeom prst="rect">
            <a:avLst/>
          </a:prstGeom>
        </p:spPr>
        <p:txBody>
          <a:bodyPr spcFirstLastPara="1" wrap="square" lIns="91425" tIns="91425" rIns="91425" bIns="91425" anchor="t" anchorCtr="0">
            <a:noAutofit/>
          </a:bodyPr>
          <a:lstStyle>
            <a:lvl1pPr marL="609585" lvl="0" indent="-423323" rtl="0">
              <a:lnSpc>
                <a:spcPct val="100000"/>
              </a:lnSpc>
              <a:spcBef>
                <a:spcPts val="0"/>
              </a:spcBef>
              <a:spcAft>
                <a:spcPts val="0"/>
              </a:spcAft>
              <a:buClr>
                <a:srgbClr val="434343"/>
              </a:buClr>
              <a:buSzPts val="1400"/>
              <a:buChar char="●"/>
              <a:defRPr sz="1467">
                <a:solidFill>
                  <a:srgbClr val="434343"/>
                </a:solidFill>
              </a:defRPr>
            </a:lvl1pPr>
            <a:lvl2pPr marL="1219170" lvl="1" indent="-423323" rtl="0">
              <a:lnSpc>
                <a:spcPct val="115000"/>
              </a:lnSpc>
              <a:spcBef>
                <a:spcPts val="0"/>
              </a:spcBef>
              <a:spcAft>
                <a:spcPts val="0"/>
              </a:spcAft>
              <a:buClr>
                <a:srgbClr val="434343"/>
              </a:buClr>
              <a:buSzPts val="1400"/>
              <a:buChar char="○"/>
              <a:defRPr>
                <a:solidFill>
                  <a:srgbClr val="434343"/>
                </a:solidFill>
              </a:defRPr>
            </a:lvl2pPr>
            <a:lvl3pPr marL="1828754" lvl="2" indent="-423323" rtl="0">
              <a:lnSpc>
                <a:spcPct val="115000"/>
              </a:lnSpc>
              <a:spcBef>
                <a:spcPts val="0"/>
              </a:spcBef>
              <a:spcAft>
                <a:spcPts val="0"/>
              </a:spcAft>
              <a:buClr>
                <a:srgbClr val="434343"/>
              </a:buClr>
              <a:buSzPts val="1400"/>
              <a:buChar char="■"/>
              <a:defRPr>
                <a:solidFill>
                  <a:srgbClr val="434343"/>
                </a:solidFill>
              </a:defRPr>
            </a:lvl3pPr>
            <a:lvl4pPr marL="2438339" lvl="3" indent="-423323" rtl="0">
              <a:lnSpc>
                <a:spcPct val="115000"/>
              </a:lnSpc>
              <a:spcBef>
                <a:spcPts val="0"/>
              </a:spcBef>
              <a:spcAft>
                <a:spcPts val="0"/>
              </a:spcAft>
              <a:buClr>
                <a:srgbClr val="434343"/>
              </a:buClr>
              <a:buSzPts val="1400"/>
              <a:buChar char="●"/>
              <a:defRPr>
                <a:solidFill>
                  <a:srgbClr val="434343"/>
                </a:solidFill>
              </a:defRPr>
            </a:lvl4pPr>
            <a:lvl5pPr marL="3047924" lvl="4" indent="-423323" rtl="0">
              <a:lnSpc>
                <a:spcPct val="115000"/>
              </a:lnSpc>
              <a:spcBef>
                <a:spcPts val="0"/>
              </a:spcBef>
              <a:spcAft>
                <a:spcPts val="0"/>
              </a:spcAft>
              <a:buClr>
                <a:srgbClr val="434343"/>
              </a:buClr>
              <a:buSzPts val="1400"/>
              <a:buChar char="○"/>
              <a:defRPr>
                <a:solidFill>
                  <a:srgbClr val="434343"/>
                </a:solidFill>
              </a:defRPr>
            </a:lvl5pPr>
            <a:lvl6pPr marL="3657509" lvl="5" indent="-423323" rtl="0">
              <a:lnSpc>
                <a:spcPct val="115000"/>
              </a:lnSpc>
              <a:spcBef>
                <a:spcPts val="0"/>
              </a:spcBef>
              <a:spcAft>
                <a:spcPts val="0"/>
              </a:spcAft>
              <a:buClr>
                <a:srgbClr val="434343"/>
              </a:buClr>
              <a:buSzPts val="1400"/>
              <a:buChar char="■"/>
              <a:defRPr>
                <a:solidFill>
                  <a:srgbClr val="434343"/>
                </a:solidFill>
              </a:defRPr>
            </a:lvl6pPr>
            <a:lvl7pPr marL="4267093" lvl="6" indent="-423323" rtl="0">
              <a:lnSpc>
                <a:spcPct val="115000"/>
              </a:lnSpc>
              <a:spcBef>
                <a:spcPts val="0"/>
              </a:spcBef>
              <a:spcAft>
                <a:spcPts val="0"/>
              </a:spcAft>
              <a:buClr>
                <a:srgbClr val="434343"/>
              </a:buClr>
              <a:buSzPts val="1400"/>
              <a:buChar char="●"/>
              <a:defRPr>
                <a:solidFill>
                  <a:srgbClr val="434343"/>
                </a:solidFill>
              </a:defRPr>
            </a:lvl7pPr>
            <a:lvl8pPr marL="4876678" lvl="7" indent="-423323" rtl="0">
              <a:lnSpc>
                <a:spcPct val="115000"/>
              </a:lnSpc>
              <a:spcBef>
                <a:spcPts val="0"/>
              </a:spcBef>
              <a:spcAft>
                <a:spcPts val="0"/>
              </a:spcAft>
              <a:buClr>
                <a:srgbClr val="434343"/>
              </a:buClr>
              <a:buSzPts val="1400"/>
              <a:buChar char="○"/>
              <a:defRPr>
                <a:solidFill>
                  <a:srgbClr val="434343"/>
                </a:solidFill>
              </a:defRPr>
            </a:lvl8pPr>
            <a:lvl9pPr marL="5486263" lvl="8" indent="-423323" rtl="0">
              <a:lnSpc>
                <a:spcPct val="115000"/>
              </a:lnSpc>
              <a:spcBef>
                <a:spcPts val="0"/>
              </a:spcBef>
              <a:spcAft>
                <a:spcPts val="0"/>
              </a:spcAft>
              <a:buClr>
                <a:srgbClr val="434343"/>
              </a:buClr>
              <a:buSzPts val="1400"/>
              <a:buChar char="■"/>
              <a:defRPr>
                <a:solidFill>
                  <a:srgbClr val="434343"/>
                </a:solidFill>
              </a:defRPr>
            </a:lvl9pPr>
          </a:lstStyle>
          <a:p>
            <a:endParaRPr/>
          </a:p>
        </p:txBody>
      </p:sp>
    </p:spTree>
    <p:extLst>
      <p:ext uri="{BB962C8B-B14F-4D97-AF65-F5344CB8AC3E}">
        <p14:creationId xmlns:p14="http://schemas.microsoft.com/office/powerpoint/2010/main" val="2718987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2">
  <p:cSld name="Title and three columns 2">
    <p:bg>
      <p:bgPr>
        <a:blipFill>
          <a:blip r:embed="rId2">
            <a:alphaModFix/>
          </a:blip>
          <a:stretch>
            <a:fillRect/>
          </a:stretch>
        </a:blipFill>
        <a:effectLst/>
      </p:bgPr>
    </p:bg>
    <p:spTree>
      <p:nvGrpSpPr>
        <p:cNvPr id="1" name="Shape 135"/>
        <p:cNvGrpSpPr/>
        <p:nvPr/>
      </p:nvGrpSpPr>
      <p:grpSpPr>
        <a:xfrm>
          <a:off x="0" y="0"/>
          <a:ext cx="0" cy="0"/>
          <a:chOff x="0" y="0"/>
          <a:chExt cx="0" cy="0"/>
        </a:xfrm>
      </p:grpSpPr>
      <p:sp>
        <p:nvSpPr>
          <p:cNvPr id="136" name="Google Shape;136;p30"/>
          <p:cNvSpPr txBox="1">
            <a:spLocks noGrp="1"/>
          </p:cNvSpPr>
          <p:nvPr>
            <p:ph type="subTitle" idx="1"/>
          </p:nvPr>
        </p:nvSpPr>
        <p:spPr>
          <a:xfrm>
            <a:off x="931175" y="4188433"/>
            <a:ext cx="3196800" cy="76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500"/>
              <a:buFont typeface="Bebas Neue"/>
              <a:buNone/>
              <a:defRPr sz="3333"/>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7" name="Google Shape;137;p30"/>
          <p:cNvSpPr txBox="1">
            <a:spLocks noGrp="1"/>
          </p:cNvSpPr>
          <p:nvPr>
            <p:ph type="subTitle" idx="2"/>
          </p:nvPr>
        </p:nvSpPr>
        <p:spPr>
          <a:xfrm>
            <a:off x="4497607" y="4188433"/>
            <a:ext cx="3196800" cy="76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500"/>
              <a:buFont typeface="Bebas Neue"/>
              <a:buNone/>
              <a:defRPr sz="3333"/>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8" name="Google Shape;138;p30"/>
          <p:cNvSpPr txBox="1">
            <a:spLocks noGrp="1"/>
          </p:cNvSpPr>
          <p:nvPr>
            <p:ph type="subTitle" idx="3"/>
          </p:nvPr>
        </p:nvSpPr>
        <p:spPr>
          <a:xfrm>
            <a:off x="931175" y="4905533"/>
            <a:ext cx="3196800" cy="95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9" name="Google Shape;139;p30"/>
          <p:cNvSpPr txBox="1">
            <a:spLocks noGrp="1"/>
          </p:cNvSpPr>
          <p:nvPr>
            <p:ph type="subTitle" idx="4"/>
          </p:nvPr>
        </p:nvSpPr>
        <p:spPr>
          <a:xfrm>
            <a:off x="4497607" y="4905533"/>
            <a:ext cx="3196800" cy="95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40" name="Google Shape;140;p30"/>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41" name="Google Shape;141;p30"/>
          <p:cNvSpPr txBox="1">
            <a:spLocks noGrp="1"/>
          </p:cNvSpPr>
          <p:nvPr>
            <p:ph type="subTitle" idx="5"/>
          </p:nvPr>
        </p:nvSpPr>
        <p:spPr>
          <a:xfrm>
            <a:off x="8064025" y="4188433"/>
            <a:ext cx="3196800" cy="76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500"/>
              <a:buFont typeface="Bebas Neue"/>
              <a:buNone/>
              <a:defRPr sz="3333"/>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42" name="Google Shape;142;p30"/>
          <p:cNvSpPr txBox="1">
            <a:spLocks noGrp="1"/>
          </p:cNvSpPr>
          <p:nvPr>
            <p:ph type="subTitle" idx="6"/>
          </p:nvPr>
        </p:nvSpPr>
        <p:spPr>
          <a:xfrm>
            <a:off x="8064025" y="4905533"/>
            <a:ext cx="3196800" cy="95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521986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en-US"/>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datuma 3"/>
          <p:cNvSpPr>
            <a:spLocks noGrp="1"/>
          </p:cNvSpPr>
          <p:nvPr>
            <p:ph type="dt" sz="half" idx="10"/>
          </p:nvPr>
        </p:nvSpPr>
        <p:spPr/>
        <p:txBody>
          <a:bodyPr/>
          <a:lstStyle/>
          <a:p>
            <a:fld id="{A4F3FCA3-90A2-4644-8D5D-5B4EA360868F}" type="datetimeFigureOut">
              <a:rPr lang="en-US" smtClean="0"/>
              <a:t>3/4/2024</a:t>
            </a:fld>
            <a:endParaRPr lang="en-US"/>
          </a:p>
        </p:txBody>
      </p:sp>
      <p:sp>
        <p:nvSpPr>
          <p:cNvPr id="5" name="Rezervirano mjesto podnožja 4"/>
          <p:cNvSpPr>
            <a:spLocks noGrp="1"/>
          </p:cNvSpPr>
          <p:nvPr>
            <p:ph type="ftr" sz="quarter" idx="11"/>
          </p:nvPr>
        </p:nvSpPr>
        <p:spPr/>
        <p:txBody>
          <a:bodyPr/>
          <a:lstStyle/>
          <a:p>
            <a:endParaRPr lang="en-US"/>
          </a:p>
        </p:txBody>
      </p:sp>
      <p:sp>
        <p:nvSpPr>
          <p:cNvPr id="6" name="Rezervirano mjesto broja slajda 5"/>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425985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smtClean="0"/>
              <a:t>Uredite stil naslova matrice</a:t>
            </a:r>
            <a:endParaRPr lang="en-US"/>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A4F3FCA3-90A2-4644-8D5D-5B4EA360868F}" type="datetimeFigureOut">
              <a:rPr lang="en-US" smtClean="0"/>
              <a:t>3/4/2024</a:t>
            </a:fld>
            <a:endParaRPr lang="en-US"/>
          </a:p>
        </p:txBody>
      </p:sp>
      <p:sp>
        <p:nvSpPr>
          <p:cNvPr id="5" name="Rezervirano mjesto podnožja 4"/>
          <p:cNvSpPr>
            <a:spLocks noGrp="1"/>
          </p:cNvSpPr>
          <p:nvPr>
            <p:ph type="ftr" sz="quarter" idx="11"/>
          </p:nvPr>
        </p:nvSpPr>
        <p:spPr/>
        <p:txBody>
          <a:bodyPr/>
          <a:lstStyle/>
          <a:p>
            <a:endParaRPr lang="en-US"/>
          </a:p>
        </p:txBody>
      </p:sp>
      <p:sp>
        <p:nvSpPr>
          <p:cNvPr id="6" name="Rezervirano mjesto broja slajda 5"/>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3874307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en-US"/>
          </a:p>
        </p:txBody>
      </p:sp>
      <p:sp>
        <p:nvSpPr>
          <p:cNvPr id="3" name="Rezervirano mjesto sadržaja 2"/>
          <p:cNvSpPr>
            <a:spLocks noGrp="1"/>
          </p:cNvSpPr>
          <p:nvPr>
            <p:ph sz="half" idx="1"/>
          </p:nvPr>
        </p:nvSpPr>
        <p:spPr>
          <a:xfrm>
            <a:off x="838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sadržaja 3"/>
          <p:cNvSpPr>
            <a:spLocks noGrp="1"/>
          </p:cNvSpPr>
          <p:nvPr>
            <p:ph sz="half" idx="2"/>
          </p:nvPr>
        </p:nvSpPr>
        <p:spPr>
          <a:xfrm>
            <a:off x="6172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5" name="Rezervirano mjesto datuma 4"/>
          <p:cNvSpPr>
            <a:spLocks noGrp="1"/>
          </p:cNvSpPr>
          <p:nvPr>
            <p:ph type="dt" sz="half" idx="10"/>
          </p:nvPr>
        </p:nvSpPr>
        <p:spPr/>
        <p:txBody>
          <a:bodyPr/>
          <a:lstStyle/>
          <a:p>
            <a:fld id="{A4F3FCA3-90A2-4644-8D5D-5B4EA360868F}" type="datetimeFigureOut">
              <a:rPr lang="en-US" smtClean="0"/>
              <a:t>3/4/2024</a:t>
            </a:fld>
            <a:endParaRPr lang="en-US"/>
          </a:p>
        </p:txBody>
      </p:sp>
      <p:sp>
        <p:nvSpPr>
          <p:cNvPr id="6" name="Rezervirano mjesto podnožja 5"/>
          <p:cNvSpPr>
            <a:spLocks noGrp="1"/>
          </p:cNvSpPr>
          <p:nvPr>
            <p:ph type="ftr" sz="quarter" idx="11"/>
          </p:nvPr>
        </p:nvSpPr>
        <p:spPr/>
        <p:txBody>
          <a:bodyPr/>
          <a:lstStyle/>
          <a:p>
            <a:endParaRPr lang="en-US"/>
          </a:p>
        </p:txBody>
      </p:sp>
      <p:sp>
        <p:nvSpPr>
          <p:cNvPr id="7" name="Rezervirano mjesto broja slajda 6"/>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3783117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smtClean="0"/>
              <a:t>Uredite stil naslova matrice</a:t>
            </a:r>
            <a:endParaRPr lang="en-US"/>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7" name="Rezervirano mjesto datuma 6"/>
          <p:cNvSpPr>
            <a:spLocks noGrp="1"/>
          </p:cNvSpPr>
          <p:nvPr>
            <p:ph type="dt" sz="half" idx="10"/>
          </p:nvPr>
        </p:nvSpPr>
        <p:spPr/>
        <p:txBody>
          <a:bodyPr/>
          <a:lstStyle/>
          <a:p>
            <a:fld id="{A4F3FCA3-90A2-4644-8D5D-5B4EA360868F}" type="datetimeFigureOut">
              <a:rPr lang="en-US" smtClean="0"/>
              <a:t>3/4/2024</a:t>
            </a:fld>
            <a:endParaRPr lang="en-US"/>
          </a:p>
        </p:txBody>
      </p:sp>
      <p:sp>
        <p:nvSpPr>
          <p:cNvPr id="8" name="Rezervirano mjesto podnožja 7"/>
          <p:cNvSpPr>
            <a:spLocks noGrp="1"/>
          </p:cNvSpPr>
          <p:nvPr>
            <p:ph type="ftr" sz="quarter" idx="11"/>
          </p:nvPr>
        </p:nvSpPr>
        <p:spPr/>
        <p:txBody>
          <a:bodyPr/>
          <a:lstStyle/>
          <a:p>
            <a:endParaRPr lang="en-US"/>
          </a:p>
        </p:txBody>
      </p:sp>
      <p:sp>
        <p:nvSpPr>
          <p:cNvPr id="9" name="Rezervirano mjesto broja slajda 8"/>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2437557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en-US"/>
          </a:p>
        </p:txBody>
      </p:sp>
      <p:sp>
        <p:nvSpPr>
          <p:cNvPr id="3" name="Rezervirano mjesto datuma 2"/>
          <p:cNvSpPr>
            <a:spLocks noGrp="1"/>
          </p:cNvSpPr>
          <p:nvPr>
            <p:ph type="dt" sz="half" idx="10"/>
          </p:nvPr>
        </p:nvSpPr>
        <p:spPr/>
        <p:txBody>
          <a:bodyPr/>
          <a:lstStyle/>
          <a:p>
            <a:fld id="{A4F3FCA3-90A2-4644-8D5D-5B4EA360868F}" type="datetimeFigureOut">
              <a:rPr lang="en-US" smtClean="0"/>
              <a:t>3/4/2024</a:t>
            </a:fld>
            <a:endParaRPr lang="en-US"/>
          </a:p>
        </p:txBody>
      </p:sp>
      <p:sp>
        <p:nvSpPr>
          <p:cNvPr id="4" name="Rezervirano mjesto podnožja 3"/>
          <p:cNvSpPr>
            <a:spLocks noGrp="1"/>
          </p:cNvSpPr>
          <p:nvPr>
            <p:ph type="ftr" sz="quarter" idx="11"/>
          </p:nvPr>
        </p:nvSpPr>
        <p:spPr/>
        <p:txBody>
          <a:bodyPr/>
          <a:lstStyle/>
          <a:p>
            <a:endParaRPr lang="en-US"/>
          </a:p>
        </p:txBody>
      </p:sp>
      <p:sp>
        <p:nvSpPr>
          <p:cNvPr id="5" name="Rezervirano mjesto broja slajda 4"/>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324374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A4F3FCA3-90A2-4644-8D5D-5B4EA360868F}" type="datetimeFigureOut">
              <a:rPr lang="en-US" smtClean="0"/>
              <a:t>3/4/2024</a:t>
            </a:fld>
            <a:endParaRPr lang="en-US"/>
          </a:p>
        </p:txBody>
      </p:sp>
      <p:sp>
        <p:nvSpPr>
          <p:cNvPr id="3" name="Rezervirano mjesto podnožja 2"/>
          <p:cNvSpPr>
            <a:spLocks noGrp="1"/>
          </p:cNvSpPr>
          <p:nvPr>
            <p:ph type="ftr" sz="quarter" idx="11"/>
          </p:nvPr>
        </p:nvSpPr>
        <p:spPr/>
        <p:txBody>
          <a:bodyPr/>
          <a:lstStyle/>
          <a:p>
            <a:endParaRPr lang="en-US"/>
          </a:p>
        </p:txBody>
      </p:sp>
      <p:sp>
        <p:nvSpPr>
          <p:cNvPr id="4" name="Rezervirano mjesto broja slajda 3"/>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2050064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en-US"/>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A4F3FCA3-90A2-4644-8D5D-5B4EA360868F}" type="datetimeFigureOut">
              <a:rPr lang="en-US" smtClean="0"/>
              <a:t>3/4/2024</a:t>
            </a:fld>
            <a:endParaRPr lang="en-US"/>
          </a:p>
        </p:txBody>
      </p:sp>
      <p:sp>
        <p:nvSpPr>
          <p:cNvPr id="6" name="Rezervirano mjesto podnožja 5"/>
          <p:cNvSpPr>
            <a:spLocks noGrp="1"/>
          </p:cNvSpPr>
          <p:nvPr>
            <p:ph type="ftr" sz="quarter" idx="11"/>
          </p:nvPr>
        </p:nvSpPr>
        <p:spPr/>
        <p:txBody>
          <a:bodyPr/>
          <a:lstStyle/>
          <a:p>
            <a:endParaRPr lang="en-US"/>
          </a:p>
        </p:txBody>
      </p:sp>
      <p:sp>
        <p:nvSpPr>
          <p:cNvPr id="7" name="Rezervirano mjesto broja slajda 6"/>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343006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en-US"/>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A4F3FCA3-90A2-4644-8D5D-5B4EA360868F}" type="datetimeFigureOut">
              <a:rPr lang="en-US" smtClean="0"/>
              <a:t>3/4/2024</a:t>
            </a:fld>
            <a:endParaRPr lang="en-US"/>
          </a:p>
        </p:txBody>
      </p:sp>
      <p:sp>
        <p:nvSpPr>
          <p:cNvPr id="6" name="Rezervirano mjesto podnožja 5"/>
          <p:cNvSpPr>
            <a:spLocks noGrp="1"/>
          </p:cNvSpPr>
          <p:nvPr>
            <p:ph type="ftr" sz="quarter" idx="11"/>
          </p:nvPr>
        </p:nvSpPr>
        <p:spPr/>
        <p:txBody>
          <a:bodyPr/>
          <a:lstStyle/>
          <a:p>
            <a:endParaRPr lang="en-US"/>
          </a:p>
        </p:txBody>
      </p:sp>
      <p:sp>
        <p:nvSpPr>
          <p:cNvPr id="7" name="Rezervirano mjesto broja slajda 6"/>
          <p:cNvSpPr>
            <a:spLocks noGrp="1"/>
          </p:cNvSpPr>
          <p:nvPr>
            <p:ph type="sldNum" sz="quarter" idx="12"/>
          </p:nvPr>
        </p:nvSpPr>
        <p:spPr/>
        <p:txBody>
          <a:bodyPr/>
          <a:lstStyle/>
          <a:p>
            <a:fld id="{488B0B24-BEB4-4182-A355-FB9702351085}" type="slidenum">
              <a:rPr lang="en-US" smtClean="0"/>
              <a:t>‹#›</a:t>
            </a:fld>
            <a:endParaRPr lang="en-US"/>
          </a:p>
        </p:txBody>
      </p:sp>
    </p:spTree>
    <p:extLst>
      <p:ext uri="{BB962C8B-B14F-4D97-AF65-F5344CB8AC3E}">
        <p14:creationId xmlns:p14="http://schemas.microsoft.com/office/powerpoint/2010/main" val="112777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smtClean="0"/>
              <a:t>Uredite stil naslova matrice</a:t>
            </a:r>
            <a:endParaRPr lang="en-US"/>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3FCA3-90A2-4644-8D5D-5B4EA360868F}" type="datetimeFigureOut">
              <a:rPr lang="en-US" smtClean="0"/>
              <a:t>3/4/2024</a:t>
            </a:fld>
            <a:endParaRPr lang="en-US"/>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B0B24-BEB4-4182-A355-FB9702351085}" type="slidenum">
              <a:rPr lang="en-US" smtClean="0"/>
              <a:t>‹#›</a:t>
            </a:fld>
            <a:endParaRPr lang="en-US"/>
          </a:p>
        </p:txBody>
      </p:sp>
    </p:spTree>
    <p:extLst>
      <p:ext uri="{BB962C8B-B14F-4D97-AF65-F5344CB8AC3E}">
        <p14:creationId xmlns:p14="http://schemas.microsoft.com/office/powerpoint/2010/main" val="3995214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7"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6.png"/><Relationship Id="rId7" Type="http://schemas.openxmlformats.org/officeDocument/2006/relationships/diagramQuickStyle" Target="../diagrams/quickStyle7.xml"/><Relationship Id="rId2" Type="http://schemas.openxmlformats.org/officeDocument/2006/relationships/notesSlide" Target="../notesSlides/notesSlide10.xml"/><Relationship Id="rId1" Type="http://schemas.openxmlformats.org/officeDocument/2006/relationships/slideLayout" Target="../slideLayouts/slideLayout16.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7.png"/><Relationship Id="rId9" Type="http://schemas.microsoft.com/office/2007/relationships/diagramDrawing" Target="../diagrams/drawing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1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1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1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9"/>
          <p:cNvSpPr txBox="1">
            <a:spLocks noGrp="1"/>
          </p:cNvSpPr>
          <p:nvPr>
            <p:ph type="title"/>
          </p:nvPr>
        </p:nvSpPr>
        <p:spPr>
          <a:xfrm>
            <a:off x="960000" y="2361221"/>
            <a:ext cx="10272000" cy="1122400"/>
          </a:xfrm>
          <a:prstGeom prst="rect">
            <a:avLst/>
          </a:prstGeom>
        </p:spPr>
        <p:txBody>
          <a:bodyPr spcFirstLastPara="1" vert="horz" wrap="square" lIns="121900" tIns="121900" rIns="121900" bIns="121900" rtlCol="0" anchor="ctr" anchorCtr="0">
            <a:noAutofit/>
          </a:bodyPr>
          <a:lstStyle/>
          <a:p>
            <a:r>
              <a:rPr lang="hr-HR" sz="5867" b="1" dirty="0">
                <a:latin typeface="Times New Roman" panose="02020603050405020304" pitchFamily="18" charset="0"/>
                <a:cs typeface="Times New Roman" panose="02020603050405020304" pitchFamily="18" charset="0"/>
              </a:rPr>
              <a:t>Mijenjanje vjerovanja</a:t>
            </a:r>
            <a:endParaRPr sz="5867" b="1" dirty="0">
              <a:latin typeface="Times New Roman" panose="02020603050405020304" pitchFamily="18" charset="0"/>
              <a:cs typeface="Times New Roman" panose="02020603050405020304" pitchFamily="18" charset="0"/>
            </a:endParaRPr>
          </a:p>
        </p:txBody>
      </p:sp>
      <p:sp>
        <p:nvSpPr>
          <p:cNvPr id="188" name="Google Shape;188;p39"/>
          <p:cNvSpPr txBox="1">
            <a:spLocks noGrp="1"/>
          </p:cNvSpPr>
          <p:nvPr>
            <p:ph type="subTitle" idx="1"/>
          </p:nvPr>
        </p:nvSpPr>
        <p:spPr>
          <a:xfrm>
            <a:off x="7113418" y="4841251"/>
            <a:ext cx="4829200" cy="740000"/>
          </a:xfrm>
          <a:prstGeom prst="rect">
            <a:avLst/>
          </a:prstGeom>
        </p:spPr>
        <p:txBody>
          <a:bodyPr spcFirstLastPara="1" vert="horz" wrap="square" lIns="121900" tIns="121900" rIns="121900" bIns="121900" rtlCol="0" anchor="ctr" anchorCtr="0">
            <a:noAutofit/>
          </a:bodyPr>
          <a:lstStyle/>
          <a:p>
            <a:pPr marL="0" indent="0" algn="r"/>
            <a:r>
              <a:rPr lang="hr-HR" sz="2400" dirty="0">
                <a:solidFill>
                  <a:schemeClr val="bg2">
                    <a:lumMod val="25000"/>
                  </a:schemeClr>
                </a:solidFill>
                <a:latin typeface="Times New Roman" panose="02020603050405020304" pitchFamily="18" charset="0"/>
                <a:cs typeface="Times New Roman" panose="02020603050405020304" pitchFamily="18" charset="0"/>
              </a:rPr>
              <a:t>16. ožujka 2024. </a:t>
            </a:r>
          </a:p>
          <a:p>
            <a:pPr marL="0" indent="0" algn="r"/>
            <a:r>
              <a:rPr lang="hr-HR" sz="2400" dirty="0">
                <a:solidFill>
                  <a:schemeClr val="bg2">
                    <a:lumMod val="25000"/>
                  </a:schemeClr>
                </a:solidFill>
                <a:latin typeface="Times New Roman" panose="02020603050405020304" pitchFamily="18" charset="0"/>
                <a:cs typeface="Times New Roman" panose="02020603050405020304" pitchFamily="18" charset="0"/>
              </a:rPr>
              <a:t>Hana </a:t>
            </a:r>
            <a:r>
              <a:rPr lang="hr-HR" sz="2400" dirty="0" err="1">
                <a:solidFill>
                  <a:schemeClr val="bg2">
                    <a:lumMod val="25000"/>
                  </a:schemeClr>
                </a:solidFill>
                <a:latin typeface="Times New Roman" panose="02020603050405020304" pitchFamily="18" charset="0"/>
                <a:cs typeface="Times New Roman" panose="02020603050405020304" pitchFamily="18" charset="0"/>
              </a:rPr>
              <a:t>Karuza</a:t>
            </a:r>
            <a:endParaRPr sz="24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Pravokutnik 2"/>
          <p:cNvSpPr/>
          <p:nvPr/>
        </p:nvSpPr>
        <p:spPr>
          <a:xfrm>
            <a:off x="3823855" y="5959827"/>
            <a:ext cx="8118763" cy="748795"/>
          </a:xfrm>
          <a:prstGeom prst="rect">
            <a:avLst/>
          </a:prstGeom>
        </p:spPr>
        <p:txBody>
          <a:bodyPr wrap="square">
            <a:spAutoFit/>
          </a:bodyPr>
          <a:lstStyle/>
          <a:p>
            <a:pPr algn="r"/>
            <a:r>
              <a:rPr lang="en-US" sz="2133" dirty="0">
                <a:solidFill>
                  <a:schemeClr val="tx2">
                    <a:lumMod val="50000"/>
                  </a:schemeClr>
                </a:solidFill>
                <a:latin typeface="Times New Roman" panose="02020603050405020304" pitchFamily="18" charset="0"/>
                <a:cs typeface="Times New Roman" panose="02020603050405020304" pitchFamily="18" charset="0"/>
              </a:rPr>
              <a:t>Beck, J.</a:t>
            </a:r>
            <a:r>
              <a:rPr lang="hr-HR" sz="2133" dirty="0">
                <a:solidFill>
                  <a:schemeClr val="tx2">
                    <a:lumMod val="50000"/>
                  </a:schemeClr>
                </a:solidFill>
                <a:latin typeface="Times New Roman" panose="02020603050405020304" pitchFamily="18" charset="0"/>
                <a:cs typeface="Times New Roman" panose="02020603050405020304" pitchFamily="18" charset="0"/>
              </a:rPr>
              <a:t> </a:t>
            </a:r>
            <a:r>
              <a:rPr lang="en-US" sz="2133" dirty="0">
                <a:solidFill>
                  <a:schemeClr val="tx2">
                    <a:lumMod val="50000"/>
                  </a:schemeClr>
                </a:solidFill>
                <a:latin typeface="Times New Roman" panose="02020603050405020304" pitchFamily="18" charset="0"/>
                <a:cs typeface="Times New Roman" panose="02020603050405020304" pitchFamily="18" charset="0"/>
              </a:rPr>
              <a:t>S. (2021). </a:t>
            </a:r>
            <a:r>
              <a:rPr lang="en-US" sz="2133" i="1" dirty="0">
                <a:solidFill>
                  <a:schemeClr val="tx2">
                    <a:lumMod val="50000"/>
                  </a:schemeClr>
                </a:solidFill>
                <a:latin typeface="Times New Roman" panose="02020603050405020304" pitchFamily="18" charset="0"/>
                <a:cs typeface="Times New Roman" panose="02020603050405020304" pitchFamily="18" charset="0"/>
              </a:rPr>
              <a:t>Cognitive Behavior Therapy: Basics and Beyond.</a:t>
            </a:r>
          </a:p>
          <a:p>
            <a:pPr algn="r"/>
            <a:r>
              <a:rPr lang="en-US" sz="2133" dirty="0">
                <a:solidFill>
                  <a:schemeClr val="tx2">
                    <a:lumMod val="50000"/>
                  </a:schemeClr>
                </a:solidFill>
                <a:latin typeface="Times New Roman" panose="02020603050405020304" pitchFamily="18" charset="0"/>
                <a:cs typeface="Times New Roman" panose="02020603050405020304" pitchFamily="18" charset="0"/>
              </a:rPr>
              <a:t>The Guilford Press. (</a:t>
            </a:r>
            <a:r>
              <a:rPr lang="en-US" sz="2133" dirty="0" err="1">
                <a:solidFill>
                  <a:schemeClr val="tx2">
                    <a:lumMod val="50000"/>
                  </a:schemeClr>
                </a:solidFill>
                <a:latin typeface="Times New Roman" panose="02020603050405020304" pitchFamily="18" charset="0"/>
                <a:cs typeface="Times New Roman" panose="02020603050405020304" pitchFamily="18" charset="0"/>
              </a:rPr>
              <a:t>Poglavlje</a:t>
            </a:r>
            <a:r>
              <a:rPr lang="en-US" sz="2133" dirty="0">
                <a:solidFill>
                  <a:schemeClr val="tx2">
                    <a:lumMod val="50000"/>
                  </a:schemeClr>
                </a:solidFill>
                <a:latin typeface="Times New Roman" panose="02020603050405020304" pitchFamily="18" charset="0"/>
                <a:cs typeface="Times New Roman" panose="02020603050405020304" pitchFamily="18" charset="0"/>
              </a:rPr>
              <a:t> 1</a:t>
            </a:r>
            <a:r>
              <a:rPr lang="hr-HR" sz="2133" dirty="0">
                <a:solidFill>
                  <a:schemeClr val="tx2">
                    <a:lumMod val="50000"/>
                  </a:schemeClr>
                </a:solidFill>
                <a:latin typeface="Times New Roman" panose="02020603050405020304" pitchFamily="18" charset="0"/>
                <a:cs typeface="Times New Roman" panose="02020603050405020304" pitchFamily="18" charset="0"/>
              </a:rPr>
              <a:t>8: </a:t>
            </a:r>
            <a:r>
              <a:rPr lang="hr-HR" sz="2133" i="1" dirty="0" err="1">
                <a:solidFill>
                  <a:schemeClr val="tx2">
                    <a:lumMod val="50000"/>
                  </a:schemeClr>
                </a:solidFill>
                <a:latin typeface="Times New Roman" panose="02020603050405020304" pitchFamily="18" charset="0"/>
                <a:cs typeface="Times New Roman" panose="02020603050405020304" pitchFamily="18" charset="0"/>
              </a:rPr>
              <a:t>Modifying</a:t>
            </a:r>
            <a:r>
              <a:rPr lang="hr-HR" sz="2133" i="1" dirty="0">
                <a:solidFill>
                  <a:schemeClr val="tx2">
                    <a:lumMod val="50000"/>
                  </a:schemeClr>
                </a:solidFill>
                <a:latin typeface="Times New Roman" panose="02020603050405020304" pitchFamily="18" charset="0"/>
                <a:cs typeface="Times New Roman" panose="02020603050405020304" pitchFamily="18" charset="0"/>
              </a:rPr>
              <a:t> </a:t>
            </a:r>
            <a:r>
              <a:rPr lang="hr-HR" sz="2133" i="1" dirty="0" err="1">
                <a:solidFill>
                  <a:schemeClr val="tx2">
                    <a:lumMod val="50000"/>
                  </a:schemeClr>
                </a:solidFill>
                <a:latin typeface="Times New Roman" panose="02020603050405020304" pitchFamily="18" charset="0"/>
                <a:cs typeface="Times New Roman" panose="02020603050405020304" pitchFamily="18" charset="0"/>
              </a:rPr>
              <a:t>beliefs</a:t>
            </a:r>
            <a:r>
              <a:rPr lang="hr-HR" sz="2133" dirty="0">
                <a:solidFill>
                  <a:schemeClr val="tx2">
                    <a:lumMod val="50000"/>
                  </a:schemeClr>
                </a:solidFill>
                <a:latin typeface="Times New Roman" panose="02020603050405020304" pitchFamily="18" charset="0"/>
                <a:cs typeface="Times New Roman" panose="02020603050405020304" pitchFamily="18" charset="0"/>
              </a:rPr>
              <a:t>)</a:t>
            </a:r>
            <a:endParaRPr lang="en-US" sz="2133" dirty="0">
              <a:solidFill>
                <a:schemeClr val="tx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57722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pic>
        <p:nvPicPr>
          <p:cNvPr id="6" name="Slika 5"/>
          <p:cNvPicPr>
            <a:picLocks noChangeAspect="1"/>
          </p:cNvPicPr>
          <p:nvPr/>
        </p:nvPicPr>
        <p:blipFill>
          <a:blip r:embed="rId3"/>
          <a:stretch>
            <a:fillRect/>
          </a:stretch>
        </p:blipFill>
        <p:spPr>
          <a:xfrm>
            <a:off x="2031273" y="5453636"/>
            <a:ext cx="6140157" cy="1404364"/>
          </a:xfrm>
          <a:prstGeom prst="rect">
            <a:avLst/>
          </a:prstGeom>
        </p:spPr>
      </p:pic>
      <p:pic>
        <p:nvPicPr>
          <p:cNvPr id="8" name="Slika 7"/>
          <p:cNvPicPr>
            <a:picLocks noChangeAspect="1"/>
          </p:cNvPicPr>
          <p:nvPr/>
        </p:nvPicPr>
        <p:blipFill>
          <a:blip r:embed="rId4"/>
          <a:stretch>
            <a:fillRect/>
          </a:stretch>
        </p:blipFill>
        <p:spPr>
          <a:xfrm>
            <a:off x="2031273" y="3146541"/>
            <a:ext cx="6140157" cy="1158758"/>
          </a:xfrm>
          <a:prstGeom prst="rect">
            <a:avLst/>
          </a:prstGeom>
        </p:spPr>
      </p:pic>
      <p:sp>
        <p:nvSpPr>
          <p:cNvPr id="2" name="Google Shape;163;p37"/>
          <p:cNvSpPr txBox="1">
            <a:spLocks/>
          </p:cNvSpPr>
          <p:nvPr/>
        </p:nvSpPr>
        <p:spPr>
          <a:xfrm>
            <a:off x="0" y="198911"/>
            <a:ext cx="9153236"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pPr algn="ctr"/>
            <a:r>
              <a:rPr lang="hr-HR" sz="4267" dirty="0" smtClean="0"/>
              <a:t>Mijenjanje </a:t>
            </a:r>
            <a:r>
              <a:rPr lang="hr-HR" sz="4267" dirty="0" err="1" smtClean="0"/>
              <a:t>disfunkcionalnih</a:t>
            </a:r>
            <a:r>
              <a:rPr lang="hr-HR" sz="4267" dirty="0" smtClean="0"/>
              <a:t> vjerovanja</a:t>
            </a:r>
            <a:endParaRPr lang="hr-HR" sz="4267" dirty="0"/>
          </a:p>
        </p:txBody>
      </p:sp>
      <p:sp>
        <p:nvSpPr>
          <p:cNvPr id="3" name="Google Shape;164;p37"/>
          <p:cNvSpPr txBox="1">
            <a:spLocks/>
          </p:cNvSpPr>
          <p:nvPr/>
        </p:nvSpPr>
        <p:spPr>
          <a:xfrm>
            <a:off x="887600" y="1499065"/>
            <a:ext cx="10344400" cy="475117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1pPr>
            <a:lvl2pPr marL="914400" marR="0" lvl="1"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2pPr>
            <a:lvl3pPr marL="1371600" marR="0" lvl="2"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3pPr>
            <a:lvl4pPr marL="1828800" marR="0" lvl="3"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4pPr>
            <a:lvl5pPr marL="2286000" marR="0" lvl="4"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5pPr>
            <a:lvl6pPr marL="2743200" marR="0" lvl="5"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6pPr>
            <a:lvl7pPr marL="3200400" marR="0" lvl="6"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7pPr>
            <a:lvl8pPr marL="3657600" marR="0" lvl="7"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8pPr>
            <a:lvl9pPr marL="4114800" marR="0" lvl="8"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9pPr>
          </a:lstStyle>
          <a:p>
            <a:pPr marL="380990" indent="-380990" algn="l">
              <a:buFont typeface="Wingdings" panose="05000000000000000000" pitchFamily="2" charset="2"/>
              <a:buChar char="v"/>
            </a:pPr>
            <a:endParaRPr lang="hr-HR" sz="2400" dirty="0">
              <a:solidFill>
                <a:schemeClr val="dk1"/>
              </a:solidFill>
              <a:latin typeface="+mj-lt"/>
            </a:endParaRPr>
          </a:p>
          <a:p>
            <a:pPr marL="380990" indent="-380990" algn="l">
              <a:buFont typeface="Wingdings" panose="05000000000000000000" pitchFamily="2" charset="2"/>
              <a:buChar char="v"/>
            </a:pPr>
            <a:endParaRPr lang="hr-HR" sz="2400" dirty="0">
              <a:solidFill>
                <a:schemeClr val="dk1"/>
              </a:solidFill>
              <a:latin typeface="+mj-lt"/>
            </a:endParaRPr>
          </a:p>
          <a:p>
            <a:pPr marL="0" indent="0" algn="l"/>
            <a:endParaRPr lang="hr-HR" sz="1867" dirty="0">
              <a:solidFill>
                <a:schemeClr val="dk1"/>
              </a:solidFill>
            </a:endParaRPr>
          </a:p>
        </p:txBody>
      </p:sp>
      <p:graphicFrame>
        <p:nvGraphicFramePr>
          <p:cNvPr id="4" name="Dijagram 3"/>
          <p:cNvGraphicFramePr/>
          <p:nvPr>
            <p:extLst>
              <p:ext uri="{D42A27DB-BD31-4B8C-83A1-F6EECF244321}">
                <p14:modId xmlns:p14="http://schemas.microsoft.com/office/powerpoint/2010/main" val="3611549890"/>
              </p:ext>
            </p:extLst>
          </p:nvPr>
        </p:nvGraphicFramePr>
        <p:xfrm>
          <a:off x="470263" y="1245326"/>
          <a:ext cx="11207931" cy="500491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28991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sp>
        <p:nvSpPr>
          <p:cNvPr id="2" name="Google Shape;163;p37"/>
          <p:cNvSpPr txBox="1">
            <a:spLocks/>
          </p:cNvSpPr>
          <p:nvPr/>
        </p:nvSpPr>
        <p:spPr>
          <a:xfrm>
            <a:off x="0" y="198911"/>
            <a:ext cx="9153236"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pPr algn="ctr"/>
            <a:r>
              <a:rPr lang="hr-HR" sz="4267" dirty="0" smtClean="0"/>
              <a:t>Mijenjanje </a:t>
            </a:r>
            <a:r>
              <a:rPr lang="hr-HR" sz="4267" dirty="0" err="1" smtClean="0"/>
              <a:t>disfunkcionalnih</a:t>
            </a:r>
            <a:r>
              <a:rPr lang="hr-HR" sz="4267" dirty="0" smtClean="0"/>
              <a:t> vjerovanja</a:t>
            </a:r>
            <a:endParaRPr lang="hr-HR" sz="4267" dirty="0"/>
          </a:p>
        </p:txBody>
      </p:sp>
      <p:sp>
        <p:nvSpPr>
          <p:cNvPr id="3" name="Google Shape;164;p37"/>
          <p:cNvSpPr txBox="1">
            <a:spLocks/>
          </p:cNvSpPr>
          <p:nvPr/>
        </p:nvSpPr>
        <p:spPr>
          <a:xfrm>
            <a:off x="861285" y="1606197"/>
            <a:ext cx="10344400" cy="475117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1pPr>
            <a:lvl2pPr marL="914400" marR="0" lvl="1"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2pPr>
            <a:lvl3pPr marL="1371600" marR="0" lvl="2"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3pPr>
            <a:lvl4pPr marL="1828800" marR="0" lvl="3"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4pPr>
            <a:lvl5pPr marL="2286000" marR="0" lvl="4"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5pPr>
            <a:lvl6pPr marL="2743200" marR="0" lvl="5"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6pPr>
            <a:lvl7pPr marL="3200400" marR="0" lvl="6"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7pPr>
            <a:lvl8pPr marL="3657600" marR="0" lvl="7"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8pPr>
            <a:lvl9pPr marL="4114800" marR="0" lvl="8"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9pPr>
          </a:lstStyle>
          <a:p>
            <a:pPr marL="380990" indent="-380990" algn="l">
              <a:buFont typeface="Wingdings" panose="05000000000000000000" pitchFamily="2" charset="2"/>
              <a:buChar char="v"/>
            </a:pPr>
            <a:endParaRPr lang="hr-HR" sz="2400" dirty="0">
              <a:solidFill>
                <a:schemeClr val="dk1"/>
              </a:solidFill>
              <a:latin typeface="+mj-lt"/>
            </a:endParaRPr>
          </a:p>
          <a:p>
            <a:pPr marL="380990" indent="-380990" algn="l">
              <a:buFont typeface="Wingdings" panose="05000000000000000000" pitchFamily="2" charset="2"/>
              <a:buChar char="v"/>
            </a:pPr>
            <a:endParaRPr lang="hr-HR" sz="2400" dirty="0">
              <a:solidFill>
                <a:schemeClr val="dk1"/>
              </a:solidFill>
              <a:latin typeface="+mj-lt"/>
            </a:endParaRPr>
          </a:p>
          <a:p>
            <a:pPr marL="0" indent="0" algn="l"/>
            <a:endParaRPr lang="hr-HR" sz="1867" dirty="0">
              <a:solidFill>
                <a:schemeClr val="dk1"/>
              </a:solidFill>
            </a:endParaRPr>
          </a:p>
        </p:txBody>
      </p:sp>
      <p:graphicFrame>
        <p:nvGraphicFramePr>
          <p:cNvPr id="4" name="Dijagram 3"/>
          <p:cNvGraphicFramePr/>
          <p:nvPr>
            <p:extLst>
              <p:ext uri="{D42A27DB-BD31-4B8C-83A1-F6EECF244321}">
                <p14:modId xmlns:p14="http://schemas.microsoft.com/office/powerpoint/2010/main" val="2674896035"/>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2280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sp>
        <p:nvSpPr>
          <p:cNvPr id="2" name="Google Shape;163;p37"/>
          <p:cNvSpPr txBox="1">
            <a:spLocks/>
          </p:cNvSpPr>
          <p:nvPr/>
        </p:nvSpPr>
        <p:spPr>
          <a:xfrm>
            <a:off x="0" y="198911"/>
            <a:ext cx="9153236"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pPr algn="ctr"/>
            <a:r>
              <a:rPr lang="hr-HR" sz="4267" dirty="0" smtClean="0"/>
              <a:t>Mijenjanje </a:t>
            </a:r>
            <a:r>
              <a:rPr lang="hr-HR" sz="4267" dirty="0" err="1" smtClean="0"/>
              <a:t>disfunkcionalnih</a:t>
            </a:r>
            <a:r>
              <a:rPr lang="hr-HR" sz="4267" dirty="0" smtClean="0"/>
              <a:t> vjerovanja</a:t>
            </a:r>
            <a:endParaRPr lang="hr-HR" sz="4267" dirty="0"/>
          </a:p>
        </p:txBody>
      </p:sp>
      <p:sp>
        <p:nvSpPr>
          <p:cNvPr id="3" name="Google Shape;164;p37"/>
          <p:cNvSpPr txBox="1">
            <a:spLocks/>
          </p:cNvSpPr>
          <p:nvPr/>
        </p:nvSpPr>
        <p:spPr>
          <a:xfrm>
            <a:off x="861285" y="1606197"/>
            <a:ext cx="10344400" cy="475117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1pPr>
            <a:lvl2pPr marL="914400" marR="0" lvl="1"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2pPr>
            <a:lvl3pPr marL="1371600" marR="0" lvl="2"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3pPr>
            <a:lvl4pPr marL="1828800" marR="0" lvl="3"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4pPr>
            <a:lvl5pPr marL="2286000" marR="0" lvl="4"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5pPr>
            <a:lvl6pPr marL="2743200" marR="0" lvl="5"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6pPr>
            <a:lvl7pPr marL="3200400" marR="0" lvl="6"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7pPr>
            <a:lvl8pPr marL="3657600" marR="0" lvl="7"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8pPr>
            <a:lvl9pPr marL="4114800" marR="0" lvl="8"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9pPr>
          </a:lstStyle>
          <a:p>
            <a:pPr marL="380990" indent="-380990" algn="l">
              <a:buFont typeface="Wingdings" panose="05000000000000000000" pitchFamily="2" charset="2"/>
              <a:buChar char="v"/>
            </a:pPr>
            <a:endParaRPr lang="hr-HR" sz="2400" dirty="0">
              <a:solidFill>
                <a:schemeClr val="dk1"/>
              </a:solidFill>
              <a:latin typeface="+mj-lt"/>
            </a:endParaRPr>
          </a:p>
          <a:p>
            <a:pPr marL="380990" indent="-380990" algn="l">
              <a:buFont typeface="Wingdings" panose="05000000000000000000" pitchFamily="2" charset="2"/>
              <a:buChar char="v"/>
            </a:pPr>
            <a:endParaRPr lang="hr-HR" sz="2400" dirty="0">
              <a:solidFill>
                <a:schemeClr val="dk1"/>
              </a:solidFill>
              <a:latin typeface="+mj-lt"/>
            </a:endParaRPr>
          </a:p>
          <a:p>
            <a:pPr marL="0" indent="0" algn="l"/>
            <a:endParaRPr lang="hr-HR" sz="1867" dirty="0">
              <a:solidFill>
                <a:schemeClr val="dk1"/>
              </a:solidFill>
            </a:endParaRPr>
          </a:p>
        </p:txBody>
      </p:sp>
      <p:graphicFrame>
        <p:nvGraphicFramePr>
          <p:cNvPr id="4" name="Dijagram 3"/>
          <p:cNvGraphicFramePr/>
          <p:nvPr>
            <p:extLst>
              <p:ext uri="{D42A27DB-BD31-4B8C-83A1-F6EECF244321}">
                <p14:modId xmlns:p14="http://schemas.microsoft.com/office/powerpoint/2010/main" val="3706352625"/>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56370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9"/>
          <p:cNvSpPr txBox="1">
            <a:spLocks noGrp="1"/>
          </p:cNvSpPr>
          <p:nvPr>
            <p:ph type="title"/>
          </p:nvPr>
        </p:nvSpPr>
        <p:spPr>
          <a:xfrm>
            <a:off x="960000" y="2361221"/>
            <a:ext cx="10272000" cy="1122400"/>
          </a:xfrm>
          <a:prstGeom prst="rect">
            <a:avLst/>
          </a:prstGeom>
        </p:spPr>
        <p:txBody>
          <a:bodyPr spcFirstLastPara="1" vert="horz" wrap="square" lIns="121900" tIns="121900" rIns="121900" bIns="121900" rtlCol="0" anchor="ctr" anchorCtr="0">
            <a:noAutofit/>
          </a:bodyPr>
          <a:lstStyle/>
          <a:p>
            <a:r>
              <a:rPr lang="hr-HR" sz="5867" b="1" dirty="0" smtClean="0">
                <a:latin typeface="Times New Roman" panose="02020603050405020304" pitchFamily="18" charset="0"/>
                <a:cs typeface="Times New Roman" panose="02020603050405020304" pitchFamily="18" charset="0"/>
              </a:rPr>
              <a:t>Hvala na pažnji!</a:t>
            </a:r>
            <a:endParaRPr sz="5867"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3716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40"/>
          <p:cNvSpPr txBox="1">
            <a:spLocks noGrp="1"/>
          </p:cNvSpPr>
          <p:nvPr>
            <p:ph type="title"/>
          </p:nvPr>
        </p:nvSpPr>
        <p:spPr>
          <a:xfrm>
            <a:off x="1" y="769387"/>
            <a:ext cx="12192000" cy="763600"/>
          </a:xfrm>
          <a:prstGeom prst="rect">
            <a:avLst/>
          </a:prstGeom>
        </p:spPr>
        <p:txBody>
          <a:bodyPr spcFirstLastPara="1" vert="horz" wrap="square" lIns="121900" tIns="121900" rIns="121900" bIns="121900" rtlCol="0" anchor="ctr" anchorCtr="0">
            <a:noAutofit/>
          </a:bodyPr>
          <a:lstStyle/>
          <a:p>
            <a:pPr algn="ctr"/>
            <a:r>
              <a:rPr lang="hr-HR" sz="4800" b="1" dirty="0"/>
              <a:t>Sadržaj</a:t>
            </a:r>
            <a:endParaRPr sz="4800" b="1" dirty="0"/>
          </a:p>
        </p:txBody>
      </p:sp>
      <p:graphicFrame>
        <p:nvGraphicFramePr>
          <p:cNvPr id="2" name="Dijagram 1"/>
          <p:cNvGraphicFramePr/>
          <p:nvPr>
            <p:extLst>
              <p:ext uri="{D42A27DB-BD31-4B8C-83A1-F6EECF244321}">
                <p14:modId xmlns:p14="http://schemas.microsoft.com/office/powerpoint/2010/main" val="3358046466"/>
              </p:ext>
            </p:extLst>
          </p:nvPr>
        </p:nvGraphicFramePr>
        <p:xfrm>
          <a:off x="1245326" y="1532987"/>
          <a:ext cx="8168640" cy="4554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7770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7" name="Google Shape;207;p42"/>
          <p:cNvSpPr txBox="1">
            <a:spLocks noGrp="1"/>
          </p:cNvSpPr>
          <p:nvPr>
            <p:ph type="title"/>
          </p:nvPr>
        </p:nvSpPr>
        <p:spPr>
          <a:xfrm>
            <a:off x="0" y="656788"/>
            <a:ext cx="12192000" cy="763600"/>
          </a:xfrm>
          <a:prstGeom prst="rect">
            <a:avLst/>
          </a:prstGeom>
        </p:spPr>
        <p:txBody>
          <a:bodyPr spcFirstLastPara="1" vert="horz" wrap="square" lIns="121900" tIns="121900" rIns="121900" bIns="121900" rtlCol="0" anchor="ctr" anchorCtr="0">
            <a:noAutofit/>
          </a:bodyPr>
          <a:lstStyle/>
          <a:p>
            <a:pPr algn="ctr"/>
            <a:r>
              <a:rPr lang="hr-HR" sz="4267" b="1" dirty="0"/>
              <a:t>ADAPTIVNA VJEROVANJA</a:t>
            </a:r>
            <a:endParaRPr sz="4267" b="1" dirty="0"/>
          </a:p>
        </p:txBody>
      </p:sp>
      <p:sp>
        <p:nvSpPr>
          <p:cNvPr id="4" name="Google Shape;164;p37"/>
          <p:cNvSpPr txBox="1">
            <a:spLocks/>
          </p:cNvSpPr>
          <p:nvPr/>
        </p:nvSpPr>
        <p:spPr>
          <a:xfrm>
            <a:off x="887600" y="1588655"/>
            <a:ext cx="10344400" cy="4751179"/>
          </a:xfrm>
          <a:prstGeom prst="rect">
            <a:avLst/>
          </a:prstGeom>
        </p:spPr>
        <p:txBody>
          <a:bodyPr spcFirstLastPara="1" vert="horz" wrap="square" lIns="121900" tIns="121900" rIns="121900" bIns="121900" rtlCol="0" anchor="t" anchorCtr="0">
            <a:noAutofit/>
          </a:bodyPr>
          <a:lstStyle>
            <a:lvl1pPr marL="228600" lvl="0" indent="-228600" algn="l" defTabSz="914400" rtl="0" eaLnBrk="1" latinLnBrk="0" hangingPunct="1">
              <a:lnSpc>
                <a:spcPct val="100000"/>
              </a:lnSpc>
              <a:spcBef>
                <a:spcPts val="0"/>
              </a:spcBef>
              <a:spcAft>
                <a:spcPts val="0"/>
              </a:spcAft>
              <a:buSzPts val="1400"/>
              <a:buFont typeface="Arial" panose="020B0604020202020204" pitchFamily="34" charset="0"/>
              <a:buNone/>
              <a:defRPr sz="2800" kern="1200">
                <a:solidFill>
                  <a:schemeClr val="tx1"/>
                </a:solidFill>
                <a:latin typeface="+mn-lt"/>
                <a:ea typeface="+mn-ea"/>
                <a:cs typeface="+mn-cs"/>
              </a:defRPr>
            </a:lvl1pPr>
            <a:lvl2pPr marL="685800" lvl="1" indent="-228600" algn="ctr" defTabSz="914400" rtl="0" eaLnBrk="1" latinLnBrk="0" hangingPunct="1">
              <a:lnSpc>
                <a:spcPct val="100000"/>
              </a:lnSpc>
              <a:spcBef>
                <a:spcPts val="0"/>
              </a:spcBef>
              <a:spcAft>
                <a:spcPts val="0"/>
              </a:spcAft>
              <a:buSzPts val="1400"/>
              <a:buFont typeface="Arial" panose="020B0604020202020204" pitchFamily="34" charset="0"/>
              <a:buNone/>
              <a:defRPr sz="2400" kern="1200">
                <a:solidFill>
                  <a:schemeClr val="tx1"/>
                </a:solidFill>
                <a:latin typeface="+mn-lt"/>
                <a:ea typeface="+mn-ea"/>
                <a:cs typeface="+mn-cs"/>
              </a:defRPr>
            </a:lvl2pPr>
            <a:lvl3pPr marL="1143000" lvl="2" indent="-228600" algn="ctr" defTabSz="914400" rtl="0" eaLnBrk="1" latinLnBrk="0" hangingPunct="1">
              <a:lnSpc>
                <a:spcPct val="100000"/>
              </a:lnSpc>
              <a:spcBef>
                <a:spcPts val="0"/>
              </a:spcBef>
              <a:spcAft>
                <a:spcPts val="0"/>
              </a:spcAft>
              <a:buSzPts val="1400"/>
              <a:buFont typeface="Arial" panose="020B0604020202020204" pitchFamily="34" charset="0"/>
              <a:buNone/>
              <a:defRPr sz="2000" kern="1200">
                <a:solidFill>
                  <a:schemeClr val="tx1"/>
                </a:solidFill>
                <a:latin typeface="+mn-lt"/>
                <a:ea typeface="+mn-ea"/>
                <a:cs typeface="+mn-cs"/>
              </a:defRPr>
            </a:lvl3pPr>
            <a:lvl4pPr marL="1600200" lvl="3"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4pPr>
            <a:lvl5pPr marL="2057400" lvl="4"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7pPr>
            <a:lvl8pPr marL="3429000" lvl="7"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9pPr>
          </a:lstStyle>
          <a:p>
            <a:pPr marL="0" indent="0"/>
            <a:endParaRPr lang="hr-HR" dirty="0">
              <a:solidFill>
                <a:schemeClr val="dk1"/>
              </a:solidFill>
              <a:latin typeface="+mj-lt"/>
            </a:endParaRPr>
          </a:p>
          <a:p>
            <a:pPr marL="0" indent="0"/>
            <a:endParaRPr lang="hr-HR" dirty="0" smtClean="0">
              <a:solidFill>
                <a:schemeClr val="dk1"/>
              </a:solidFill>
              <a:latin typeface="+mj-lt"/>
            </a:endParaRPr>
          </a:p>
          <a:p>
            <a:pPr marL="380990" indent="-380990" algn="just">
              <a:buFont typeface="Wingdings" panose="05000000000000000000" pitchFamily="2" charset="2"/>
              <a:buChar char="v"/>
            </a:pPr>
            <a:r>
              <a:rPr lang="hr-HR" dirty="0" smtClean="0">
                <a:solidFill>
                  <a:schemeClr val="dk1"/>
                </a:solidFill>
                <a:latin typeface="+mj-lt"/>
              </a:rPr>
              <a:t>Prisutna kod većine osoba, iako sheme koje ih sadrže ne moraju biti aktivirane</a:t>
            </a:r>
          </a:p>
          <a:p>
            <a:pPr marL="380990" indent="-380990" algn="just">
              <a:buFont typeface="Wingdings" panose="05000000000000000000" pitchFamily="2" charset="2"/>
              <a:buChar char="v"/>
            </a:pPr>
            <a:endParaRPr lang="hr-HR" dirty="0">
              <a:solidFill>
                <a:schemeClr val="dk1"/>
              </a:solidFill>
              <a:latin typeface="+mj-lt"/>
            </a:endParaRPr>
          </a:p>
          <a:p>
            <a:pPr marL="380990" indent="-380990" algn="just">
              <a:buFont typeface="Wingdings" panose="05000000000000000000" pitchFamily="2" charset="2"/>
              <a:buChar char="v"/>
            </a:pPr>
            <a:r>
              <a:rPr lang="hr-HR" dirty="0" smtClean="0">
                <a:solidFill>
                  <a:schemeClr val="dk1"/>
                </a:solidFill>
                <a:latin typeface="+mj-lt"/>
              </a:rPr>
              <a:t>Poticanje klijenta na uključivanje u aktivnosti koje izazivaju osjećaje postignuća, ugode, bliskosti </a:t>
            </a:r>
          </a:p>
          <a:p>
            <a:pPr marL="380990" indent="-380990">
              <a:buFont typeface="Wingdings" panose="05000000000000000000" pitchFamily="2" charset="2"/>
              <a:buChar char="v"/>
            </a:pPr>
            <a:endParaRPr lang="hr-HR" sz="2400" dirty="0" smtClean="0">
              <a:solidFill>
                <a:schemeClr val="dk1"/>
              </a:solidFill>
              <a:latin typeface="+mj-lt"/>
            </a:endParaRPr>
          </a:p>
          <a:p>
            <a:pPr marL="0" indent="0"/>
            <a:endParaRPr lang="hr-HR" sz="2400" dirty="0" smtClean="0">
              <a:solidFill>
                <a:schemeClr val="dk1"/>
              </a:solidFill>
              <a:latin typeface="+mj-lt"/>
            </a:endParaRPr>
          </a:p>
          <a:p>
            <a:pPr marL="380990" indent="-380990">
              <a:buFont typeface="Wingdings" panose="05000000000000000000" pitchFamily="2" charset="2"/>
              <a:buChar char="v"/>
            </a:pPr>
            <a:endParaRPr lang="hr-HR" sz="2400" dirty="0" smtClean="0">
              <a:solidFill>
                <a:schemeClr val="dk1"/>
              </a:solidFill>
              <a:latin typeface="+mj-lt"/>
            </a:endParaRPr>
          </a:p>
          <a:p>
            <a:pPr marL="0" indent="0"/>
            <a:endParaRPr lang="hr-HR" dirty="0">
              <a:solidFill>
                <a:schemeClr val="dk1"/>
              </a:solidFill>
            </a:endParaRPr>
          </a:p>
        </p:txBody>
      </p:sp>
    </p:spTree>
    <p:extLst>
      <p:ext uri="{BB962C8B-B14F-4D97-AF65-F5344CB8AC3E}">
        <p14:creationId xmlns:p14="http://schemas.microsoft.com/office/powerpoint/2010/main" val="4255312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Google Shape;164;p37"/>
          <p:cNvSpPr txBox="1">
            <a:spLocks noGrp="1"/>
          </p:cNvSpPr>
          <p:nvPr>
            <p:ph type="body" idx="1"/>
          </p:nvPr>
        </p:nvSpPr>
        <p:spPr>
          <a:xfrm>
            <a:off x="887600" y="1588655"/>
            <a:ext cx="10344400" cy="4751179"/>
          </a:xfrm>
          <a:prstGeom prst="rect">
            <a:avLst/>
          </a:prstGeom>
        </p:spPr>
        <p:txBody>
          <a:bodyPr spcFirstLastPara="1" vert="horz" wrap="square" lIns="121900" tIns="121900" rIns="121900" bIns="121900" rtlCol="0" anchor="t" anchorCtr="0">
            <a:noAutofit/>
          </a:bodyPr>
          <a:lstStyle/>
          <a:p>
            <a:pPr marL="0" indent="0">
              <a:buNone/>
            </a:pPr>
            <a:endParaRPr lang="hr-HR" sz="2800" dirty="0">
              <a:solidFill>
                <a:schemeClr val="dk1"/>
              </a:solidFill>
              <a:latin typeface="+mj-lt"/>
            </a:endParaRPr>
          </a:p>
          <a:p>
            <a:pPr marL="0" indent="0">
              <a:buNone/>
            </a:pPr>
            <a:endParaRPr lang="hr-HR" sz="2400" dirty="0">
              <a:solidFill>
                <a:schemeClr val="dk1"/>
              </a:solidFill>
              <a:latin typeface="+mj-lt"/>
            </a:endParaRPr>
          </a:p>
          <a:p>
            <a:pPr marL="380990" indent="-380990">
              <a:buFont typeface="Wingdings" panose="05000000000000000000" pitchFamily="2" charset="2"/>
              <a:buChar char="v"/>
            </a:pPr>
            <a:endParaRPr lang="hr-HR" sz="2400" dirty="0">
              <a:solidFill>
                <a:schemeClr val="dk1"/>
              </a:solidFill>
              <a:latin typeface="+mj-lt"/>
            </a:endParaRPr>
          </a:p>
          <a:p>
            <a:pPr marL="0" indent="0">
              <a:buNone/>
            </a:pPr>
            <a:endParaRPr dirty="0">
              <a:solidFill>
                <a:schemeClr val="dk1"/>
              </a:solidFill>
            </a:endParaRPr>
          </a:p>
        </p:txBody>
      </p:sp>
      <p:graphicFrame>
        <p:nvGraphicFramePr>
          <p:cNvPr id="2" name="Dijagram 1"/>
          <p:cNvGraphicFramePr/>
          <p:nvPr>
            <p:extLst>
              <p:ext uri="{D42A27DB-BD31-4B8C-83A1-F6EECF244321}">
                <p14:modId xmlns:p14="http://schemas.microsoft.com/office/powerpoint/2010/main" val="3616417024"/>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oogle Shape;163;p37"/>
          <p:cNvSpPr txBox="1">
            <a:spLocks/>
          </p:cNvSpPr>
          <p:nvPr/>
        </p:nvSpPr>
        <p:spPr>
          <a:xfrm>
            <a:off x="0" y="198911"/>
            <a:ext cx="8478981"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r>
              <a:rPr lang="hr-HR" sz="4267" dirty="0" smtClean="0"/>
              <a:t>Osnaživanje adaptivnih vjerovanja</a:t>
            </a:r>
            <a:endParaRPr lang="hr-HR" sz="4267" dirty="0"/>
          </a:p>
        </p:txBody>
      </p:sp>
    </p:spTree>
    <p:extLst>
      <p:ext uri="{BB962C8B-B14F-4D97-AF65-F5344CB8AC3E}">
        <p14:creationId xmlns:p14="http://schemas.microsoft.com/office/powerpoint/2010/main" val="3730515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Google Shape;164;p37"/>
          <p:cNvSpPr txBox="1">
            <a:spLocks noGrp="1"/>
          </p:cNvSpPr>
          <p:nvPr>
            <p:ph type="body" idx="1"/>
          </p:nvPr>
        </p:nvSpPr>
        <p:spPr>
          <a:xfrm>
            <a:off x="887600" y="1588655"/>
            <a:ext cx="10344400" cy="4751179"/>
          </a:xfrm>
          <a:prstGeom prst="rect">
            <a:avLst/>
          </a:prstGeom>
        </p:spPr>
        <p:txBody>
          <a:bodyPr spcFirstLastPara="1" vert="horz" wrap="square" lIns="121900" tIns="121900" rIns="121900" bIns="121900" rtlCol="0" anchor="t" anchorCtr="0">
            <a:noAutofit/>
          </a:bodyPr>
          <a:lstStyle/>
          <a:p>
            <a:pPr marL="0" indent="0">
              <a:buNone/>
            </a:pPr>
            <a:endParaRPr lang="hr-HR" sz="2800" dirty="0">
              <a:solidFill>
                <a:schemeClr val="dk1"/>
              </a:solidFill>
              <a:latin typeface="+mj-lt"/>
            </a:endParaRPr>
          </a:p>
          <a:p>
            <a:pPr marL="0" indent="0">
              <a:buNone/>
            </a:pPr>
            <a:endParaRPr lang="hr-HR" sz="2400" dirty="0">
              <a:solidFill>
                <a:schemeClr val="dk1"/>
              </a:solidFill>
              <a:latin typeface="+mj-lt"/>
            </a:endParaRPr>
          </a:p>
          <a:p>
            <a:pPr marL="380990" indent="-380990">
              <a:buFont typeface="Wingdings" panose="05000000000000000000" pitchFamily="2" charset="2"/>
              <a:buChar char="v"/>
            </a:pPr>
            <a:endParaRPr lang="hr-HR" sz="2400" dirty="0">
              <a:solidFill>
                <a:schemeClr val="dk1"/>
              </a:solidFill>
              <a:latin typeface="+mj-lt"/>
            </a:endParaRPr>
          </a:p>
          <a:p>
            <a:pPr marL="0" indent="0">
              <a:buNone/>
            </a:pPr>
            <a:endParaRPr dirty="0">
              <a:solidFill>
                <a:schemeClr val="dk1"/>
              </a:solidFill>
            </a:endParaRPr>
          </a:p>
        </p:txBody>
      </p:sp>
      <p:graphicFrame>
        <p:nvGraphicFramePr>
          <p:cNvPr id="2" name="Dijagram 1"/>
          <p:cNvGraphicFramePr/>
          <p:nvPr>
            <p:extLst>
              <p:ext uri="{D42A27DB-BD31-4B8C-83A1-F6EECF244321}">
                <p14:modId xmlns:p14="http://schemas.microsoft.com/office/powerpoint/2010/main" val="2380768065"/>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oogle Shape;163;p37"/>
          <p:cNvSpPr txBox="1">
            <a:spLocks/>
          </p:cNvSpPr>
          <p:nvPr/>
        </p:nvSpPr>
        <p:spPr>
          <a:xfrm>
            <a:off x="0" y="198911"/>
            <a:ext cx="8478981"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r>
              <a:rPr lang="hr-HR" sz="4267" dirty="0" smtClean="0"/>
              <a:t>Osnaživanje adaptivnih vjerovanja</a:t>
            </a:r>
            <a:endParaRPr lang="hr-HR" sz="4267" dirty="0"/>
          </a:p>
        </p:txBody>
      </p:sp>
      <p:graphicFrame>
        <p:nvGraphicFramePr>
          <p:cNvPr id="3" name="Tablica 2"/>
          <p:cNvGraphicFramePr>
            <a:graphicFrameLocks noGrp="1"/>
          </p:cNvGraphicFramePr>
          <p:nvPr>
            <p:extLst>
              <p:ext uri="{D42A27DB-BD31-4B8C-83A1-F6EECF244321}">
                <p14:modId xmlns:p14="http://schemas.microsoft.com/office/powerpoint/2010/main" val="3706054175"/>
              </p:ext>
            </p:extLst>
          </p:nvPr>
        </p:nvGraphicFramePr>
        <p:xfrm>
          <a:off x="978012" y="4779150"/>
          <a:ext cx="10163576" cy="1767840"/>
        </p:xfrm>
        <a:graphic>
          <a:graphicData uri="http://schemas.openxmlformats.org/drawingml/2006/table">
            <a:tbl>
              <a:tblPr firstRow="1" bandRow="1">
                <a:tableStyleId>{5940675A-B579-460E-94D1-54222C63F5DA}</a:tableStyleId>
              </a:tblPr>
              <a:tblGrid>
                <a:gridCol w="4665372">
                  <a:extLst>
                    <a:ext uri="{9D8B030D-6E8A-4147-A177-3AD203B41FA5}">
                      <a16:colId xmlns:a16="http://schemas.microsoft.com/office/drawing/2014/main" val="1115254586"/>
                    </a:ext>
                  </a:extLst>
                </a:gridCol>
                <a:gridCol w="5498204">
                  <a:extLst>
                    <a:ext uri="{9D8B030D-6E8A-4147-A177-3AD203B41FA5}">
                      <a16:colId xmlns:a16="http://schemas.microsoft.com/office/drawing/2014/main" val="1690438504"/>
                    </a:ext>
                  </a:extLst>
                </a:gridCol>
              </a:tblGrid>
              <a:tr h="370840">
                <a:tc>
                  <a:txBody>
                    <a:bodyPr/>
                    <a:lstStyle/>
                    <a:p>
                      <a:r>
                        <a:rPr lang="hr-HR" sz="2200" u="sng" dirty="0" smtClean="0"/>
                        <a:t>Događaj / iskustvo</a:t>
                      </a:r>
                    </a:p>
                    <a:p>
                      <a:endParaRPr lang="hr-HR" sz="2200" dirty="0" smtClean="0"/>
                    </a:p>
                    <a:p>
                      <a:r>
                        <a:rPr lang="hr-HR" sz="2200" i="1" dirty="0" smtClean="0"/>
                        <a:t>Pregledao sam i platio sve račune.</a:t>
                      </a:r>
                    </a:p>
                    <a:p>
                      <a:endParaRPr lang="hr-HR" sz="2200" i="1" dirty="0" smtClean="0"/>
                    </a:p>
                    <a:p>
                      <a:r>
                        <a:rPr lang="hr-HR" sz="2200" i="1" dirty="0" smtClean="0"/>
                        <a:t>Pomogao</a:t>
                      </a:r>
                      <a:r>
                        <a:rPr lang="hr-HR" sz="2200" i="1" baseline="0" dirty="0" smtClean="0"/>
                        <a:t> sam susjedu popraviti kvar.</a:t>
                      </a:r>
                      <a:endParaRPr lang="hr-HR" sz="2200" i="1" dirty="0" smtClean="0"/>
                    </a:p>
                  </a:txBody>
                  <a:tcPr/>
                </a:tc>
                <a:tc>
                  <a:txBody>
                    <a:bodyPr/>
                    <a:lstStyle/>
                    <a:p>
                      <a:r>
                        <a:rPr lang="hr-HR" sz="2200" u="sng" dirty="0" smtClean="0"/>
                        <a:t>Zaključak (što to govori o meni)</a:t>
                      </a:r>
                    </a:p>
                    <a:p>
                      <a:endParaRPr lang="hr-HR" sz="2200" u="sng" dirty="0" smtClean="0"/>
                    </a:p>
                    <a:p>
                      <a:r>
                        <a:rPr lang="hr-HR" sz="2200" i="1" u="none" dirty="0" smtClean="0"/>
                        <a:t>Mogu</a:t>
                      </a:r>
                      <a:r>
                        <a:rPr lang="hr-HR" sz="2200" i="1" u="none" baseline="0" dirty="0" smtClean="0"/>
                        <a:t> se fokusirati bolje nego što sam mislio.</a:t>
                      </a:r>
                    </a:p>
                    <a:p>
                      <a:endParaRPr lang="hr-HR" sz="2200" i="1" u="none" baseline="0" dirty="0" smtClean="0"/>
                    </a:p>
                    <a:p>
                      <a:r>
                        <a:rPr lang="hr-HR" sz="2200" i="1" u="none" baseline="0" dirty="0" smtClean="0"/>
                        <a:t>Mogu pronaći rješenje nekog problema. </a:t>
                      </a:r>
                      <a:endParaRPr lang="en-US" sz="2200" i="1" u="none" dirty="0"/>
                    </a:p>
                  </a:txBody>
                  <a:tcPr/>
                </a:tc>
                <a:extLst>
                  <a:ext uri="{0D108BD9-81ED-4DB2-BD59-A6C34878D82A}">
                    <a16:rowId xmlns:a16="http://schemas.microsoft.com/office/drawing/2014/main" val="3234931763"/>
                  </a:ext>
                </a:extLst>
              </a:tr>
            </a:tbl>
          </a:graphicData>
        </a:graphic>
      </p:graphicFrame>
    </p:spTree>
    <p:extLst>
      <p:ext uri="{BB962C8B-B14F-4D97-AF65-F5344CB8AC3E}">
        <p14:creationId xmlns:p14="http://schemas.microsoft.com/office/powerpoint/2010/main" val="986585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Google Shape;164;p37"/>
          <p:cNvSpPr txBox="1">
            <a:spLocks noGrp="1"/>
          </p:cNvSpPr>
          <p:nvPr>
            <p:ph type="body" idx="1"/>
          </p:nvPr>
        </p:nvSpPr>
        <p:spPr>
          <a:xfrm>
            <a:off x="887600" y="1588655"/>
            <a:ext cx="10344400" cy="4751179"/>
          </a:xfrm>
          <a:prstGeom prst="rect">
            <a:avLst/>
          </a:prstGeom>
        </p:spPr>
        <p:txBody>
          <a:bodyPr spcFirstLastPara="1" vert="horz" wrap="square" lIns="121900" tIns="121900" rIns="121900" bIns="121900" rtlCol="0" anchor="t" anchorCtr="0">
            <a:noAutofit/>
          </a:bodyPr>
          <a:lstStyle/>
          <a:p>
            <a:pPr marL="0" indent="0">
              <a:buNone/>
            </a:pPr>
            <a:endParaRPr lang="hr-HR" sz="2800" dirty="0">
              <a:solidFill>
                <a:schemeClr val="dk1"/>
              </a:solidFill>
              <a:latin typeface="+mj-lt"/>
            </a:endParaRPr>
          </a:p>
          <a:p>
            <a:pPr marL="0" indent="0">
              <a:buNone/>
            </a:pPr>
            <a:endParaRPr lang="hr-HR" sz="2400" dirty="0">
              <a:solidFill>
                <a:schemeClr val="dk1"/>
              </a:solidFill>
              <a:latin typeface="+mj-lt"/>
            </a:endParaRPr>
          </a:p>
          <a:p>
            <a:pPr marL="380990" indent="-380990">
              <a:buFont typeface="Wingdings" panose="05000000000000000000" pitchFamily="2" charset="2"/>
              <a:buChar char="v"/>
            </a:pPr>
            <a:endParaRPr lang="hr-HR" sz="2400" dirty="0">
              <a:solidFill>
                <a:schemeClr val="dk1"/>
              </a:solidFill>
              <a:latin typeface="+mj-lt"/>
            </a:endParaRPr>
          </a:p>
          <a:p>
            <a:pPr marL="0" indent="0">
              <a:buNone/>
            </a:pPr>
            <a:endParaRPr dirty="0">
              <a:solidFill>
                <a:schemeClr val="dk1"/>
              </a:solidFill>
            </a:endParaRPr>
          </a:p>
        </p:txBody>
      </p:sp>
      <p:graphicFrame>
        <p:nvGraphicFramePr>
          <p:cNvPr id="2" name="Dijagram 1"/>
          <p:cNvGraphicFramePr/>
          <p:nvPr>
            <p:extLst>
              <p:ext uri="{D42A27DB-BD31-4B8C-83A1-F6EECF244321}">
                <p14:modId xmlns:p14="http://schemas.microsoft.com/office/powerpoint/2010/main" val="3830188157"/>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oogle Shape;163;p37"/>
          <p:cNvSpPr txBox="1">
            <a:spLocks/>
          </p:cNvSpPr>
          <p:nvPr/>
        </p:nvSpPr>
        <p:spPr>
          <a:xfrm>
            <a:off x="0" y="198911"/>
            <a:ext cx="8478981"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r>
              <a:rPr lang="hr-HR" sz="4267" dirty="0" smtClean="0"/>
              <a:t>Osnaživanje adaptivnih vjerovanja</a:t>
            </a:r>
            <a:endParaRPr lang="hr-HR" sz="4267" dirty="0"/>
          </a:p>
        </p:txBody>
      </p:sp>
    </p:spTree>
    <p:extLst>
      <p:ext uri="{BB962C8B-B14F-4D97-AF65-F5344CB8AC3E}">
        <p14:creationId xmlns:p14="http://schemas.microsoft.com/office/powerpoint/2010/main" val="34858403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7" name="Google Shape;207;p42"/>
          <p:cNvSpPr txBox="1">
            <a:spLocks noGrp="1"/>
          </p:cNvSpPr>
          <p:nvPr>
            <p:ph type="title"/>
          </p:nvPr>
        </p:nvSpPr>
        <p:spPr>
          <a:xfrm>
            <a:off x="0" y="656788"/>
            <a:ext cx="12192000" cy="763600"/>
          </a:xfrm>
          <a:prstGeom prst="rect">
            <a:avLst/>
          </a:prstGeom>
        </p:spPr>
        <p:txBody>
          <a:bodyPr spcFirstLastPara="1" vert="horz" wrap="square" lIns="121900" tIns="121900" rIns="121900" bIns="121900" rtlCol="0" anchor="ctr" anchorCtr="0">
            <a:noAutofit/>
          </a:bodyPr>
          <a:lstStyle/>
          <a:p>
            <a:pPr algn="ctr"/>
            <a:r>
              <a:rPr lang="hr-HR" sz="4267" b="1" dirty="0"/>
              <a:t>DISFUNKCIONALNA VJEROVANJA</a:t>
            </a:r>
            <a:endParaRPr sz="4267" b="1" dirty="0"/>
          </a:p>
        </p:txBody>
      </p:sp>
      <p:sp>
        <p:nvSpPr>
          <p:cNvPr id="3" name="Google Shape;164;p37"/>
          <p:cNvSpPr txBox="1">
            <a:spLocks/>
          </p:cNvSpPr>
          <p:nvPr/>
        </p:nvSpPr>
        <p:spPr>
          <a:xfrm>
            <a:off x="887600" y="1588655"/>
            <a:ext cx="10344400" cy="4751179"/>
          </a:xfrm>
          <a:prstGeom prst="rect">
            <a:avLst/>
          </a:prstGeom>
        </p:spPr>
        <p:txBody>
          <a:bodyPr spcFirstLastPara="1" vert="horz" wrap="square" lIns="121900" tIns="121900" rIns="121900" bIns="121900" rtlCol="0" anchor="t" anchorCtr="0">
            <a:noAutofit/>
          </a:bodyPr>
          <a:lstStyle>
            <a:lvl1pPr marL="228600" lvl="0" indent="-228600" algn="l" defTabSz="914400" rtl="0" eaLnBrk="1" latinLnBrk="0" hangingPunct="1">
              <a:lnSpc>
                <a:spcPct val="100000"/>
              </a:lnSpc>
              <a:spcBef>
                <a:spcPts val="0"/>
              </a:spcBef>
              <a:spcAft>
                <a:spcPts val="0"/>
              </a:spcAft>
              <a:buSzPts val="1400"/>
              <a:buFont typeface="Arial" panose="020B0604020202020204" pitchFamily="34" charset="0"/>
              <a:buNone/>
              <a:defRPr sz="2800" kern="1200">
                <a:solidFill>
                  <a:schemeClr val="tx1"/>
                </a:solidFill>
                <a:latin typeface="+mn-lt"/>
                <a:ea typeface="+mn-ea"/>
                <a:cs typeface="+mn-cs"/>
              </a:defRPr>
            </a:lvl1pPr>
            <a:lvl2pPr marL="685800" lvl="1" indent="-228600" algn="ctr" defTabSz="914400" rtl="0" eaLnBrk="1" latinLnBrk="0" hangingPunct="1">
              <a:lnSpc>
                <a:spcPct val="100000"/>
              </a:lnSpc>
              <a:spcBef>
                <a:spcPts val="0"/>
              </a:spcBef>
              <a:spcAft>
                <a:spcPts val="0"/>
              </a:spcAft>
              <a:buSzPts val="1400"/>
              <a:buFont typeface="Arial" panose="020B0604020202020204" pitchFamily="34" charset="0"/>
              <a:buNone/>
              <a:defRPr sz="2400" kern="1200">
                <a:solidFill>
                  <a:schemeClr val="tx1"/>
                </a:solidFill>
                <a:latin typeface="+mn-lt"/>
                <a:ea typeface="+mn-ea"/>
                <a:cs typeface="+mn-cs"/>
              </a:defRPr>
            </a:lvl2pPr>
            <a:lvl3pPr marL="1143000" lvl="2" indent="-228600" algn="ctr" defTabSz="914400" rtl="0" eaLnBrk="1" latinLnBrk="0" hangingPunct="1">
              <a:lnSpc>
                <a:spcPct val="100000"/>
              </a:lnSpc>
              <a:spcBef>
                <a:spcPts val="0"/>
              </a:spcBef>
              <a:spcAft>
                <a:spcPts val="0"/>
              </a:spcAft>
              <a:buSzPts val="1400"/>
              <a:buFont typeface="Arial" panose="020B0604020202020204" pitchFamily="34" charset="0"/>
              <a:buNone/>
              <a:defRPr sz="2000" kern="1200">
                <a:solidFill>
                  <a:schemeClr val="tx1"/>
                </a:solidFill>
                <a:latin typeface="+mn-lt"/>
                <a:ea typeface="+mn-ea"/>
                <a:cs typeface="+mn-cs"/>
              </a:defRPr>
            </a:lvl3pPr>
            <a:lvl4pPr marL="1600200" lvl="3"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4pPr>
            <a:lvl5pPr marL="2057400" lvl="4"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7pPr>
            <a:lvl8pPr marL="3429000" lvl="7"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1400"/>
              <a:buFont typeface="Arial" panose="020B0604020202020204" pitchFamily="34" charset="0"/>
              <a:buNone/>
              <a:defRPr sz="1800" kern="1200">
                <a:solidFill>
                  <a:schemeClr val="tx1"/>
                </a:solidFill>
                <a:latin typeface="+mn-lt"/>
                <a:ea typeface="+mn-ea"/>
                <a:cs typeface="+mn-cs"/>
              </a:defRPr>
            </a:lvl9pPr>
          </a:lstStyle>
          <a:p>
            <a:pPr marL="0" indent="0"/>
            <a:endParaRPr lang="hr-HR" dirty="0" smtClean="0">
              <a:solidFill>
                <a:schemeClr val="dk1"/>
              </a:solidFill>
              <a:latin typeface="+mj-lt"/>
            </a:endParaRPr>
          </a:p>
          <a:p>
            <a:pPr marL="380990" indent="-380990" algn="just">
              <a:buFont typeface="Wingdings" panose="05000000000000000000" pitchFamily="2" charset="2"/>
              <a:buChar char="v"/>
            </a:pPr>
            <a:r>
              <a:rPr lang="hr-HR" dirty="0" smtClean="0">
                <a:solidFill>
                  <a:schemeClr val="dk1"/>
                </a:solidFill>
                <a:latin typeface="+mj-lt"/>
              </a:rPr>
              <a:t>Lakše ih je mijenjati kod klijenata kod kojih su adaptivne sheme bile aktivne u prošlosti</a:t>
            </a:r>
          </a:p>
          <a:p>
            <a:pPr marL="380990" indent="-380990" algn="just">
              <a:buFont typeface="Wingdings" panose="05000000000000000000" pitchFamily="2" charset="2"/>
              <a:buChar char="v"/>
            </a:pPr>
            <a:endParaRPr lang="hr-HR" dirty="0" smtClean="0">
              <a:solidFill>
                <a:schemeClr val="dk1"/>
              </a:solidFill>
              <a:latin typeface="+mj-lt"/>
            </a:endParaRPr>
          </a:p>
          <a:p>
            <a:pPr marL="380990" indent="-380990" algn="just">
              <a:buFont typeface="Wingdings" panose="05000000000000000000" pitchFamily="2" charset="2"/>
              <a:buChar char="v"/>
            </a:pPr>
            <a:r>
              <a:rPr lang="hr-HR" dirty="0" smtClean="0">
                <a:solidFill>
                  <a:schemeClr val="dk1"/>
                </a:solidFill>
                <a:latin typeface="+mj-lt"/>
              </a:rPr>
              <a:t>Značajno su oslabljena kada je klijent spreman mijenjati svoje </a:t>
            </a:r>
            <a:r>
              <a:rPr lang="hr-HR" dirty="0" err="1" smtClean="0">
                <a:solidFill>
                  <a:schemeClr val="dk1"/>
                </a:solidFill>
                <a:latin typeface="+mj-lt"/>
              </a:rPr>
              <a:t>disfunkcionalno</a:t>
            </a:r>
            <a:r>
              <a:rPr lang="hr-HR" dirty="0" smtClean="0">
                <a:solidFill>
                  <a:schemeClr val="dk1"/>
                </a:solidFill>
                <a:latin typeface="+mj-lt"/>
              </a:rPr>
              <a:t> ponašanje (a ne kada je stupanj uvjerenja 0%)</a:t>
            </a:r>
          </a:p>
          <a:p>
            <a:pPr marL="380990" indent="-380990" algn="just">
              <a:buFont typeface="Wingdings" panose="05000000000000000000" pitchFamily="2" charset="2"/>
              <a:buChar char="v"/>
            </a:pPr>
            <a:endParaRPr lang="hr-HR" dirty="0">
              <a:solidFill>
                <a:schemeClr val="dk1"/>
              </a:solidFill>
              <a:latin typeface="+mj-lt"/>
            </a:endParaRPr>
          </a:p>
          <a:p>
            <a:pPr marL="380990" indent="-380990" algn="just">
              <a:buFont typeface="Wingdings" panose="05000000000000000000" pitchFamily="2" charset="2"/>
              <a:buChar char="v"/>
            </a:pPr>
            <a:r>
              <a:rPr lang="hr-HR" dirty="0" smtClean="0">
                <a:solidFill>
                  <a:schemeClr val="dk1"/>
                </a:solidFill>
                <a:latin typeface="+mj-lt"/>
              </a:rPr>
              <a:t>Dvije razine: </a:t>
            </a:r>
            <a:r>
              <a:rPr lang="hr-HR" b="1" dirty="0" smtClean="0">
                <a:solidFill>
                  <a:schemeClr val="dk1"/>
                </a:solidFill>
                <a:latin typeface="+mj-lt"/>
              </a:rPr>
              <a:t>intelektualna</a:t>
            </a:r>
            <a:r>
              <a:rPr lang="hr-HR" dirty="0" smtClean="0">
                <a:solidFill>
                  <a:schemeClr val="dk1"/>
                </a:solidFill>
                <a:latin typeface="+mj-lt"/>
              </a:rPr>
              <a:t> i </a:t>
            </a:r>
            <a:r>
              <a:rPr lang="hr-HR" b="1" dirty="0" smtClean="0">
                <a:solidFill>
                  <a:schemeClr val="dk1"/>
                </a:solidFill>
                <a:latin typeface="+mj-lt"/>
              </a:rPr>
              <a:t>emocionalna</a:t>
            </a:r>
            <a:endParaRPr lang="hr-HR" dirty="0" smtClean="0">
              <a:solidFill>
                <a:schemeClr val="dk1"/>
              </a:solidFill>
              <a:latin typeface="+mj-lt"/>
            </a:endParaRPr>
          </a:p>
          <a:p>
            <a:pPr marL="380990" indent="-380990">
              <a:buFont typeface="Wingdings" panose="05000000000000000000" pitchFamily="2" charset="2"/>
              <a:buChar char="v"/>
            </a:pPr>
            <a:endParaRPr lang="hr-HR" dirty="0" smtClean="0">
              <a:solidFill>
                <a:schemeClr val="dk1"/>
              </a:solidFill>
              <a:latin typeface="+mj-lt"/>
            </a:endParaRPr>
          </a:p>
          <a:p>
            <a:pPr marL="380990" indent="-380990">
              <a:buFont typeface="Wingdings" panose="05000000000000000000" pitchFamily="2" charset="2"/>
              <a:buChar char="v"/>
            </a:pPr>
            <a:endParaRPr lang="hr-HR" sz="2400" dirty="0" smtClean="0">
              <a:solidFill>
                <a:schemeClr val="dk1"/>
              </a:solidFill>
              <a:latin typeface="+mj-lt"/>
            </a:endParaRPr>
          </a:p>
          <a:p>
            <a:pPr marL="0" indent="0"/>
            <a:endParaRPr lang="hr-HR" sz="2400" dirty="0" smtClean="0">
              <a:solidFill>
                <a:schemeClr val="dk1"/>
              </a:solidFill>
              <a:latin typeface="+mj-lt"/>
            </a:endParaRPr>
          </a:p>
          <a:p>
            <a:pPr marL="380990" indent="-380990">
              <a:buFont typeface="Wingdings" panose="05000000000000000000" pitchFamily="2" charset="2"/>
              <a:buChar char="v"/>
            </a:pPr>
            <a:endParaRPr lang="hr-HR" sz="2400" dirty="0" smtClean="0">
              <a:solidFill>
                <a:schemeClr val="dk1"/>
              </a:solidFill>
              <a:latin typeface="+mj-lt"/>
            </a:endParaRPr>
          </a:p>
          <a:p>
            <a:pPr marL="0" indent="0"/>
            <a:endParaRPr lang="hr-HR" dirty="0">
              <a:solidFill>
                <a:schemeClr val="dk1"/>
              </a:solidFill>
            </a:endParaRPr>
          </a:p>
        </p:txBody>
      </p:sp>
    </p:spTree>
    <p:extLst>
      <p:ext uri="{BB962C8B-B14F-4D97-AF65-F5344CB8AC3E}">
        <p14:creationId xmlns:p14="http://schemas.microsoft.com/office/powerpoint/2010/main" val="2841707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sp>
        <p:nvSpPr>
          <p:cNvPr id="2" name="Google Shape;163;p37"/>
          <p:cNvSpPr txBox="1">
            <a:spLocks/>
          </p:cNvSpPr>
          <p:nvPr/>
        </p:nvSpPr>
        <p:spPr>
          <a:xfrm>
            <a:off x="0" y="198911"/>
            <a:ext cx="9153236"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pPr algn="ctr"/>
            <a:r>
              <a:rPr lang="hr-HR" sz="4267" dirty="0" smtClean="0"/>
              <a:t>Mijenjanje </a:t>
            </a:r>
            <a:r>
              <a:rPr lang="hr-HR" sz="4267" dirty="0" err="1" smtClean="0"/>
              <a:t>disfunkcionalnih</a:t>
            </a:r>
            <a:r>
              <a:rPr lang="hr-HR" sz="4267" dirty="0" smtClean="0"/>
              <a:t> vjerovanja</a:t>
            </a:r>
            <a:endParaRPr lang="hr-HR" sz="4267" dirty="0"/>
          </a:p>
        </p:txBody>
      </p:sp>
      <p:sp>
        <p:nvSpPr>
          <p:cNvPr id="3" name="Google Shape;164;p37"/>
          <p:cNvSpPr txBox="1">
            <a:spLocks/>
          </p:cNvSpPr>
          <p:nvPr/>
        </p:nvSpPr>
        <p:spPr>
          <a:xfrm>
            <a:off x="861285" y="1606197"/>
            <a:ext cx="10344400" cy="475117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1pPr>
            <a:lvl2pPr marL="914400" marR="0" lvl="1"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2pPr>
            <a:lvl3pPr marL="1371600" marR="0" lvl="2"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3pPr>
            <a:lvl4pPr marL="1828800" marR="0" lvl="3"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4pPr>
            <a:lvl5pPr marL="2286000" marR="0" lvl="4"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5pPr>
            <a:lvl6pPr marL="2743200" marR="0" lvl="5"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6pPr>
            <a:lvl7pPr marL="3200400" marR="0" lvl="6"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7pPr>
            <a:lvl8pPr marL="3657600" marR="0" lvl="7"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8pPr>
            <a:lvl9pPr marL="4114800" marR="0" lvl="8"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9pPr>
          </a:lstStyle>
          <a:p>
            <a:pPr marL="380990" indent="-380990" algn="l">
              <a:buFont typeface="Wingdings" panose="05000000000000000000" pitchFamily="2" charset="2"/>
              <a:buChar char="v"/>
            </a:pPr>
            <a:endParaRPr lang="hr-HR" sz="2400" dirty="0">
              <a:solidFill>
                <a:schemeClr val="dk1"/>
              </a:solidFill>
              <a:latin typeface="+mj-lt"/>
            </a:endParaRPr>
          </a:p>
          <a:p>
            <a:pPr marL="380990" indent="-380990" algn="l">
              <a:buFont typeface="Wingdings" panose="05000000000000000000" pitchFamily="2" charset="2"/>
              <a:buChar char="v"/>
            </a:pPr>
            <a:endParaRPr lang="hr-HR" sz="2400" dirty="0">
              <a:solidFill>
                <a:schemeClr val="dk1"/>
              </a:solidFill>
              <a:latin typeface="+mj-lt"/>
            </a:endParaRPr>
          </a:p>
          <a:p>
            <a:pPr marL="0" indent="0" algn="l"/>
            <a:endParaRPr lang="hr-HR" sz="1867" dirty="0">
              <a:solidFill>
                <a:schemeClr val="dk1"/>
              </a:solidFill>
            </a:endParaRPr>
          </a:p>
        </p:txBody>
      </p:sp>
      <p:graphicFrame>
        <p:nvGraphicFramePr>
          <p:cNvPr id="4" name="Dijagram 3"/>
          <p:cNvGraphicFramePr/>
          <p:nvPr>
            <p:extLst>
              <p:ext uri="{D42A27DB-BD31-4B8C-83A1-F6EECF244321}">
                <p14:modId xmlns:p14="http://schemas.microsoft.com/office/powerpoint/2010/main" val="3878673406"/>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Tablica 5"/>
          <p:cNvGraphicFramePr>
            <a:graphicFrameLocks noGrp="1"/>
          </p:cNvGraphicFramePr>
          <p:nvPr>
            <p:extLst>
              <p:ext uri="{D42A27DB-BD31-4B8C-83A1-F6EECF244321}">
                <p14:modId xmlns:p14="http://schemas.microsoft.com/office/powerpoint/2010/main" val="939868585"/>
              </p:ext>
            </p:extLst>
          </p:nvPr>
        </p:nvGraphicFramePr>
        <p:xfrm>
          <a:off x="638525" y="4728095"/>
          <a:ext cx="10789920" cy="1828800"/>
        </p:xfrm>
        <a:graphic>
          <a:graphicData uri="http://schemas.openxmlformats.org/drawingml/2006/table">
            <a:tbl>
              <a:tblPr firstRow="1" bandRow="1">
                <a:tableStyleId>{5940675A-B579-460E-94D1-54222C63F5DA}</a:tableStyleId>
              </a:tblPr>
              <a:tblGrid>
                <a:gridCol w="4701753">
                  <a:extLst>
                    <a:ext uri="{9D8B030D-6E8A-4147-A177-3AD203B41FA5}">
                      <a16:colId xmlns:a16="http://schemas.microsoft.com/office/drawing/2014/main" val="1115254586"/>
                    </a:ext>
                  </a:extLst>
                </a:gridCol>
                <a:gridCol w="6088167">
                  <a:extLst>
                    <a:ext uri="{9D8B030D-6E8A-4147-A177-3AD203B41FA5}">
                      <a16:colId xmlns:a16="http://schemas.microsoft.com/office/drawing/2014/main" val="1690438504"/>
                    </a:ext>
                  </a:extLst>
                </a:gridCol>
              </a:tblGrid>
              <a:tr h="370840">
                <a:tc>
                  <a:txBody>
                    <a:bodyPr/>
                    <a:lstStyle/>
                    <a:p>
                      <a:r>
                        <a:rPr lang="hr-HR" sz="2400" u="sng" dirty="0" smtClean="0"/>
                        <a:t>Događaj / iskustvo</a:t>
                      </a:r>
                    </a:p>
                    <a:p>
                      <a:endParaRPr lang="hr-HR" sz="2400" dirty="0" smtClean="0"/>
                    </a:p>
                    <a:p>
                      <a:r>
                        <a:rPr lang="hr-HR" sz="2200" i="1" dirty="0" smtClean="0"/>
                        <a:t>Traženje pomoći pri</a:t>
                      </a:r>
                      <a:r>
                        <a:rPr lang="hr-HR" sz="2200" i="1" baseline="0" dirty="0" smtClean="0"/>
                        <a:t> volonterskom radu</a:t>
                      </a:r>
                      <a:r>
                        <a:rPr lang="hr-HR" sz="2200" i="1" dirty="0" smtClean="0"/>
                        <a:t>.</a:t>
                      </a:r>
                    </a:p>
                    <a:p>
                      <a:endParaRPr lang="hr-HR" sz="2200" i="1" dirty="0" smtClean="0"/>
                    </a:p>
                    <a:p>
                      <a:r>
                        <a:rPr lang="hr-HR" sz="2200" i="1" dirty="0" smtClean="0"/>
                        <a:t>Odlaženje</a:t>
                      </a:r>
                      <a:r>
                        <a:rPr lang="hr-HR" sz="2200" i="1" baseline="0" dirty="0" smtClean="0"/>
                        <a:t> na terapiju.</a:t>
                      </a:r>
                      <a:endParaRPr lang="hr-HR" sz="2200" i="1" dirty="0" smtClean="0"/>
                    </a:p>
                  </a:txBody>
                  <a:tcPr/>
                </a:tc>
                <a:tc>
                  <a:txBody>
                    <a:bodyPr/>
                    <a:lstStyle/>
                    <a:p>
                      <a:r>
                        <a:rPr lang="hr-HR" sz="2400" u="sng" dirty="0" smtClean="0"/>
                        <a:t>Alternativno tumačenje</a:t>
                      </a:r>
                    </a:p>
                    <a:p>
                      <a:endParaRPr lang="hr-HR" sz="2400" u="sng" dirty="0" smtClean="0"/>
                    </a:p>
                    <a:p>
                      <a:r>
                        <a:rPr lang="hr-HR" sz="2200" i="1" u="none" dirty="0" smtClean="0"/>
                        <a:t>Sposobne osobe traže pomoć kada im je potrebna.</a:t>
                      </a:r>
                      <a:endParaRPr lang="hr-HR" sz="2200" i="1" u="none" baseline="0" dirty="0" smtClean="0"/>
                    </a:p>
                    <a:p>
                      <a:endParaRPr lang="hr-HR" sz="2200" i="1" u="none" baseline="0" dirty="0" smtClean="0"/>
                    </a:p>
                    <a:p>
                      <a:r>
                        <a:rPr lang="hr-HR" sz="2200" i="1" u="none" baseline="0" dirty="0" smtClean="0"/>
                        <a:t>Ići na terapiju znak je snage i sposobnosti.</a:t>
                      </a:r>
                      <a:endParaRPr lang="en-US" sz="2200" i="1" u="none" dirty="0"/>
                    </a:p>
                  </a:txBody>
                  <a:tcPr/>
                </a:tc>
                <a:extLst>
                  <a:ext uri="{0D108BD9-81ED-4DB2-BD59-A6C34878D82A}">
                    <a16:rowId xmlns:a16="http://schemas.microsoft.com/office/drawing/2014/main" val="3234931763"/>
                  </a:ext>
                </a:extLst>
              </a:tr>
            </a:tbl>
          </a:graphicData>
        </a:graphic>
      </p:graphicFrame>
    </p:spTree>
    <p:extLst>
      <p:ext uri="{BB962C8B-B14F-4D97-AF65-F5344CB8AC3E}">
        <p14:creationId xmlns:p14="http://schemas.microsoft.com/office/powerpoint/2010/main" val="805721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71"/>
        <p:cNvGrpSpPr/>
        <p:nvPr/>
      </p:nvGrpSpPr>
      <p:grpSpPr>
        <a:xfrm>
          <a:off x="0" y="0"/>
          <a:ext cx="0" cy="0"/>
          <a:chOff x="0" y="0"/>
          <a:chExt cx="0" cy="0"/>
        </a:xfrm>
      </p:grpSpPr>
      <p:sp>
        <p:nvSpPr>
          <p:cNvPr id="2" name="Google Shape;163;p37"/>
          <p:cNvSpPr txBox="1">
            <a:spLocks/>
          </p:cNvSpPr>
          <p:nvPr/>
        </p:nvSpPr>
        <p:spPr>
          <a:xfrm>
            <a:off x="0" y="198911"/>
            <a:ext cx="9153236" cy="763600"/>
          </a:xfrm>
          <a:prstGeom prst="rect">
            <a:avLst/>
          </a:prstGeom>
          <a:solidFill>
            <a:srgbClr val="ECE8D4"/>
          </a:solidFill>
          <a:effectLst>
            <a:softEdge rad="31750"/>
          </a:effectLst>
        </p:spPr>
        <p:txBody>
          <a:bodyPr spcFirstLastPara="1" vert="horz" wrap="square" lIns="121900" tIns="121900" rIns="121900" bIns="121900" rtlCol="0" anchor="t" anchorCtr="0">
            <a:noAutofit/>
          </a:bodyPr>
          <a:lstStyle>
            <a:lvl1pPr lvl="0" algn="l" defTabSz="914400" rtl="0" eaLnBrk="1" latinLnBrk="0" hangingPunct="1">
              <a:lnSpc>
                <a:spcPct val="90000"/>
              </a:lnSpc>
              <a:spcBef>
                <a:spcPts val="0"/>
              </a:spcBef>
              <a:spcAft>
                <a:spcPts val="0"/>
              </a:spcAft>
              <a:buSzPts val="3000"/>
              <a:buNone/>
              <a:defRPr sz="4400" kern="1200">
                <a:solidFill>
                  <a:schemeClr val="tx1"/>
                </a:solidFill>
                <a:latin typeface="+mj-lt"/>
                <a:ea typeface="+mj-ea"/>
                <a:cs typeface="+mj-cs"/>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pPr algn="ctr"/>
            <a:r>
              <a:rPr lang="hr-HR" sz="4267" dirty="0" smtClean="0"/>
              <a:t>Mijenjanje </a:t>
            </a:r>
            <a:r>
              <a:rPr lang="hr-HR" sz="4267" dirty="0" err="1" smtClean="0"/>
              <a:t>disfunkcionalnih</a:t>
            </a:r>
            <a:r>
              <a:rPr lang="hr-HR" sz="4267" dirty="0" smtClean="0"/>
              <a:t> vjerovanja</a:t>
            </a:r>
            <a:endParaRPr lang="hr-HR" sz="4267" dirty="0"/>
          </a:p>
        </p:txBody>
      </p:sp>
      <p:sp>
        <p:nvSpPr>
          <p:cNvPr id="3" name="Google Shape;164;p37"/>
          <p:cNvSpPr txBox="1">
            <a:spLocks/>
          </p:cNvSpPr>
          <p:nvPr/>
        </p:nvSpPr>
        <p:spPr>
          <a:xfrm>
            <a:off x="861285" y="1606197"/>
            <a:ext cx="10344400" cy="475117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1pPr>
            <a:lvl2pPr marL="914400" marR="0" lvl="1"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2pPr>
            <a:lvl3pPr marL="1371600" marR="0" lvl="2"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3pPr>
            <a:lvl4pPr marL="1828800" marR="0" lvl="3"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4pPr>
            <a:lvl5pPr marL="2286000" marR="0" lvl="4"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5pPr>
            <a:lvl6pPr marL="2743200" marR="0" lvl="5"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6pPr>
            <a:lvl7pPr marL="3200400" marR="0" lvl="6"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7pPr>
            <a:lvl8pPr marL="3657600" marR="0" lvl="7"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8pPr>
            <a:lvl9pPr marL="4114800" marR="0" lvl="8" indent="-317500" algn="ctr" rtl="0">
              <a:lnSpc>
                <a:spcPct val="100000"/>
              </a:lnSpc>
              <a:spcBef>
                <a:spcPts val="0"/>
              </a:spcBef>
              <a:spcAft>
                <a:spcPts val="0"/>
              </a:spcAft>
              <a:buClr>
                <a:schemeClr val="dk2"/>
              </a:buClr>
              <a:buSzPts val="1400"/>
              <a:buFont typeface="Spartan"/>
              <a:buNone/>
              <a:defRPr sz="1400" b="0" i="0" u="none" strike="noStrike" cap="none">
                <a:solidFill>
                  <a:schemeClr val="dk2"/>
                </a:solidFill>
                <a:latin typeface="Spartan"/>
                <a:ea typeface="Spartan"/>
                <a:cs typeface="Spartan"/>
                <a:sym typeface="Spartan"/>
              </a:defRPr>
            </a:lvl9pPr>
          </a:lstStyle>
          <a:p>
            <a:pPr marL="380990" indent="-380990" algn="l">
              <a:buFont typeface="Wingdings" panose="05000000000000000000" pitchFamily="2" charset="2"/>
              <a:buChar char="v"/>
            </a:pPr>
            <a:endParaRPr lang="hr-HR" sz="2400" dirty="0">
              <a:solidFill>
                <a:schemeClr val="dk1"/>
              </a:solidFill>
              <a:latin typeface="+mj-lt"/>
            </a:endParaRPr>
          </a:p>
          <a:p>
            <a:pPr marL="380990" indent="-380990" algn="l">
              <a:buFont typeface="Wingdings" panose="05000000000000000000" pitchFamily="2" charset="2"/>
              <a:buChar char="v"/>
            </a:pPr>
            <a:endParaRPr lang="hr-HR" sz="2400" dirty="0">
              <a:solidFill>
                <a:schemeClr val="dk1"/>
              </a:solidFill>
              <a:latin typeface="+mj-lt"/>
            </a:endParaRPr>
          </a:p>
          <a:p>
            <a:pPr marL="0" indent="0" algn="l"/>
            <a:endParaRPr lang="hr-HR" sz="1867" dirty="0">
              <a:solidFill>
                <a:schemeClr val="dk1"/>
              </a:solidFill>
            </a:endParaRPr>
          </a:p>
        </p:txBody>
      </p:sp>
      <p:graphicFrame>
        <p:nvGraphicFramePr>
          <p:cNvPr id="4" name="Dijagram 3"/>
          <p:cNvGraphicFramePr/>
          <p:nvPr>
            <p:extLst>
              <p:ext uri="{D42A27DB-BD31-4B8C-83A1-F6EECF244321}">
                <p14:modId xmlns:p14="http://schemas.microsoft.com/office/powerpoint/2010/main" val="1825967673"/>
              </p:ext>
            </p:extLst>
          </p:nvPr>
        </p:nvGraphicFramePr>
        <p:xfrm>
          <a:off x="887600" y="1588655"/>
          <a:ext cx="1000682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4616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Crveno-narančasta">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Prilagođeno 3">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779</Words>
  <Application>Microsoft Office PowerPoint</Application>
  <PresentationFormat>Široki zaslon</PresentationFormat>
  <Paragraphs>97</Paragraphs>
  <Slides>13</Slides>
  <Notes>13</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13</vt:i4>
      </vt:variant>
    </vt:vector>
  </HeadingPairs>
  <TitlesOfParts>
    <vt:vector size="20" baseType="lpstr">
      <vt:lpstr>Arial</vt:lpstr>
      <vt:lpstr>Bebas Neue</vt:lpstr>
      <vt:lpstr>Calibri</vt:lpstr>
      <vt:lpstr>Spartan</vt:lpstr>
      <vt:lpstr>Times New Roman</vt:lpstr>
      <vt:lpstr>Wingdings</vt:lpstr>
      <vt:lpstr>Tema sustava Office</vt:lpstr>
      <vt:lpstr>Mijenjanje vjerovanja</vt:lpstr>
      <vt:lpstr>Sadržaj</vt:lpstr>
      <vt:lpstr>ADAPTIVNA VJEROVANJA</vt:lpstr>
      <vt:lpstr>PowerPoint prezentacija</vt:lpstr>
      <vt:lpstr>PowerPoint prezentacija</vt:lpstr>
      <vt:lpstr>PowerPoint prezentacija</vt:lpstr>
      <vt:lpstr>DISFUNKCIONALNA VJEROVANJA</vt:lpstr>
      <vt:lpstr>PowerPoint prezentacija</vt:lpstr>
      <vt:lpstr>PowerPoint prezentacija</vt:lpstr>
      <vt:lpstr>PowerPoint prezentacija</vt:lpstr>
      <vt:lpstr>PowerPoint prezentacija</vt:lpstr>
      <vt:lpstr>PowerPoint prezentacija</vt:lpstr>
      <vt:lpstr>Hvala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Mijenjanje vjerovanja</dc:title>
  <dc:creator>Hana</dc:creator>
  <cp:lastModifiedBy>Hana</cp:lastModifiedBy>
  <cp:revision>28</cp:revision>
  <dcterms:created xsi:type="dcterms:W3CDTF">2024-02-09T21:56:53Z</dcterms:created>
  <dcterms:modified xsi:type="dcterms:W3CDTF">2024-03-04T20:38:57Z</dcterms:modified>
</cp:coreProperties>
</file>