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na Čugura" userId="46c18ca270611225" providerId="LiveId" clId="{8315BC37-5038-4AEC-A338-A183E6D75A9E}"/>
    <pc:docChg chg="undo custSel addSld delSld modSld sldOrd">
      <pc:chgData name="Mirna Čugura" userId="46c18ca270611225" providerId="LiveId" clId="{8315BC37-5038-4AEC-A338-A183E6D75A9E}" dt="2023-11-24T10:51:54.091" v="1461" actId="20577"/>
      <pc:docMkLst>
        <pc:docMk/>
      </pc:docMkLst>
      <pc:sldChg chg="modSp mod">
        <pc:chgData name="Mirna Čugura" userId="46c18ca270611225" providerId="LiveId" clId="{8315BC37-5038-4AEC-A338-A183E6D75A9E}" dt="2023-11-24T09:13:54.601" v="70" actId="20577"/>
        <pc:sldMkLst>
          <pc:docMk/>
          <pc:sldMk cId="3615841367" sldId="257"/>
        </pc:sldMkLst>
        <pc:spChg chg="mod">
          <ac:chgData name="Mirna Čugura" userId="46c18ca270611225" providerId="LiveId" clId="{8315BC37-5038-4AEC-A338-A183E6D75A9E}" dt="2023-11-24T09:13:54.601" v="70" actId="20577"/>
          <ac:spMkLst>
            <pc:docMk/>
            <pc:sldMk cId="3615841367" sldId="257"/>
            <ac:spMk id="3" creationId="{3D3D12A3-F2D5-59B1-80E5-9D5AE36DE700}"/>
          </ac:spMkLst>
        </pc:spChg>
      </pc:sldChg>
      <pc:sldChg chg="modSp mod">
        <pc:chgData name="Mirna Čugura" userId="46c18ca270611225" providerId="LiveId" clId="{8315BC37-5038-4AEC-A338-A183E6D75A9E}" dt="2023-11-24T10:38:26.130" v="1432" actId="403"/>
        <pc:sldMkLst>
          <pc:docMk/>
          <pc:sldMk cId="615254491" sldId="258"/>
        </pc:sldMkLst>
        <pc:spChg chg="mod">
          <ac:chgData name="Mirna Čugura" userId="46c18ca270611225" providerId="LiveId" clId="{8315BC37-5038-4AEC-A338-A183E6D75A9E}" dt="2023-11-24T10:38:26.130" v="1432" actId="403"/>
          <ac:spMkLst>
            <pc:docMk/>
            <pc:sldMk cId="615254491" sldId="258"/>
            <ac:spMk id="3" creationId="{54B48658-63CD-4627-D89C-3C477730EC6B}"/>
          </ac:spMkLst>
        </pc:spChg>
      </pc:sldChg>
      <pc:sldChg chg="modSp mod ord">
        <pc:chgData name="Mirna Čugura" userId="46c18ca270611225" providerId="LiveId" clId="{8315BC37-5038-4AEC-A338-A183E6D75A9E}" dt="2023-11-24T10:42:30.305" v="1440"/>
        <pc:sldMkLst>
          <pc:docMk/>
          <pc:sldMk cId="379574070" sldId="259"/>
        </pc:sldMkLst>
        <pc:spChg chg="mod">
          <ac:chgData name="Mirna Čugura" userId="46c18ca270611225" providerId="LiveId" clId="{8315BC37-5038-4AEC-A338-A183E6D75A9E}" dt="2023-11-24T09:21:05.250" v="159" actId="20577"/>
          <ac:spMkLst>
            <pc:docMk/>
            <pc:sldMk cId="379574070" sldId="259"/>
            <ac:spMk id="3" creationId="{5BD1D3B1-F847-B815-BB5D-7915542DF6C9}"/>
          </ac:spMkLst>
        </pc:spChg>
      </pc:sldChg>
      <pc:sldChg chg="addSp delSp modSp mod ord setBg setClrOvrMap">
        <pc:chgData name="Mirna Čugura" userId="46c18ca270611225" providerId="LiveId" clId="{8315BC37-5038-4AEC-A338-A183E6D75A9E}" dt="2023-11-24T10:49:45.779" v="1451" actId="26606"/>
        <pc:sldMkLst>
          <pc:docMk/>
          <pc:sldMk cId="3558312303" sldId="260"/>
        </pc:sldMkLst>
        <pc:spChg chg="mod">
          <ac:chgData name="Mirna Čugura" userId="46c18ca270611225" providerId="LiveId" clId="{8315BC37-5038-4AEC-A338-A183E6D75A9E}" dt="2023-11-24T10:49:45.779" v="1451" actId="26606"/>
          <ac:spMkLst>
            <pc:docMk/>
            <pc:sldMk cId="3558312303" sldId="260"/>
            <ac:spMk id="2" creationId="{E0BB93C1-CF86-D1C6-8599-96AF000BEA41}"/>
          </ac:spMkLst>
        </pc:spChg>
        <pc:spChg chg="mod">
          <ac:chgData name="Mirna Čugura" userId="46c18ca270611225" providerId="LiveId" clId="{8315BC37-5038-4AEC-A338-A183E6D75A9E}" dt="2023-11-24T10:49:45.779" v="1451" actId="26606"/>
          <ac:spMkLst>
            <pc:docMk/>
            <pc:sldMk cId="3558312303" sldId="260"/>
            <ac:spMk id="3" creationId="{2F583067-9BF4-6D21-6C28-61DEE82ED0F1}"/>
          </ac:spMkLst>
        </pc:spChg>
        <pc:spChg chg="del">
          <ac:chgData name="Mirna Čugura" userId="46c18ca270611225" providerId="LiveId" clId="{8315BC37-5038-4AEC-A338-A183E6D75A9E}" dt="2023-11-24T10:49:45.779" v="1451" actId="26606"/>
          <ac:spMkLst>
            <pc:docMk/>
            <pc:sldMk cId="3558312303" sldId="260"/>
            <ac:spMk id="8" creationId="{1C3D9BD5-A493-4B97-963D-60135D533822}"/>
          </ac:spMkLst>
        </pc:spChg>
        <pc:spChg chg="del">
          <ac:chgData name="Mirna Čugura" userId="46c18ca270611225" providerId="LiveId" clId="{8315BC37-5038-4AEC-A338-A183E6D75A9E}" dt="2023-11-24T10:49:45.779" v="1451" actId="26606"/>
          <ac:spMkLst>
            <pc:docMk/>
            <pc:sldMk cId="3558312303" sldId="260"/>
            <ac:spMk id="10" creationId="{1F759AF4-E342-4E60-8A32-C44A328F2F42}"/>
          </ac:spMkLst>
        </pc:spChg>
        <pc:picChg chg="add mod">
          <ac:chgData name="Mirna Čugura" userId="46c18ca270611225" providerId="LiveId" clId="{8315BC37-5038-4AEC-A338-A183E6D75A9E}" dt="2023-11-24T10:49:45.779" v="1451" actId="26606"/>
          <ac:picMkLst>
            <pc:docMk/>
            <pc:sldMk cId="3558312303" sldId="260"/>
            <ac:picMk id="4" creationId="{060365D3-F597-0A4A-6977-C5AF2100CC16}"/>
          </ac:picMkLst>
        </pc:picChg>
        <pc:cxnChg chg="del">
          <ac:chgData name="Mirna Čugura" userId="46c18ca270611225" providerId="LiveId" clId="{8315BC37-5038-4AEC-A338-A183E6D75A9E}" dt="2023-11-24T10:49:45.779" v="1451" actId="26606"/>
          <ac:cxnSpMkLst>
            <pc:docMk/>
            <pc:sldMk cId="3558312303" sldId="260"/>
            <ac:cxnSpMk id="12" creationId="{A49B2805-6469-407A-A68A-BB85AC8A8596}"/>
          </ac:cxnSpMkLst>
        </pc:cxnChg>
      </pc:sldChg>
      <pc:sldChg chg="modSp mod">
        <pc:chgData name="Mirna Čugura" userId="46c18ca270611225" providerId="LiveId" clId="{8315BC37-5038-4AEC-A338-A183E6D75A9E}" dt="2023-11-24T10:31:31.492" v="1230" actId="20577"/>
        <pc:sldMkLst>
          <pc:docMk/>
          <pc:sldMk cId="2701689769" sldId="261"/>
        </pc:sldMkLst>
        <pc:spChg chg="mod">
          <ac:chgData name="Mirna Čugura" userId="46c18ca270611225" providerId="LiveId" clId="{8315BC37-5038-4AEC-A338-A183E6D75A9E}" dt="2023-11-24T10:31:31.492" v="1230" actId="20577"/>
          <ac:spMkLst>
            <pc:docMk/>
            <pc:sldMk cId="2701689769" sldId="261"/>
            <ac:spMk id="3" creationId="{7A04F793-2730-11B5-713A-3330D0D31F58}"/>
          </ac:spMkLst>
        </pc:spChg>
      </pc:sldChg>
      <pc:sldChg chg="addSp modSp mod">
        <pc:chgData name="Mirna Čugura" userId="46c18ca270611225" providerId="LiveId" clId="{8315BC37-5038-4AEC-A338-A183E6D75A9E}" dt="2023-11-24T10:50:55.290" v="1456" actId="1076"/>
        <pc:sldMkLst>
          <pc:docMk/>
          <pc:sldMk cId="744401159" sldId="262"/>
        </pc:sldMkLst>
        <pc:spChg chg="mod">
          <ac:chgData name="Mirna Čugura" userId="46c18ca270611225" providerId="LiveId" clId="{8315BC37-5038-4AEC-A338-A183E6D75A9E}" dt="2023-11-24T09:24:49.611" v="312" actId="20577"/>
          <ac:spMkLst>
            <pc:docMk/>
            <pc:sldMk cId="744401159" sldId="262"/>
            <ac:spMk id="3" creationId="{023B573D-7359-6A92-8F59-B49C86783FB9}"/>
          </ac:spMkLst>
        </pc:spChg>
        <pc:picChg chg="add mod">
          <ac:chgData name="Mirna Čugura" userId="46c18ca270611225" providerId="LiveId" clId="{8315BC37-5038-4AEC-A338-A183E6D75A9E}" dt="2023-11-24T10:50:55.290" v="1456" actId="1076"/>
          <ac:picMkLst>
            <pc:docMk/>
            <pc:sldMk cId="744401159" sldId="262"/>
            <ac:picMk id="4" creationId="{83A9A347-2E0B-4974-5BCD-DCDFE8ECA6C5}"/>
          </ac:picMkLst>
        </pc:picChg>
      </pc:sldChg>
      <pc:sldChg chg="modSp mod">
        <pc:chgData name="Mirna Čugura" userId="46c18ca270611225" providerId="LiveId" clId="{8315BC37-5038-4AEC-A338-A183E6D75A9E}" dt="2023-11-24T09:25:29.005" v="332" actId="20577"/>
        <pc:sldMkLst>
          <pc:docMk/>
          <pc:sldMk cId="1777814294" sldId="263"/>
        </pc:sldMkLst>
        <pc:spChg chg="mod">
          <ac:chgData name="Mirna Čugura" userId="46c18ca270611225" providerId="LiveId" clId="{8315BC37-5038-4AEC-A338-A183E6D75A9E}" dt="2023-11-24T09:25:01.097" v="313" actId="20577"/>
          <ac:spMkLst>
            <pc:docMk/>
            <pc:sldMk cId="1777814294" sldId="263"/>
            <ac:spMk id="2" creationId="{C0C2F4D4-A723-C694-E19C-CE208AC7A931}"/>
          </ac:spMkLst>
        </pc:spChg>
        <pc:spChg chg="mod">
          <ac:chgData name="Mirna Čugura" userId="46c18ca270611225" providerId="LiveId" clId="{8315BC37-5038-4AEC-A338-A183E6D75A9E}" dt="2023-11-24T09:25:29.005" v="332" actId="20577"/>
          <ac:spMkLst>
            <pc:docMk/>
            <pc:sldMk cId="1777814294" sldId="263"/>
            <ac:spMk id="3" creationId="{34A69143-50B0-52AF-A349-324FB9A343A5}"/>
          </ac:spMkLst>
        </pc:spChg>
      </pc:sldChg>
      <pc:sldChg chg="modSp mod">
        <pc:chgData name="Mirna Čugura" userId="46c18ca270611225" providerId="LiveId" clId="{8315BC37-5038-4AEC-A338-A183E6D75A9E}" dt="2023-11-24T09:30:51.074" v="487" actId="20577"/>
        <pc:sldMkLst>
          <pc:docMk/>
          <pc:sldMk cId="3833113541" sldId="264"/>
        </pc:sldMkLst>
        <pc:spChg chg="mod">
          <ac:chgData name="Mirna Čugura" userId="46c18ca270611225" providerId="LiveId" clId="{8315BC37-5038-4AEC-A338-A183E6D75A9E}" dt="2023-11-24T09:30:51.074" v="487" actId="20577"/>
          <ac:spMkLst>
            <pc:docMk/>
            <pc:sldMk cId="3833113541" sldId="264"/>
            <ac:spMk id="3" creationId="{DC699DBC-3806-9EBD-8359-EB38E859084B}"/>
          </ac:spMkLst>
        </pc:spChg>
      </pc:sldChg>
      <pc:sldChg chg="modSp mod">
        <pc:chgData name="Mirna Čugura" userId="46c18ca270611225" providerId="LiveId" clId="{8315BC37-5038-4AEC-A338-A183E6D75A9E}" dt="2023-11-24T09:32:53.685" v="554" actId="14100"/>
        <pc:sldMkLst>
          <pc:docMk/>
          <pc:sldMk cId="1128258559" sldId="265"/>
        </pc:sldMkLst>
        <pc:spChg chg="mod">
          <ac:chgData name="Mirna Čugura" userId="46c18ca270611225" providerId="LiveId" clId="{8315BC37-5038-4AEC-A338-A183E6D75A9E}" dt="2023-11-24T09:32:50.278" v="553" actId="1076"/>
          <ac:spMkLst>
            <pc:docMk/>
            <pc:sldMk cId="1128258559" sldId="265"/>
            <ac:spMk id="2" creationId="{96CED4D1-2F16-53E4-AF97-6C14910B5636}"/>
          </ac:spMkLst>
        </pc:spChg>
        <pc:spChg chg="mod">
          <ac:chgData name="Mirna Čugura" userId="46c18ca270611225" providerId="LiveId" clId="{8315BC37-5038-4AEC-A338-A183E6D75A9E}" dt="2023-11-24T09:32:53.685" v="554" actId="14100"/>
          <ac:spMkLst>
            <pc:docMk/>
            <pc:sldMk cId="1128258559" sldId="265"/>
            <ac:spMk id="3" creationId="{2B60B8BA-4B46-779E-6C10-835AB4636BAF}"/>
          </ac:spMkLst>
        </pc:spChg>
      </pc:sldChg>
      <pc:sldChg chg="modSp del mod">
        <pc:chgData name="Mirna Čugura" userId="46c18ca270611225" providerId="LiveId" clId="{8315BC37-5038-4AEC-A338-A183E6D75A9E}" dt="2023-11-24T09:33:48.142" v="561" actId="2696"/>
        <pc:sldMkLst>
          <pc:docMk/>
          <pc:sldMk cId="1409760674" sldId="266"/>
        </pc:sldMkLst>
        <pc:spChg chg="mod">
          <ac:chgData name="Mirna Čugura" userId="46c18ca270611225" providerId="LiveId" clId="{8315BC37-5038-4AEC-A338-A183E6D75A9E}" dt="2023-11-24T09:33:10.130" v="560" actId="20577"/>
          <ac:spMkLst>
            <pc:docMk/>
            <pc:sldMk cId="1409760674" sldId="266"/>
            <ac:spMk id="2" creationId="{E81E732E-3B6C-DFB7-596F-48585289B53B}"/>
          </ac:spMkLst>
        </pc:spChg>
      </pc:sldChg>
      <pc:sldChg chg="modSp mod">
        <pc:chgData name="Mirna Čugura" userId="46c18ca270611225" providerId="LiveId" clId="{8315BC37-5038-4AEC-A338-A183E6D75A9E}" dt="2023-11-24T10:40:17.390" v="1433" actId="20577"/>
        <pc:sldMkLst>
          <pc:docMk/>
          <pc:sldMk cId="1528722681" sldId="267"/>
        </pc:sldMkLst>
        <pc:spChg chg="mod">
          <ac:chgData name="Mirna Čugura" userId="46c18ca270611225" providerId="LiveId" clId="{8315BC37-5038-4AEC-A338-A183E6D75A9E}" dt="2023-11-24T10:40:17.390" v="1433" actId="20577"/>
          <ac:spMkLst>
            <pc:docMk/>
            <pc:sldMk cId="1528722681" sldId="267"/>
            <ac:spMk id="3" creationId="{FC5DFC9E-BCFE-34EA-B0AB-1DF45EA1A43C}"/>
          </ac:spMkLst>
        </pc:spChg>
      </pc:sldChg>
      <pc:sldChg chg="modSp mod">
        <pc:chgData name="Mirna Čugura" userId="46c18ca270611225" providerId="LiveId" clId="{8315BC37-5038-4AEC-A338-A183E6D75A9E}" dt="2023-11-24T09:42:22.509" v="735" actId="20577"/>
        <pc:sldMkLst>
          <pc:docMk/>
          <pc:sldMk cId="1264314549" sldId="268"/>
        </pc:sldMkLst>
        <pc:spChg chg="mod">
          <ac:chgData name="Mirna Čugura" userId="46c18ca270611225" providerId="LiveId" clId="{8315BC37-5038-4AEC-A338-A183E6D75A9E}" dt="2023-11-24T09:39:31.752" v="622" actId="20577"/>
          <ac:spMkLst>
            <pc:docMk/>
            <pc:sldMk cId="1264314549" sldId="268"/>
            <ac:spMk id="2" creationId="{4003258C-F914-4192-736A-6057CFF31C11}"/>
          </ac:spMkLst>
        </pc:spChg>
        <pc:spChg chg="mod">
          <ac:chgData name="Mirna Čugura" userId="46c18ca270611225" providerId="LiveId" clId="{8315BC37-5038-4AEC-A338-A183E6D75A9E}" dt="2023-11-24T09:42:22.509" v="735" actId="20577"/>
          <ac:spMkLst>
            <pc:docMk/>
            <pc:sldMk cId="1264314549" sldId="268"/>
            <ac:spMk id="3" creationId="{5CDDA78B-2941-C03F-532F-329835E0591D}"/>
          </ac:spMkLst>
        </pc:spChg>
      </pc:sldChg>
      <pc:sldChg chg="modSp del mod">
        <pc:chgData name="Mirna Čugura" userId="46c18ca270611225" providerId="LiveId" clId="{8315BC37-5038-4AEC-A338-A183E6D75A9E}" dt="2023-11-24T09:46:07.844" v="759" actId="2696"/>
        <pc:sldMkLst>
          <pc:docMk/>
          <pc:sldMk cId="4195353125" sldId="269"/>
        </pc:sldMkLst>
        <pc:spChg chg="mod">
          <ac:chgData name="Mirna Čugura" userId="46c18ca270611225" providerId="LiveId" clId="{8315BC37-5038-4AEC-A338-A183E6D75A9E}" dt="2023-11-24T09:45:00.126" v="739" actId="20577"/>
          <ac:spMkLst>
            <pc:docMk/>
            <pc:sldMk cId="4195353125" sldId="269"/>
            <ac:spMk id="2" creationId="{00E36D01-A097-E427-087C-B52061B766AE}"/>
          </ac:spMkLst>
        </pc:spChg>
        <pc:spChg chg="mod">
          <ac:chgData name="Mirna Čugura" userId="46c18ca270611225" providerId="LiveId" clId="{8315BC37-5038-4AEC-A338-A183E6D75A9E}" dt="2023-11-24T09:45:45.121" v="758" actId="20577"/>
          <ac:spMkLst>
            <pc:docMk/>
            <pc:sldMk cId="4195353125" sldId="269"/>
            <ac:spMk id="3" creationId="{0F78FFDF-8D8C-AE93-C8BA-BD97CDEDA192}"/>
          </ac:spMkLst>
        </pc:spChg>
      </pc:sldChg>
      <pc:sldChg chg="modSp mod">
        <pc:chgData name="Mirna Čugura" userId="46c18ca270611225" providerId="LiveId" clId="{8315BC37-5038-4AEC-A338-A183E6D75A9E}" dt="2023-11-24T09:52:34.974" v="947" actId="20577"/>
        <pc:sldMkLst>
          <pc:docMk/>
          <pc:sldMk cId="2335240592" sldId="270"/>
        </pc:sldMkLst>
        <pc:spChg chg="mod">
          <ac:chgData name="Mirna Čugura" userId="46c18ca270611225" providerId="LiveId" clId="{8315BC37-5038-4AEC-A338-A183E6D75A9E}" dt="2023-11-24T09:52:21.216" v="944" actId="5793"/>
          <ac:spMkLst>
            <pc:docMk/>
            <pc:sldMk cId="2335240592" sldId="270"/>
            <ac:spMk id="2" creationId="{B57935A9-53D2-212D-F440-814DE388320E}"/>
          </ac:spMkLst>
        </pc:spChg>
        <pc:spChg chg="mod">
          <ac:chgData name="Mirna Čugura" userId="46c18ca270611225" providerId="LiveId" clId="{8315BC37-5038-4AEC-A338-A183E6D75A9E}" dt="2023-11-24T09:52:34.974" v="947" actId="20577"/>
          <ac:spMkLst>
            <pc:docMk/>
            <pc:sldMk cId="2335240592" sldId="270"/>
            <ac:spMk id="3" creationId="{81685317-AE73-A660-A0C6-CBC8D608E6E9}"/>
          </ac:spMkLst>
        </pc:spChg>
      </pc:sldChg>
      <pc:sldChg chg="del">
        <pc:chgData name="Mirna Čugura" userId="46c18ca270611225" providerId="LiveId" clId="{8315BC37-5038-4AEC-A338-A183E6D75A9E}" dt="2023-11-24T10:41:31.148" v="1434" actId="2696"/>
        <pc:sldMkLst>
          <pc:docMk/>
          <pc:sldMk cId="1518031896" sldId="271"/>
        </pc:sldMkLst>
      </pc:sldChg>
      <pc:sldChg chg="modSp mod">
        <pc:chgData name="Mirna Čugura" userId="46c18ca270611225" providerId="LiveId" clId="{8315BC37-5038-4AEC-A338-A183E6D75A9E}" dt="2023-11-24T10:37:23.914" v="1422" actId="20577"/>
        <pc:sldMkLst>
          <pc:docMk/>
          <pc:sldMk cId="4036580994" sldId="272"/>
        </pc:sldMkLst>
        <pc:spChg chg="mod">
          <ac:chgData name="Mirna Čugura" userId="46c18ca270611225" providerId="LiveId" clId="{8315BC37-5038-4AEC-A338-A183E6D75A9E}" dt="2023-11-24T10:37:23.914" v="1422" actId="20577"/>
          <ac:spMkLst>
            <pc:docMk/>
            <pc:sldMk cId="4036580994" sldId="272"/>
            <ac:spMk id="3" creationId="{FCF02300-0B09-48BC-6CA5-C39C76A2A48D}"/>
          </ac:spMkLst>
        </pc:spChg>
      </pc:sldChg>
      <pc:sldChg chg="del">
        <pc:chgData name="Mirna Čugura" userId="46c18ca270611225" providerId="LiveId" clId="{8315BC37-5038-4AEC-A338-A183E6D75A9E}" dt="2023-11-24T10:36:25.154" v="1309" actId="2696"/>
        <pc:sldMkLst>
          <pc:docMk/>
          <pc:sldMk cId="2125967251" sldId="273"/>
        </pc:sldMkLst>
      </pc:sldChg>
      <pc:sldChg chg="modSp del mod">
        <pc:chgData name="Mirna Čugura" userId="46c18ca270611225" providerId="LiveId" clId="{8315BC37-5038-4AEC-A338-A183E6D75A9E}" dt="2023-11-24T10:41:36.895" v="1435" actId="2696"/>
        <pc:sldMkLst>
          <pc:docMk/>
          <pc:sldMk cId="190580298" sldId="274"/>
        </pc:sldMkLst>
        <pc:spChg chg="mod">
          <ac:chgData name="Mirna Čugura" userId="46c18ca270611225" providerId="LiveId" clId="{8315BC37-5038-4AEC-A338-A183E6D75A9E}" dt="2023-11-24T09:38:21.259" v="609" actId="27636"/>
          <ac:spMkLst>
            <pc:docMk/>
            <pc:sldMk cId="190580298" sldId="274"/>
            <ac:spMk id="3" creationId="{52928456-3885-88EA-CA2B-666227C10466}"/>
          </ac:spMkLst>
        </pc:spChg>
      </pc:sldChg>
      <pc:sldChg chg="del">
        <pc:chgData name="Mirna Čugura" userId="46c18ca270611225" providerId="LiveId" clId="{8315BC37-5038-4AEC-A338-A183E6D75A9E}" dt="2023-11-24T10:41:42.199" v="1436" actId="2696"/>
        <pc:sldMkLst>
          <pc:docMk/>
          <pc:sldMk cId="1494130375" sldId="275"/>
        </pc:sldMkLst>
      </pc:sldChg>
      <pc:sldChg chg="modSp mod">
        <pc:chgData name="Mirna Čugura" userId="46c18ca270611225" providerId="LiveId" clId="{8315BC37-5038-4AEC-A338-A183E6D75A9E}" dt="2023-11-24T10:51:54.091" v="1461" actId="20577"/>
        <pc:sldMkLst>
          <pc:docMk/>
          <pc:sldMk cId="2394834736" sldId="276"/>
        </pc:sldMkLst>
        <pc:spChg chg="mod">
          <ac:chgData name="Mirna Čugura" userId="46c18ca270611225" providerId="LiveId" clId="{8315BC37-5038-4AEC-A338-A183E6D75A9E}" dt="2023-11-24T10:51:54.091" v="1461" actId="20577"/>
          <ac:spMkLst>
            <pc:docMk/>
            <pc:sldMk cId="2394834736" sldId="276"/>
            <ac:spMk id="3" creationId="{9A590939-9256-B074-0C47-0A2EC40B2906}"/>
          </ac:spMkLst>
        </pc:spChg>
      </pc:sldChg>
      <pc:sldChg chg="modSp new del mod">
        <pc:chgData name="Mirna Čugura" userId="46c18ca270611225" providerId="LiveId" clId="{8315BC37-5038-4AEC-A338-A183E6D75A9E}" dt="2023-11-24T10:36:09.044" v="1306" actId="2696"/>
        <pc:sldMkLst>
          <pc:docMk/>
          <pc:sldMk cId="795859930" sldId="277"/>
        </pc:sldMkLst>
        <pc:spChg chg="mod">
          <ac:chgData name="Mirna Čugura" userId="46c18ca270611225" providerId="LiveId" clId="{8315BC37-5038-4AEC-A338-A183E6D75A9E}" dt="2023-11-24T10:35:57.948" v="1304" actId="21"/>
          <ac:spMkLst>
            <pc:docMk/>
            <pc:sldMk cId="795859930" sldId="277"/>
            <ac:spMk id="3" creationId="{07C810BE-A6D4-BD7F-D734-88A1B430A1FE}"/>
          </ac:spMkLst>
        </pc:spChg>
      </pc:sldChg>
      <pc:sldChg chg="addSp modSp new mod ord">
        <pc:chgData name="Mirna Čugura" userId="46c18ca270611225" providerId="LiveId" clId="{8315BC37-5038-4AEC-A338-A183E6D75A9E}" dt="2023-11-24T10:48:32.381" v="1449" actId="29295"/>
        <pc:sldMkLst>
          <pc:docMk/>
          <pc:sldMk cId="3624301995" sldId="278"/>
        </pc:sldMkLst>
        <pc:spChg chg="mod">
          <ac:chgData name="Mirna Čugura" userId="46c18ca270611225" providerId="LiveId" clId="{8315BC37-5038-4AEC-A338-A183E6D75A9E}" dt="2023-11-24T10:37:53.380" v="1426" actId="20577"/>
          <ac:spMkLst>
            <pc:docMk/>
            <pc:sldMk cId="3624301995" sldId="278"/>
            <ac:spMk id="2" creationId="{8E955FB7-2742-22E5-8488-3C572BFABF9B}"/>
          </ac:spMkLst>
        </pc:spChg>
        <pc:spChg chg="mod">
          <ac:chgData name="Mirna Čugura" userId="46c18ca270611225" providerId="LiveId" clId="{8315BC37-5038-4AEC-A338-A183E6D75A9E}" dt="2023-11-24T10:37:41.635" v="1424" actId="5793"/>
          <ac:spMkLst>
            <pc:docMk/>
            <pc:sldMk cId="3624301995" sldId="278"/>
            <ac:spMk id="3" creationId="{B988BE71-BE96-1E07-D892-F5419AB5547C}"/>
          </ac:spMkLst>
        </pc:spChg>
        <pc:picChg chg="add mod">
          <ac:chgData name="Mirna Čugura" userId="46c18ca270611225" providerId="LiveId" clId="{8315BC37-5038-4AEC-A338-A183E6D75A9E}" dt="2023-11-24T10:48:32.381" v="1449" actId="29295"/>
          <ac:picMkLst>
            <pc:docMk/>
            <pc:sldMk cId="3624301995" sldId="278"/>
            <ac:picMk id="4" creationId="{1832E4D3-1B89-3855-F553-4350BD12AE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30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8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653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899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272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601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55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73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04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781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055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65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450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0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93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8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CC2A531-CF96-45A7-BD5A-59983E07ECAD}" type="datetimeFigureOut">
              <a:rPr lang="hr-HR" smtClean="0"/>
              <a:t>5.12.2023.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26CC097-59AB-43B9-97E0-2315F2BBBF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554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hrcak.srce.hr/1127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A6B02C9D-4EB0-4083-A8C6-8ACBDAEE7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A5F80B-D477-3953-7B04-5C710DF1D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1682" y="3496574"/>
            <a:ext cx="6436104" cy="1138686"/>
          </a:xfrm>
        </p:spPr>
        <p:txBody>
          <a:bodyPr>
            <a:normAutofit/>
          </a:bodyPr>
          <a:lstStyle/>
          <a:p>
            <a:pPr algn="l"/>
            <a:r>
              <a:rPr lang="hr-HR" sz="4400"/>
              <a:t>Mitovi o suicidu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7BD3D8-C3C9-140D-2B14-833E2AEBE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1682" y="4548996"/>
            <a:ext cx="6436104" cy="53483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1100">
                <a:solidFill>
                  <a:srgbClr val="AE614D"/>
                </a:solidFill>
              </a:rPr>
              <a:t>PRAKTIKUM II</a:t>
            </a:r>
          </a:p>
          <a:p>
            <a:pPr algn="l">
              <a:lnSpc>
                <a:spcPct val="90000"/>
              </a:lnSpc>
            </a:pPr>
            <a:r>
              <a:rPr lang="hr-HR" sz="1100">
                <a:solidFill>
                  <a:srgbClr val="AE614D"/>
                </a:solidFill>
              </a:rPr>
              <a:t>Mirna Bašić-Šiško</a:t>
            </a:r>
          </a:p>
        </p:txBody>
      </p:sp>
    </p:spTree>
    <p:extLst>
      <p:ext uri="{BB962C8B-B14F-4D97-AF65-F5344CB8AC3E}">
        <p14:creationId xmlns:p14="http://schemas.microsoft.com/office/powerpoint/2010/main" val="365566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8A2EEC10-7005-B17B-1735-F9B80E81D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41" r="13405" b="2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6CED4D1-2F16-53E4-AF97-6C14910B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160" y="298142"/>
            <a:ext cx="5351239" cy="1136167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2200" dirty="0"/>
              <a:t>Suicidalne osobe su ljudi iz samo određenih društvenih slojeva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60B8BA-4B46-779E-6C10-835AB463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013" y="1828800"/>
            <a:ext cx="4193075" cy="39624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700" dirty="0"/>
              <a:t>Suicidalne osobe su ljudi iz svih društvenih slojeva</a:t>
            </a:r>
          </a:p>
          <a:p>
            <a:pPr>
              <a:lnSpc>
                <a:spcPct val="90000"/>
              </a:lnSpc>
            </a:pPr>
            <a:r>
              <a:rPr lang="hr-HR" sz="1700" dirty="0"/>
              <a:t>Niži socioekonomski status predstavlja faktor suicida, međutim suicid nije rezultat jednog faktora, te je važno uzeti u obzir i druge faktore koji pridonose suicidalnom ponašanju</a:t>
            </a:r>
          </a:p>
        </p:txBody>
      </p:sp>
    </p:spTree>
    <p:extLst>
      <p:ext uri="{BB962C8B-B14F-4D97-AF65-F5344CB8AC3E}">
        <p14:creationId xmlns:p14="http://schemas.microsoft.com/office/powerpoint/2010/main" val="112825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D4FF10-1374-B6BA-1F5B-926C5DC9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hr-HR" dirty="0"/>
              <a:t>Motive suicida lako je utvrditi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5DFC9E-BCFE-34EA-B0AB-1DF45EA1A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FA8365"/>
              </a:buClr>
            </a:pPr>
            <a:r>
              <a:rPr lang="hr-HR" sz="1100" dirty="0"/>
              <a:t>Razloge zbog koji ljudi počine suicid nije lako utvrditi niti u potpunosti razumjeti</a:t>
            </a:r>
          </a:p>
          <a:p>
            <a:pPr>
              <a:lnSpc>
                <a:spcPct val="90000"/>
              </a:lnSpc>
              <a:buClr>
                <a:srgbClr val="FA8365"/>
              </a:buClr>
            </a:pPr>
            <a:r>
              <a:rPr lang="hr-HR" sz="1100" dirty="0"/>
              <a:t>Za oko polovicu počinjenih suicida ne znaju se razlozi</a:t>
            </a:r>
          </a:p>
          <a:p>
            <a:pPr>
              <a:lnSpc>
                <a:spcPct val="90000"/>
              </a:lnSpc>
              <a:buClr>
                <a:srgbClr val="FA8365"/>
              </a:buClr>
            </a:pPr>
            <a:r>
              <a:rPr lang="hr-HR" sz="1100" dirty="0"/>
              <a:t>Ne postoji jedinstven odgovor - suicid je uzrokovan kombinacijom osobina osobe i njenog iskustva koje osoba doživljava neugodnim</a:t>
            </a:r>
          </a:p>
          <a:p>
            <a:pPr>
              <a:lnSpc>
                <a:spcPct val="90000"/>
              </a:lnSpc>
              <a:buClr>
                <a:srgbClr val="FA8365"/>
              </a:buClr>
            </a:pPr>
            <a:r>
              <a:rPr lang="hr-HR" sz="1100" dirty="0"/>
              <a:t>Provedeno je istraživanje (Pavlović, Vučić-</a:t>
            </a:r>
            <a:r>
              <a:rPr lang="hr-HR" sz="1100" dirty="0" err="1"/>
              <a:t>Paitl</a:t>
            </a:r>
            <a:r>
              <a:rPr lang="hr-HR" sz="1100" dirty="0"/>
              <a:t> i Pešić, 2014) u kojem su ispitivani stavovi i osjećaji ljudi prema osobama koje su izvršile suicid - rezultati pokazuju da se ljudi osjećaju zbunjeno i nije im posve jasno zašto je netko izvršio suicid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802BD24-D259-F72F-F1FD-016C52C543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24" r="10386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2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03258C-F914-4192-736A-6057CFF3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hr-HR" dirty="0"/>
              <a:t>Mala je vjerojatnost da će osoba sa terminalnom tjelesnom bolešću počiniti suicid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DDA78B-2941-C03F-532F-329835E0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Jedan od motiva suicida je dugotrajna i neizlječiva bolest koja je teška za osobu 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Svijest osobe o smrti, koja će vjerojatno ubrzo doći, može dovesti do suicida 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Želja da se prekine vlastita patnja ili patnja bližih osoba potakne mnoge terminalne bolesnike na suicid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Bolesnici se pomire sa sudbinom te shvaćaju da nemaju drugog rješenja - obično žele pobjeći od bolova i od nepodnošljive patnje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Suicidalne osobe sa terminalnom bolešću navode da neće čekati muke koje ih očekuju, odnosno muke polaganog umiranja - ključni faktor u ovim slučajevima je odsustvo nade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363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1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BA3792E-8C23-599E-A812-478EDF0A0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9015" b="15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57935A9-53D2-212D-F440-814DE388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200" dirty="0"/>
              <a:t>Na suicid utiču godišnja doba, geografska širina, promjene vremena, vlažnost zraka, oborine, temperatura, dan u tjednu…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685317-AE73-A660-A0C6-CBC8D608E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700" dirty="0"/>
              <a:t>Poznat je utjecaj meteoroloških karakteristika na suicid – većina studija ukazuje na činjenicu da se suicidi najčešće događaju u proljeće, što se povezuje sa povećanjem temperature</a:t>
            </a:r>
          </a:p>
          <a:p>
            <a:pPr>
              <a:lnSpc>
                <a:spcPct val="90000"/>
              </a:lnSpc>
            </a:pPr>
            <a:r>
              <a:rPr lang="hr-HR" sz="1700" dirty="0"/>
              <a:t>Ipak odnos suicida i temperature nije sasvim pouzdan faktor - promatranje samo jedne karakteristike ne ukazuje na sigurnu i značajnu povezanost</a:t>
            </a:r>
          </a:p>
          <a:p>
            <a:pPr>
              <a:lnSpc>
                <a:spcPct val="90000"/>
              </a:lnSpc>
            </a:pPr>
            <a:r>
              <a:rPr lang="hr-HR" sz="1700" dirty="0"/>
              <a:t>Istraživanje utjecaja meteoroloških faktora na suicid i dalje predstavlja izazov za mnoge istraživače, a dostupni podaci pokazuju  da  nijedan  od navedenih  mitova  nema  čvrst  oslonac,  niti  ga podupiru znanstvene spoznaje</a:t>
            </a:r>
          </a:p>
        </p:txBody>
      </p:sp>
    </p:spTree>
    <p:extLst>
      <p:ext uri="{BB962C8B-B14F-4D97-AF65-F5344CB8AC3E}">
        <p14:creationId xmlns:p14="http://schemas.microsoft.com/office/powerpoint/2010/main" val="233524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335C5-B00A-DE57-D04B-2746D8E2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590939-9256-B074-0C47-0A2EC40B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dirty="0"/>
              <a:t>Arambašić, L. (2005): Gubitak, tugovanje, podrška (</a:t>
            </a:r>
            <a:r>
              <a:rPr lang="hr-HR" dirty="0" err="1"/>
              <a:t>Lost</a:t>
            </a:r>
            <a:r>
              <a:rPr lang="hr-HR" dirty="0"/>
              <a:t>, </a:t>
            </a:r>
            <a:r>
              <a:rPr lang="hr-HR" dirty="0" err="1"/>
              <a:t>Mourning</a:t>
            </a:r>
            <a:r>
              <a:rPr lang="hr-HR" dirty="0"/>
              <a:t>, </a:t>
            </a:r>
            <a:r>
              <a:rPr lang="hr-HR" dirty="0" err="1"/>
              <a:t>Support</a:t>
            </a:r>
            <a:r>
              <a:rPr lang="hr-HR" dirty="0"/>
              <a:t>). Jastrebarsko: Naklada Slap.</a:t>
            </a:r>
          </a:p>
          <a:p>
            <a:pPr marL="0" indent="0">
              <a:buNone/>
            </a:pPr>
            <a:r>
              <a:rPr lang="en-US" dirty="0"/>
              <a:t>Beck, A. T., Steer, R. A., Beck, J. S.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Newmann</a:t>
            </a:r>
            <a:r>
              <a:rPr lang="en-US" dirty="0"/>
              <a:t>, C. F. (1993):Hopelessness, depression, suicidal ideation and clinical diagnosis of depression. Suicide Life Threat </a:t>
            </a:r>
            <a:r>
              <a:rPr lang="en-US" dirty="0" err="1"/>
              <a:t>Behav</a:t>
            </a:r>
            <a:r>
              <a:rPr lang="en-US" dirty="0"/>
              <a:t>. Summer, 23 (2),139–145.</a:t>
            </a:r>
            <a:endParaRPr lang="hr-HR" dirty="0"/>
          </a:p>
          <a:p>
            <a:pPr marL="0" indent="0">
              <a:buNone/>
            </a:pPr>
            <a:r>
              <a:rPr lang="hr-HR" dirty="0" err="1"/>
              <a:t>Davison</a:t>
            </a:r>
            <a:r>
              <a:rPr lang="hr-HR" dirty="0"/>
              <a:t>, G. C. i Neale, J. M. (2002): Psihologija abnormalnog ponašanja i doživljavanja.  (</a:t>
            </a:r>
            <a:r>
              <a:rPr lang="hr-HR" dirty="0" err="1"/>
              <a:t>Psychology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Abnormal</a:t>
            </a:r>
            <a:r>
              <a:rPr lang="hr-HR" dirty="0"/>
              <a:t> </a:t>
            </a:r>
            <a:r>
              <a:rPr lang="hr-HR" dirty="0" err="1"/>
              <a:t>Beahaviorand</a:t>
            </a:r>
            <a:r>
              <a:rPr lang="hr-HR" dirty="0"/>
              <a:t> </a:t>
            </a:r>
            <a:r>
              <a:rPr lang="hr-HR" dirty="0" err="1"/>
              <a:t>Experiences</a:t>
            </a:r>
            <a:r>
              <a:rPr lang="hr-HR" dirty="0"/>
              <a:t>). Jastrebarsko: Naklada Slap</a:t>
            </a:r>
          </a:p>
          <a:p>
            <a:pPr marL="0" indent="0">
              <a:buNone/>
            </a:pPr>
            <a:r>
              <a:rPr lang="hr-HR" dirty="0"/>
              <a:t>Franić, T. (2012): Psihosocijalne odrednice samoubilačkih promišljanja u ranoj adolescenciji. Neobjavljena doktorska disertacija. Split: Sveučilište u Splitu, Medicinski fakultet.</a:t>
            </a:r>
          </a:p>
          <a:p>
            <a:pPr marL="0" indent="0">
              <a:buNone/>
            </a:pPr>
            <a:r>
              <a:rPr lang="hr-HR" dirty="0" err="1"/>
              <a:t>Hawton</a:t>
            </a:r>
            <a:r>
              <a:rPr lang="hr-HR" dirty="0"/>
              <a:t>, K., </a:t>
            </a:r>
            <a:r>
              <a:rPr lang="hr-HR" dirty="0" err="1"/>
              <a:t>Salkovski</a:t>
            </a:r>
            <a:r>
              <a:rPr lang="hr-HR" dirty="0"/>
              <a:t>, P. M., Kirk, J. i Clark, D. M. (2008):Kognitivno-bihevioralna terapija za psihijatrijske probleme. Jastrebarsko: Naklada Slap.</a:t>
            </a:r>
          </a:p>
          <a:p>
            <a:pPr marL="0" indent="0">
              <a:buNone/>
            </a:pPr>
            <a:r>
              <a:rPr lang="hr-HR" dirty="0"/>
              <a:t>Jugović, A. L. (2011): Socijalno-demografska i etiološka obilježja suicida u suvremenom društvu. Specijalna edukacija i rehabilitacija, 10 (3), 529–546</a:t>
            </a:r>
          </a:p>
          <a:p>
            <a:pPr marL="0" indent="0">
              <a:buNone/>
            </a:pPr>
            <a:r>
              <a:rPr lang="hr-HR" dirty="0"/>
              <a:t>Kozarić-Kovačić, D. i </a:t>
            </a:r>
            <a:r>
              <a:rPr lang="hr-HR" dirty="0" err="1"/>
              <a:t>Jendričko</a:t>
            </a:r>
            <a:r>
              <a:rPr lang="hr-HR" dirty="0"/>
              <a:t>, T. (2004): Suicidalnost i d-presija. Medicus, 12, 77–87.</a:t>
            </a:r>
          </a:p>
          <a:p>
            <a:pPr marL="0" indent="0">
              <a:buNone/>
            </a:pPr>
            <a:r>
              <a:rPr lang="hr-HR" dirty="0" err="1"/>
              <a:t>Lebedina-Manzoni</a:t>
            </a:r>
            <a:r>
              <a:rPr lang="hr-HR" dirty="0"/>
              <a:t>, M. i Maglica, T. (2004). Suicid adolescenata. Hrvatska revija za rehabilitacijska istraživanja, 40 (1), 139-148. Preuzeto s </a:t>
            </a:r>
            <a:r>
              <a:rPr lang="hr-HR" dirty="0">
                <a:hlinkClick r:id="rId2"/>
              </a:rPr>
              <a:t>https://hrcak.srce.hr/11279</a:t>
            </a:r>
            <a:endParaRPr lang="hr-HR" dirty="0"/>
          </a:p>
          <a:p>
            <a:pPr marL="0" indent="0">
              <a:buNone/>
            </a:pPr>
            <a:r>
              <a:rPr lang="hr-HR" dirty="0" err="1"/>
              <a:t>Omerbegović</a:t>
            </a:r>
            <a:r>
              <a:rPr lang="hr-HR" dirty="0"/>
              <a:t>, E. i Alispahić, S. (2021). SUICID: MITOVI I ZNANSTVENE SPOZNAJE". </a:t>
            </a:r>
            <a:r>
              <a:rPr lang="hr-HR" dirty="0" err="1"/>
              <a:t>Sophos</a:t>
            </a:r>
            <a:r>
              <a:rPr lang="hr-HR" dirty="0"/>
              <a:t>- časopis mladih istraživača 13:137-151</a:t>
            </a:r>
          </a:p>
          <a:p>
            <a:pPr marL="0" indent="0">
              <a:buNone/>
            </a:pPr>
            <a:r>
              <a:rPr lang="hr-HR" dirty="0"/>
              <a:t>Pavlović, E., Vučić </a:t>
            </a:r>
            <a:r>
              <a:rPr lang="hr-HR" dirty="0" err="1"/>
              <a:t>Paitl</a:t>
            </a:r>
            <a:r>
              <a:rPr lang="hr-HR" dirty="0"/>
              <a:t>, M. i Pešić, V. (2014): Dubinski komunikacijski osjećaji živih: smrt u suicidu. Media, </a:t>
            </a:r>
            <a:r>
              <a:rPr lang="hr-HR" dirty="0" err="1"/>
              <a:t>Culture</a:t>
            </a:r>
            <a:r>
              <a:rPr lang="hr-HR" dirty="0"/>
              <a:t> &amp;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Relations</a:t>
            </a:r>
            <a:r>
              <a:rPr lang="hr-HR" dirty="0"/>
              <a:t>, 5 (1), 47–51</a:t>
            </a:r>
          </a:p>
          <a:p>
            <a:pPr marL="0" indent="0">
              <a:buNone/>
            </a:pPr>
            <a:r>
              <a:rPr lang="hr-HR" dirty="0"/>
              <a:t>Pilić,  D. (1998):  Samoubojstvo:  oproštajna  pisma. </a:t>
            </a:r>
            <a:r>
              <a:rPr lang="hr-HR" dirty="0" err="1"/>
              <a:t>Zagreb:Marjan</a:t>
            </a:r>
            <a:r>
              <a:rPr lang="hr-HR" dirty="0"/>
              <a:t> Express</a:t>
            </a:r>
          </a:p>
          <a:p>
            <a:pPr marL="0" indent="0">
              <a:buNone/>
            </a:pPr>
            <a:r>
              <a:rPr lang="pl-PL" dirty="0"/>
              <a:t>Rathus, S. A. (2001): Temelji psihologije. Jastrebarsko: Naklada Slap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483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BB93C1-CF86-D1C6-8599-96AF000B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/>
              <a:t>Ako je osoba odlučila počiniti samoubojstvo nemoguće ju je u tome spriječiti.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583067-9BF4-6D21-6C28-61DEE82E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>
              <a:buClr>
                <a:srgbClr val="8A7248"/>
              </a:buClr>
            </a:pPr>
            <a:r>
              <a:rPr lang="hr-HR" dirty="0"/>
              <a:t>Samoubojstvo je u velikom broju slučajeva moguće spriječiti</a:t>
            </a:r>
            <a:endParaRPr lang="hr-HR"/>
          </a:p>
          <a:p>
            <a:pPr>
              <a:buClr>
                <a:srgbClr val="8A7248"/>
              </a:buClr>
            </a:pPr>
            <a:r>
              <a:rPr lang="hr-HR" dirty="0"/>
              <a:t>Većina osoba koje počine samoubojstvo daje mnoge znakove upozorenja prije nego što se ubije</a:t>
            </a:r>
            <a:endParaRPr lang="hr-HR"/>
          </a:p>
          <a:p>
            <a:pPr>
              <a:buClr>
                <a:srgbClr val="8A7248"/>
              </a:buClr>
            </a:pPr>
            <a:r>
              <a:rPr lang="hr-HR" dirty="0"/>
              <a:t>Znakovi na koje treba obratiti pažnju: prejaka reakcija na kritiku, izražena samokritičnost, agresivnost usmjerena prema sebi, kupovina oružja, sakupljanje lijekova, pisanje oporuke, poklanjanje osobnih predmeta, završavanje značajnih veza i prijateljstava </a:t>
            </a:r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0365D3-F597-0A4A-6977-C5AF2100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560" y="2369404"/>
            <a:ext cx="4065464" cy="27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1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196F171-4408-089D-FE0D-BFD13F57F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8CCF67-7E65-4BBB-A98F-EFEED078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400"/>
              <a:t>Osobe koje su počinile samoubojstvo željele su umrijeti.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D1D3B1-F847-B815-BB5D-7915542DF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400" dirty="0"/>
              <a:t>Samoubojstvo kao rješenje za njih nerješivog problema koji donosi neizdrživu bol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Većina osoba koje su počinile samoubojstvo htjela je ukloniti bol – što je drugačije od oduzimanja života. 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U rješavanju tih problema i smanjenju boli trebaju pomoć stručnjaka, obitelji i bliskih osoba; potrebno ih je ozbiljno shvatiti kako bi prebrodili krizu </a:t>
            </a:r>
          </a:p>
          <a:p>
            <a:pPr>
              <a:lnSpc>
                <a:spcPct val="90000"/>
              </a:lnSpc>
            </a:pPr>
            <a:r>
              <a:rPr lang="hr-HR" sz="1400" dirty="0"/>
              <a:t>Većina suicidalnih osoba je ambivalentna u pogledu vlastite smrti – kad se ublaži patnja, smanjuje se sklonost suicidu</a:t>
            </a:r>
          </a:p>
        </p:txBody>
      </p:sp>
    </p:spTree>
    <p:extLst>
      <p:ext uri="{BB962C8B-B14F-4D97-AF65-F5344CB8AC3E}">
        <p14:creationId xmlns:p14="http://schemas.microsoft.com/office/powerpoint/2010/main" val="379574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B4AFC9-3B76-9F9F-B16C-E80836B5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Ljudi koji govore o samoubojstvu neće ga nikad počiniti. </a:t>
            </a:r>
            <a:endParaRPr lang="hr-H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3D12A3-F2D5-59B1-80E5-9D5AE36DE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Prijetnje samoubojstvom treba uvijek shvatiti najozbiljnije!</a:t>
            </a:r>
          </a:p>
          <a:p>
            <a:r>
              <a:rPr lang="hr-HR" dirty="0">
                <a:solidFill>
                  <a:schemeClr val="tx1"/>
                </a:solidFill>
              </a:rPr>
              <a:t>U više od 80% slučajeva potencijalne samoubojice najavljuju svoju namjeru prije nego što će pokušati samoubojstvo</a:t>
            </a:r>
          </a:p>
          <a:p>
            <a:r>
              <a:rPr lang="hr-HR" dirty="0">
                <a:solidFill>
                  <a:schemeClr val="tx1"/>
                </a:solidFill>
              </a:rPr>
              <a:t>Žele dobiti podršku i pažnju - poziv za pomoć</a:t>
            </a:r>
          </a:p>
        </p:txBody>
      </p:sp>
    </p:spTree>
    <p:extLst>
      <p:ext uri="{BB962C8B-B14F-4D97-AF65-F5344CB8AC3E}">
        <p14:creationId xmlns:p14="http://schemas.microsoft.com/office/powerpoint/2010/main" val="361584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576C35-43AE-5E1E-0B05-8F2121B5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 dirty="0"/>
              <a:t>Samoubojstvo je obično plod impulzivnog ponašanja bez upozorenja.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115FFBB-C8EA-4BA2-A5DD-FE3779505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98132"/>
            <a:ext cx="4333632" cy="352107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BBEFD6A-413A-92F0-AD3D-1AFF5FA40D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82" r="4" b="4"/>
          <a:stretch/>
        </p:blipFill>
        <p:spPr>
          <a:xfrm>
            <a:off x="1046760" y="2129667"/>
            <a:ext cx="4065464" cy="325800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B48658-63CD-4627-D89C-3C477730E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352" y="1119326"/>
            <a:ext cx="6156910" cy="4619348"/>
          </a:xfrm>
        </p:spPr>
        <p:txBody>
          <a:bodyPr anchor="ctr">
            <a:normAutofit/>
          </a:bodyPr>
          <a:lstStyle/>
          <a:p>
            <a:pPr marL="36900" indent="0">
              <a:lnSpc>
                <a:spcPct val="90000"/>
              </a:lnSpc>
              <a:buClr>
                <a:srgbClr val="E23E23"/>
              </a:buClr>
              <a:buNone/>
            </a:pPr>
            <a:endParaRPr lang="hr-HR" sz="1000" dirty="0"/>
          </a:p>
          <a:p>
            <a:pPr>
              <a:lnSpc>
                <a:spcPct val="90000"/>
              </a:lnSpc>
              <a:buClr>
                <a:srgbClr val="E23E23"/>
              </a:buClr>
            </a:pPr>
            <a:r>
              <a:rPr lang="hr-HR" sz="1400" dirty="0"/>
              <a:t>Većina osoba koje su pokušale ili izvršile samoubojstvo duže vremena su razmišljale o tome.</a:t>
            </a:r>
          </a:p>
          <a:p>
            <a:pPr>
              <a:lnSpc>
                <a:spcPct val="90000"/>
              </a:lnSpc>
              <a:buClr>
                <a:srgbClr val="E23E23"/>
              </a:buClr>
            </a:pPr>
            <a:r>
              <a:rPr lang="hr-HR" sz="1400" dirty="0"/>
              <a:t>Suicidalna osoba obično daje mnoge znakove upozorenja </a:t>
            </a:r>
          </a:p>
          <a:p>
            <a:pPr>
              <a:lnSpc>
                <a:spcPct val="90000"/>
              </a:lnSpc>
              <a:buClr>
                <a:srgbClr val="E23E23"/>
              </a:buClr>
            </a:pPr>
            <a:r>
              <a:rPr lang="hr-HR" sz="1400" dirty="0"/>
              <a:t>Često sudjeluju u različitim aktivnostima visokog rizika. Takve aktivnosti uključuju: neprikladno ponašanje, pretjerivanje u pušenju i pijenju, zloupotreba droge, sudjelovanje u ekstremnim sportovima, promiskuitetna i rizična seksualna ponašanja</a:t>
            </a:r>
          </a:p>
          <a:p>
            <a:pPr>
              <a:lnSpc>
                <a:spcPct val="90000"/>
              </a:lnSpc>
              <a:buClr>
                <a:srgbClr val="E23E23"/>
              </a:buClr>
            </a:pPr>
            <a:r>
              <a:rPr lang="hr-HR" sz="1400" dirty="0"/>
              <a:t>Rezultati istraživanja pokazuju da je više od 60% osoba, prije nego što su izvršili suicid, iskazivalo tugu, apatiju i beznađe </a:t>
            </a:r>
          </a:p>
        </p:txBody>
      </p:sp>
    </p:spTree>
    <p:extLst>
      <p:ext uri="{BB962C8B-B14F-4D97-AF65-F5344CB8AC3E}">
        <p14:creationId xmlns:p14="http://schemas.microsoft.com/office/powerpoint/2010/main" val="61525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A5EF57-004C-E8DD-51ED-FF7045B3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 dirty="0"/>
              <a:t>Većina ljudi koji razmišljaju o samoubojstvu su mentalno bolesni.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04F793-2730-11B5-713A-3330D0D31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>
              <a:buClr>
                <a:srgbClr val="8E3C27"/>
              </a:buClr>
            </a:pPr>
            <a:r>
              <a:rPr lang="hr-HR" dirty="0"/>
              <a:t>Istraživanja pokazuju kako su suicidalne misli u velikoj mjeri prisutne kod ljudi koji imaju dijagnosticirane mentalne poremećaje, najčešće kod depresivnog ili bipolarnog poremećaja</a:t>
            </a:r>
          </a:p>
          <a:p>
            <a:pPr>
              <a:buClr>
                <a:srgbClr val="8E3C27"/>
              </a:buClr>
            </a:pPr>
            <a:r>
              <a:rPr lang="hr-HR" dirty="0"/>
              <a:t>Svaka osoba koja ima depresivni poremećaj ne razmišlja nužno o suicidu, niti svaka osoba koja počini ili pokuša suicid nužno mora biti depresivna.</a:t>
            </a:r>
          </a:p>
          <a:p>
            <a:pPr>
              <a:buClr>
                <a:srgbClr val="8E3C27"/>
              </a:buClr>
            </a:pPr>
            <a:endParaRPr lang="hr-HR" dirty="0"/>
          </a:p>
          <a:p>
            <a:pPr>
              <a:buClr>
                <a:srgbClr val="8E3C27"/>
              </a:buClr>
            </a:pPr>
            <a:endParaRPr lang="hr-H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3915AAB-4F4A-3700-743F-473A6BCF4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69" r="3" b="3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8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652D62-ECFB-408E-ABE6-155A644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FEA985-924B-4044-8778-32D1E716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8B8AB0E-CF4E-CC51-B475-F1A838D7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6"/>
            <a:ext cx="3740815" cy="4827693"/>
          </a:xfrm>
        </p:spPr>
        <p:txBody>
          <a:bodyPr>
            <a:normAutofit/>
          </a:bodyPr>
          <a:lstStyle/>
          <a:p>
            <a:pPr algn="r"/>
            <a:r>
              <a:rPr lang="hr-HR" dirty="0"/>
              <a:t>Neuspjeli pokušaj samoubojstva ne treba uzimati za ozbiljno.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C7F9CB-BCC3-4648-8DEF-07B0887D8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81187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3B573D-7359-6A92-8F59-B49C8678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765" y="963507"/>
            <a:ext cx="5959791" cy="4827694"/>
          </a:xfrm>
          <a:effectLst/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Neuspjeli pokušaj samoubojstva treba uzeti vrlo ozbiljno! </a:t>
            </a:r>
          </a:p>
          <a:p>
            <a:r>
              <a:rPr lang="hr-HR" dirty="0">
                <a:solidFill>
                  <a:schemeClr val="tx1"/>
                </a:solidFill>
              </a:rPr>
              <a:t>Četiri od pet osoba pokušalo je samoubojstvo bar jednom prije izvršenja.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A9A347-2E0B-4974-5BCD-DCDFE8ECA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676" y="3964305"/>
            <a:ext cx="2573655" cy="25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0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C2F4D4-A723-C694-E19C-CE208AC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3400" dirty="0"/>
              <a:t>Kada se osoba počne osjećati bolje nakon što je željela ili pokušala počiniti samoubojstvo, rizik od sljedećih pokušaja je prošao.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A69143-50B0-52AF-A349-324FB9A34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hr-HR" dirty="0"/>
              <a:t>Rizik i dalje postoji!</a:t>
            </a:r>
          </a:p>
          <a:p>
            <a:r>
              <a:rPr lang="hr-HR" dirty="0"/>
              <a:t>Većina samoubojstava dogodi se upravo onda kada osoba skupi dovoljno snage da može sprovesti u djelo.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363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FF63F9D2-A179-7D17-2056-4BDD0FF6D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35" y="4342185"/>
            <a:ext cx="4711316" cy="17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1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6DB21F9-140D-D31C-127A-527C85E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hr-HR" dirty="0"/>
              <a:t>Razgovor o samoubojstvu je opasan i potiče na njegovo izvršenje.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699DBC-3806-9EBD-8359-EB38E859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100" dirty="0"/>
              <a:t>Ne razgovarati o samoubojstvu znači odustati od pokušaja da se ono spriječi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Razgovor znači brigu za probleme pojedinca i razumijevanje ozbiljnosti situacije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Osobi ne "dajemo ideju„ - pokazujemo da smo otvoreni čuti sve, koliko god bilo teško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Depresivna osoba često osjeća olakšanje zato što može slobodno govoriti o suicidalnim namjerama 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Suicid je često odgovor na pomisao da je neka situacija nepodnošljiva te da se ništa ne može promijeniti - razgovor o suicidu sa depresivnom osobom dovodi do razmatranja alternativnih rješenja</a:t>
            </a:r>
          </a:p>
          <a:p>
            <a:pPr>
              <a:lnSpc>
                <a:spcPct val="90000"/>
              </a:lnSpc>
            </a:pPr>
            <a:r>
              <a:rPr lang="hr-HR" sz="1100" dirty="0"/>
              <a:t>Empirijski dokazi ukazuju na to da razgovori o suicidu imaju pozitivan ishod te pomažu u sprečavanju suicida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3630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113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riljevac">
  <a:themeElements>
    <a:clrScheme name="Škriljevac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Škriljevac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kriljeva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TM04033929[[fn=Škriljevac]]</Template>
  <TotalTime>157</TotalTime>
  <Words>1234</Words>
  <Application>Microsoft Office PowerPoint</Application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Calisto MT</vt:lpstr>
      <vt:lpstr>Wingdings 2</vt:lpstr>
      <vt:lpstr>Škriljevac</vt:lpstr>
      <vt:lpstr>Mitovi o suicidu</vt:lpstr>
      <vt:lpstr>Ako je osoba odlučila počiniti samoubojstvo nemoguće ju je u tome spriječiti.</vt:lpstr>
      <vt:lpstr>Osobe koje su počinile samoubojstvo željele su umrijeti.</vt:lpstr>
      <vt:lpstr>Ljudi koji govore o samoubojstvu neće ga nikad počiniti. </vt:lpstr>
      <vt:lpstr>Samoubojstvo je obično plod impulzivnog ponašanja bez upozorenja.</vt:lpstr>
      <vt:lpstr>Većina ljudi koji razmišljaju o samoubojstvu su mentalno bolesni.</vt:lpstr>
      <vt:lpstr>Neuspjeli pokušaj samoubojstva ne treba uzimati za ozbiljno.</vt:lpstr>
      <vt:lpstr>Kada se osoba počne osjećati bolje nakon što je željela ili pokušala počiniti samoubojstvo, rizik od sljedećih pokušaja je prošao.</vt:lpstr>
      <vt:lpstr>Razgovor o samoubojstvu je opasan i potiče na njegovo izvršenje.</vt:lpstr>
      <vt:lpstr>Suicidalne osobe su ljudi iz samo određenih društvenih slojeva</vt:lpstr>
      <vt:lpstr>Motive suicida lako je utvrditi</vt:lpstr>
      <vt:lpstr>Mala je vjerojatnost da će osoba sa terminalnom tjelesnom bolešću počiniti suicid</vt:lpstr>
      <vt:lpstr>Na suicid utiču godišnja doba, geografska širina, promjene vremena, vlažnost zraka, oborine, temperatura, dan u tjednu…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Mitovi o suicidu</dc:title>
  <dc:creator>Mirna Čugura</dc:creator>
  <cp:lastModifiedBy>Dubravka Pešorda</cp:lastModifiedBy>
  <cp:revision>2</cp:revision>
  <dcterms:created xsi:type="dcterms:W3CDTF">2023-11-23T08:07:55Z</dcterms:created>
  <dcterms:modified xsi:type="dcterms:W3CDTF">2023-12-05T08:28:37Z</dcterms:modified>
</cp:coreProperties>
</file>