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5DA3"/>
    <a:srgbClr val="65CB7D"/>
    <a:srgbClr val="583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02D9B8-52F2-4CBC-B138-8A79FD87E3A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36FD4D48-764C-4EDD-8095-E68EDC8E35D5}">
      <dgm:prSet phldrT="[Text]" custT="1"/>
      <dgm:spPr/>
      <dgm:t>
        <a:bodyPr/>
        <a:lstStyle/>
        <a:p>
          <a:r>
            <a:rPr lang="hr-HR" sz="2000" dirty="0" smtClean="0"/>
            <a:t>poticanje klijenta da bude aktivniji</a:t>
          </a:r>
          <a:endParaRPr lang="en-US" sz="2000" dirty="0"/>
        </a:p>
      </dgm:t>
    </dgm:pt>
    <dgm:pt modelId="{8FFD1260-0A82-4653-9F5F-4B289B1EAD4E}" type="parTrans" cxnId="{90610616-FD7C-4FA4-A449-8D99BCD834B5}">
      <dgm:prSet/>
      <dgm:spPr/>
      <dgm:t>
        <a:bodyPr/>
        <a:lstStyle/>
        <a:p>
          <a:endParaRPr lang="en-US"/>
        </a:p>
      </dgm:t>
    </dgm:pt>
    <dgm:pt modelId="{C7096B4C-078A-4B09-84D4-2269D67C51CD}" type="sibTrans" cxnId="{90610616-FD7C-4FA4-A449-8D99BCD834B5}">
      <dgm:prSet/>
      <dgm:spPr/>
      <dgm:t>
        <a:bodyPr/>
        <a:lstStyle/>
        <a:p>
          <a:endParaRPr lang="en-US"/>
        </a:p>
      </dgm:t>
    </dgm:pt>
    <dgm:pt modelId="{93EFE11F-AF9D-4657-9814-E681B953C144}">
      <dgm:prSet phldrT="[Text]" custT="1"/>
      <dgm:spPr/>
      <dgm:t>
        <a:bodyPr/>
        <a:lstStyle/>
        <a:p>
          <a:r>
            <a:rPr lang="hr-HR" sz="2000" dirty="0" smtClean="0"/>
            <a:t>priznavanje zasluga za uloženi trud</a:t>
          </a:r>
          <a:endParaRPr lang="en-US" sz="2000" dirty="0"/>
        </a:p>
      </dgm:t>
    </dgm:pt>
    <dgm:pt modelId="{644C1BA9-1FB0-4999-BC6A-E1FADFEC02F8}" type="parTrans" cxnId="{B1040CD7-12A3-4729-BD52-02FBE616584D}">
      <dgm:prSet/>
      <dgm:spPr/>
      <dgm:t>
        <a:bodyPr/>
        <a:lstStyle/>
        <a:p>
          <a:endParaRPr lang="en-US"/>
        </a:p>
      </dgm:t>
    </dgm:pt>
    <dgm:pt modelId="{8B01A628-7F96-42D9-A4AE-B24A68E21E17}" type="sibTrans" cxnId="{B1040CD7-12A3-4729-BD52-02FBE616584D}">
      <dgm:prSet/>
      <dgm:spPr/>
      <dgm:t>
        <a:bodyPr/>
        <a:lstStyle/>
        <a:p>
          <a:endParaRPr lang="en-US"/>
        </a:p>
      </dgm:t>
    </dgm:pt>
    <dgm:pt modelId="{4BB42D89-4D78-47F2-93C6-6D869F33737C}">
      <dgm:prSet phldrT="[Text]" custT="1"/>
      <dgm:spPr/>
      <dgm:t>
        <a:bodyPr/>
        <a:lstStyle/>
        <a:p>
          <a:r>
            <a:rPr lang="hr-HR" sz="2000" dirty="0" smtClean="0"/>
            <a:t>bolje raspoloženje i jačanje osjećaja smoučinkovitosti</a:t>
          </a:r>
          <a:endParaRPr lang="en-US" sz="2000" dirty="0"/>
        </a:p>
      </dgm:t>
    </dgm:pt>
    <dgm:pt modelId="{492EE621-C692-4BE4-8A53-5A365F953114}" type="parTrans" cxnId="{2C0CE5F2-26E9-4F45-856B-972692CEBEE3}">
      <dgm:prSet/>
      <dgm:spPr/>
      <dgm:t>
        <a:bodyPr/>
        <a:lstStyle/>
        <a:p>
          <a:endParaRPr lang="en-US"/>
        </a:p>
      </dgm:t>
    </dgm:pt>
    <dgm:pt modelId="{8331CAD9-7DAC-479E-BA52-9753B290E215}" type="sibTrans" cxnId="{2C0CE5F2-26E9-4F45-856B-972692CEBEE3}">
      <dgm:prSet/>
      <dgm:spPr/>
      <dgm:t>
        <a:bodyPr/>
        <a:lstStyle/>
        <a:p>
          <a:endParaRPr lang="en-US"/>
        </a:p>
      </dgm:t>
    </dgm:pt>
    <dgm:pt modelId="{6ABA79F7-61B7-495F-B71F-1243FA2A2D29}" type="pres">
      <dgm:prSet presAssocID="{6402D9B8-52F2-4CBC-B138-8A79FD87E3AE}" presName="arrowDiagram" presStyleCnt="0">
        <dgm:presLayoutVars>
          <dgm:chMax val="5"/>
          <dgm:dir/>
          <dgm:resizeHandles val="exact"/>
        </dgm:presLayoutVars>
      </dgm:prSet>
      <dgm:spPr/>
    </dgm:pt>
    <dgm:pt modelId="{D086C0D9-24F8-4448-8D0D-CA1A79841B50}" type="pres">
      <dgm:prSet presAssocID="{6402D9B8-52F2-4CBC-B138-8A79FD87E3AE}" presName="arrow" presStyleLbl="bgShp" presStyleIdx="0" presStyleCnt="1" custLinFactNeighborX="-1588" custLinFactNeighborY="-1144"/>
      <dgm:spPr/>
    </dgm:pt>
    <dgm:pt modelId="{1D9F98F1-A2BC-4616-9738-577C8210EC63}" type="pres">
      <dgm:prSet presAssocID="{6402D9B8-52F2-4CBC-B138-8A79FD87E3AE}" presName="arrowDiagram3" presStyleCnt="0"/>
      <dgm:spPr/>
    </dgm:pt>
    <dgm:pt modelId="{67435D58-8533-44A2-BC39-43567C854742}" type="pres">
      <dgm:prSet presAssocID="{36FD4D48-764C-4EDD-8095-E68EDC8E35D5}" presName="bullet3a" presStyleLbl="node1" presStyleIdx="0" presStyleCnt="3"/>
      <dgm:spPr/>
    </dgm:pt>
    <dgm:pt modelId="{0610FF3B-FE7E-4E7F-AB4F-CE6717C1FF42}" type="pres">
      <dgm:prSet presAssocID="{36FD4D48-764C-4EDD-8095-E68EDC8E35D5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D95864-B60D-464A-AEE1-2B8D9870900B}" type="pres">
      <dgm:prSet presAssocID="{93EFE11F-AF9D-4657-9814-E681B953C144}" presName="bullet3b" presStyleLbl="node1" presStyleIdx="1" presStyleCnt="3"/>
      <dgm:spPr/>
    </dgm:pt>
    <dgm:pt modelId="{F4FD4BB8-2821-4D7C-A3FB-17F8EDC539F2}" type="pres">
      <dgm:prSet presAssocID="{93EFE11F-AF9D-4657-9814-E681B953C144}" presName="textBox3b" presStyleLbl="revTx" presStyleIdx="1" presStyleCnt="3" custScaleY="789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17E5C9-D5B9-402E-8C4D-BF356BEF0878}" type="pres">
      <dgm:prSet presAssocID="{4BB42D89-4D78-47F2-93C6-6D869F33737C}" presName="bullet3c" presStyleLbl="node1" presStyleIdx="2" presStyleCnt="3"/>
      <dgm:spPr/>
    </dgm:pt>
    <dgm:pt modelId="{5CDDF93F-C6D8-4DC7-8D0D-35113FB26F88}" type="pres">
      <dgm:prSet presAssocID="{4BB42D89-4D78-47F2-93C6-6D869F33737C}" presName="textBox3c" presStyleLbl="revTx" presStyleIdx="2" presStyleCnt="3" custScaleX="135306" custScaleY="618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610616-FD7C-4FA4-A449-8D99BCD834B5}" srcId="{6402D9B8-52F2-4CBC-B138-8A79FD87E3AE}" destId="{36FD4D48-764C-4EDD-8095-E68EDC8E35D5}" srcOrd="0" destOrd="0" parTransId="{8FFD1260-0A82-4653-9F5F-4B289B1EAD4E}" sibTransId="{C7096B4C-078A-4B09-84D4-2269D67C51CD}"/>
    <dgm:cxn modelId="{C8E33B17-FFD7-4DB6-9D67-74F1D3C0815B}" type="presOf" srcId="{6402D9B8-52F2-4CBC-B138-8A79FD87E3AE}" destId="{6ABA79F7-61B7-495F-B71F-1243FA2A2D29}" srcOrd="0" destOrd="0" presId="urn:microsoft.com/office/officeart/2005/8/layout/arrow2"/>
    <dgm:cxn modelId="{C60BC84E-5ABF-43B2-A28E-D7BA789DA2BB}" type="presOf" srcId="{4BB42D89-4D78-47F2-93C6-6D869F33737C}" destId="{5CDDF93F-C6D8-4DC7-8D0D-35113FB26F88}" srcOrd="0" destOrd="0" presId="urn:microsoft.com/office/officeart/2005/8/layout/arrow2"/>
    <dgm:cxn modelId="{0776206D-E28A-4999-8606-E5A3F7D9B9BC}" type="presOf" srcId="{36FD4D48-764C-4EDD-8095-E68EDC8E35D5}" destId="{0610FF3B-FE7E-4E7F-AB4F-CE6717C1FF42}" srcOrd="0" destOrd="0" presId="urn:microsoft.com/office/officeart/2005/8/layout/arrow2"/>
    <dgm:cxn modelId="{969A1BCB-E2DE-4CE7-B0C9-82B8EB2496EC}" type="presOf" srcId="{93EFE11F-AF9D-4657-9814-E681B953C144}" destId="{F4FD4BB8-2821-4D7C-A3FB-17F8EDC539F2}" srcOrd="0" destOrd="0" presId="urn:microsoft.com/office/officeart/2005/8/layout/arrow2"/>
    <dgm:cxn modelId="{B1040CD7-12A3-4729-BD52-02FBE616584D}" srcId="{6402D9B8-52F2-4CBC-B138-8A79FD87E3AE}" destId="{93EFE11F-AF9D-4657-9814-E681B953C144}" srcOrd="1" destOrd="0" parTransId="{644C1BA9-1FB0-4999-BC6A-E1FADFEC02F8}" sibTransId="{8B01A628-7F96-42D9-A4AE-B24A68E21E17}"/>
    <dgm:cxn modelId="{2C0CE5F2-26E9-4F45-856B-972692CEBEE3}" srcId="{6402D9B8-52F2-4CBC-B138-8A79FD87E3AE}" destId="{4BB42D89-4D78-47F2-93C6-6D869F33737C}" srcOrd="2" destOrd="0" parTransId="{492EE621-C692-4BE4-8A53-5A365F953114}" sibTransId="{8331CAD9-7DAC-479E-BA52-9753B290E215}"/>
    <dgm:cxn modelId="{6C2238B5-292A-4600-BBCD-B1819243DBAD}" type="presParOf" srcId="{6ABA79F7-61B7-495F-B71F-1243FA2A2D29}" destId="{D086C0D9-24F8-4448-8D0D-CA1A79841B50}" srcOrd="0" destOrd="0" presId="urn:microsoft.com/office/officeart/2005/8/layout/arrow2"/>
    <dgm:cxn modelId="{A5D9F29F-CD2C-4008-AA50-20212999A353}" type="presParOf" srcId="{6ABA79F7-61B7-495F-B71F-1243FA2A2D29}" destId="{1D9F98F1-A2BC-4616-9738-577C8210EC63}" srcOrd="1" destOrd="0" presId="urn:microsoft.com/office/officeart/2005/8/layout/arrow2"/>
    <dgm:cxn modelId="{358B1A95-BEAF-4854-8884-A9E2C038B17D}" type="presParOf" srcId="{1D9F98F1-A2BC-4616-9738-577C8210EC63}" destId="{67435D58-8533-44A2-BC39-43567C854742}" srcOrd="0" destOrd="0" presId="urn:microsoft.com/office/officeart/2005/8/layout/arrow2"/>
    <dgm:cxn modelId="{DA53881C-D5FB-4DDC-BDBF-DD94799FDDA6}" type="presParOf" srcId="{1D9F98F1-A2BC-4616-9738-577C8210EC63}" destId="{0610FF3B-FE7E-4E7F-AB4F-CE6717C1FF42}" srcOrd="1" destOrd="0" presId="urn:microsoft.com/office/officeart/2005/8/layout/arrow2"/>
    <dgm:cxn modelId="{38EE77F6-83B4-4164-B7B9-53122C454BE8}" type="presParOf" srcId="{1D9F98F1-A2BC-4616-9738-577C8210EC63}" destId="{BBD95864-B60D-464A-AEE1-2B8D9870900B}" srcOrd="2" destOrd="0" presId="urn:microsoft.com/office/officeart/2005/8/layout/arrow2"/>
    <dgm:cxn modelId="{C833F9E9-82E7-45D3-9E6E-A1C8500B60A3}" type="presParOf" srcId="{1D9F98F1-A2BC-4616-9738-577C8210EC63}" destId="{F4FD4BB8-2821-4D7C-A3FB-17F8EDC539F2}" srcOrd="3" destOrd="0" presId="urn:microsoft.com/office/officeart/2005/8/layout/arrow2"/>
    <dgm:cxn modelId="{C2F735AD-CD8B-4E01-8C7D-49F9DD14C30D}" type="presParOf" srcId="{1D9F98F1-A2BC-4616-9738-577C8210EC63}" destId="{5A17E5C9-D5B9-402E-8C4D-BF356BEF0878}" srcOrd="4" destOrd="0" presId="urn:microsoft.com/office/officeart/2005/8/layout/arrow2"/>
    <dgm:cxn modelId="{E10CE050-ED7A-4DA8-885F-98AA1D5654F9}" type="presParOf" srcId="{1D9F98F1-A2BC-4616-9738-577C8210EC63}" destId="{5CDDF93F-C6D8-4DC7-8D0D-35113FB26F88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72A5F8-A314-4BF0-B0C0-7099E2FF546D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E4598029-299F-4EBE-B413-7A30AD9F5798}">
      <dgm:prSet phldrT="[Tekst]"/>
      <dgm:spPr/>
      <dgm:t>
        <a:bodyPr/>
        <a:lstStyle/>
        <a:p>
          <a:r>
            <a:rPr lang="hr-HR" b="1" dirty="0" smtClean="0"/>
            <a:t>NEGATIVNE MISLI</a:t>
          </a:r>
          <a:endParaRPr lang="hr-HR" b="1" dirty="0"/>
        </a:p>
      </dgm:t>
    </dgm:pt>
    <dgm:pt modelId="{B0FF1D4F-ECCF-40ED-A2C1-72901E27EC33}" type="parTrans" cxnId="{E379E9C2-857D-4534-9511-CC71373EA306}">
      <dgm:prSet/>
      <dgm:spPr/>
      <dgm:t>
        <a:bodyPr/>
        <a:lstStyle/>
        <a:p>
          <a:endParaRPr lang="hr-HR"/>
        </a:p>
      </dgm:t>
    </dgm:pt>
    <dgm:pt modelId="{D6F0425E-EF89-40F3-BD46-E8BE921CEB66}" type="sibTrans" cxnId="{E379E9C2-857D-4534-9511-CC71373EA306}">
      <dgm:prSet/>
      <dgm:spPr/>
      <dgm:t>
        <a:bodyPr/>
        <a:lstStyle/>
        <a:p>
          <a:endParaRPr lang="hr-HR"/>
        </a:p>
      </dgm:t>
    </dgm:pt>
    <dgm:pt modelId="{2A6E8D82-449B-4143-AD64-7F1993350D60}">
      <dgm:prSet phldrT="[Tekst]"/>
      <dgm:spPr/>
      <dgm:t>
        <a:bodyPr/>
        <a:lstStyle/>
        <a:p>
          <a:r>
            <a:rPr lang="hr-HR" b="1" dirty="0" smtClean="0"/>
            <a:t>DEPRESIVNO RASPOLOŽENJE</a:t>
          </a:r>
          <a:endParaRPr lang="hr-HR" b="1" dirty="0"/>
        </a:p>
      </dgm:t>
    </dgm:pt>
    <dgm:pt modelId="{C6AABAAB-F53F-4DE7-9363-9D3793B5F3D3}" type="parTrans" cxnId="{460EDAE2-104F-46FC-A3AB-BBF573DEE5A6}">
      <dgm:prSet/>
      <dgm:spPr/>
      <dgm:t>
        <a:bodyPr/>
        <a:lstStyle/>
        <a:p>
          <a:endParaRPr lang="hr-HR"/>
        </a:p>
      </dgm:t>
    </dgm:pt>
    <dgm:pt modelId="{8AB3717A-3E12-4D61-A49C-C5D6AD06B58C}" type="sibTrans" cxnId="{460EDAE2-104F-46FC-A3AB-BBF573DEE5A6}">
      <dgm:prSet/>
      <dgm:spPr/>
      <dgm:t>
        <a:bodyPr/>
        <a:lstStyle/>
        <a:p>
          <a:endParaRPr lang="hr-HR"/>
        </a:p>
      </dgm:t>
    </dgm:pt>
    <dgm:pt modelId="{0235FBA2-95E1-48FB-8C7F-25D7B367A4C5}">
      <dgm:prSet phldrT="[Tekst]" custT="1"/>
      <dgm:spPr/>
      <dgm:t>
        <a:bodyPr/>
        <a:lstStyle/>
        <a:p>
          <a:r>
            <a:rPr lang="hr-HR" sz="1600" b="1" dirty="0" smtClean="0"/>
            <a:t>NEAKTIVNOST /UOČAVANJE NEAKTIVNOSTI</a:t>
          </a:r>
          <a:endParaRPr lang="hr-HR" sz="1600" b="1" dirty="0"/>
        </a:p>
      </dgm:t>
    </dgm:pt>
    <dgm:pt modelId="{6D61C6CA-E953-4AB2-82D1-65B3D8C7C4E8}" type="parTrans" cxnId="{FE734BA3-6337-4CF1-A0B7-FB27433F6CCD}">
      <dgm:prSet/>
      <dgm:spPr/>
      <dgm:t>
        <a:bodyPr/>
        <a:lstStyle/>
        <a:p>
          <a:endParaRPr lang="hr-HR"/>
        </a:p>
      </dgm:t>
    </dgm:pt>
    <dgm:pt modelId="{0785C20C-6EA4-437E-BF9E-C5EC31C06C84}" type="sibTrans" cxnId="{FE734BA3-6337-4CF1-A0B7-FB27433F6CCD}">
      <dgm:prSet/>
      <dgm:spPr/>
      <dgm:t>
        <a:bodyPr/>
        <a:lstStyle/>
        <a:p>
          <a:endParaRPr lang="hr-HR"/>
        </a:p>
      </dgm:t>
    </dgm:pt>
    <dgm:pt modelId="{38FB1183-8788-4B00-B53B-D8F77C632004}" type="pres">
      <dgm:prSet presAssocID="{2772A5F8-A314-4BF0-B0C0-7099E2FF546D}" presName="compositeShape" presStyleCnt="0">
        <dgm:presLayoutVars>
          <dgm:chMax val="7"/>
          <dgm:dir/>
          <dgm:resizeHandles val="exact"/>
        </dgm:presLayoutVars>
      </dgm:prSet>
      <dgm:spPr/>
    </dgm:pt>
    <dgm:pt modelId="{F5D378BA-D50B-40CA-BFB2-5555BD3862AE}" type="pres">
      <dgm:prSet presAssocID="{2772A5F8-A314-4BF0-B0C0-7099E2FF546D}" presName="wedge1" presStyleLbl="node1" presStyleIdx="0" presStyleCnt="3"/>
      <dgm:spPr/>
      <dgm:t>
        <a:bodyPr/>
        <a:lstStyle/>
        <a:p>
          <a:endParaRPr lang="hr-HR"/>
        </a:p>
      </dgm:t>
    </dgm:pt>
    <dgm:pt modelId="{3E8670B5-5FA3-44A5-AC3C-ACFD3AA10A21}" type="pres">
      <dgm:prSet presAssocID="{2772A5F8-A314-4BF0-B0C0-7099E2FF546D}" presName="dummy1a" presStyleCnt="0"/>
      <dgm:spPr/>
    </dgm:pt>
    <dgm:pt modelId="{33EC93B9-1FB7-4F9B-A2F6-4B7C88E40519}" type="pres">
      <dgm:prSet presAssocID="{2772A5F8-A314-4BF0-B0C0-7099E2FF546D}" presName="dummy1b" presStyleCnt="0"/>
      <dgm:spPr/>
    </dgm:pt>
    <dgm:pt modelId="{F7692D2A-18D2-43D9-9554-D8EB697EB302}" type="pres">
      <dgm:prSet presAssocID="{2772A5F8-A314-4BF0-B0C0-7099E2FF546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2857D91-5F40-44A9-8C17-A98AB75F831F}" type="pres">
      <dgm:prSet presAssocID="{2772A5F8-A314-4BF0-B0C0-7099E2FF546D}" presName="wedge2" presStyleLbl="node1" presStyleIdx="1" presStyleCnt="3"/>
      <dgm:spPr/>
      <dgm:t>
        <a:bodyPr/>
        <a:lstStyle/>
        <a:p>
          <a:endParaRPr lang="hr-HR"/>
        </a:p>
      </dgm:t>
    </dgm:pt>
    <dgm:pt modelId="{8991CF4D-CD65-4253-AB20-4A3AD9221B65}" type="pres">
      <dgm:prSet presAssocID="{2772A5F8-A314-4BF0-B0C0-7099E2FF546D}" presName="dummy2a" presStyleCnt="0"/>
      <dgm:spPr/>
    </dgm:pt>
    <dgm:pt modelId="{35F36A48-CB6A-49D4-874F-63B9231AF11A}" type="pres">
      <dgm:prSet presAssocID="{2772A5F8-A314-4BF0-B0C0-7099E2FF546D}" presName="dummy2b" presStyleCnt="0"/>
      <dgm:spPr/>
    </dgm:pt>
    <dgm:pt modelId="{BBE5B16B-BF47-4675-91C5-5E4A2DD32343}" type="pres">
      <dgm:prSet presAssocID="{2772A5F8-A314-4BF0-B0C0-7099E2FF546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F0F0242-16C5-402B-A7C2-A48EE40545F2}" type="pres">
      <dgm:prSet presAssocID="{2772A5F8-A314-4BF0-B0C0-7099E2FF546D}" presName="wedge3" presStyleLbl="node1" presStyleIdx="2" presStyleCnt="3" custScaleX="103844" custScaleY="96152"/>
      <dgm:spPr/>
      <dgm:t>
        <a:bodyPr/>
        <a:lstStyle/>
        <a:p>
          <a:endParaRPr lang="hr-HR"/>
        </a:p>
      </dgm:t>
    </dgm:pt>
    <dgm:pt modelId="{EDC32C2C-75C3-4BE1-A7FB-F62403FD3193}" type="pres">
      <dgm:prSet presAssocID="{2772A5F8-A314-4BF0-B0C0-7099E2FF546D}" presName="dummy3a" presStyleCnt="0"/>
      <dgm:spPr/>
    </dgm:pt>
    <dgm:pt modelId="{85C7A169-4DD3-4C79-9522-E50EAEE96692}" type="pres">
      <dgm:prSet presAssocID="{2772A5F8-A314-4BF0-B0C0-7099E2FF546D}" presName="dummy3b" presStyleCnt="0"/>
      <dgm:spPr/>
    </dgm:pt>
    <dgm:pt modelId="{E4BF7EE3-FCED-4A1F-9F85-826A7C5A069C}" type="pres">
      <dgm:prSet presAssocID="{2772A5F8-A314-4BF0-B0C0-7099E2FF546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FD64BF0-8AE2-44A5-8A48-FFF90AB58997}" type="pres">
      <dgm:prSet presAssocID="{D6F0425E-EF89-40F3-BD46-E8BE921CEB66}" presName="arrowWedge1" presStyleLbl="fgSibTrans2D1" presStyleIdx="0" presStyleCnt="3"/>
      <dgm:spPr/>
    </dgm:pt>
    <dgm:pt modelId="{8326517C-204B-41D4-993B-DF7ED88FAEA9}" type="pres">
      <dgm:prSet presAssocID="{8AB3717A-3E12-4D61-A49C-C5D6AD06B58C}" presName="arrowWedge2" presStyleLbl="fgSibTrans2D1" presStyleIdx="1" presStyleCnt="3"/>
      <dgm:spPr/>
    </dgm:pt>
    <dgm:pt modelId="{91A195BB-6BFB-4A30-BF00-CC021AC17B59}" type="pres">
      <dgm:prSet presAssocID="{0785C20C-6EA4-437E-BF9E-C5EC31C06C84}" presName="arrowWedge3" presStyleLbl="fgSibTrans2D1" presStyleIdx="2" presStyleCnt="3" custLinFactNeighborX="614" custLinFactNeighborY="1228"/>
      <dgm:spPr/>
    </dgm:pt>
  </dgm:ptLst>
  <dgm:cxnLst>
    <dgm:cxn modelId="{CA3CA1C8-6D57-4412-B117-77AC94E7C706}" type="presOf" srcId="{2A6E8D82-449B-4143-AD64-7F1993350D60}" destId="{C2857D91-5F40-44A9-8C17-A98AB75F831F}" srcOrd="0" destOrd="0" presId="urn:microsoft.com/office/officeart/2005/8/layout/cycle8"/>
    <dgm:cxn modelId="{97B79F20-A07C-464F-9109-5A5B923A911D}" type="presOf" srcId="{E4598029-299F-4EBE-B413-7A30AD9F5798}" destId="{F5D378BA-D50B-40CA-BFB2-5555BD3862AE}" srcOrd="0" destOrd="0" presId="urn:microsoft.com/office/officeart/2005/8/layout/cycle8"/>
    <dgm:cxn modelId="{E31B0537-B680-4A18-AB10-D4056544A245}" type="presOf" srcId="{0235FBA2-95E1-48FB-8C7F-25D7B367A4C5}" destId="{E4BF7EE3-FCED-4A1F-9F85-826A7C5A069C}" srcOrd="1" destOrd="0" presId="urn:microsoft.com/office/officeart/2005/8/layout/cycle8"/>
    <dgm:cxn modelId="{460EDAE2-104F-46FC-A3AB-BBF573DEE5A6}" srcId="{2772A5F8-A314-4BF0-B0C0-7099E2FF546D}" destId="{2A6E8D82-449B-4143-AD64-7F1993350D60}" srcOrd="1" destOrd="0" parTransId="{C6AABAAB-F53F-4DE7-9363-9D3793B5F3D3}" sibTransId="{8AB3717A-3E12-4D61-A49C-C5D6AD06B58C}"/>
    <dgm:cxn modelId="{A5A595D3-9C87-4327-BBC3-23488C5035D6}" type="presOf" srcId="{E4598029-299F-4EBE-B413-7A30AD9F5798}" destId="{F7692D2A-18D2-43D9-9554-D8EB697EB302}" srcOrd="1" destOrd="0" presId="urn:microsoft.com/office/officeart/2005/8/layout/cycle8"/>
    <dgm:cxn modelId="{E379E9C2-857D-4534-9511-CC71373EA306}" srcId="{2772A5F8-A314-4BF0-B0C0-7099E2FF546D}" destId="{E4598029-299F-4EBE-B413-7A30AD9F5798}" srcOrd="0" destOrd="0" parTransId="{B0FF1D4F-ECCF-40ED-A2C1-72901E27EC33}" sibTransId="{D6F0425E-EF89-40F3-BD46-E8BE921CEB66}"/>
    <dgm:cxn modelId="{FE734BA3-6337-4CF1-A0B7-FB27433F6CCD}" srcId="{2772A5F8-A314-4BF0-B0C0-7099E2FF546D}" destId="{0235FBA2-95E1-48FB-8C7F-25D7B367A4C5}" srcOrd="2" destOrd="0" parTransId="{6D61C6CA-E953-4AB2-82D1-65B3D8C7C4E8}" sibTransId="{0785C20C-6EA4-437E-BF9E-C5EC31C06C84}"/>
    <dgm:cxn modelId="{734EFD4B-1BC6-43E2-9F46-353C47AC3745}" type="presOf" srcId="{2772A5F8-A314-4BF0-B0C0-7099E2FF546D}" destId="{38FB1183-8788-4B00-B53B-D8F77C632004}" srcOrd="0" destOrd="0" presId="urn:microsoft.com/office/officeart/2005/8/layout/cycle8"/>
    <dgm:cxn modelId="{FC0EC0E6-6316-48EE-99A5-76F1C3B451A0}" type="presOf" srcId="{2A6E8D82-449B-4143-AD64-7F1993350D60}" destId="{BBE5B16B-BF47-4675-91C5-5E4A2DD32343}" srcOrd="1" destOrd="0" presId="urn:microsoft.com/office/officeart/2005/8/layout/cycle8"/>
    <dgm:cxn modelId="{1D209F1E-7EC3-431E-9932-9F9CE3D83631}" type="presOf" srcId="{0235FBA2-95E1-48FB-8C7F-25D7B367A4C5}" destId="{5F0F0242-16C5-402B-A7C2-A48EE40545F2}" srcOrd="0" destOrd="0" presId="urn:microsoft.com/office/officeart/2005/8/layout/cycle8"/>
    <dgm:cxn modelId="{460A6DB7-9F01-4104-903C-F66AD5CD9DBF}" type="presParOf" srcId="{38FB1183-8788-4B00-B53B-D8F77C632004}" destId="{F5D378BA-D50B-40CA-BFB2-5555BD3862AE}" srcOrd="0" destOrd="0" presId="urn:microsoft.com/office/officeart/2005/8/layout/cycle8"/>
    <dgm:cxn modelId="{704C1759-65E7-42D7-BA36-0105233BEFAC}" type="presParOf" srcId="{38FB1183-8788-4B00-B53B-D8F77C632004}" destId="{3E8670B5-5FA3-44A5-AC3C-ACFD3AA10A21}" srcOrd="1" destOrd="0" presId="urn:microsoft.com/office/officeart/2005/8/layout/cycle8"/>
    <dgm:cxn modelId="{97356349-E7CF-4C30-BA2C-328D27602D43}" type="presParOf" srcId="{38FB1183-8788-4B00-B53B-D8F77C632004}" destId="{33EC93B9-1FB7-4F9B-A2F6-4B7C88E40519}" srcOrd="2" destOrd="0" presId="urn:microsoft.com/office/officeart/2005/8/layout/cycle8"/>
    <dgm:cxn modelId="{66209F78-C1CF-4E5B-BEF7-6732CBA9129C}" type="presParOf" srcId="{38FB1183-8788-4B00-B53B-D8F77C632004}" destId="{F7692D2A-18D2-43D9-9554-D8EB697EB302}" srcOrd="3" destOrd="0" presId="urn:microsoft.com/office/officeart/2005/8/layout/cycle8"/>
    <dgm:cxn modelId="{30CD610A-1602-4B50-BB26-6BB9387AB084}" type="presParOf" srcId="{38FB1183-8788-4B00-B53B-D8F77C632004}" destId="{C2857D91-5F40-44A9-8C17-A98AB75F831F}" srcOrd="4" destOrd="0" presId="urn:microsoft.com/office/officeart/2005/8/layout/cycle8"/>
    <dgm:cxn modelId="{EE468279-C67D-4AE8-AB59-31A18B4AA190}" type="presParOf" srcId="{38FB1183-8788-4B00-B53B-D8F77C632004}" destId="{8991CF4D-CD65-4253-AB20-4A3AD9221B65}" srcOrd="5" destOrd="0" presId="urn:microsoft.com/office/officeart/2005/8/layout/cycle8"/>
    <dgm:cxn modelId="{0D0B75A0-117C-4FA9-BC82-9761EA8B195F}" type="presParOf" srcId="{38FB1183-8788-4B00-B53B-D8F77C632004}" destId="{35F36A48-CB6A-49D4-874F-63B9231AF11A}" srcOrd="6" destOrd="0" presId="urn:microsoft.com/office/officeart/2005/8/layout/cycle8"/>
    <dgm:cxn modelId="{F45268EC-628B-4B0B-B784-00A4F9FFBAF8}" type="presParOf" srcId="{38FB1183-8788-4B00-B53B-D8F77C632004}" destId="{BBE5B16B-BF47-4675-91C5-5E4A2DD32343}" srcOrd="7" destOrd="0" presId="urn:microsoft.com/office/officeart/2005/8/layout/cycle8"/>
    <dgm:cxn modelId="{19DC1C10-6B61-440E-B3EA-30EFC87F2F06}" type="presParOf" srcId="{38FB1183-8788-4B00-B53B-D8F77C632004}" destId="{5F0F0242-16C5-402B-A7C2-A48EE40545F2}" srcOrd="8" destOrd="0" presId="urn:microsoft.com/office/officeart/2005/8/layout/cycle8"/>
    <dgm:cxn modelId="{8D13ACD6-4335-4661-BD40-05D7A3258931}" type="presParOf" srcId="{38FB1183-8788-4B00-B53B-D8F77C632004}" destId="{EDC32C2C-75C3-4BE1-A7FB-F62403FD3193}" srcOrd="9" destOrd="0" presId="urn:microsoft.com/office/officeart/2005/8/layout/cycle8"/>
    <dgm:cxn modelId="{4295F8B3-341E-4835-B978-C355180E2CE4}" type="presParOf" srcId="{38FB1183-8788-4B00-B53B-D8F77C632004}" destId="{85C7A169-4DD3-4C79-9522-E50EAEE96692}" srcOrd="10" destOrd="0" presId="urn:microsoft.com/office/officeart/2005/8/layout/cycle8"/>
    <dgm:cxn modelId="{3BB080AF-15E2-4774-9789-F13BC2CA8BB1}" type="presParOf" srcId="{38FB1183-8788-4B00-B53B-D8F77C632004}" destId="{E4BF7EE3-FCED-4A1F-9F85-826A7C5A069C}" srcOrd="11" destOrd="0" presId="urn:microsoft.com/office/officeart/2005/8/layout/cycle8"/>
    <dgm:cxn modelId="{8BFB47DE-B628-4AFA-B0C4-08B2A80D7B3E}" type="presParOf" srcId="{38FB1183-8788-4B00-B53B-D8F77C632004}" destId="{0FD64BF0-8AE2-44A5-8A48-FFF90AB58997}" srcOrd="12" destOrd="0" presId="urn:microsoft.com/office/officeart/2005/8/layout/cycle8"/>
    <dgm:cxn modelId="{1FA40602-F97A-419D-9E11-94D858D23597}" type="presParOf" srcId="{38FB1183-8788-4B00-B53B-D8F77C632004}" destId="{8326517C-204B-41D4-993B-DF7ED88FAEA9}" srcOrd="13" destOrd="0" presId="urn:microsoft.com/office/officeart/2005/8/layout/cycle8"/>
    <dgm:cxn modelId="{1A7E520B-F2A7-4607-A90B-0566B966AB73}" type="presParOf" srcId="{38FB1183-8788-4B00-B53B-D8F77C632004}" destId="{91A195BB-6BFB-4A30-BF00-CC021AC17B5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4D3CCC-657F-40D0-B885-3549ABB3F0E1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D851D0F5-414A-46D5-8DAF-CD895AD1330F}">
      <dgm:prSet phldrT="[Tekst]"/>
      <dgm:spPr/>
      <dgm:t>
        <a:bodyPr/>
        <a:lstStyle/>
        <a:p>
          <a:r>
            <a:rPr lang="hr-HR" b="1" dirty="0" smtClean="0"/>
            <a:t>POZITIVNE MISLI</a:t>
          </a:r>
          <a:endParaRPr lang="hr-HR" b="1" dirty="0"/>
        </a:p>
      </dgm:t>
    </dgm:pt>
    <dgm:pt modelId="{E345DE17-EF6A-44D6-BB26-F0FBF31CB3F0}" type="parTrans" cxnId="{4E6D3C65-1187-48C8-B1DA-0A520998CA5D}">
      <dgm:prSet/>
      <dgm:spPr/>
      <dgm:t>
        <a:bodyPr/>
        <a:lstStyle/>
        <a:p>
          <a:endParaRPr lang="hr-HR"/>
        </a:p>
      </dgm:t>
    </dgm:pt>
    <dgm:pt modelId="{6E23FECB-7373-4E75-B892-B64B8D5FEFB2}" type="sibTrans" cxnId="{4E6D3C65-1187-48C8-B1DA-0A520998CA5D}">
      <dgm:prSet/>
      <dgm:spPr/>
      <dgm:t>
        <a:bodyPr/>
        <a:lstStyle/>
        <a:p>
          <a:endParaRPr lang="hr-HR"/>
        </a:p>
      </dgm:t>
    </dgm:pt>
    <dgm:pt modelId="{06C4C8A2-4631-48C8-BFFE-EBCAFB7D3B5A}">
      <dgm:prSet phldrT="[Tekst]"/>
      <dgm:spPr/>
      <dgm:t>
        <a:bodyPr/>
        <a:lstStyle/>
        <a:p>
          <a:r>
            <a:rPr lang="hr-HR" b="1" dirty="0" smtClean="0"/>
            <a:t>POVEĆANJE NADANJA</a:t>
          </a:r>
          <a:endParaRPr lang="hr-HR" b="1" dirty="0"/>
        </a:p>
      </dgm:t>
    </dgm:pt>
    <dgm:pt modelId="{3B8E997B-9C81-45D7-B1AC-567F003364C3}" type="parTrans" cxnId="{2691F14D-58E7-40E8-A4F6-BDFAA763F884}">
      <dgm:prSet/>
      <dgm:spPr/>
      <dgm:t>
        <a:bodyPr/>
        <a:lstStyle/>
        <a:p>
          <a:endParaRPr lang="hr-HR"/>
        </a:p>
      </dgm:t>
    </dgm:pt>
    <dgm:pt modelId="{C7EE22A8-7C05-42D5-82FE-4C32CAD24C2D}" type="sibTrans" cxnId="{2691F14D-58E7-40E8-A4F6-BDFAA763F884}">
      <dgm:prSet/>
      <dgm:spPr/>
      <dgm:t>
        <a:bodyPr/>
        <a:lstStyle/>
        <a:p>
          <a:endParaRPr lang="hr-HR"/>
        </a:p>
      </dgm:t>
    </dgm:pt>
    <dgm:pt modelId="{27944C09-63C8-4FB7-B0AB-67CBE10C1E48}">
      <dgm:prSet phldrT="[Tekst]"/>
      <dgm:spPr/>
      <dgm:t>
        <a:bodyPr/>
        <a:lstStyle/>
        <a:p>
          <a:r>
            <a:rPr lang="hr-HR" b="1" dirty="0" smtClean="0"/>
            <a:t>POVEĆANJE AKTIVNOSTI</a:t>
          </a:r>
          <a:endParaRPr lang="hr-HR" b="1" dirty="0"/>
        </a:p>
      </dgm:t>
    </dgm:pt>
    <dgm:pt modelId="{5511BB5D-BC4B-4B16-BDD7-2DB7538276F3}" type="parTrans" cxnId="{04453683-CEEF-4577-81B6-95176B26D6D2}">
      <dgm:prSet/>
      <dgm:spPr/>
      <dgm:t>
        <a:bodyPr/>
        <a:lstStyle/>
        <a:p>
          <a:endParaRPr lang="hr-HR"/>
        </a:p>
      </dgm:t>
    </dgm:pt>
    <dgm:pt modelId="{451FA6F2-5F64-4897-AE0B-5FF3295FF5C7}" type="sibTrans" cxnId="{04453683-CEEF-4577-81B6-95176B26D6D2}">
      <dgm:prSet/>
      <dgm:spPr/>
      <dgm:t>
        <a:bodyPr/>
        <a:lstStyle/>
        <a:p>
          <a:endParaRPr lang="hr-HR"/>
        </a:p>
      </dgm:t>
    </dgm:pt>
    <dgm:pt modelId="{061043A4-8035-45AA-BD7F-A35A604DB022}" type="pres">
      <dgm:prSet presAssocID="{E94D3CCC-657F-40D0-B885-3549ABB3F0E1}" presName="compositeShape" presStyleCnt="0">
        <dgm:presLayoutVars>
          <dgm:chMax val="7"/>
          <dgm:dir/>
          <dgm:resizeHandles val="exact"/>
        </dgm:presLayoutVars>
      </dgm:prSet>
      <dgm:spPr/>
    </dgm:pt>
    <dgm:pt modelId="{49FCC739-FBB3-465D-B87A-BABC3758D1FC}" type="pres">
      <dgm:prSet presAssocID="{E94D3CCC-657F-40D0-B885-3549ABB3F0E1}" presName="wedge1" presStyleLbl="node1" presStyleIdx="0" presStyleCnt="3" custLinFactNeighborX="-761"/>
      <dgm:spPr/>
      <dgm:t>
        <a:bodyPr/>
        <a:lstStyle/>
        <a:p>
          <a:endParaRPr lang="hr-HR"/>
        </a:p>
      </dgm:t>
    </dgm:pt>
    <dgm:pt modelId="{6236F2D6-F128-4E13-893A-ED966A14F33B}" type="pres">
      <dgm:prSet presAssocID="{E94D3CCC-657F-40D0-B885-3549ABB3F0E1}" presName="dummy1a" presStyleCnt="0"/>
      <dgm:spPr/>
    </dgm:pt>
    <dgm:pt modelId="{F62BCF36-84AD-453B-AB90-21262A890B23}" type="pres">
      <dgm:prSet presAssocID="{E94D3CCC-657F-40D0-B885-3549ABB3F0E1}" presName="dummy1b" presStyleCnt="0"/>
      <dgm:spPr/>
    </dgm:pt>
    <dgm:pt modelId="{49F6CC63-7A82-41C9-A080-031C93159852}" type="pres">
      <dgm:prSet presAssocID="{E94D3CCC-657F-40D0-B885-3549ABB3F0E1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B88B917-BB11-4338-A2BE-0D5035734795}" type="pres">
      <dgm:prSet presAssocID="{E94D3CCC-657F-40D0-B885-3549ABB3F0E1}" presName="wedge2" presStyleLbl="node1" presStyleIdx="1" presStyleCnt="3"/>
      <dgm:spPr/>
      <dgm:t>
        <a:bodyPr/>
        <a:lstStyle/>
        <a:p>
          <a:endParaRPr lang="hr-HR"/>
        </a:p>
      </dgm:t>
    </dgm:pt>
    <dgm:pt modelId="{C144CF48-67FF-4998-A5FC-8D82E3829D4C}" type="pres">
      <dgm:prSet presAssocID="{E94D3CCC-657F-40D0-B885-3549ABB3F0E1}" presName="dummy2a" presStyleCnt="0"/>
      <dgm:spPr/>
    </dgm:pt>
    <dgm:pt modelId="{52BF7684-EEA0-4CDC-8550-51E51C19B8DA}" type="pres">
      <dgm:prSet presAssocID="{E94D3CCC-657F-40D0-B885-3549ABB3F0E1}" presName="dummy2b" presStyleCnt="0"/>
      <dgm:spPr/>
    </dgm:pt>
    <dgm:pt modelId="{A7C49453-E644-4895-84C3-26A2333E9D2B}" type="pres">
      <dgm:prSet presAssocID="{E94D3CCC-657F-40D0-B885-3549ABB3F0E1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C52C76E-7040-492D-8295-C4ED384E3710}" type="pres">
      <dgm:prSet presAssocID="{E94D3CCC-657F-40D0-B885-3549ABB3F0E1}" presName="wedge3" presStyleLbl="node1" presStyleIdx="2" presStyleCnt="3"/>
      <dgm:spPr/>
      <dgm:t>
        <a:bodyPr/>
        <a:lstStyle/>
        <a:p>
          <a:endParaRPr lang="hr-HR"/>
        </a:p>
      </dgm:t>
    </dgm:pt>
    <dgm:pt modelId="{ACB25CE3-2B20-442A-B593-7A74DA2A67CF}" type="pres">
      <dgm:prSet presAssocID="{E94D3CCC-657F-40D0-B885-3549ABB3F0E1}" presName="dummy3a" presStyleCnt="0"/>
      <dgm:spPr/>
    </dgm:pt>
    <dgm:pt modelId="{16689050-1C0A-4DDD-BF25-E45F9DC03DF2}" type="pres">
      <dgm:prSet presAssocID="{E94D3CCC-657F-40D0-B885-3549ABB3F0E1}" presName="dummy3b" presStyleCnt="0"/>
      <dgm:spPr/>
    </dgm:pt>
    <dgm:pt modelId="{EF6EF087-9E42-40F1-8958-5601E1A4EE36}" type="pres">
      <dgm:prSet presAssocID="{E94D3CCC-657F-40D0-B885-3549ABB3F0E1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78F4456-CF0E-4925-B9D6-C9F93CEAB6D3}" type="pres">
      <dgm:prSet presAssocID="{6E23FECB-7373-4E75-B892-B64B8D5FEFB2}" presName="arrowWedge1" presStyleLbl="fgSibTrans2D1" presStyleIdx="0" presStyleCnt="3"/>
      <dgm:spPr/>
    </dgm:pt>
    <dgm:pt modelId="{982F604E-EDF6-4ED9-9D83-F5BFB193A62B}" type="pres">
      <dgm:prSet presAssocID="{C7EE22A8-7C05-42D5-82FE-4C32CAD24C2D}" presName="arrowWedge2" presStyleLbl="fgSibTrans2D1" presStyleIdx="1" presStyleCnt="3"/>
      <dgm:spPr/>
    </dgm:pt>
    <dgm:pt modelId="{1F590393-8226-48B4-8AE3-9475097DFECF}" type="pres">
      <dgm:prSet presAssocID="{451FA6F2-5F64-4897-AE0B-5FF3295FF5C7}" presName="arrowWedge3" presStyleLbl="fgSibTrans2D1" presStyleIdx="2" presStyleCnt="3"/>
      <dgm:spPr/>
    </dgm:pt>
  </dgm:ptLst>
  <dgm:cxnLst>
    <dgm:cxn modelId="{2691F14D-58E7-40E8-A4F6-BDFAA763F884}" srcId="{E94D3CCC-657F-40D0-B885-3549ABB3F0E1}" destId="{06C4C8A2-4631-48C8-BFFE-EBCAFB7D3B5A}" srcOrd="1" destOrd="0" parTransId="{3B8E997B-9C81-45D7-B1AC-567F003364C3}" sibTransId="{C7EE22A8-7C05-42D5-82FE-4C32CAD24C2D}"/>
    <dgm:cxn modelId="{DDE2F46B-67DA-4976-99B6-E5FEC8132949}" type="presOf" srcId="{06C4C8A2-4631-48C8-BFFE-EBCAFB7D3B5A}" destId="{3B88B917-BB11-4338-A2BE-0D5035734795}" srcOrd="0" destOrd="0" presId="urn:microsoft.com/office/officeart/2005/8/layout/cycle8"/>
    <dgm:cxn modelId="{74C132DD-B7E8-47D8-AFF3-6E4B4130F254}" type="presOf" srcId="{E94D3CCC-657F-40D0-B885-3549ABB3F0E1}" destId="{061043A4-8035-45AA-BD7F-A35A604DB022}" srcOrd="0" destOrd="0" presId="urn:microsoft.com/office/officeart/2005/8/layout/cycle8"/>
    <dgm:cxn modelId="{4E6D3C65-1187-48C8-B1DA-0A520998CA5D}" srcId="{E94D3CCC-657F-40D0-B885-3549ABB3F0E1}" destId="{D851D0F5-414A-46D5-8DAF-CD895AD1330F}" srcOrd="0" destOrd="0" parTransId="{E345DE17-EF6A-44D6-BB26-F0FBF31CB3F0}" sibTransId="{6E23FECB-7373-4E75-B892-B64B8D5FEFB2}"/>
    <dgm:cxn modelId="{04453683-CEEF-4577-81B6-95176B26D6D2}" srcId="{E94D3CCC-657F-40D0-B885-3549ABB3F0E1}" destId="{27944C09-63C8-4FB7-B0AB-67CBE10C1E48}" srcOrd="2" destOrd="0" parTransId="{5511BB5D-BC4B-4B16-BDD7-2DB7538276F3}" sibTransId="{451FA6F2-5F64-4897-AE0B-5FF3295FF5C7}"/>
    <dgm:cxn modelId="{1E80BDA1-A246-4456-8D03-2D225F1C58B2}" type="presOf" srcId="{D851D0F5-414A-46D5-8DAF-CD895AD1330F}" destId="{49FCC739-FBB3-465D-B87A-BABC3758D1FC}" srcOrd="0" destOrd="0" presId="urn:microsoft.com/office/officeart/2005/8/layout/cycle8"/>
    <dgm:cxn modelId="{2924014E-175A-4F33-AE46-3CF34F5BD276}" type="presOf" srcId="{D851D0F5-414A-46D5-8DAF-CD895AD1330F}" destId="{49F6CC63-7A82-41C9-A080-031C93159852}" srcOrd="1" destOrd="0" presId="urn:microsoft.com/office/officeart/2005/8/layout/cycle8"/>
    <dgm:cxn modelId="{5E6A935A-FC90-4D24-A2B5-022733C84406}" type="presOf" srcId="{27944C09-63C8-4FB7-B0AB-67CBE10C1E48}" destId="{FC52C76E-7040-492D-8295-C4ED384E3710}" srcOrd="0" destOrd="0" presId="urn:microsoft.com/office/officeart/2005/8/layout/cycle8"/>
    <dgm:cxn modelId="{DB9D9019-BC1E-4117-BE30-96104A097C99}" type="presOf" srcId="{06C4C8A2-4631-48C8-BFFE-EBCAFB7D3B5A}" destId="{A7C49453-E644-4895-84C3-26A2333E9D2B}" srcOrd="1" destOrd="0" presId="urn:microsoft.com/office/officeart/2005/8/layout/cycle8"/>
    <dgm:cxn modelId="{D53DE73E-C6D8-4FB2-BFCF-1DC941C252AD}" type="presOf" srcId="{27944C09-63C8-4FB7-B0AB-67CBE10C1E48}" destId="{EF6EF087-9E42-40F1-8958-5601E1A4EE36}" srcOrd="1" destOrd="0" presId="urn:microsoft.com/office/officeart/2005/8/layout/cycle8"/>
    <dgm:cxn modelId="{D881EFFA-040B-4CF6-B309-D99EFA3531A1}" type="presParOf" srcId="{061043A4-8035-45AA-BD7F-A35A604DB022}" destId="{49FCC739-FBB3-465D-B87A-BABC3758D1FC}" srcOrd="0" destOrd="0" presId="urn:microsoft.com/office/officeart/2005/8/layout/cycle8"/>
    <dgm:cxn modelId="{D6307993-C034-4C7D-8D58-018E49876078}" type="presParOf" srcId="{061043A4-8035-45AA-BD7F-A35A604DB022}" destId="{6236F2D6-F128-4E13-893A-ED966A14F33B}" srcOrd="1" destOrd="0" presId="urn:microsoft.com/office/officeart/2005/8/layout/cycle8"/>
    <dgm:cxn modelId="{4345DCF6-B1DE-4309-B085-20FEEED10DBD}" type="presParOf" srcId="{061043A4-8035-45AA-BD7F-A35A604DB022}" destId="{F62BCF36-84AD-453B-AB90-21262A890B23}" srcOrd="2" destOrd="0" presId="urn:microsoft.com/office/officeart/2005/8/layout/cycle8"/>
    <dgm:cxn modelId="{6674EBCE-0EB1-4498-9D4F-B0B8830FA776}" type="presParOf" srcId="{061043A4-8035-45AA-BD7F-A35A604DB022}" destId="{49F6CC63-7A82-41C9-A080-031C93159852}" srcOrd="3" destOrd="0" presId="urn:microsoft.com/office/officeart/2005/8/layout/cycle8"/>
    <dgm:cxn modelId="{36DA4FC2-916D-40B6-A7F4-2F02E53B0B6B}" type="presParOf" srcId="{061043A4-8035-45AA-BD7F-A35A604DB022}" destId="{3B88B917-BB11-4338-A2BE-0D5035734795}" srcOrd="4" destOrd="0" presId="urn:microsoft.com/office/officeart/2005/8/layout/cycle8"/>
    <dgm:cxn modelId="{BF9A58AA-B390-4ED8-8F90-C2A912362C8A}" type="presParOf" srcId="{061043A4-8035-45AA-BD7F-A35A604DB022}" destId="{C144CF48-67FF-4998-A5FC-8D82E3829D4C}" srcOrd="5" destOrd="0" presId="urn:microsoft.com/office/officeart/2005/8/layout/cycle8"/>
    <dgm:cxn modelId="{3E4B9799-9752-4D47-B556-9D0089A50F41}" type="presParOf" srcId="{061043A4-8035-45AA-BD7F-A35A604DB022}" destId="{52BF7684-EEA0-4CDC-8550-51E51C19B8DA}" srcOrd="6" destOrd="0" presId="urn:microsoft.com/office/officeart/2005/8/layout/cycle8"/>
    <dgm:cxn modelId="{1DD200FE-379A-4996-B474-9DB3AE8615CE}" type="presParOf" srcId="{061043A4-8035-45AA-BD7F-A35A604DB022}" destId="{A7C49453-E644-4895-84C3-26A2333E9D2B}" srcOrd="7" destOrd="0" presId="urn:microsoft.com/office/officeart/2005/8/layout/cycle8"/>
    <dgm:cxn modelId="{EE1A2FE9-7100-45FA-9139-53903B692718}" type="presParOf" srcId="{061043A4-8035-45AA-BD7F-A35A604DB022}" destId="{FC52C76E-7040-492D-8295-C4ED384E3710}" srcOrd="8" destOrd="0" presId="urn:microsoft.com/office/officeart/2005/8/layout/cycle8"/>
    <dgm:cxn modelId="{C065CD2C-77D7-4A2A-BE1E-D346A4085B00}" type="presParOf" srcId="{061043A4-8035-45AA-BD7F-A35A604DB022}" destId="{ACB25CE3-2B20-442A-B593-7A74DA2A67CF}" srcOrd="9" destOrd="0" presId="urn:microsoft.com/office/officeart/2005/8/layout/cycle8"/>
    <dgm:cxn modelId="{D907178C-327D-4350-8B72-15114949A169}" type="presParOf" srcId="{061043A4-8035-45AA-BD7F-A35A604DB022}" destId="{16689050-1C0A-4DDD-BF25-E45F9DC03DF2}" srcOrd="10" destOrd="0" presId="urn:microsoft.com/office/officeart/2005/8/layout/cycle8"/>
    <dgm:cxn modelId="{66B93757-507F-4D72-B7FC-4DBA4BC6D981}" type="presParOf" srcId="{061043A4-8035-45AA-BD7F-A35A604DB022}" destId="{EF6EF087-9E42-40F1-8958-5601E1A4EE36}" srcOrd="11" destOrd="0" presId="urn:microsoft.com/office/officeart/2005/8/layout/cycle8"/>
    <dgm:cxn modelId="{EBC45D84-FDC2-4614-96FF-C9CB159CD2D5}" type="presParOf" srcId="{061043A4-8035-45AA-BD7F-A35A604DB022}" destId="{678F4456-CF0E-4925-B9D6-C9F93CEAB6D3}" srcOrd="12" destOrd="0" presId="urn:microsoft.com/office/officeart/2005/8/layout/cycle8"/>
    <dgm:cxn modelId="{341B30B7-B997-4415-A0C3-72EF81DEE1BB}" type="presParOf" srcId="{061043A4-8035-45AA-BD7F-A35A604DB022}" destId="{982F604E-EDF6-4ED9-9D83-F5BFB193A62B}" srcOrd="13" destOrd="0" presId="urn:microsoft.com/office/officeart/2005/8/layout/cycle8"/>
    <dgm:cxn modelId="{A4D9FACC-451D-4CCB-896D-D4E8C8C003D5}" type="presParOf" srcId="{061043A4-8035-45AA-BD7F-A35A604DB022}" destId="{1F590393-8226-48B4-8AE3-9475097DFECF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13090C-9FAA-49F0-8D39-F8930B46F9C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C895744-EB0D-4526-8ABE-8AB2D3559096}">
      <dgm:prSet phldrT="[Teks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b="1" dirty="0" smtClean="0">
              <a:solidFill>
                <a:schemeClr val="tx1"/>
              </a:solidFill>
            </a:rPr>
            <a:t>SITUACIJA: </a:t>
          </a:r>
          <a:r>
            <a:rPr lang="hr-HR" b="1" dirty="0" smtClean="0"/>
            <a:t>Uključivanje u aktivnost.</a:t>
          </a:r>
          <a:endParaRPr lang="hr-HR" b="1" dirty="0"/>
        </a:p>
      </dgm:t>
    </dgm:pt>
    <dgm:pt modelId="{78970217-38D5-42FE-9B03-7E58F5F88EB1}" type="parTrans" cxnId="{9FC5E5C4-C7CF-4A07-A394-3977975C1948}">
      <dgm:prSet/>
      <dgm:spPr/>
      <dgm:t>
        <a:bodyPr/>
        <a:lstStyle/>
        <a:p>
          <a:endParaRPr lang="hr-HR"/>
        </a:p>
      </dgm:t>
    </dgm:pt>
    <dgm:pt modelId="{B546BD71-C655-4786-8E6E-CEA1CA4A660C}" type="sibTrans" cxnId="{9FC5E5C4-C7CF-4A07-A394-3977975C1948}">
      <dgm:prSet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endParaRPr lang="hr-HR"/>
        </a:p>
      </dgm:t>
    </dgm:pt>
    <dgm:pt modelId="{0B58D0F2-A7B0-4D07-AB4E-20A3A823120E}">
      <dgm:prSet phldrT="[Tekst]"/>
      <dgm:spPr>
        <a:solidFill>
          <a:srgbClr val="0070C0"/>
        </a:solidFill>
      </dgm:spPr>
      <dgm:t>
        <a:bodyPr/>
        <a:lstStyle/>
        <a:p>
          <a:r>
            <a:rPr lang="hr-HR" b="1" dirty="0" smtClean="0">
              <a:solidFill>
                <a:schemeClr val="tx1"/>
              </a:solidFill>
            </a:rPr>
            <a:t>UOBIČAJENE AM: </a:t>
          </a:r>
          <a:r>
            <a:rPr lang="hr-HR" b="1" dirty="0" smtClean="0">
              <a:solidFill>
                <a:schemeClr val="bg1"/>
              </a:solidFill>
            </a:rPr>
            <a:t>„</a:t>
          </a:r>
          <a:r>
            <a:rPr lang="hr-HR" b="1" dirty="0" smtClean="0"/>
            <a:t>Ovo što radim nema smisla.”/”Užasno mi ide.”/”Trebao sam ovo davno napraviti.”/”Ne zaslužujem raditi ovo.”</a:t>
          </a:r>
          <a:endParaRPr lang="hr-HR" b="1" dirty="0"/>
        </a:p>
      </dgm:t>
    </dgm:pt>
    <dgm:pt modelId="{C8E6CF99-D045-4206-A560-1C8613C7DAD1}" type="parTrans" cxnId="{9FBEF51B-F5CD-4715-B6F8-7FD7BD26E461}">
      <dgm:prSet/>
      <dgm:spPr/>
      <dgm:t>
        <a:bodyPr/>
        <a:lstStyle/>
        <a:p>
          <a:endParaRPr lang="hr-HR"/>
        </a:p>
      </dgm:t>
    </dgm:pt>
    <dgm:pt modelId="{95500404-EF91-4E82-9E1E-EBEB8FA24840}" type="sibTrans" cxnId="{9FBEF51B-F5CD-4715-B6F8-7FD7BD26E461}">
      <dgm:prSet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endParaRPr lang="hr-HR"/>
        </a:p>
      </dgm:t>
    </dgm:pt>
    <dgm:pt modelId="{A5549945-556D-44B2-8001-D6B1983260F4}">
      <dgm:prSet phldrT="[Tekst]"/>
      <dgm:spPr>
        <a:solidFill>
          <a:srgbClr val="0070C0"/>
        </a:solidFill>
      </dgm:spPr>
      <dgm:t>
        <a:bodyPr/>
        <a:lstStyle/>
        <a:p>
          <a:r>
            <a:rPr lang="hr-HR" b="1" dirty="0" smtClean="0">
              <a:solidFill>
                <a:schemeClr val="tx1"/>
              </a:solidFill>
            </a:rPr>
            <a:t>UOBIČAJENE EMOCIONALNE REAKCIJE: </a:t>
          </a:r>
          <a:r>
            <a:rPr lang="hr-HR" b="1" dirty="0" smtClean="0">
              <a:solidFill>
                <a:schemeClr val="bg1"/>
              </a:solidFill>
            </a:rPr>
            <a:t>T</a:t>
          </a:r>
          <a:r>
            <a:rPr lang="hr-HR" b="1" dirty="0" smtClean="0"/>
            <a:t>uga, anksioznost, krivnja, ljutnja na sebe.</a:t>
          </a:r>
          <a:endParaRPr lang="hr-HR" b="1" dirty="0"/>
        </a:p>
      </dgm:t>
    </dgm:pt>
    <dgm:pt modelId="{FF55AE9C-0314-439F-B33C-B8C447CB8CFF}" type="parTrans" cxnId="{D245E6A6-D1B4-4435-B37F-C7716CED9DDD}">
      <dgm:prSet/>
      <dgm:spPr/>
      <dgm:t>
        <a:bodyPr/>
        <a:lstStyle/>
        <a:p>
          <a:endParaRPr lang="hr-HR"/>
        </a:p>
      </dgm:t>
    </dgm:pt>
    <dgm:pt modelId="{00BE58D8-0806-476A-A900-5157ED1D4624}" type="sibTrans" cxnId="{D245E6A6-D1B4-4435-B37F-C7716CED9DDD}">
      <dgm:prSet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endParaRPr lang="hr-HR"/>
        </a:p>
      </dgm:t>
    </dgm:pt>
    <dgm:pt modelId="{2B466F74-C1B3-4C13-B49A-CAF2F4D9D18B}">
      <dgm:prSet phldrT="[Tekst]"/>
      <dgm:spPr>
        <a:solidFill>
          <a:srgbClr val="0070C0"/>
        </a:solidFill>
      </dgm:spPr>
      <dgm:t>
        <a:bodyPr/>
        <a:lstStyle/>
        <a:p>
          <a:r>
            <a:rPr lang="hr-HR" b="1" dirty="0" smtClean="0">
              <a:solidFill>
                <a:schemeClr val="tx1"/>
              </a:solidFill>
            </a:rPr>
            <a:t>UOBIČAJENO PONAŠANJE: </a:t>
          </a:r>
          <a:r>
            <a:rPr lang="hr-HR" b="1" dirty="0" smtClean="0">
              <a:solidFill>
                <a:schemeClr val="bg1"/>
              </a:solidFill>
            </a:rPr>
            <a:t>Z</a:t>
          </a:r>
          <a:r>
            <a:rPr lang="hr-HR" b="1" dirty="0" smtClean="0"/>
            <a:t>austavljanje aktivnosti, izbjegavanje ponavljanja aktivnosti u budućnosti.</a:t>
          </a:r>
          <a:endParaRPr lang="hr-HR" b="1" dirty="0"/>
        </a:p>
      </dgm:t>
    </dgm:pt>
    <dgm:pt modelId="{19F6D901-5AD8-4062-8631-4219B38EB843}" type="parTrans" cxnId="{EBE962E2-47A1-4A47-AC16-F50042380645}">
      <dgm:prSet/>
      <dgm:spPr/>
      <dgm:t>
        <a:bodyPr/>
        <a:lstStyle/>
        <a:p>
          <a:endParaRPr lang="hr-HR"/>
        </a:p>
      </dgm:t>
    </dgm:pt>
    <dgm:pt modelId="{08F94C2D-D4CF-4723-87FE-69949F33385C}" type="sibTrans" cxnId="{EBE962E2-47A1-4A47-AC16-F50042380645}">
      <dgm:prSet/>
      <dgm:spPr/>
      <dgm:t>
        <a:bodyPr/>
        <a:lstStyle/>
        <a:p>
          <a:endParaRPr lang="hr-HR"/>
        </a:p>
      </dgm:t>
    </dgm:pt>
    <dgm:pt modelId="{315C588E-5495-4237-AA64-F3B0DBA355E0}" type="pres">
      <dgm:prSet presAssocID="{F313090C-9FAA-49F0-8D39-F8930B46F9C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8CF5C4F-F294-473B-B21E-3250FE7EA519}" type="pres">
      <dgm:prSet presAssocID="{F313090C-9FAA-49F0-8D39-F8930B46F9C6}" presName="dummyMaxCanvas" presStyleCnt="0">
        <dgm:presLayoutVars/>
      </dgm:prSet>
      <dgm:spPr/>
    </dgm:pt>
    <dgm:pt modelId="{ADF43C69-0916-43C0-AC78-D5D7882CBFF0}" type="pres">
      <dgm:prSet presAssocID="{F313090C-9FAA-49F0-8D39-F8930B46F9C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B65C80F-26A3-44FA-A806-A656634E21A8}" type="pres">
      <dgm:prSet presAssocID="{F313090C-9FAA-49F0-8D39-F8930B46F9C6}" presName="FourNodes_2" presStyleLbl="node1" presStyleIdx="1" presStyleCnt="4" custLinFactNeighborY="-342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FB3872D-7383-4000-BA08-B6BDA6B1C4DC}" type="pres">
      <dgm:prSet presAssocID="{F313090C-9FAA-49F0-8D39-F8930B46F9C6}" presName="FourNodes_3" presStyleLbl="node1" presStyleIdx="2" presStyleCnt="4" custLinFactNeighborX="108" custLinFactNeighborY="256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FB3428E-3C88-408D-9201-E902978BBF26}" type="pres">
      <dgm:prSet presAssocID="{F313090C-9FAA-49F0-8D39-F8930B46F9C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A53AF1F-910F-4518-B1CA-75E78F75C745}" type="pres">
      <dgm:prSet presAssocID="{F313090C-9FAA-49F0-8D39-F8930B46F9C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EA8BBF1-5D7F-4F49-8F45-29E758F6FFD2}" type="pres">
      <dgm:prSet presAssocID="{F313090C-9FAA-49F0-8D39-F8930B46F9C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96CF35-BC18-41EA-8A2E-53B8C1E7CEFC}" type="pres">
      <dgm:prSet presAssocID="{F313090C-9FAA-49F0-8D39-F8930B46F9C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2FD1B24-8F83-4EBA-AC06-43E9E8D287A9}" type="pres">
      <dgm:prSet presAssocID="{F313090C-9FAA-49F0-8D39-F8930B46F9C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B651B60-E8D1-455B-BA40-48576E5A9488}" type="pres">
      <dgm:prSet presAssocID="{F313090C-9FAA-49F0-8D39-F8930B46F9C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BA618F-E50C-43EB-BE79-82EA14918BCE}" type="pres">
      <dgm:prSet presAssocID="{F313090C-9FAA-49F0-8D39-F8930B46F9C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3D50B85-3CB3-48A3-9957-63DC1581D9B3}" type="pres">
      <dgm:prSet presAssocID="{F313090C-9FAA-49F0-8D39-F8930B46F9C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50F675C-5D31-4FBA-B117-4AF6948F110B}" type="presOf" srcId="{95500404-EF91-4E82-9E1E-EBEB8FA24840}" destId="{BEA8BBF1-5D7F-4F49-8F45-29E758F6FFD2}" srcOrd="0" destOrd="0" presId="urn:microsoft.com/office/officeart/2005/8/layout/vProcess5"/>
    <dgm:cxn modelId="{A9C8C42C-429A-4D57-A4D2-2949935CCD7F}" type="presOf" srcId="{A5549945-556D-44B2-8001-D6B1983260F4}" destId="{FABA618F-E50C-43EB-BE79-82EA14918BCE}" srcOrd="1" destOrd="0" presId="urn:microsoft.com/office/officeart/2005/8/layout/vProcess5"/>
    <dgm:cxn modelId="{22934EE7-B145-4F94-9671-2B74B30B2C53}" type="presOf" srcId="{1C895744-EB0D-4526-8ABE-8AB2D3559096}" destId="{B2FD1B24-8F83-4EBA-AC06-43E9E8D287A9}" srcOrd="1" destOrd="0" presId="urn:microsoft.com/office/officeart/2005/8/layout/vProcess5"/>
    <dgm:cxn modelId="{9FBEF51B-F5CD-4715-B6F8-7FD7BD26E461}" srcId="{F313090C-9FAA-49F0-8D39-F8930B46F9C6}" destId="{0B58D0F2-A7B0-4D07-AB4E-20A3A823120E}" srcOrd="1" destOrd="0" parTransId="{C8E6CF99-D045-4206-A560-1C8613C7DAD1}" sibTransId="{95500404-EF91-4E82-9E1E-EBEB8FA24840}"/>
    <dgm:cxn modelId="{4D6C7735-9F13-4823-965B-E11964D5E872}" type="presOf" srcId="{1C895744-EB0D-4526-8ABE-8AB2D3559096}" destId="{ADF43C69-0916-43C0-AC78-D5D7882CBFF0}" srcOrd="0" destOrd="0" presId="urn:microsoft.com/office/officeart/2005/8/layout/vProcess5"/>
    <dgm:cxn modelId="{D245E6A6-D1B4-4435-B37F-C7716CED9DDD}" srcId="{F313090C-9FAA-49F0-8D39-F8930B46F9C6}" destId="{A5549945-556D-44B2-8001-D6B1983260F4}" srcOrd="2" destOrd="0" parTransId="{FF55AE9C-0314-439F-B33C-B8C447CB8CFF}" sibTransId="{00BE58D8-0806-476A-A900-5157ED1D4624}"/>
    <dgm:cxn modelId="{A89F7AC9-A743-449F-A23B-C2187CD4EB37}" type="presOf" srcId="{2B466F74-C1B3-4C13-B49A-CAF2F4D9D18B}" destId="{2FB3428E-3C88-408D-9201-E902978BBF26}" srcOrd="0" destOrd="0" presId="urn:microsoft.com/office/officeart/2005/8/layout/vProcess5"/>
    <dgm:cxn modelId="{388749FC-CE36-4E77-AC39-F84DAD36E2BA}" type="presOf" srcId="{F313090C-9FAA-49F0-8D39-F8930B46F9C6}" destId="{315C588E-5495-4237-AA64-F3B0DBA355E0}" srcOrd="0" destOrd="0" presId="urn:microsoft.com/office/officeart/2005/8/layout/vProcess5"/>
    <dgm:cxn modelId="{FB5EC6A4-C6C1-4FDB-AA14-526CD9420C9E}" type="presOf" srcId="{B546BD71-C655-4786-8E6E-CEA1CA4A660C}" destId="{1A53AF1F-910F-4518-B1CA-75E78F75C745}" srcOrd="0" destOrd="0" presId="urn:microsoft.com/office/officeart/2005/8/layout/vProcess5"/>
    <dgm:cxn modelId="{EBE962E2-47A1-4A47-AC16-F50042380645}" srcId="{F313090C-9FAA-49F0-8D39-F8930B46F9C6}" destId="{2B466F74-C1B3-4C13-B49A-CAF2F4D9D18B}" srcOrd="3" destOrd="0" parTransId="{19F6D901-5AD8-4062-8631-4219B38EB843}" sibTransId="{08F94C2D-D4CF-4723-87FE-69949F33385C}"/>
    <dgm:cxn modelId="{9FC5E5C4-C7CF-4A07-A394-3977975C1948}" srcId="{F313090C-9FAA-49F0-8D39-F8930B46F9C6}" destId="{1C895744-EB0D-4526-8ABE-8AB2D3559096}" srcOrd="0" destOrd="0" parTransId="{78970217-38D5-42FE-9B03-7E58F5F88EB1}" sibTransId="{B546BD71-C655-4786-8E6E-CEA1CA4A660C}"/>
    <dgm:cxn modelId="{413D0CA0-ED2C-4524-A86D-89BDE989E2DA}" type="presOf" srcId="{2B466F74-C1B3-4C13-B49A-CAF2F4D9D18B}" destId="{93D50B85-3CB3-48A3-9957-63DC1581D9B3}" srcOrd="1" destOrd="0" presId="urn:microsoft.com/office/officeart/2005/8/layout/vProcess5"/>
    <dgm:cxn modelId="{67E228FA-8438-4F6C-BA7E-92C6E340816F}" type="presOf" srcId="{00BE58D8-0806-476A-A900-5157ED1D4624}" destId="{8896CF35-BC18-41EA-8A2E-53B8C1E7CEFC}" srcOrd="0" destOrd="0" presId="urn:microsoft.com/office/officeart/2005/8/layout/vProcess5"/>
    <dgm:cxn modelId="{8DC26C57-0C25-4F85-A36C-67A659FE75B9}" type="presOf" srcId="{0B58D0F2-A7B0-4D07-AB4E-20A3A823120E}" destId="{1B65C80F-26A3-44FA-A806-A656634E21A8}" srcOrd="0" destOrd="0" presId="urn:microsoft.com/office/officeart/2005/8/layout/vProcess5"/>
    <dgm:cxn modelId="{535301F1-F27F-4F72-8C27-91123460E3F1}" type="presOf" srcId="{A5549945-556D-44B2-8001-D6B1983260F4}" destId="{3FB3872D-7383-4000-BA08-B6BDA6B1C4DC}" srcOrd="0" destOrd="0" presId="urn:microsoft.com/office/officeart/2005/8/layout/vProcess5"/>
    <dgm:cxn modelId="{4984B950-9C84-4FF5-97ED-04E12993EE47}" type="presOf" srcId="{0B58D0F2-A7B0-4D07-AB4E-20A3A823120E}" destId="{FB651B60-E8D1-455B-BA40-48576E5A9488}" srcOrd="1" destOrd="0" presId="urn:microsoft.com/office/officeart/2005/8/layout/vProcess5"/>
    <dgm:cxn modelId="{26257233-FDF9-493C-BEC4-7A46C78D9CDE}" type="presParOf" srcId="{315C588E-5495-4237-AA64-F3B0DBA355E0}" destId="{B8CF5C4F-F294-473B-B21E-3250FE7EA519}" srcOrd="0" destOrd="0" presId="urn:microsoft.com/office/officeart/2005/8/layout/vProcess5"/>
    <dgm:cxn modelId="{E8824380-462F-4BA7-80D9-D953CCE05C17}" type="presParOf" srcId="{315C588E-5495-4237-AA64-F3B0DBA355E0}" destId="{ADF43C69-0916-43C0-AC78-D5D7882CBFF0}" srcOrd="1" destOrd="0" presId="urn:microsoft.com/office/officeart/2005/8/layout/vProcess5"/>
    <dgm:cxn modelId="{BE2FA657-BFC7-46F7-9A48-8F74CCF4C63D}" type="presParOf" srcId="{315C588E-5495-4237-AA64-F3B0DBA355E0}" destId="{1B65C80F-26A3-44FA-A806-A656634E21A8}" srcOrd="2" destOrd="0" presId="urn:microsoft.com/office/officeart/2005/8/layout/vProcess5"/>
    <dgm:cxn modelId="{97E1F0D4-B389-4466-8160-A9D44B813137}" type="presParOf" srcId="{315C588E-5495-4237-AA64-F3B0DBA355E0}" destId="{3FB3872D-7383-4000-BA08-B6BDA6B1C4DC}" srcOrd="3" destOrd="0" presId="urn:microsoft.com/office/officeart/2005/8/layout/vProcess5"/>
    <dgm:cxn modelId="{42B2A14D-2D56-4EB7-85AE-0B47F920BF45}" type="presParOf" srcId="{315C588E-5495-4237-AA64-F3B0DBA355E0}" destId="{2FB3428E-3C88-408D-9201-E902978BBF26}" srcOrd="4" destOrd="0" presId="urn:microsoft.com/office/officeart/2005/8/layout/vProcess5"/>
    <dgm:cxn modelId="{5DEBBE7C-8553-4FD1-85C6-52B41F68DC09}" type="presParOf" srcId="{315C588E-5495-4237-AA64-F3B0DBA355E0}" destId="{1A53AF1F-910F-4518-B1CA-75E78F75C745}" srcOrd="5" destOrd="0" presId="urn:microsoft.com/office/officeart/2005/8/layout/vProcess5"/>
    <dgm:cxn modelId="{5BC8EB51-4945-48D0-85EC-CA984FE2BB1E}" type="presParOf" srcId="{315C588E-5495-4237-AA64-F3B0DBA355E0}" destId="{BEA8BBF1-5D7F-4F49-8F45-29E758F6FFD2}" srcOrd="6" destOrd="0" presId="urn:microsoft.com/office/officeart/2005/8/layout/vProcess5"/>
    <dgm:cxn modelId="{9FE102D9-915C-4164-B69E-34CF2107FD5C}" type="presParOf" srcId="{315C588E-5495-4237-AA64-F3B0DBA355E0}" destId="{8896CF35-BC18-41EA-8A2E-53B8C1E7CEFC}" srcOrd="7" destOrd="0" presId="urn:microsoft.com/office/officeart/2005/8/layout/vProcess5"/>
    <dgm:cxn modelId="{BEC7EC8D-4FAC-48EE-BCDB-606CD4AA5E14}" type="presParOf" srcId="{315C588E-5495-4237-AA64-F3B0DBA355E0}" destId="{B2FD1B24-8F83-4EBA-AC06-43E9E8D287A9}" srcOrd="8" destOrd="0" presId="urn:microsoft.com/office/officeart/2005/8/layout/vProcess5"/>
    <dgm:cxn modelId="{B565BE68-F425-41A3-A92C-D1C8AF480437}" type="presParOf" srcId="{315C588E-5495-4237-AA64-F3B0DBA355E0}" destId="{FB651B60-E8D1-455B-BA40-48576E5A9488}" srcOrd="9" destOrd="0" presId="urn:microsoft.com/office/officeart/2005/8/layout/vProcess5"/>
    <dgm:cxn modelId="{4C158065-144E-430F-887A-6A5CE9758A17}" type="presParOf" srcId="{315C588E-5495-4237-AA64-F3B0DBA355E0}" destId="{FABA618F-E50C-43EB-BE79-82EA14918BCE}" srcOrd="10" destOrd="0" presId="urn:microsoft.com/office/officeart/2005/8/layout/vProcess5"/>
    <dgm:cxn modelId="{A31DEA56-5719-44E7-8305-ECC1F4C5967E}" type="presParOf" srcId="{315C588E-5495-4237-AA64-F3B0DBA355E0}" destId="{93D50B85-3CB3-48A3-9957-63DC1581D9B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261E29-8BF2-4010-A4B4-512D587FAADF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7CCD66F3-4D53-4DAC-9835-09B2CB0EA82A}">
      <dgm:prSet phldrT="[Text]"/>
      <dgm:spPr/>
      <dgm:t>
        <a:bodyPr/>
        <a:lstStyle/>
        <a:p>
          <a:r>
            <a:rPr lang="hr-HR" b="1" dirty="0" smtClean="0">
              <a:solidFill>
                <a:srgbClr val="002060"/>
              </a:solidFill>
            </a:rPr>
            <a:t>Mali koraci</a:t>
          </a:r>
          <a:endParaRPr lang="en-US" b="1" dirty="0">
            <a:solidFill>
              <a:srgbClr val="002060"/>
            </a:solidFill>
          </a:endParaRPr>
        </a:p>
      </dgm:t>
    </dgm:pt>
    <dgm:pt modelId="{FCC87999-4751-4FC3-B80E-9DBC73FEB793}" type="parTrans" cxnId="{5C09D0E1-35AF-4BFA-850F-18BEC8343E88}">
      <dgm:prSet/>
      <dgm:spPr/>
      <dgm:t>
        <a:bodyPr/>
        <a:lstStyle/>
        <a:p>
          <a:endParaRPr lang="en-US"/>
        </a:p>
      </dgm:t>
    </dgm:pt>
    <dgm:pt modelId="{27AABA24-8B15-4CED-BA2E-79D377B7C02A}" type="sibTrans" cxnId="{5C09D0E1-35AF-4BFA-850F-18BEC8343E88}">
      <dgm:prSet/>
      <dgm:spPr/>
      <dgm:t>
        <a:bodyPr/>
        <a:lstStyle/>
        <a:p>
          <a:endParaRPr lang="en-US"/>
        </a:p>
      </dgm:t>
    </dgm:pt>
    <dgm:pt modelId="{BC11C02D-BB7B-4254-A205-69901FC6A393}">
      <dgm:prSet phldrT="[Text]"/>
      <dgm:spPr/>
      <dgm:t>
        <a:bodyPr/>
        <a:lstStyle/>
        <a:p>
          <a:r>
            <a:rPr lang="hr-HR" b="1" dirty="0" smtClean="0">
              <a:solidFill>
                <a:srgbClr val="002060"/>
              </a:solidFill>
            </a:rPr>
            <a:t>Veće samopouzdanje</a:t>
          </a:r>
          <a:endParaRPr lang="en-US" b="1" dirty="0">
            <a:solidFill>
              <a:srgbClr val="002060"/>
            </a:solidFill>
          </a:endParaRPr>
        </a:p>
      </dgm:t>
    </dgm:pt>
    <dgm:pt modelId="{F6A6D15A-8B94-4A73-B74E-2BE1B6242839}" type="parTrans" cxnId="{76B206BB-4F9E-49EE-B9B7-E7E360B4A19E}">
      <dgm:prSet/>
      <dgm:spPr/>
      <dgm:t>
        <a:bodyPr/>
        <a:lstStyle/>
        <a:p>
          <a:endParaRPr lang="en-US"/>
        </a:p>
      </dgm:t>
    </dgm:pt>
    <dgm:pt modelId="{9BEE048C-98B6-4224-8FF0-97CA1AB6252B}" type="sibTrans" cxnId="{76B206BB-4F9E-49EE-B9B7-E7E360B4A19E}">
      <dgm:prSet/>
      <dgm:spPr/>
      <dgm:t>
        <a:bodyPr/>
        <a:lstStyle/>
        <a:p>
          <a:endParaRPr lang="en-US"/>
        </a:p>
      </dgm:t>
    </dgm:pt>
    <dgm:pt modelId="{BE973262-9F44-44E0-83C1-6B45BF78C264}">
      <dgm:prSet phldrT="[Text]"/>
      <dgm:spPr/>
      <dgm:t>
        <a:bodyPr/>
        <a:lstStyle/>
        <a:p>
          <a:r>
            <a:rPr lang="hr-HR" b="1" dirty="0" smtClean="0">
              <a:solidFill>
                <a:srgbClr val="002060"/>
              </a:solidFill>
            </a:rPr>
            <a:t>Preuzimanje kontrole nad svojim životom i veća učinkovitost</a:t>
          </a:r>
          <a:endParaRPr lang="en-US" b="1" dirty="0">
            <a:solidFill>
              <a:srgbClr val="002060"/>
            </a:solidFill>
          </a:endParaRPr>
        </a:p>
      </dgm:t>
    </dgm:pt>
    <dgm:pt modelId="{43F5AF44-65BF-4A9C-B230-9BFD95A05755}" type="parTrans" cxnId="{A3DBAD1B-E603-45A4-9DC3-D6D33E543A4C}">
      <dgm:prSet/>
      <dgm:spPr/>
      <dgm:t>
        <a:bodyPr/>
        <a:lstStyle/>
        <a:p>
          <a:endParaRPr lang="en-US"/>
        </a:p>
      </dgm:t>
    </dgm:pt>
    <dgm:pt modelId="{85F8D988-1F2B-40AD-8C0C-0ADE3D359A83}" type="sibTrans" cxnId="{A3DBAD1B-E603-45A4-9DC3-D6D33E543A4C}">
      <dgm:prSet/>
      <dgm:spPr/>
      <dgm:t>
        <a:bodyPr/>
        <a:lstStyle/>
        <a:p>
          <a:endParaRPr lang="en-US"/>
        </a:p>
      </dgm:t>
    </dgm:pt>
    <dgm:pt modelId="{53D64FFD-7A23-400A-B7E9-D036A7269A87}" type="pres">
      <dgm:prSet presAssocID="{8B261E29-8BF2-4010-A4B4-512D587FAADF}" presName="CompostProcess" presStyleCnt="0">
        <dgm:presLayoutVars>
          <dgm:dir/>
          <dgm:resizeHandles val="exact"/>
        </dgm:presLayoutVars>
      </dgm:prSet>
      <dgm:spPr/>
    </dgm:pt>
    <dgm:pt modelId="{241CF9C0-0001-4A8E-AE2B-D8E10BA52AD9}" type="pres">
      <dgm:prSet presAssocID="{8B261E29-8BF2-4010-A4B4-512D587FAADF}" presName="arrow" presStyleLbl="bgShp" presStyleIdx="0" presStyleCnt="1" custLinFactNeighborX="-264" custLinFactNeighborY="4509"/>
      <dgm:spPr/>
    </dgm:pt>
    <dgm:pt modelId="{D1159F70-B7B6-474E-BB2B-2BF676DF5ABD}" type="pres">
      <dgm:prSet presAssocID="{8B261E29-8BF2-4010-A4B4-512D587FAADF}" presName="linearProcess" presStyleCnt="0"/>
      <dgm:spPr/>
    </dgm:pt>
    <dgm:pt modelId="{0B71128C-CD47-4AB4-ADC3-89CDA39C9F20}" type="pres">
      <dgm:prSet presAssocID="{7CCD66F3-4D53-4DAC-9835-09B2CB0EA82A}" presName="textNode" presStyleLbl="node1" presStyleIdx="0" presStyleCnt="3" custLinFactX="-21960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99CF9-782F-4DF4-9173-FD2B829448A0}" type="pres">
      <dgm:prSet presAssocID="{27AABA24-8B15-4CED-BA2E-79D377B7C02A}" presName="sibTrans" presStyleCnt="0"/>
      <dgm:spPr/>
    </dgm:pt>
    <dgm:pt modelId="{862DC4B9-F6FF-4AF8-8047-1C8C2FA11EC6}" type="pres">
      <dgm:prSet presAssocID="{BC11C02D-BB7B-4254-A205-69901FC6A39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696249-C446-4B40-9DCC-619AFB892330}" type="pres">
      <dgm:prSet presAssocID="{9BEE048C-98B6-4224-8FF0-97CA1AB6252B}" presName="sibTrans" presStyleCnt="0"/>
      <dgm:spPr/>
    </dgm:pt>
    <dgm:pt modelId="{001B2056-9387-403F-910A-9CEAFC90F786}" type="pres">
      <dgm:prSet presAssocID="{BE973262-9F44-44E0-83C1-6B45BF78C264}" presName="textNode" presStyleLbl="node1" presStyleIdx="2" presStyleCnt="3" custLinFactX="1678" custLinFactNeighborX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09D0E1-35AF-4BFA-850F-18BEC8343E88}" srcId="{8B261E29-8BF2-4010-A4B4-512D587FAADF}" destId="{7CCD66F3-4D53-4DAC-9835-09B2CB0EA82A}" srcOrd="0" destOrd="0" parTransId="{FCC87999-4751-4FC3-B80E-9DBC73FEB793}" sibTransId="{27AABA24-8B15-4CED-BA2E-79D377B7C02A}"/>
    <dgm:cxn modelId="{AD037DC5-D773-4DB7-AC7A-8A6698907370}" type="presOf" srcId="{8B261E29-8BF2-4010-A4B4-512D587FAADF}" destId="{53D64FFD-7A23-400A-B7E9-D036A7269A87}" srcOrd="0" destOrd="0" presId="urn:microsoft.com/office/officeart/2005/8/layout/hProcess9"/>
    <dgm:cxn modelId="{CD6B74DA-C061-4F54-8A9F-CC5E0529ED04}" type="presOf" srcId="{BC11C02D-BB7B-4254-A205-69901FC6A393}" destId="{862DC4B9-F6FF-4AF8-8047-1C8C2FA11EC6}" srcOrd="0" destOrd="0" presId="urn:microsoft.com/office/officeart/2005/8/layout/hProcess9"/>
    <dgm:cxn modelId="{56EC1BCF-6502-4FF9-9622-31F72AEF1967}" type="presOf" srcId="{BE973262-9F44-44E0-83C1-6B45BF78C264}" destId="{001B2056-9387-403F-910A-9CEAFC90F786}" srcOrd="0" destOrd="0" presId="urn:microsoft.com/office/officeart/2005/8/layout/hProcess9"/>
    <dgm:cxn modelId="{76B206BB-4F9E-49EE-B9B7-E7E360B4A19E}" srcId="{8B261E29-8BF2-4010-A4B4-512D587FAADF}" destId="{BC11C02D-BB7B-4254-A205-69901FC6A393}" srcOrd="1" destOrd="0" parTransId="{F6A6D15A-8B94-4A73-B74E-2BE1B6242839}" sibTransId="{9BEE048C-98B6-4224-8FF0-97CA1AB6252B}"/>
    <dgm:cxn modelId="{A3DBAD1B-E603-45A4-9DC3-D6D33E543A4C}" srcId="{8B261E29-8BF2-4010-A4B4-512D587FAADF}" destId="{BE973262-9F44-44E0-83C1-6B45BF78C264}" srcOrd="2" destOrd="0" parTransId="{43F5AF44-65BF-4A9C-B230-9BFD95A05755}" sibTransId="{85F8D988-1F2B-40AD-8C0C-0ADE3D359A83}"/>
    <dgm:cxn modelId="{4749B721-68B6-4AD6-B524-00243E9EF508}" type="presOf" srcId="{7CCD66F3-4D53-4DAC-9835-09B2CB0EA82A}" destId="{0B71128C-CD47-4AB4-ADC3-89CDA39C9F20}" srcOrd="0" destOrd="0" presId="urn:microsoft.com/office/officeart/2005/8/layout/hProcess9"/>
    <dgm:cxn modelId="{564D72BD-5FAD-4164-A81E-392DE1E1F19D}" type="presParOf" srcId="{53D64FFD-7A23-400A-B7E9-D036A7269A87}" destId="{241CF9C0-0001-4A8E-AE2B-D8E10BA52AD9}" srcOrd="0" destOrd="0" presId="urn:microsoft.com/office/officeart/2005/8/layout/hProcess9"/>
    <dgm:cxn modelId="{A474E073-A2E6-4AC6-AE71-F7D6B2F951C7}" type="presParOf" srcId="{53D64FFD-7A23-400A-B7E9-D036A7269A87}" destId="{D1159F70-B7B6-474E-BB2B-2BF676DF5ABD}" srcOrd="1" destOrd="0" presId="urn:microsoft.com/office/officeart/2005/8/layout/hProcess9"/>
    <dgm:cxn modelId="{D248D75C-525D-4914-B78C-18D72D5AB3C3}" type="presParOf" srcId="{D1159F70-B7B6-474E-BB2B-2BF676DF5ABD}" destId="{0B71128C-CD47-4AB4-ADC3-89CDA39C9F20}" srcOrd="0" destOrd="0" presId="urn:microsoft.com/office/officeart/2005/8/layout/hProcess9"/>
    <dgm:cxn modelId="{86808438-B840-4950-B84F-617041D5F07E}" type="presParOf" srcId="{D1159F70-B7B6-474E-BB2B-2BF676DF5ABD}" destId="{6C399CF9-782F-4DF4-9173-FD2B829448A0}" srcOrd="1" destOrd="0" presId="urn:microsoft.com/office/officeart/2005/8/layout/hProcess9"/>
    <dgm:cxn modelId="{A48CE35B-A542-4911-834C-97D90AC1BEBC}" type="presParOf" srcId="{D1159F70-B7B6-474E-BB2B-2BF676DF5ABD}" destId="{862DC4B9-F6FF-4AF8-8047-1C8C2FA11EC6}" srcOrd="2" destOrd="0" presId="urn:microsoft.com/office/officeart/2005/8/layout/hProcess9"/>
    <dgm:cxn modelId="{62AEA405-9F6C-40FF-8616-D8B0FDC9FAB0}" type="presParOf" srcId="{D1159F70-B7B6-474E-BB2B-2BF676DF5ABD}" destId="{DC696249-C446-4B40-9DCC-619AFB892330}" srcOrd="3" destOrd="0" presId="urn:microsoft.com/office/officeart/2005/8/layout/hProcess9"/>
    <dgm:cxn modelId="{D7262421-DDFB-42BD-B07C-EBE0F405426C}" type="presParOf" srcId="{D1159F70-B7B6-474E-BB2B-2BF676DF5ABD}" destId="{001B2056-9387-403F-910A-9CEAFC90F78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6C0D9-24F8-4448-8D0D-CA1A79841B50}">
      <dsp:nvSpPr>
        <dsp:cNvPr id="0" name=""/>
        <dsp:cNvSpPr/>
      </dsp:nvSpPr>
      <dsp:spPr>
        <a:xfrm>
          <a:off x="218597" y="0"/>
          <a:ext cx="5812259" cy="363266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435D58-8533-44A2-BC39-43567C854742}">
      <dsp:nvSpPr>
        <dsp:cNvPr id="0" name=""/>
        <dsp:cNvSpPr/>
      </dsp:nvSpPr>
      <dsp:spPr>
        <a:xfrm>
          <a:off x="1049052" y="2507263"/>
          <a:ext cx="151118" cy="1511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10FF3B-FE7E-4E7F-AB4F-CE6717C1FF42}">
      <dsp:nvSpPr>
        <dsp:cNvPr id="0" name=""/>
        <dsp:cNvSpPr/>
      </dsp:nvSpPr>
      <dsp:spPr>
        <a:xfrm>
          <a:off x="1124612" y="2582822"/>
          <a:ext cx="1354256" cy="1049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75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poticanje klijenta da bude aktivniji</a:t>
          </a:r>
          <a:endParaRPr lang="en-US" sz="2000" kern="1200" dirty="0"/>
        </a:p>
      </dsp:txBody>
      <dsp:txXfrm>
        <a:off x="1124612" y="2582822"/>
        <a:ext cx="1354256" cy="1049839"/>
      </dsp:txXfrm>
    </dsp:sp>
    <dsp:sp modelId="{BBD95864-B60D-464A-AEE1-2B8D9870900B}">
      <dsp:nvSpPr>
        <dsp:cNvPr id="0" name=""/>
        <dsp:cNvSpPr/>
      </dsp:nvSpPr>
      <dsp:spPr>
        <a:xfrm>
          <a:off x="2382966" y="1519905"/>
          <a:ext cx="273176" cy="2731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FD4BB8-2821-4D7C-A3FB-17F8EDC539F2}">
      <dsp:nvSpPr>
        <dsp:cNvPr id="0" name=""/>
        <dsp:cNvSpPr/>
      </dsp:nvSpPr>
      <dsp:spPr>
        <a:xfrm>
          <a:off x="2519554" y="1864584"/>
          <a:ext cx="1394942" cy="1559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50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priznavanje zasluga za uloženi trud</a:t>
          </a:r>
          <a:endParaRPr lang="en-US" sz="2000" kern="1200" dirty="0"/>
        </a:p>
      </dsp:txBody>
      <dsp:txXfrm>
        <a:off x="2519554" y="1864584"/>
        <a:ext cx="1394942" cy="1559987"/>
      </dsp:txXfrm>
    </dsp:sp>
    <dsp:sp modelId="{5A17E5C9-D5B9-402E-8C4D-BF356BEF0878}">
      <dsp:nvSpPr>
        <dsp:cNvPr id="0" name=""/>
        <dsp:cNvSpPr/>
      </dsp:nvSpPr>
      <dsp:spPr>
        <a:xfrm>
          <a:off x="3987149" y="919063"/>
          <a:ext cx="377796" cy="3777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DF93F-C6D8-4DC7-8D0D-35113FB26F88}">
      <dsp:nvSpPr>
        <dsp:cNvPr id="0" name=""/>
        <dsp:cNvSpPr/>
      </dsp:nvSpPr>
      <dsp:spPr>
        <a:xfrm>
          <a:off x="3929799" y="1589510"/>
          <a:ext cx="1887440" cy="15616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187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bolje raspoloženje i jačanje osjećaja smoučinkovitosti</a:t>
          </a:r>
          <a:endParaRPr lang="en-US" sz="2000" kern="1200" dirty="0"/>
        </a:p>
      </dsp:txBody>
      <dsp:txXfrm>
        <a:off x="3929799" y="1589510"/>
        <a:ext cx="1887440" cy="15616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378BA-D50B-40CA-BFB2-5555BD3862AE}">
      <dsp:nvSpPr>
        <dsp:cNvPr id="0" name=""/>
        <dsp:cNvSpPr/>
      </dsp:nvSpPr>
      <dsp:spPr>
        <a:xfrm>
          <a:off x="784707" y="288699"/>
          <a:ext cx="3730890" cy="373089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NEGATIVNE MISLI</a:t>
          </a:r>
          <a:endParaRPr lang="hr-HR" sz="2000" b="1" kern="1200" dirty="0"/>
        </a:p>
      </dsp:txBody>
      <dsp:txXfrm>
        <a:off x="2750975" y="1079293"/>
        <a:ext cx="1332460" cy="1110384"/>
      </dsp:txXfrm>
    </dsp:sp>
    <dsp:sp modelId="{C2857D91-5F40-44A9-8C17-A98AB75F831F}">
      <dsp:nvSpPr>
        <dsp:cNvPr id="0" name=""/>
        <dsp:cNvSpPr/>
      </dsp:nvSpPr>
      <dsp:spPr>
        <a:xfrm>
          <a:off x="707868" y="421945"/>
          <a:ext cx="3730890" cy="373089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/>
            <a:t>DEPRESIVNO RASPOLOŽENJE</a:t>
          </a:r>
          <a:endParaRPr lang="hr-HR" sz="2000" b="1" kern="1200" dirty="0"/>
        </a:p>
      </dsp:txBody>
      <dsp:txXfrm>
        <a:off x="1596175" y="2842583"/>
        <a:ext cx="1998691" cy="977137"/>
      </dsp:txXfrm>
    </dsp:sp>
    <dsp:sp modelId="{5F0F0242-16C5-402B-A7C2-A48EE40545F2}">
      <dsp:nvSpPr>
        <dsp:cNvPr id="0" name=""/>
        <dsp:cNvSpPr/>
      </dsp:nvSpPr>
      <dsp:spPr>
        <a:xfrm>
          <a:off x="559322" y="360482"/>
          <a:ext cx="3874305" cy="3587325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/>
            <a:t>NEAKTIVNOST /UOČAVANJE NEAKTIVNOSTI</a:t>
          </a:r>
          <a:endParaRPr lang="hr-HR" sz="1600" b="1" kern="1200" dirty="0"/>
        </a:p>
      </dsp:txBody>
      <dsp:txXfrm>
        <a:off x="1008096" y="1120653"/>
        <a:ext cx="1383680" cy="1067656"/>
      </dsp:txXfrm>
    </dsp:sp>
    <dsp:sp modelId="{0FD64BF0-8AE2-44A5-8A48-FFF90AB58997}">
      <dsp:nvSpPr>
        <dsp:cNvPr id="0" name=""/>
        <dsp:cNvSpPr/>
      </dsp:nvSpPr>
      <dsp:spPr>
        <a:xfrm>
          <a:off x="554055" y="57739"/>
          <a:ext cx="4192809" cy="419280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26517C-204B-41D4-993B-DF7ED88FAEA9}">
      <dsp:nvSpPr>
        <dsp:cNvPr id="0" name=""/>
        <dsp:cNvSpPr/>
      </dsp:nvSpPr>
      <dsp:spPr>
        <a:xfrm>
          <a:off x="476908" y="190750"/>
          <a:ext cx="4192809" cy="419280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A195BB-6BFB-4A30-BF00-CC021AC17B59}">
      <dsp:nvSpPr>
        <dsp:cNvPr id="0" name=""/>
        <dsp:cNvSpPr/>
      </dsp:nvSpPr>
      <dsp:spPr>
        <a:xfrm>
          <a:off x="424814" y="109920"/>
          <a:ext cx="4192809" cy="419280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FCC739-FBB3-465D-B87A-BABC3758D1FC}">
      <dsp:nvSpPr>
        <dsp:cNvPr id="0" name=""/>
        <dsp:cNvSpPr/>
      </dsp:nvSpPr>
      <dsp:spPr>
        <a:xfrm>
          <a:off x="390229" y="571118"/>
          <a:ext cx="3605784" cy="3605784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b="1" kern="1200" dirty="0" smtClean="0"/>
            <a:t>POZITIVNE MISLI</a:t>
          </a:r>
          <a:endParaRPr lang="hr-HR" sz="1900" b="1" kern="1200" dirty="0"/>
        </a:p>
      </dsp:txBody>
      <dsp:txXfrm>
        <a:off x="2290563" y="1335201"/>
        <a:ext cx="1287780" cy="1073150"/>
      </dsp:txXfrm>
    </dsp:sp>
    <dsp:sp modelId="{3B88B917-BB11-4338-A2BE-0D5035734795}">
      <dsp:nvSpPr>
        <dsp:cNvPr id="0" name=""/>
        <dsp:cNvSpPr/>
      </dsp:nvSpPr>
      <dsp:spPr>
        <a:xfrm>
          <a:off x="343407" y="699896"/>
          <a:ext cx="3605784" cy="3605784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b="1" kern="1200" dirty="0" smtClean="0"/>
            <a:t>POVEĆANJE NADANJA</a:t>
          </a:r>
          <a:endParaRPr lang="hr-HR" sz="1900" b="1" kern="1200" dirty="0"/>
        </a:p>
      </dsp:txBody>
      <dsp:txXfrm>
        <a:off x="1201927" y="3039364"/>
        <a:ext cx="1931670" cy="944372"/>
      </dsp:txXfrm>
    </dsp:sp>
    <dsp:sp modelId="{FC52C76E-7040-492D-8295-C4ED384E3710}">
      <dsp:nvSpPr>
        <dsp:cNvPr id="0" name=""/>
        <dsp:cNvSpPr/>
      </dsp:nvSpPr>
      <dsp:spPr>
        <a:xfrm>
          <a:off x="269146" y="571118"/>
          <a:ext cx="3605784" cy="3605784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b="1" kern="1200" dirty="0" smtClean="0"/>
            <a:t>POVEĆANJE AKTIVNOSTI</a:t>
          </a:r>
          <a:endParaRPr lang="hr-HR" sz="1900" b="1" kern="1200" dirty="0"/>
        </a:p>
      </dsp:txBody>
      <dsp:txXfrm>
        <a:off x="686815" y="1335201"/>
        <a:ext cx="1287780" cy="1073150"/>
      </dsp:txXfrm>
    </dsp:sp>
    <dsp:sp modelId="{678F4456-CF0E-4925-B9D6-C9F93CEAB6D3}">
      <dsp:nvSpPr>
        <dsp:cNvPr id="0" name=""/>
        <dsp:cNvSpPr/>
      </dsp:nvSpPr>
      <dsp:spPr>
        <a:xfrm>
          <a:off x="167312" y="347903"/>
          <a:ext cx="4052214" cy="405221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2F604E-EDF6-4ED9-9D83-F5BFB193A62B}">
      <dsp:nvSpPr>
        <dsp:cNvPr id="0" name=""/>
        <dsp:cNvSpPr/>
      </dsp:nvSpPr>
      <dsp:spPr>
        <a:xfrm>
          <a:off x="120192" y="476453"/>
          <a:ext cx="4052214" cy="405221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590393-8226-48B4-8AE3-9475097DFECF}">
      <dsp:nvSpPr>
        <dsp:cNvPr id="0" name=""/>
        <dsp:cNvSpPr/>
      </dsp:nvSpPr>
      <dsp:spPr>
        <a:xfrm>
          <a:off x="45633" y="347903"/>
          <a:ext cx="4052214" cy="405221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F43C69-0916-43C0-AC78-D5D7882CBFF0}">
      <dsp:nvSpPr>
        <dsp:cNvPr id="0" name=""/>
        <dsp:cNvSpPr/>
      </dsp:nvSpPr>
      <dsp:spPr>
        <a:xfrm>
          <a:off x="0" y="0"/>
          <a:ext cx="7711440" cy="97161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>
              <a:solidFill>
                <a:schemeClr val="tx1"/>
              </a:solidFill>
            </a:rPr>
            <a:t>SITUACIJA: </a:t>
          </a:r>
          <a:r>
            <a:rPr lang="hr-HR" sz="1800" b="1" kern="1200" dirty="0" smtClean="0"/>
            <a:t>Uključivanje u aktivnost.</a:t>
          </a:r>
          <a:endParaRPr lang="hr-HR" sz="1800" b="1" kern="1200" dirty="0"/>
        </a:p>
      </dsp:txBody>
      <dsp:txXfrm>
        <a:off x="28458" y="28458"/>
        <a:ext cx="6580891" cy="914697"/>
      </dsp:txXfrm>
    </dsp:sp>
    <dsp:sp modelId="{1B65C80F-26A3-44FA-A806-A656634E21A8}">
      <dsp:nvSpPr>
        <dsp:cNvPr id="0" name=""/>
        <dsp:cNvSpPr/>
      </dsp:nvSpPr>
      <dsp:spPr>
        <a:xfrm>
          <a:off x="645833" y="1115021"/>
          <a:ext cx="7711440" cy="971613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>
              <a:solidFill>
                <a:schemeClr val="tx1"/>
              </a:solidFill>
            </a:rPr>
            <a:t>UOBIČAJENE AM: </a:t>
          </a:r>
          <a:r>
            <a:rPr lang="hr-HR" sz="1800" b="1" kern="1200" dirty="0" smtClean="0">
              <a:solidFill>
                <a:schemeClr val="bg1"/>
              </a:solidFill>
            </a:rPr>
            <a:t>„</a:t>
          </a:r>
          <a:r>
            <a:rPr lang="hr-HR" sz="1800" b="1" kern="1200" dirty="0" smtClean="0"/>
            <a:t>Ovo što radim nema smisla.”/”Užasno mi ide.”/”Trebao sam ovo davno napraviti.”/”Ne zaslužujem raditi ovo.”</a:t>
          </a:r>
          <a:endParaRPr lang="hr-HR" sz="1800" b="1" kern="1200" dirty="0"/>
        </a:p>
      </dsp:txBody>
      <dsp:txXfrm>
        <a:off x="674291" y="1143479"/>
        <a:ext cx="6377142" cy="914697"/>
      </dsp:txXfrm>
    </dsp:sp>
    <dsp:sp modelId="{3FB3872D-7383-4000-BA08-B6BDA6B1C4DC}">
      <dsp:nvSpPr>
        <dsp:cNvPr id="0" name=""/>
        <dsp:cNvSpPr/>
      </dsp:nvSpPr>
      <dsp:spPr>
        <a:xfrm>
          <a:off x="1290355" y="2321482"/>
          <a:ext cx="7711440" cy="971613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>
              <a:solidFill>
                <a:schemeClr val="tx1"/>
              </a:solidFill>
            </a:rPr>
            <a:t>UOBIČAJENE EMOCIONALNE REAKCIJE: </a:t>
          </a:r>
          <a:r>
            <a:rPr lang="hr-HR" sz="1800" b="1" kern="1200" dirty="0" smtClean="0">
              <a:solidFill>
                <a:schemeClr val="bg1"/>
              </a:solidFill>
            </a:rPr>
            <a:t>T</a:t>
          </a:r>
          <a:r>
            <a:rPr lang="hr-HR" sz="1800" b="1" kern="1200" dirty="0" smtClean="0"/>
            <a:t>uga, anksioznost, krivnja, ljutnja na sebe.</a:t>
          </a:r>
          <a:endParaRPr lang="hr-HR" sz="1800" b="1" kern="1200" dirty="0"/>
        </a:p>
      </dsp:txBody>
      <dsp:txXfrm>
        <a:off x="1318813" y="2349940"/>
        <a:ext cx="6386781" cy="914697"/>
      </dsp:txXfrm>
    </dsp:sp>
    <dsp:sp modelId="{2FB3428E-3C88-408D-9201-E902978BBF26}">
      <dsp:nvSpPr>
        <dsp:cNvPr id="0" name=""/>
        <dsp:cNvSpPr/>
      </dsp:nvSpPr>
      <dsp:spPr>
        <a:xfrm>
          <a:off x="1927859" y="3444811"/>
          <a:ext cx="7711440" cy="971613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>
              <a:solidFill>
                <a:schemeClr val="tx1"/>
              </a:solidFill>
            </a:rPr>
            <a:t>UOBIČAJENO PONAŠANJE: </a:t>
          </a:r>
          <a:r>
            <a:rPr lang="hr-HR" sz="1800" b="1" kern="1200" dirty="0" smtClean="0">
              <a:solidFill>
                <a:schemeClr val="bg1"/>
              </a:solidFill>
            </a:rPr>
            <a:t>Z</a:t>
          </a:r>
          <a:r>
            <a:rPr lang="hr-HR" sz="1800" b="1" kern="1200" dirty="0" smtClean="0"/>
            <a:t>austavljanje aktivnosti, izbjegavanje ponavljanja aktivnosti u budućnosti.</a:t>
          </a:r>
          <a:endParaRPr lang="hr-HR" sz="1800" b="1" kern="1200" dirty="0"/>
        </a:p>
      </dsp:txBody>
      <dsp:txXfrm>
        <a:off x="1956317" y="3473269"/>
        <a:ext cx="6377142" cy="914697"/>
      </dsp:txXfrm>
    </dsp:sp>
    <dsp:sp modelId="{1A53AF1F-910F-4518-B1CA-75E78F75C745}">
      <dsp:nvSpPr>
        <dsp:cNvPr id="0" name=""/>
        <dsp:cNvSpPr/>
      </dsp:nvSpPr>
      <dsp:spPr>
        <a:xfrm>
          <a:off x="7079891" y="744167"/>
          <a:ext cx="631548" cy="63154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800" kern="1200"/>
        </a:p>
      </dsp:txBody>
      <dsp:txXfrm>
        <a:off x="7221989" y="744167"/>
        <a:ext cx="347352" cy="475240"/>
      </dsp:txXfrm>
    </dsp:sp>
    <dsp:sp modelId="{BEA8BBF1-5D7F-4F49-8F45-29E758F6FFD2}">
      <dsp:nvSpPr>
        <dsp:cNvPr id="0" name=""/>
        <dsp:cNvSpPr/>
      </dsp:nvSpPr>
      <dsp:spPr>
        <a:xfrm>
          <a:off x="7725724" y="1892438"/>
          <a:ext cx="631548" cy="63154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800" kern="1200"/>
        </a:p>
      </dsp:txBody>
      <dsp:txXfrm>
        <a:off x="7867822" y="1892438"/>
        <a:ext cx="347352" cy="475240"/>
      </dsp:txXfrm>
    </dsp:sp>
    <dsp:sp modelId="{8896CF35-BC18-41EA-8A2E-53B8C1E7CEFC}">
      <dsp:nvSpPr>
        <dsp:cNvPr id="0" name=""/>
        <dsp:cNvSpPr/>
      </dsp:nvSpPr>
      <dsp:spPr>
        <a:xfrm>
          <a:off x="8361918" y="3040708"/>
          <a:ext cx="631548" cy="63154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800" kern="1200"/>
        </a:p>
      </dsp:txBody>
      <dsp:txXfrm>
        <a:off x="8504016" y="3040708"/>
        <a:ext cx="347352" cy="4752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1CF9C0-0001-4A8E-AE2B-D8E10BA52AD9}">
      <dsp:nvSpPr>
        <dsp:cNvPr id="0" name=""/>
        <dsp:cNvSpPr/>
      </dsp:nvSpPr>
      <dsp:spPr>
        <a:xfrm>
          <a:off x="616023" y="0"/>
          <a:ext cx="7196928" cy="2871431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1128C-CD47-4AB4-ADC3-89CDA39C9F20}">
      <dsp:nvSpPr>
        <dsp:cNvPr id="0" name=""/>
        <dsp:cNvSpPr/>
      </dsp:nvSpPr>
      <dsp:spPr>
        <a:xfrm>
          <a:off x="0" y="861429"/>
          <a:ext cx="2540092" cy="114857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rgbClr val="002060"/>
              </a:solidFill>
            </a:rPr>
            <a:t>Mali koraci</a:t>
          </a:r>
          <a:endParaRPr lang="en-US" sz="2000" b="1" kern="1200" dirty="0">
            <a:solidFill>
              <a:srgbClr val="002060"/>
            </a:solidFill>
          </a:endParaRPr>
        </a:p>
      </dsp:txBody>
      <dsp:txXfrm>
        <a:off x="56069" y="917498"/>
        <a:ext cx="2427954" cy="1036434"/>
      </dsp:txXfrm>
    </dsp:sp>
    <dsp:sp modelId="{862DC4B9-F6FF-4AF8-8047-1C8C2FA11EC6}">
      <dsp:nvSpPr>
        <dsp:cNvPr id="0" name=""/>
        <dsp:cNvSpPr/>
      </dsp:nvSpPr>
      <dsp:spPr>
        <a:xfrm>
          <a:off x="2963441" y="861429"/>
          <a:ext cx="2540092" cy="1148572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rgbClr val="002060"/>
              </a:solidFill>
            </a:rPr>
            <a:t>Veće samopouzdanje</a:t>
          </a:r>
          <a:endParaRPr lang="en-US" sz="2000" b="1" kern="1200" dirty="0">
            <a:solidFill>
              <a:srgbClr val="002060"/>
            </a:solidFill>
          </a:endParaRPr>
        </a:p>
      </dsp:txBody>
      <dsp:txXfrm>
        <a:off x="3019510" y="917498"/>
        <a:ext cx="2427954" cy="1036434"/>
      </dsp:txXfrm>
    </dsp:sp>
    <dsp:sp modelId="{001B2056-9387-403F-910A-9CEAFC90F786}">
      <dsp:nvSpPr>
        <dsp:cNvPr id="0" name=""/>
        <dsp:cNvSpPr/>
      </dsp:nvSpPr>
      <dsp:spPr>
        <a:xfrm>
          <a:off x="5819018" y="861429"/>
          <a:ext cx="2540092" cy="1148572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rgbClr val="002060"/>
              </a:solidFill>
            </a:rPr>
            <a:t>Preuzimanje kontrole nad svojim životom i veća učinkovitost</a:t>
          </a:r>
          <a:endParaRPr lang="en-US" sz="2000" b="1" kern="1200" dirty="0">
            <a:solidFill>
              <a:srgbClr val="002060"/>
            </a:solidFill>
          </a:endParaRPr>
        </a:p>
      </dsp:txBody>
      <dsp:txXfrm>
        <a:off x="5875087" y="917498"/>
        <a:ext cx="2427954" cy="1036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137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790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514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223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9922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254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6133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514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544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473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848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2D5C3-0DB5-4187-865C-252D69DF042F}" type="datetimeFigureOut">
              <a:rPr lang="hr-HR" smtClean="0"/>
              <a:t>27.11.2023.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075BC-A040-492F-BED3-B7DEAA56C3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6235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45178" y="831273"/>
            <a:ext cx="8722822" cy="1022465"/>
          </a:xfrm>
        </p:spPr>
        <p:txBody>
          <a:bodyPr>
            <a:normAutofit/>
          </a:bodyPr>
          <a:lstStyle/>
          <a:p>
            <a:pPr algn="l"/>
            <a:r>
              <a:rPr lang="hr-HR" sz="4800" b="1" dirty="0" smtClean="0">
                <a:latin typeface="+mn-lt"/>
              </a:rPr>
              <a:t>PLANIRANJE  AKTIVNOSTI</a:t>
            </a:r>
            <a:endParaRPr lang="hr-HR" sz="4800" b="1" dirty="0">
              <a:latin typeface="+mn-lt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755774" y="4451466"/>
            <a:ext cx="4023360" cy="1655762"/>
          </a:xfrm>
        </p:spPr>
        <p:txBody>
          <a:bodyPr>
            <a:noAutofit/>
          </a:bodyPr>
          <a:lstStyle/>
          <a:p>
            <a:pPr algn="r"/>
            <a:r>
              <a:rPr lang="hr-HR" sz="2800" b="1" dirty="0" smtClean="0"/>
              <a:t>Nikolina Filipović Baban</a:t>
            </a:r>
          </a:p>
          <a:p>
            <a:pPr algn="r"/>
            <a:r>
              <a:rPr lang="hr-HR" sz="2800" b="1" dirty="0" smtClean="0"/>
              <a:t>9.12.2023.</a:t>
            </a:r>
          </a:p>
          <a:p>
            <a:pPr algn="r"/>
            <a:r>
              <a:rPr lang="hr-HR" sz="2800" b="1" dirty="0" smtClean="0"/>
              <a:t>Praktikum II</a:t>
            </a:r>
            <a:endParaRPr lang="hr-HR" sz="2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54" y="2892828"/>
            <a:ext cx="6293914" cy="3824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0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>
                <a:latin typeface="+mn-lt"/>
              </a:rPr>
              <a:t>4 kategorije aktivnosti (iz dijaloga s Marijom)</a:t>
            </a:r>
            <a:endParaRPr lang="hr-HR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hr-HR" dirty="0" smtClean="0"/>
              <a:t>BRIGA O SEBI (tuširanje, oblačenje, zdrava prehrana, vježbanje...)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hr-HR" dirty="0" smtClean="0"/>
              <a:t>POVEZIVANJE S DRUGIM LJUDIMA (druženje,...)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hr-HR" dirty="0" smtClean="0"/>
              <a:t>BRIGA O KUĆANSTVU (iznošenje smeća, priprema hrane...)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hr-HR" dirty="0" smtClean="0"/>
              <a:t>REKREACIJA I ZABAVA (sport, učenje stranog jezika, neka nova vještina,...)</a:t>
            </a:r>
          </a:p>
          <a:p>
            <a:pPr marL="514350" indent="-514350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534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>
            <a:normAutofit/>
          </a:bodyPr>
          <a:lstStyle/>
          <a:p>
            <a:r>
              <a:rPr lang="hr-HR" sz="3200" b="1" dirty="0">
                <a:latin typeface="+mn-lt"/>
              </a:rPr>
              <a:t>P</a:t>
            </a:r>
            <a:r>
              <a:rPr lang="hr-HR" sz="3200" b="1" dirty="0" smtClean="0">
                <a:latin typeface="+mn-lt"/>
              </a:rPr>
              <a:t>opis</a:t>
            </a:r>
            <a:r>
              <a:rPr lang="hr-HR" sz="3200" b="1" dirty="0" smtClean="0"/>
              <a:t> </a:t>
            </a:r>
            <a:r>
              <a:rPr lang="hr-HR" sz="3200" b="1" dirty="0" smtClean="0">
                <a:latin typeface="+mn-lt"/>
              </a:rPr>
              <a:t>aktivnosti koje različito utječu na raspoloženje (Maria)</a:t>
            </a:r>
            <a:endParaRPr lang="hr-HR" sz="3200" b="1" dirty="0">
              <a:latin typeface="+mn-lt"/>
            </a:endParaRPr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646644"/>
              </p:ext>
            </p:extLst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14875306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495703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STVARI</a:t>
                      </a:r>
                      <a:r>
                        <a:rPr lang="hr-HR" baseline="0" dirty="0" smtClean="0"/>
                        <a:t> OD KOJIH SE OSJEĆAM BOLJE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STVARI OD</a:t>
                      </a:r>
                      <a:r>
                        <a:rPr lang="hr-HR" baseline="0" dirty="0" smtClean="0"/>
                        <a:t> KOJIH</a:t>
                      </a:r>
                      <a:r>
                        <a:rPr lang="hr-HR" dirty="0" smtClean="0"/>
                        <a:t> SE OSJEĆAM LOŠIJE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007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Sastanak</a:t>
                      </a:r>
                      <a:r>
                        <a:rPr lang="hr-HR" baseline="0" dirty="0" smtClean="0"/>
                        <a:t> s prijateljima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Predugo spavanje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15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Planiranje aktivnosti</a:t>
                      </a:r>
                      <a:r>
                        <a:rPr lang="hr-HR" baseline="0" dirty="0" smtClean="0"/>
                        <a:t> s prijateljima (koncerti, itd.)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Gledanje previše</a:t>
                      </a:r>
                      <a:r>
                        <a:rPr lang="hr-HR" baseline="0" dirty="0" smtClean="0"/>
                        <a:t> TV-a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655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Pečenje 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Bivanje neproduktivnim</a:t>
                      </a:r>
                      <a:r>
                        <a:rPr lang="hr-HR" baseline="0" dirty="0" smtClean="0"/>
                        <a:t> 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93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Gledanje fotografija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Slušanje tužnih pjesama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21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Održavanje</a:t>
                      </a:r>
                      <a:r>
                        <a:rPr lang="hr-HR" baseline="0" dirty="0" smtClean="0"/>
                        <a:t> stana čistim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Previše pijenja 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749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Razgovor</a:t>
                      </a:r>
                      <a:r>
                        <a:rPr lang="hr-HR" baseline="0" dirty="0" smtClean="0"/>
                        <a:t> s Hillary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Zadržavanje u prošlosti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791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Planiranje putovanja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216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Izrada</a:t>
                      </a:r>
                      <a:r>
                        <a:rPr lang="hr-HR" baseline="0" dirty="0" smtClean="0"/>
                        <a:t> rukotvorina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586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678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75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48100" y="656706"/>
            <a:ext cx="5157787" cy="5557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 smtClean="0"/>
              <a:t>ZAKLJUČAK: </a:t>
            </a:r>
          </a:p>
          <a:p>
            <a:pPr marL="0" indent="0">
              <a:buNone/>
            </a:pPr>
            <a:r>
              <a:rPr lang="hr-HR" sz="2400" dirty="0" smtClean="0"/>
              <a:t>1. Razgovor </a:t>
            </a:r>
            <a:r>
              <a:rPr lang="hr-HR" sz="2400" dirty="0"/>
              <a:t>o mogućim </a:t>
            </a:r>
            <a:r>
              <a:rPr lang="hr-HR" sz="2400" dirty="0" smtClean="0"/>
              <a:t>preprekama</a:t>
            </a:r>
          </a:p>
          <a:p>
            <a:pPr marL="0" indent="0">
              <a:buNone/>
            </a:pPr>
            <a:endParaRPr lang="hr-HR" sz="2400" dirty="0"/>
          </a:p>
          <a:p>
            <a:pPr marL="0" indent="0">
              <a:lnSpc>
                <a:spcPct val="100000"/>
              </a:lnSpc>
              <a:buNone/>
            </a:pPr>
            <a:r>
              <a:rPr lang="hr-HR" sz="2400" dirty="0" smtClean="0"/>
              <a:t>2. Podsjećanje </a:t>
            </a:r>
            <a:r>
              <a:rPr lang="hr-HR" sz="2400" dirty="0"/>
              <a:t>na beskorisne misli koje se mogu pojaviti prije, tijekom i nakon </a:t>
            </a:r>
            <a:r>
              <a:rPr lang="hr-HR" sz="2400" dirty="0" smtClean="0"/>
              <a:t>aktivnosti</a:t>
            </a:r>
          </a:p>
          <a:p>
            <a:pPr marL="0" indent="0">
              <a:buNone/>
            </a:pPr>
            <a:endParaRPr lang="hr-HR" sz="2400" dirty="0"/>
          </a:p>
          <a:p>
            <a:pPr marL="0" indent="0">
              <a:lnSpc>
                <a:spcPct val="100000"/>
              </a:lnSpc>
              <a:buNone/>
            </a:pPr>
            <a:r>
              <a:rPr lang="hr-HR" sz="2400" dirty="0" smtClean="0"/>
              <a:t>3. Podsjećanje </a:t>
            </a:r>
            <a:r>
              <a:rPr lang="hr-HR" sz="2400" dirty="0"/>
              <a:t>na važnost odavanja priznanja/zasluga za </a:t>
            </a:r>
            <a:r>
              <a:rPr lang="hr-HR" sz="2400" dirty="0" smtClean="0"/>
              <a:t>učinjeno</a:t>
            </a:r>
          </a:p>
          <a:p>
            <a:pPr marL="0" indent="0">
              <a:buNone/>
            </a:pPr>
            <a:endParaRPr lang="hr-HR" sz="2400" dirty="0"/>
          </a:p>
          <a:p>
            <a:pPr marL="0" indent="0">
              <a:lnSpc>
                <a:spcPct val="100000"/>
              </a:lnSpc>
              <a:buNone/>
            </a:pPr>
            <a:r>
              <a:rPr lang="hr-HR" sz="2400" dirty="0" smtClean="0"/>
              <a:t>4. Anticipiranje </a:t>
            </a:r>
            <a:r>
              <a:rPr lang="hr-HR" sz="2400" dirty="0"/>
              <a:t>osjećaja nakon odrađenih aktivnosti i što će to značiti za klijenta ubuduće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732" y="1931848"/>
            <a:ext cx="6064155" cy="3338419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0572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+mn-lt"/>
              </a:rPr>
              <a:t>KORIŠTENJE TABLICE AKTIVNOSTI i OCJENJIVANJE AKTIVNOSTI</a:t>
            </a:r>
            <a:endParaRPr lang="hr-HR" sz="28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257300"/>
            <a:ext cx="10414000" cy="5321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Ovisno o klijentu određujemo hoćemo li koristiti</a:t>
            </a:r>
          </a:p>
          <a:p>
            <a:pPr marL="0" indent="0">
              <a:buNone/>
            </a:pPr>
            <a:r>
              <a:rPr lang="hr-HR" dirty="0" smtClean="0"/>
              <a:t>             </a:t>
            </a:r>
            <a:r>
              <a:rPr lang="hr-HR" b="1" dirty="0" smtClean="0"/>
              <a:t>precizan</a:t>
            </a:r>
            <a:r>
              <a:rPr lang="hr-HR" dirty="0" smtClean="0"/>
              <a:t> plan aktivnosti, ili ćemo se držati</a:t>
            </a:r>
          </a:p>
          <a:p>
            <a:pPr marL="0" indent="0">
              <a:buNone/>
            </a:pPr>
            <a:r>
              <a:rPr lang="hr-HR" dirty="0" smtClean="0"/>
              <a:t>             </a:t>
            </a:r>
            <a:r>
              <a:rPr lang="hr-HR" b="1" dirty="0" smtClean="0"/>
              <a:t>okvirnog</a:t>
            </a:r>
            <a:r>
              <a:rPr lang="hr-HR" dirty="0" smtClean="0"/>
              <a:t> plana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hr-HR" sz="2600" dirty="0" smtClean="0"/>
              <a:t>Kad su klijenti u ozbiljnijoj depresiji, voditi računa da raspored bude </a:t>
            </a:r>
            <a:r>
              <a:rPr lang="hr-HR" sz="2600" b="1" dirty="0" smtClean="0"/>
              <a:t>lakši</a:t>
            </a:r>
            <a:r>
              <a:rPr lang="hr-HR" sz="2600" b="1" dirty="0"/>
              <a:t> </a:t>
            </a:r>
            <a:r>
              <a:rPr lang="hr-HR" sz="2600" dirty="0" smtClean="0"/>
              <a:t>i planirati razdoblja neaktivnosti prošarana aktivnostima koje zahtijevaju više truda.</a:t>
            </a:r>
          </a:p>
          <a:p>
            <a:pPr>
              <a:buFontTx/>
              <a:buChar char="-"/>
            </a:pPr>
            <a:r>
              <a:rPr lang="hr-HR" sz="2600" b="1" dirty="0" smtClean="0">
                <a:solidFill>
                  <a:srgbClr val="C00000"/>
                </a:solidFill>
              </a:rPr>
              <a:t>Procjenjivanje</a:t>
            </a:r>
            <a:r>
              <a:rPr lang="hr-HR" sz="2600" dirty="0" smtClean="0"/>
              <a:t> osjećaja zadovoljstva/postignuća </a:t>
            </a:r>
            <a:r>
              <a:rPr lang="hr-HR" sz="2600" b="1" dirty="0" smtClean="0">
                <a:solidFill>
                  <a:srgbClr val="C00000"/>
                </a:solidFill>
              </a:rPr>
              <a:t>odmah</a:t>
            </a:r>
            <a:r>
              <a:rPr lang="hr-HR" sz="2600" dirty="0" smtClean="0"/>
              <a:t> nakon aktivnosti:</a:t>
            </a:r>
          </a:p>
          <a:p>
            <a:pPr marL="0" indent="0">
              <a:buNone/>
            </a:pPr>
            <a:r>
              <a:rPr lang="hr-HR" sz="2600" dirty="0" smtClean="0">
                <a:sym typeface="Wingdings" panose="05000000000000000000" pitchFamily="2" charset="2"/>
              </a:rPr>
              <a:t>           važno za depresivne klijente jer su njihova sjećanja negativnija od stvarnog iskustva  pomaže im da prepoznaju dijelove u kojima su bili bolje raspoloženi</a:t>
            </a:r>
          </a:p>
          <a:p>
            <a:pPr>
              <a:buFontTx/>
              <a:buChar char="-"/>
            </a:pPr>
            <a:r>
              <a:rPr lang="hr-HR" sz="2600" dirty="0" smtClean="0">
                <a:sym typeface="Wingdings" panose="05000000000000000000" pitchFamily="2" charset="2"/>
              </a:rPr>
              <a:t>Ne vole svi klijenti procjenjivati aktivnosti </a:t>
            </a:r>
          </a:p>
          <a:p>
            <a:pPr>
              <a:buFontTx/>
              <a:buChar char="-"/>
            </a:pPr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1037706" y="1776963"/>
            <a:ext cx="757844" cy="37055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ight Arrow 4"/>
          <p:cNvSpPr/>
          <p:nvPr/>
        </p:nvSpPr>
        <p:spPr>
          <a:xfrm>
            <a:off x="1037706" y="2226454"/>
            <a:ext cx="757844" cy="37055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Arrow 5"/>
          <p:cNvSpPr/>
          <p:nvPr/>
        </p:nvSpPr>
        <p:spPr>
          <a:xfrm>
            <a:off x="1037706" y="4968243"/>
            <a:ext cx="641465" cy="26877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62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3937000" cy="831908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+mn-lt"/>
              </a:rPr>
              <a:t>VRSTE AKTIVNOSTI</a:t>
            </a:r>
            <a:endParaRPr lang="hr-HR" sz="28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5219700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Kad smo u dilemi koje aktivnosti predložiti, </a:t>
            </a:r>
            <a:r>
              <a:rPr lang="hr-HR" b="1" dirty="0" smtClean="0"/>
              <a:t>osvrnuti se na klijentov tipičan dan</a:t>
            </a:r>
          </a:p>
          <a:p>
            <a:r>
              <a:rPr lang="hr-HR" i="1" dirty="0" smtClean="0"/>
              <a:t>„ S obzirom na težnje mog klijenta…</a:t>
            </a:r>
          </a:p>
          <a:p>
            <a:r>
              <a:rPr lang="hr-HR" i="1" dirty="0"/>
              <a:t>Kojim se aktivnostima klijent previše bavi?</a:t>
            </a:r>
          </a:p>
          <a:p>
            <a:r>
              <a:rPr lang="hr-HR" i="1" dirty="0"/>
              <a:t>Koje </a:t>
            </a:r>
            <a:r>
              <a:rPr lang="hr-HR" i="1" dirty="0" smtClean="0"/>
              <a:t>aktivnosti </a:t>
            </a:r>
            <a:r>
              <a:rPr lang="hr-HR" i="1" dirty="0"/>
              <a:t>radi premalo ili ih </a:t>
            </a:r>
            <a:r>
              <a:rPr lang="hr-HR" i="1" dirty="0" smtClean="0"/>
              <a:t>općenito </a:t>
            </a:r>
            <a:r>
              <a:rPr lang="hr-HR" i="1" dirty="0"/>
              <a:t>izbjegava?</a:t>
            </a:r>
          </a:p>
          <a:p>
            <a:r>
              <a:rPr lang="hr-HR" i="1" dirty="0"/>
              <a:t>Ima li dobru ravnotežu između </a:t>
            </a:r>
            <a:r>
              <a:rPr lang="hr-HR" i="1" dirty="0" smtClean="0"/>
              <a:t>postignuća, </a:t>
            </a:r>
            <a:r>
              <a:rPr lang="hr-HR" i="1" dirty="0"/>
              <a:t>zadovoljstva, brige o sebi i društvenih iskustava?</a:t>
            </a:r>
          </a:p>
          <a:p>
            <a:r>
              <a:rPr lang="hr-HR" i="1" dirty="0" smtClean="0"/>
              <a:t>Što </a:t>
            </a:r>
            <a:r>
              <a:rPr lang="hr-HR" i="1" dirty="0"/>
              <a:t>može učiniti što će imati smisla i dovesti do pozitivnih emocija, povezanosti i osnaživanja?</a:t>
            </a:r>
          </a:p>
          <a:p>
            <a:r>
              <a:rPr lang="hr-HR" i="1" dirty="0"/>
              <a:t>Što može učiniti da izvuče pozitivne zaključke, posebice o sebi</a:t>
            </a:r>
            <a:r>
              <a:rPr lang="hr-HR" i="1" dirty="0" smtClean="0"/>
              <a:t>?”</a:t>
            </a:r>
            <a:endParaRPr lang="hr-HR" i="1" dirty="0"/>
          </a:p>
          <a:p>
            <a:pPr marL="0" indent="0">
              <a:buNone/>
            </a:pPr>
            <a:r>
              <a:rPr lang="hr-HR" dirty="0" smtClean="0"/>
              <a:t>  Također </a:t>
            </a:r>
            <a:r>
              <a:rPr lang="hr-HR" dirty="0"/>
              <a:t>se zapitajte: </a:t>
            </a:r>
            <a:r>
              <a:rPr lang="hr-HR" i="1" dirty="0" smtClean="0"/>
              <a:t>“U kojim novim aktivnostima će </a:t>
            </a:r>
            <a:r>
              <a:rPr lang="hr-HR" i="1" dirty="0"/>
              <a:t>klijent najvjerojatnije </a:t>
            </a:r>
          </a:p>
          <a:p>
            <a:pPr marL="0" indent="0">
              <a:buNone/>
            </a:pPr>
            <a:r>
              <a:rPr lang="hr-HR" i="1" dirty="0" smtClean="0"/>
              <a:t>    sudjelovati</a:t>
            </a:r>
            <a:r>
              <a:rPr lang="hr-HR" i="1" dirty="0"/>
              <a:t>?"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2245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4919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Možemo predložiti klijentu sljedeće: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Online pretraživanje ugodnih aktivnosti/hobija</a:t>
            </a:r>
          </a:p>
          <a:p>
            <a:r>
              <a:rPr lang="hr-HR" dirty="0" smtClean="0"/>
              <a:t>Intervjuiranje drugih ljudi kako bi saznali čime se bave</a:t>
            </a:r>
          </a:p>
          <a:p>
            <a:r>
              <a:rPr lang="hr-HR" dirty="0" smtClean="0"/>
              <a:t>Sudjelovanje u nekim aktivnostima s članovima obitelji, prijateljima, susjedima…</a:t>
            </a:r>
          </a:p>
          <a:p>
            <a:endParaRPr lang="hr-HR" dirty="0"/>
          </a:p>
          <a:p>
            <a:r>
              <a:rPr lang="hr-HR" dirty="0" smtClean="0"/>
              <a:t>Pomoći klijentu da </a:t>
            </a:r>
            <a:r>
              <a:rPr lang="hr-HR" b="1" dirty="0" smtClean="0"/>
              <a:t>donese zaključke o tim iskustvim</a:t>
            </a:r>
            <a:r>
              <a:rPr lang="hr-HR" dirty="0" smtClean="0"/>
              <a:t>a (koje značenje to ima za njih, sada i u budućnosti)</a:t>
            </a:r>
          </a:p>
        </p:txBody>
      </p:sp>
    </p:spTree>
    <p:extLst>
      <p:ext uri="{BB962C8B-B14F-4D97-AF65-F5344CB8AC3E}">
        <p14:creationId xmlns:p14="http://schemas.microsoft.com/office/powerpoint/2010/main" val="416432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9850"/>
          </a:xfrm>
        </p:spPr>
        <p:txBody>
          <a:bodyPr>
            <a:noAutofit/>
          </a:bodyPr>
          <a:lstStyle/>
          <a:p>
            <a:r>
              <a:rPr lang="hr-HR" sz="2800" b="1" dirty="0" smtClean="0">
                <a:latin typeface="+mn-lt"/>
              </a:rPr>
              <a:t>Tablica aktivnosti kao alat za predviđanje razine zadovoljstva i postignuća</a:t>
            </a:r>
            <a:endParaRPr lang="hr-HR" sz="28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695796"/>
            <a:ext cx="10515600" cy="4481167"/>
          </a:xfrm>
          <a:prstGeom prst="curvedRightArrow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Kad klijent </a:t>
            </a:r>
            <a:r>
              <a:rPr lang="hr-HR" u="sng" dirty="0" smtClean="0"/>
              <a:t>sumnja u učinkovitost </a:t>
            </a:r>
            <a:r>
              <a:rPr lang="hr-HR" dirty="0" smtClean="0"/>
              <a:t>planiranja aktivnosti, predlažemo </a:t>
            </a:r>
            <a:r>
              <a:rPr lang="hr-HR" b="1" dirty="0" smtClean="0"/>
              <a:t>predviđanje </a:t>
            </a:r>
            <a:r>
              <a:rPr lang="hr-HR" dirty="0" smtClean="0"/>
              <a:t>razine postignuća i zadovoljstva.</a:t>
            </a:r>
          </a:p>
          <a:p>
            <a:pPr marL="0" indent="0">
              <a:lnSpc>
                <a:spcPct val="100000"/>
              </a:lnSpc>
              <a:buNone/>
            </a:pPr>
            <a:endParaRPr lang="hr-HR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  Ako se predviđanja pokažu </a:t>
            </a:r>
            <a:r>
              <a:rPr lang="hr-HR" b="1" dirty="0" smtClean="0"/>
              <a:t>netočnima</a:t>
            </a:r>
            <a:r>
              <a:rPr lang="hr-HR" dirty="0" smtClean="0"/>
              <a:t>, klijentova </a:t>
            </a:r>
            <a:r>
              <a:rPr lang="hr-HR" b="1" dirty="0" smtClean="0"/>
              <a:t>motiviranost</a:t>
            </a:r>
            <a:r>
              <a:rPr lang="hr-HR" dirty="0" smtClean="0"/>
              <a:t> za     planiranje aktivnosti obično </a:t>
            </a:r>
            <a:r>
              <a:rPr lang="hr-HR" b="1" dirty="0" smtClean="0"/>
              <a:t>raste.  </a:t>
            </a:r>
          </a:p>
          <a:p>
            <a:pPr marL="0" indent="0">
              <a:lnSpc>
                <a:spcPct val="100000"/>
              </a:lnSpc>
              <a:buNone/>
            </a:pPr>
            <a:endParaRPr lang="hr-HR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     Ako se predviđanja pokažu </a:t>
            </a:r>
            <a:r>
              <a:rPr lang="hr-HR" b="1" dirty="0" smtClean="0"/>
              <a:t>točnima</a:t>
            </a:r>
            <a:r>
              <a:rPr lang="hr-HR" dirty="0" smtClean="0"/>
              <a:t>, postavljamo pitanja i ponovno </a:t>
            </a:r>
            <a:r>
              <a:rPr lang="hr-HR" b="1" dirty="0" smtClean="0"/>
              <a:t>konceptualiziramo</a:t>
            </a:r>
            <a:r>
              <a:rPr lang="hr-HR" dirty="0" smtClean="0"/>
              <a:t> problem </a:t>
            </a:r>
            <a:r>
              <a:rPr lang="hr-HR" dirty="0" smtClean="0">
                <a:sym typeface="Wingdings" panose="05000000000000000000" pitchFamily="2" charset="2"/>
              </a:rPr>
              <a:t> </a:t>
            </a:r>
            <a:r>
              <a:rPr lang="hr-HR" b="1" dirty="0" smtClean="0">
                <a:sym typeface="Wingdings" panose="05000000000000000000" pitchFamily="2" charset="2"/>
              </a:rPr>
              <a:t>odgovaramo na negativne misli </a:t>
            </a:r>
            <a:endParaRPr lang="hr-HR" b="1" dirty="0" smtClean="0"/>
          </a:p>
          <a:p>
            <a:endParaRPr lang="hr-HR" dirty="0"/>
          </a:p>
        </p:txBody>
      </p:sp>
      <p:sp>
        <p:nvSpPr>
          <p:cNvPr id="6" name="Up Arrow 5"/>
          <p:cNvSpPr/>
          <p:nvPr/>
        </p:nvSpPr>
        <p:spPr>
          <a:xfrm>
            <a:off x="838200" y="3297677"/>
            <a:ext cx="250767" cy="334985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Up Arrow 6"/>
          <p:cNvSpPr/>
          <p:nvPr/>
        </p:nvSpPr>
        <p:spPr>
          <a:xfrm>
            <a:off x="5873885" y="3698051"/>
            <a:ext cx="335722" cy="350247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Curved Right Arrow 7"/>
          <p:cNvSpPr/>
          <p:nvPr/>
        </p:nvSpPr>
        <p:spPr>
          <a:xfrm rot="20804660">
            <a:off x="1025398" y="4724511"/>
            <a:ext cx="479087" cy="719796"/>
          </a:xfrm>
          <a:prstGeom prst="curv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9" name="Curved Left Arrow 8"/>
          <p:cNvSpPr/>
          <p:nvPr/>
        </p:nvSpPr>
        <p:spPr>
          <a:xfrm rot="1370006">
            <a:off x="9970852" y="5278835"/>
            <a:ext cx="573932" cy="907855"/>
          </a:xfrm>
          <a:prstGeom prst="curved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51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488868"/>
            <a:ext cx="3052156" cy="740468"/>
          </a:xfrm>
        </p:spPr>
        <p:txBody>
          <a:bodyPr/>
          <a:lstStyle/>
          <a:p>
            <a:r>
              <a:rPr lang="hr-HR" sz="3200" b="1" dirty="0" smtClean="0">
                <a:latin typeface="+mn-lt"/>
              </a:rPr>
              <a:t>ZAKLJUČAK</a:t>
            </a:r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546167"/>
            <a:ext cx="10641676" cy="484632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     Planiranje aktivnosti je ključno za većinu depresivnih klijenata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     Dajemo im smjernice za odabir aktivnosti, upute kako potpuno usredotočiti pozornost na trenutno iskustvo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     Pomažemo klijentima u traženju odgovora na ometajuće automatske misli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     Važno je poticati klijente (osobito one sumnjičave oko planiranja aktivnosti) da rade bihevioralne eksperimente kako bi testirali svoje ideje i provjerili točnost svojih automatskih misli. </a:t>
            </a:r>
            <a:endParaRPr lang="hr-HR" dirty="0"/>
          </a:p>
        </p:txBody>
      </p:sp>
      <p:sp>
        <p:nvSpPr>
          <p:cNvPr id="4" name="Smiley Face 3"/>
          <p:cNvSpPr/>
          <p:nvPr/>
        </p:nvSpPr>
        <p:spPr>
          <a:xfrm>
            <a:off x="961503" y="2217895"/>
            <a:ext cx="335281" cy="317909"/>
          </a:xfrm>
          <a:prstGeom prst="smileyFace">
            <a:avLst/>
          </a:prstGeom>
          <a:solidFill>
            <a:srgbClr val="65CB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Smiley Face 4"/>
          <p:cNvSpPr/>
          <p:nvPr/>
        </p:nvSpPr>
        <p:spPr>
          <a:xfrm>
            <a:off x="925479" y="4178409"/>
            <a:ext cx="351907" cy="335402"/>
          </a:xfrm>
          <a:prstGeom prst="smileyFace">
            <a:avLst/>
          </a:prstGeom>
          <a:solidFill>
            <a:srgbClr val="65CB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Smiley Face 5"/>
          <p:cNvSpPr/>
          <p:nvPr/>
        </p:nvSpPr>
        <p:spPr>
          <a:xfrm>
            <a:off x="961503" y="3163301"/>
            <a:ext cx="315883" cy="328043"/>
          </a:xfrm>
          <a:prstGeom prst="smileyFace">
            <a:avLst/>
          </a:prstGeom>
          <a:solidFill>
            <a:srgbClr val="65CB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Smiley Face 6"/>
          <p:cNvSpPr/>
          <p:nvPr/>
        </p:nvSpPr>
        <p:spPr>
          <a:xfrm>
            <a:off x="961503" y="1644856"/>
            <a:ext cx="335281" cy="317909"/>
          </a:xfrm>
          <a:prstGeom prst="smileyFace">
            <a:avLst/>
          </a:prstGeom>
          <a:solidFill>
            <a:srgbClr val="65CB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8" name="Right Arrow 7"/>
          <p:cNvSpPr/>
          <p:nvPr/>
        </p:nvSpPr>
        <p:spPr>
          <a:xfrm>
            <a:off x="8812184" y="5111380"/>
            <a:ext cx="1064029" cy="440574"/>
          </a:xfrm>
          <a:prstGeom prst="rightArrow">
            <a:avLst/>
          </a:prstGeom>
          <a:solidFill>
            <a:srgbClr val="65CB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Right Arrow 8"/>
          <p:cNvSpPr/>
          <p:nvPr/>
        </p:nvSpPr>
        <p:spPr>
          <a:xfrm>
            <a:off x="9630988" y="5460987"/>
            <a:ext cx="1065414" cy="499238"/>
          </a:xfrm>
          <a:prstGeom prst="rightArrow">
            <a:avLst/>
          </a:prstGeom>
          <a:solidFill>
            <a:srgbClr val="65CB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ight Arrow 9"/>
          <p:cNvSpPr/>
          <p:nvPr/>
        </p:nvSpPr>
        <p:spPr>
          <a:xfrm>
            <a:off x="10451177" y="5869258"/>
            <a:ext cx="1064029" cy="440574"/>
          </a:xfrm>
          <a:prstGeom prst="rightArrow">
            <a:avLst/>
          </a:prstGeom>
          <a:solidFill>
            <a:srgbClr val="65CB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266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87" y="989214"/>
            <a:ext cx="11017013" cy="43059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0712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211" y="523702"/>
            <a:ext cx="8773756" cy="5985163"/>
          </a:xfrm>
        </p:spPr>
      </p:pic>
    </p:spTree>
    <p:extLst>
      <p:ext uri="{BB962C8B-B14F-4D97-AF65-F5344CB8AC3E}">
        <p14:creationId xmlns:p14="http://schemas.microsoft.com/office/powerpoint/2010/main" val="362156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29887" y="839584"/>
            <a:ext cx="10475422" cy="56526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400" dirty="0" smtClean="0"/>
              <a:t>Jedan od najvažnijih početnih koraka za depresivne klijente, jer:</a:t>
            </a:r>
          </a:p>
          <a:p>
            <a:pPr marL="0" indent="0" algn="just">
              <a:buNone/>
            </a:pPr>
            <a:r>
              <a:rPr lang="hr-HR" sz="2400" dirty="0" smtClean="0"/>
              <a:t>- počinju izbjegavati aktivnosti koje su im davale osjećaj postignuća i zadovoljstva</a:t>
            </a:r>
          </a:p>
          <a:p>
            <a:pPr algn="just">
              <a:buFontTx/>
              <a:buChar char="-"/>
            </a:pPr>
            <a:r>
              <a:rPr lang="hr-HR" sz="2400" dirty="0" smtClean="0"/>
              <a:t>prestaju slijediti dnevnu rutinu i manje se brinu o sebi (lošija prehrana, vježbanje, previše ili premalo spavanja…)</a:t>
            </a:r>
          </a:p>
          <a:p>
            <a:pPr marL="0" indent="0" algn="just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416" y="2917767"/>
            <a:ext cx="6686897" cy="3343449"/>
          </a:xfrm>
          <a:prstGeom prst="ellipse">
            <a:avLst/>
          </a:prstGeom>
          <a:ln w="63500" cap="rnd">
            <a:solidFill>
              <a:schemeClr val="accent1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4278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440575"/>
            <a:ext cx="10515600" cy="63176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000" dirty="0"/>
              <a:t>Kroz terapijski proces i planiranje aktivnosti prenosimo klijentima sljedeće:</a:t>
            </a:r>
          </a:p>
          <a:p>
            <a:pPr marL="0" indent="0" algn="just">
              <a:buNone/>
            </a:pPr>
            <a:r>
              <a:rPr lang="hr-HR" sz="2000" dirty="0"/>
              <a:t>1. Važno je djelovati u skladu s našim vrijednostima.</a:t>
            </a:r>
          </a:p>
          <a:p>
            <a:pPr marL="0" indent="0" algn="just">
              <a:buNone/>
            </a:pPr>
            <a:r>
              <a:rPr lang="hr-HR" sz="2000" dirty="0"/>
              <a:t>2. Izbjegavanje pogoršava depresiju; ne treba čekati da se osjećamo energično ili motivirano, važno je djelovati odmah.</a:t>
            </a:r>
          </a:p>
          <a:p>
            <a:pPr marL="0" indent="0" algn="just">
              <a:buNone/>
            </a:pPr>
            <a:r>
              <a:rPr lang="hr-HR" sz="2000" dirty="0" smtClean="0"/>
              <a:t>3. Pripazite na negativne misli koje mogu umanjiti vaš osjećaj kompetencije, svrhovitosti i povezanosti s drugima.</a:t>
            </a:r>
          </a:p>
          <a:p>
            <a:pPr marL="0" indent="0" algn="just">
              <a:buNone/>
            </a:pPr>
            <a:r>
              <a:rPr lang="hr-HR" sz="2000" dirty="0" smtClean="0"/>
              <a:t>4. </a:t>
            </a:r>
            <a:r>
              <a:rPr lang="hr-HR" sz="2000" dirty="0"/>
              <a:t>N</a:t>
            </a:r>
            <a:r>
              <a:rPr lang="hr-HR" sz="2000" dirty="0" smtClean="0"/>
              <a:t>akon aktivnosti, priznajte sebi zasluge za odrađeno.</a:t>
            </a:r>
          </a:p>
          <a:p>
            <a:pPr marL="0" indent="0">
              <a:buNone/>
            </a:pPr>
            <a:endParaRPr lang="hr-HR" sz="24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742656086"/>
              </p:ext>
            </p:extLst>
          </p:nvPr>
        </p:nvGraphicFramePr>
        <p:xfrm>
          <a:off x="2277687" y="2809702"/>
          <a:ext cx="6434051" cy="3632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239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175"/>
          </a:xfrm>
        </p:spPr>
        <p:txBody>
          <a:bodyPr>
            <a:normAutofit/>
          </a:bodyPr>
          <a:lstStyle/>
          <a:p>
            <a:r>
              <a:rPr lang="hr-HR" sz="3200" b="1" dirty="0" smtClean="0">
                <a:latin typeface="+mn-lt"/>
              </a:rPr>
              <a:t>KONCEPTUALIZACIJA NEAKTIVNOSTI</a:t>
            </a:r>
            <a:endParaRPr lang="hr-HR" sz="32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046663"/>
          </a:xfrm>
        </p:spPr>
        <p:txBody>
          <a:bodyPr/>
          <a:lstStyle/>
          <a:p>
            <a:r>
              <a:rPr lang="hr-HR" sz="2400" dirty="0" smtClean="0"/>
              <a:t>Pri razmatranju uključivanja u aktivnosti, javljaju se negativne misli</a:t>
            </a:r>
          </a:p>
          <a:p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3124200" y="1760538"/>
            <a:ext cx="3492500" cy="98742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SITUACIJA:</a:t>
            </a:r>
            <a:r>
              <a:rPr lang="hr-HR" dirty="0" smtClean="0"/>
              <a:t> </a:t>
            </a:r>
            <a:r>
              <a:rPr lang="hr-HR" b="1" dirty="0" smtClean="0"/>
              <a:t>Razmišljanje o uključivanju u aktivnost.</a:t>
            </a:r>
            <a:endParaRPr lang="hr-HR" b="1" dirty="0"/>
          </a:p>
        </p:txBody>
      </p:sp>
      <p:sp>
        <p:nvSpPr>
          <p:cNvPr id="5" name="Pravokutnik 4"/>
          <p:cNvSpPr/>
          <p:nvPr/>
        </p:nvSpPr>
        <p:spPr>
          <a:xfrm>
            <a:off x="3124200" y="2882900"/>
            <a:ext cx="3492500" cy="13890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UOBIČAJENE AUTOMATSKE MISLI: </a:t>
            </a:r>
            <a:r>
              <a:rPr lang="hr-HR" dirty="0" smtClean="0">
                <a:solidFill>
                  <a:schemeClr val="bg1"/>
                </a:solidFill>
              </a:rPr>
              <a:t>„</a:t>
            </a:r>
            <a:r>
              <a:rPr lang="hr-HR" b="1" dirty="0" smtClean="0"/>
              <a:t>Preumoran sam.” „Neću uživati u tome.” „Neću to moći napraviti.” „Ništa mi neće pomoći da se osjećam bolje.”</a:t>
            </a:r>
            <a:endParaRPr lang="hr-HR" b="1" dirty="0"/>
          </a:p>
        </p:txBody>
      </p:sp>
      <p:sp>
        <p:nvSpPr>
          <p:cNvPr id="6" name="Pravokutnik 5"/>
          <p:cNvSpPr/>
          <p:nvPr/>
        </p:nvSpPr>
        <p:spPr>
          <a:xfrm>
            <a:off x="838200" y="4843462"/>
            <a:ext cx="3492500" cy="9985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UOBIČAJENA EMOCIONALNA REAKCIJA: </a:t>
            </a:r>
            <a:r>
              <a:rPr lang="hr-HR" b="1" dirty="0"/>
              <a:t>T</a:t>
            </a:r>
            <a:r>
              <a:rPr lang="hr-HR" b="1" dirty="0" smtClean="0"/>
              <a:t>uga, anksioznost, beznadnost</a:t>
            </a:r>
            <a:endParaRPr lang="hr-HR" b="1" dirty="0"/>
          </a:p>
        </p:txBody>
      </p:sp>
      <p:sp>
        <p:nvSpPr>
          <p:cNvPr id="7" name="Pravokutnik 6"/>
          <p:cNvSpPr/>
          <p:nvPr/>
        </p:nvSpPr>
        <p:spPr>
          <a:xfrm>
            <a:off x="5359400" y="4843463"/>
            <a:ext cx="3492500" cy="9985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UOBIČAJENO PONAŠANJE: </a:t>
            </a:r>
            <a:r>
              <a:rPr lang="hr-HR" b="1" dirty="0"/>
              <a:t>O</a:t>
            </a:r>
            <a:r>
              <a:rPr lang="hr-HR" b="1" dirty="0" smtClean="0"/>
              <a:t>stajemo neaktivni</a:t>
            </a:r>
            <a:endParaRPr lang="hr-HR" b="1" dirty="0"/>
          </a:p>
        </p:txBody>
      </p:sp>
      <p:sp>
        <p:nvSpPr>
          <p:cNvPr id="12" name="Strelica dolje 11"/>
          <p:cNvSpPr/>
          <p:nvPr/>
        </p:nvSpPr>
        <p:spPr>
          <a:xfrm>
            <a:off x="6375400" y="2418656"/>
            <a:ext cx="241300" cy="520700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Strelica dolje 11"/>
          <p:cNvSpPr/>
          <p:nvPr/>
        </p:nvSpPr>
        <p:spPr>
          <a:xfrm rot="2008493">
            <a:off x="3473103" y="4322762"/>
            <a:ext cx="241300" cy="520700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Strelica dolje 11"/>
          <p:cNvSpPr/>
          <p:nvPr/>
        </p:nvSpPr>
        <p:spPr>
          <a:xfrm rot="19436809">
            <a:off x="6173816" y="4322762"/>
            <a:ext cx="241300" cy="520700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48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275"/>
          </a:xfrm>
        </p:spPr>
        <p:txBody>
          <a:bodyPr>
            <a:normAutofit/>
          </a:bodyPr>
          <a:lstStyle/>
          <a:p>
            <a:r>
              <a:rPr lang="hr-HR" sz="3200" b="1" dirty="0" smtClean="0">
                <a:latin typeface="+mn-lt"/>
              </a:rPr>
              <a:t>NEAKTIVNOST VS. AKTIVNOST</a:t>
            </a:r>
            <a:endParaRPr lang="hr-HR" sz="3200" b="1" dirty="0">
              <a:latin typeface="+mn-lt"/>
            </a:endParaRPr>
          </a:p>
        </p:txBody>
      </p:sp>
      <p:graphicFrame>
        <p:nvGraphicFramePr>
          <p:cNvPr id="17" name="Dijagram 16"/>
          <p:cNvGraphicFramePr/>
          <p:nvPr>
            <p:extLst>
              <p:ext uri="{D42A27DB-BD31-4B8C-83A1-F6EECF244321}">
                <p14:modId xmlns:p14="http://schemas.microsoft.com/office/powerpoint/2010/main" val="2644408225"/>
              </p:ext>
            </p:extLst>
          </p:nvPr>
        </p:nvGraphicFramePr>
        <p:xfrm>
          <a:off x="640080" y="1870364"/>
          <a:ext cx="5074920" cy="4441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Dijagram 17"/>
          <p:cNvGraphicFramePr/>
          <p:nvPr>
            <p:extLst>
              <p:ext uri="{D42A27DB-BD31-4B8C-83A1-F6EECF244321}">
                <p14:modId xmlns:p14="http://schemas.microsoft.com/office/powerpoint/2010/main" val="2187123836"/>
              </p:ext>
            </p:extLst>
          </p:nvPr>
        </p:nvGraphicFramePr>
        <p:xfrm>
          <a:off x="5905500" y="1536700"/>
          <a:ext cx="4292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6560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9960033" cy="790574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latin typeface="+mn-lt"/>
              </a:rPr>
              <a:t>KONCEPTUALIZACIJA NEDOSTATKA ZADOVOLJSTVA I POSTIGNUĆA</a:t>
            </a:r>
            <a:endParaRPr lang="hr-HR" sz="24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5372099"/>
          </a:xfrm>
        </p:spPr>
        <p:txBody>
          <a:bodyPr/>
          <a:lstStyle/>
          <a:p>
            <a:pPr marL="0" indent="0">
              <a:buNone/>
            </a:pPr>
            <a:r>
              <a:rPr lang="hr-HR" sz="2400" dirty="0" smtClean="0"/>
              <a:t>Unatoč uključivanju u aktivnosti, klijenti mogu imati nizak nivo ugode zbog </a:t>
            </a:r>
            <a:r>
              <a:rPr lang="hr-HR" sz="2400" b="1" dirty="0" smtClean="0"/>
              <a:t>kritičnih automatskih misli.</a:t>
            </a:r>
          </a:p>
          <a:p>
            <a:endParaRPr lang="hr-HR" dirty="0" smtClean="0"/>
          </a:p>
          <a:p>
            <a:endParaRPr lang="hr-HR" dirty="0"/>
          </a:p>
        </p:txBody>
      </p:sp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2447788512"/>
              </p:ext>
            </p:extLst>
          </p:nvPr>
        </p:nvGraphicFramePr>
        <p:xfrm>
          <a:off x="1079500" y="2276474"/>
          <a:ext cx="9639300" cy="4416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778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806335"/>
            <a:ext cx="11115503" cy="56692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r-HR" dirty="0" smtClean="0"/>
              <a:t>Negativne misli se mogu pojaviti i </a:t>
            </a:r>
            <a:r>
              <a:rPr lang="hr-HR" b="1" u="sng" dirty="0" smtClean="0"/>
              <a:t>nakon</a:t>
            </a:r>
            <a:r>
              <a:rPr lang="hr-HR" dirty="0" smtClean="0"/>
              <a:t> aktivnosti („Trebala sam ovo bolje napraviti”…)</a:t>
            </a:r>
          </a:p>
          <a:p>
            <a:pPr>
              <a:lnSpc>
                <a:spcPct val="100000"/>
              </a:lnSpc>
            </a:pPr>
            <a:r>
              <a:rPr lang="hr-HR" dirty="0" smtClean="0"/>
              <a:t>Prilikom planiranja aktivnosti važno je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b="1" u="sng" dirty="0" smtClean="0"/>
              <a:t>predvidjeti </a:t>
            </a:r>
            <a:r>
              <a:rPr lang="hr-HR" dirty="0" smtClean="0"/>
              <a:t>automatske misli koje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ometaju nastavljanje aktivnosti i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umanjuju osjećaj postignuća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i zadovoljstva tijekom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dirty="0" smtClean="0"/>
              <a:t>ili nakon aktivnosti.</a:t>
            </a:r>
          </a:p>
          <a:p>
            <a:pPr marL="0" indent="0">
              <a:lnSpc>
                <a:spcPct val="100000"/>
              </a:lnSpc>
              <a:buNone/>
            </a:pP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24476"/>
            <a:ext cx="5541700" cy="464650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33858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latin typeface="+mn-lt"/>
              </a:rPr>
              <a:t>RASPORED AKTIVNOSTI</a:t>
            </a:r>
            <a:endParaRPr lang="hr-HR" sz="3600" b="1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5600" y="1371600"/>
            <a:ext cx="10534073" cy="53213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hr-HR" dirty="0" smtClean="0"/>
              <a:t>Vođenje tablice aktivnosti (Prilog 1.) po danima i satima</a:t>
            </a:r>
          </a:p>
          <a:p>
            <a:pPr algn="just">
              <a:lnSpc>
                <a:spcPct val="100000"/>
              </a:lnSpc>
            </a:pPr>
            <a:r>
              <a:rPr lang="hr-HR" dirty="0" smtClean="0"/>
              <a:t>Bilježenje osjećaja zadovoljstva (opcionalno)</a:t>
            </a:r>
          </a:p>
          <a:p>
            <a:pPr algn="just">
              <a:lnSpc>
                <a:spcPct val="100000"/>
              </a:lnSpc>
            </a:pPr>
            <a:r>
              <a:rPr lang="hr-HR" dirty="0" smtClean="0"/>
              <a:t>Ne žele svi voditi tablicu aktivnosti          takve klijente možemo pitati da </a:t>
            </a:r>
            <a:r>
              <a:rPr lang="hr-HR" b="1" dirty="0" smtClean="0"/>
              <a:t>opišu tipičan dan</a:t>
            </a:r>
            <a:r>
              <a:rPr lang="hr-HR" dirty="0" smtClean="0"/>
              <a:t>, pa iz toga zaključiti koje aktivnosti izbjegavaju</a:t>
            </a:r>
          </a:p>
          <a:p>
            <a:pPr algn="just">
              <a:lnSpc>
                <a:spcPct val="100000"/>
              </a:lnSpc>
            </a:pPr>
            <a:r>
              <a:rPr lang="hr-HR" dirty="0" smtClean="0"/>
              <a:t>Predložene aktivnosti moraju biti u skladu s klijentovim </a:t>
            </a:r>
            <a:r>
              <a:rPr lang="hr-HR" b="1" dirty="0" smtClean="0"/>
              <a:t>vrijednostima i težnjama</a:t>
            </a:r>
          </a:p>
          <a:p>
            <a:pPr algn="just">
              <a:lnSpc>
                <a:spcPct val="100000"/>
              </a:lnSpc>
            </a:pPr>
            <a:r>
              <a:rPr lang="hr-HR" dirty="0" smtClean="0"/>
              <a:t>Terapeut treba voditi računa o automatskim mislima koje se mogu pojaviti kao prepreke </a:t>
            </a:r>
            <a:r>
              <a:rPr lang="hr-HR" dirty="0" smtClean="0">
                <a:sym typeface="Wingdings" panose="05000000000000000000" pitchFamily="2" charset="2"/>
              </a:rPr>
              <a:t> pomoći klijentu da </a:t>
            </a:r>
            <a:r>
              <a:rPr lang="hr-HR" b="1" dirty="0" smtClean="0">
                <a:sym typeface="Wingdings" panose="05000000000000000000" pitchFamily="2" charset="2"/>
              </a:rPr>
              <a:t>odgovori</a:t>
            </a:r>
            <a:r>
              <a:rPr lang="hr-HR" dirty="0" smtClean="0">
                <a:sym typeface="Wingdings" panose="05000000000000000000" pitchFamily="2" charset="2"/>
              </a:rPr>
              <a:t> na misli i da </a:t>
            </a:r>
            <a:r>
              <a:rPr lang="hr-HR" b="1" dirty="0" smtClean="0">
                <a:sym typeface="Wingdings" panose="05000000000000000000" pitchFamily="2" charset="2"/>
              </a:rPr>
              <a:t>ustraje </a:t>
            </a:r>
            <a:r>
              <a:rPr lang="hr-HR" dirty="0" smtClean="0">
                <a:sym typeface="Wingdings" panose="05000000000000000000" pitchFamily="2" charset="2"/>
              </a:rPr>
              <a:t>u aktivnosti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5873402" y="2601883"/>
            <a:ext cx="635463" cy="282633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783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584200"/>
            <a:ext cx="10515600" cy="687647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+mn-lt"/>
              </a:rPr>
              <a:t>Što s klijentima koji se opiru planiranju aktivnosti</a:t>
            </a:r>
            <a:r>
              <a:rPr lang="hr-HR" sz="2800" dirty="0" smtClean="0">
                <a:latin typeface="+mn-lt"/>
              </a:rPr>
              <a:t>?</a:t>
            </a:r>
            <a:endParaRPr lang="hr-HR" sz="2800" dirty="0"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421476"/>
            <a:ext cx="10515600" cy="5079077"/>
          </a:xfrm>
        </p:spPr>
        <p:txBody>
          <a:bodyPr>
            <a:normAutofit/>
          </a:bodyPr>
          <a:lstStyle/>
          <a:p>
            <a:pPr algn="just"/>
            <a:r>
              <a:rPr lang="hr-HR" sz="2400" dirty="0" smtClean="0"/>
              <a:t>Podsjetiti na </a:t>
            </a:r>
            <a:r>
              <a:rPr lang="hr-HR" sz="2400" b="1" dirty="0" smtClean="0"/>
              <a:t>razloge</a:t>
            </a:r>
            <a:r>
              <a:rPr lang="hr-HR" sz="2400" dirty="0" smtClean="0"/>
              <a:t> za planiranje aktivnosti</a:t>
            </a:r>
          </a:p>
          <a:p>
            <a:pPr algn="just"/>
            <a:r>
              <a:rPr lang="hr-HR" sz="2400" b="1" dirty="0" smtClean="0"/>
              <a:t>Dokazi</a:t>
            </a:r>
            <a:r>
              <a:rPr lang="hr-HR" sz="2400" dirty="0" smtClean="0"/>
              <a:t> iz literature/istraživanja: aktivnost pomaže u prevladavanju depresije</a:t>
            </a:r>
          </a:p>
          <a:p>
            <a:pPr algn="just"/>
            <a:r>
              <a:rPr lang="hr-HR" sz="2400" dirty="0" smtClean="0"/>
              <a:t>Dovođenje do spoznaje da trenutno stanje neaktivnosti </a:t>
            </a:r>
            <a:r>
              <a:rPr lang="hr-HR" sz="2400" b="1" dirty="0" smtClean="0"/>
              <a:t>nije pomagalo </a:t>
            </a:r>
            <a:r>
              <a:rPr lang="hr-HR" sz="2400" dirty="0" smtClean="0"/>
              <a:t>dosad</a:t>
            </a:r>
          </a:p>
          <a:p>
            <a:pPr algn="just"/>
            <a:r>
              <a:rPr lang="hr-HR" sz="2400" dirty="0" smtClean="0"/>
              <a:t>Podsjećanje na </a:t>
            </a:r>
            <a:r>
              <a:rPr lang="hr-HR" sz="2400" b="1" dirty="0" smtClean="0"/>
              <a:t>male korake </a:t>
            </a:r>
            <a:r>
              <a:rPr lang="hr-HR" sz="2400" dirty="0" smtClean="0"/>
              <a:t>koje je moguće poduzeti (briga o sebi, prehrana, higijena, održavanje kućanstva, rekreacija, hobiji)</a:t>
            </a:r>
          </a:p>
          <a:p>
            <a:pPr marL="0" indent="0" algn="just">
              <a:buNone/>
            </a:pPr>
            <a:endParaRPr lang="hr-HR" sz="2400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39028086"/>
              </p:ext>
            </p:extLst>
          </p:nvPr>
        </p:nvGraphicFramePr>
        <p:xfrm>
          <a:off x="1391919" y="3687311"/>
          <a:ext cx="8466975" cy="2871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021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1012</Words>
  <Application>Microsoft Office PowerPoint</Application>
  <PresentationFormat>Widescreen</PresentationFormat>
  <Paragraphs>123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Tema sustava Office</vt:lpstr>
      <vt:lpstr>PLANIRANJE  AKTIVNOSTI</vt:lpstr>
      <vt:lpstr>PowerPoint Presentation</vt:lpstr>
      <vt:lpstr>PowerPoint Presentation</vt:lpstr>
      <vt:lpstr>KONCEPTUALIZACIJA NEAKTIVNOSTI</vt:lpstr>
      <vt:lpstr>NEAKTIVNOST VS. AKTIVNOST</vt:lpstr>
      <vt:lpstr>KONCEPTUALIZACIJA NEDOSTATKA ZADOVOLJSTVA I POSTIGNUĆA</vt:lpstr>
      <vt:lpstr>PowerPoint Presentation</vt:lpstr>
      <vt:lpstr>RASPORED AKTIVNOSTI</vt:lpstr>
      <vt:lpstr>Što s klijentima koji se opiru planiranju aktivnosti?</vt:lpstr>
      <vt:lpstr>4 kategorije aktivnosti (iz dijaloga s Marijom)</vt:lpstr>
      <vt:lpstr>Popis aktivnosti koje različito utječu na raspoloženje (Maria)</vt:lpstr>
      <vt:lpstr>PowerPoint Presentation</vt:lpstr>
      <vt:lpstr>KORIŠTENJE TABLICE AKTIVNOSTI i OCJENJIVANJE AKTIVNOSTI</vt:lpstr>
      <vt:lpstr>VRSTE AKTIVNOSTI</vt:lpstr>
      <vt:lpstr>PowerPoint Presentation</vt:lpstr>
      <vt:lpstr>Tablica aktivnosti kao alat za predviđanje razine zadovoljstva i postignuća</vt:lpstr>
      <vt:lpstr>ZAKLJUČAK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PLANIRANJE AKTIVNOSTI</dc:title>
  <dc:creator>Korisnik</dc:creator>
  <cp:lastModifiedBy>Windows User</cp:lastModifiedBy>
  <cp:revision>114</cp:revision>
  <dcterms:created xsi:type="dcterms:W3CDTF">2023-11-23T14:38:51Z</dcterms:created>
  <dcterms:modified xsi:type="dcterms:W3CDTF">2023-11-27T19:47:53Z</dcterms:modified>
</cp:coreProperties>
</file>