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6" r:id="rId3"/>
    <p:sldId id="268" r:id="rId4"/>
    <p:sldId id="267" r:id="rId5"/>
    <p:sldId id="269" r:id="rId6"/>
    <p:sldId id="270" r:id="rId7"/>
    <p:sldId id="271" r:id="rId8"/>
    <p:sldId id="273" r:id="rId9"/>
    <p:sldId id="272" r:id="rId10"/>
    <p:sldId id="274" r:id="rId11"/>
    <p:sldId id="265" r:id="rId12"/>
  </p:sldIdLst>
  <p:sldSz cx="9144000" cy="5143500" type="screen16x9"/>
  <p:notesSz cx="6858000" cy="9144000"/>
  <p:embeddedFontLst>
    <p:embeddedFont>
      <p:font typeface="Economica" panose="020B0604020202020204" charset="0"/>
      <p:regular r:id="rId14"/>
      <p:bold r:id="rId15"/>
      <p:italic r:id="rId16"/>
      <p:boldItalic r:id="rId17"/>
    </p:embeddedFont>
    <p:embeddedFont>
      <p:font typeface="Open Sans" panose="020B0604020202020204" charset="0"/>
      <p:regular r:id="rId18"/>
      <p:bold r:id="rId19"/>
      <p:italic r:id="rId20"/>
      <p:boldItalic r:id="rId21"/>
    </p:embeddedFon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5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30" autoAdjust="0"/>
  </p:normalViewPr>
  <p:slideViewPr>
    <p:cSldViewPr snapToGrid="0">
      <p:cViewPr varScale="1">
        <p:scale>
          <a:sx n="106" d="100"/>
          <a:sy n="106" d="100"/>
        </p:scale>
        <p:origin x="86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01DE0C-9541-48F1-94AF-B30547BE4027}" type="doc">
      <dgm:prSet loTypeId="urn:microsoft.com/office/officeart/2008/layout/HalfCircleOrganizationChart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C7BFCBA-D044-42C3-80E4-7EEDE4374ED9}">
      <dgm:prSet phldrT="[Tekst]" custT="1"/>
      <dgm:spPr/>
      <dgm:t>
        <a:bodyPr/>
        <a:lstStyle/>
        <a:p>
          <a:r>
            <a:rPr lang="hr-HR" sz="1200" dirty="0"/>
            <a:t>Situacija: Razmišljanje o započinjanju neke aktivnosti.</a:t>
          </a:r>
        </a:p>
      </dgm:t>
    </dgm:pt>
    <dgm:pt modelId="{850B8928-933B-4F5F-AFB9-67F2C6672D9E}" type="parTrans" cxnId="{96B22676-E931-48C2-BA86-A4BD74F207B3}">
      <dgm:prSet/>
      <dgm:spPr/>
      <dgm:t>
        <a:bodyPr/>
        <a:lstStyle/>
        <a:p>
          <a:endParaRPr lang="hr-HR"/>
        </a:p>
      </dgm:t>
    </dgm:pt>
    <dgm:pt modelId="{A3362719-DE8E-4154-BA61-B501CA7FA53A}" type="sibTrans" cxnId="{96B22676-E931-48C2-BA86-A4BD74F207B3}">
      <dgm:prSet/>
      <dgm:spPr/>
      <dgm:t>
        <a:bodyPr/>
        <a:lstStyle/>
        <a:p>
          <a:endParaRPr lang="hr-HR"/>
        </a:p>
      </dgm:t>
    </dgm:pt>
    <dgm:pt modelId="{ACDA5C33-6C42-4FC9-886B-3D74440CB0CF}">
      <dgm:prSet phldrT="[Tekst]" custT="1"/>
      <dgm:spPr/>
      <dgm:t>
        <a:bodyPr/>
        <a:lstStyle/>
        <a:p>
          <a:r>
            <a:rPr lang="hr-HR" sz="1200" dirty="0"/>
            <a:t>Automatska misao:</a:t>
          </a:r>
        </a:p>
        <a:p>
          <a:r>
            <a:rPr lang="hr-HR" sz="1200" dirty="0"/>
            <a:t>Neću uživati u tome.</a:t>
          </a:r>
        </a:p>
        <a:p>
          <a:r>
            <a:rPr lang="hr-HR" sz="1200" dirty="0"/>
            <a:t>Neću moći to napraviti.</a:t>
          </a:r>
        </a:p>
      </dgm:t>
    </dgm:pt>
    <dgm:pt modelId="{FC0D70BF-F91D-4EEC-A382-5D3FB34708E5}" type="parTrans" cxnId="{6483D2C6-A72F-408D-82B9-0C47F7D6D766}">
      <dgm:prSet/>
      <dgm:spPr/>
      <dgm:t>
        <a:bodyPr/>
        <a:lstStyle/>
        <a:p>
          <a:endParaRPr lang="hr-HR"/>
        </a:p>
      </dgm:t>
    </dgm:pt>
    <dgm:pt modelId="{4AFC9320-121D-456F-8CB2-01F4C7132215}" type="sibTrans" cxnId="{6483D2C6-A72F-408D-82B9-0C47F7D6D766}">
      <dgm:prSet/>
      <dgm:spPr/>
      <dgm:t>
        <a:bodyPr/>
        <a:lstStyle/>
        <a:p>
          <a:endParaRPr lang="hr-HR"/>
        </a:p>
      </dgm:t>
    </dgm:pt>
    <dgm:pt modelId="{82BDA89E-C0FB-412A-9773-F00446AD9FC6}">
      <dgm:prSet phldrT="[Tekst]" custT="1"/>
      <dgm:spPr/>
      <dgm:t>
        <a:bodyPr/>
        <a:lstStyle/>
        <a:p>
          <a:r>
            <a:rPr lang="hr-HR" sz="1200" dirty="0"/>
            <a:t>Ponašanje:</a:t>
          </a:r>
        </a:p>
        <a:p>
          <a:r>
            <a:rPr lang="hr-HR" sz="1200" dirty="0"/>
            <a:t>Nesudjelovanje u aktivnosti.</a:t>
          </a:r>
        </a:p>
      </dgm:t>
    </dgm:pt>
    <dgm:pt modelId="{E9CB6EDF-0DAA-449B-9EE3-3360BF8805C2}" type="parTrans" cxnId="{A6FBD56F-4BD5-4979-B020-6D5CA37F1594}">
      <dgm:prSet/>
      <dgm:spPr/>
      <dgm:t>
        <a:bodyPr/>
        <a:lstStyle/>
        <a:p>
          <a:endParaRPr lang="hr-HR"/>
        </a:p>
      </dgm:t>
    </dgm:pt>
    <dgm:pt modelId="{5C9B3B68-732C-44FA-AF96-1B7325C70437}" type="sibTrans" cxnId="{A6FBD56F-4BD5-4979-B020-6D5CA37F1594}">
      <dgm:prSet/>
      <dgm:spPr/>
      <dgm:t>
        <a:bodyPr/>
        <a:lstStyle/>
        <a:p>
          <a:endParaRPr lang="hr-HR"/>
        </a:p>
      </dgm:t>
    </dgm:pt>
    <dgm:pt modelId="{5828A18E-5F96-45E0-87D3-E46BA1319DFF}">
      <dgm:prSet phldrT="[Tekst]" custT="1"/>
      <dgm:spPr/>
      <dgm:t>
        <a:bodyPr/>
        <a:lstStyle/>
        <a:p>
          <a:r>
            <a:rPr lang="hr-HR" sz="1200" dirty="0"/>
            <a:t>Emocionalna reakcija:</a:t>
          </a:r>
        </a:p>
        <a:p>
          <a:r>
            <a:rPr lang="hr-HR" sz="1200" dirty="0"/>
            <a:t>tuga, </a:t>
          </a:r>
          <a:r>
            <a:rPr lang="hr-HR" sz="1200" dirty="0" smtClean="0"/>
            <a:t>anksioznost, beznađe</a:t>
          </a:r>
          <a:endParaRPr lang="hr-HR" sz="1200" dirty="0"/>
        </a:p>
      </dgm:t>
    </dgm:pt>
    <dgm:pt modelId="{9B014953-CE46-47D4-8225-92C654307223}" type="parTrans" cxnId="{E4C71954-806C-452F-BB99-8797D18AD3FA}">
      <dgm:prSet/>
      <dgm:spPr/>
      <dgm:t>
        <a:bodyPr/>
        <a:lstStyle/>
        <a:p>
          <a:endParaRPr lang="hr-HR"/>
        </a:p>
      </dgm:t>
    </dgm:pt>
    <dgm:pt modelId="{60A31C80-78D7-4F47-864A-C37606DDDFF5}" type="sibTrans" cxnId="{E4C71954-806C-452F-BB99-8797D18AD3FA}">
      <dgm:prSet/>
      <dgm:spPr/>
      <dgm:t>
        <a:bodyPr/>
        <a:lstStyle/>
        <a:p>
          <a:endParaRPr lang="hr-HR"/>
        </a:p>
      </dgm:t>
    </dgm:pt>
    <dgm:pt modelId="{A0869CED-4575-4E92-AA54-81E3A7BC020D}" type="pres">
      <dgm:prSet presAssocID="{EC01DE0C-9541-48F1-94AF-B30547BE402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5B235240-7517-433D-9A3C-DFCE8BEFCC7B}" type="pres">
      <dgm:prSet presAssocID="{BC7BFCBA-D044-42C3-80E4-7EEDE4374ED9}" presName="hierRoot1" presStyleCnt="0">
        <dgm:presLayoutVars>
          <dgm:hierBranch val="init"/>
        </dgm:presLayoutVars>
      </dgm:prSet>
      <dgm:spPr/>
    </dgm:pt>
    <dgm:pt modelId="{E33C11FF-A701-4CED-955B-C18AEF5897E4}" type="pres">
      <dgm:prSet presAssocID="{BC7BFCBA-D044-42C3-80E4-7EEDE4374ED9}" presName="rootComposite1" presStyleCnt="0"/>
      <dgm:spPr/>
    </dgm:pt>
    <dgm:pt modelId="{3B03503D-ED33-421D-BBCB-6BB4EEC26311}" type="pres">
      <dgm:prSet presAssocID="{BC7BFCBA-D044-42C3-80E4-7EEDE4374ED9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E9494CE-D963-4CE2-9FFD-52A834E1D345}" type="pres">
      <dgm:prSet presAssocID="{BC7BFCBA-D044-42C3-80E4-7EEDE4374ED9}" presName="topArc1" presStyleLbl="parChTrans1D1" presStyleIdx="0" presStyleCnt="8"/>
      <dgm:spPr/>
    </dgm:pt>
    <dgm:pt modelId="{6F75BC04-3B19-47B4-99DC-3DE0B3622273}" type="pres">
      <dgm:prSet presAssocID="{BC7BFCBA-D044-42C3-80E4-7EEDE4374ED9}" presName="bottomArc1" presStyleLbl="parChTrans1D1" presStyleIdx="1" presStyleCnt="8"/>
      <dgm:spPr/>
    </dgm:pt>
    <dgm:pt modelId="{AF2A343A-4CA8-4927-91F0-EB8E412BEB8E}" type="pres">
      <dgm:prSet presAssocID="{BC7BFCBA-D044-42C3-80E4-7EEDE4374ED9}" presName="topConnNode1" presStyleLbl="node1" presStyleIdx="0" presStyleCnt="0"/>
      <dgm:spPr/>
      <dgm:t>
        <a:bodyPr/>
        <a:lstStyle/>
        <a:p>
          <a:endParaRPr lang="hr-HR"/>
        </a:p>
      </dgm:t>
    </dgm:pt>
    <dgm:pt modelId="{F944D008-C043-408D-AFF8-9C2311E210C6}" type="pres">
      <dgm:prSet presAssocID="{BC7BFCBA-D044-42C3-80E4-7EEDE4374ED9}" presName="hierChild2" presStyleCnt="0"/>
      <dgm:spPr/>
    </dgm:pt>
    <dgm:pt modelId="{EA20687C-2A03-4B3C-B72D-D18419C9D855}" type="pres">
      <dgm:prSet presAssocID="{FC0D70BF-F91D-4EEC-A382-5D3FB34708E5}" presName="Name28" presStyleLbl="parChTrans1D2" presStyleIdx="0" presStyleCnt="1"/>
      <dgm:spPr/>
      <dgm:t>
        <a:bodyPr/>
        <a:lstStyle/>
        <a:p>
          <a:endParaRPr lang="hr-HR"/>
        </a:p>
      </dgm:t>
    </dgm:pt>
    <dgm:pt modelId="{6BC6CA07-10CB-4778-B913-0076E7630DAD}" type="pres">
      <dgm:prSet presAssocID="{ACDA5C33-6C42-4FC9-886B-3D74440CB0CF}" presName="hierRoot2" presStyleCnt="0">
        <dgm:presLayoutVars>
          <dgm:hierBranch val="init"/>
        </dgm:presLayoutVars>
      </dgm:prSet>
      <dgm:spPr/>
    </dgm:pt>
    <dgm:pt modelId="{5BFB9C3B-FFE6-428A-8DCB-E2A2FE34D1EC}" type="pres">
      <dgm:prSet presAssocID="{ACDA5C33-6C42-4FC9-886B-3D74440CB0CF}" presName="rootComposite2" presStyleCnt="0"/>
      <dgm:spPr/>
    </dgm:pt>
    <dgm:pt modelId="{81D51945-4F56-4A96-ACF1-426A108D5F44}" type="pres">
      <dgm:prSet presAssocID="{ACDA5C33-6C42-4FC9-886B-3D74440CB0C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E12525A-D17D-41C0-8F60-41934B24AC4A}" type="pres">
      <dgm:prSet presAssocID="{ACDA5C33-6C42-4FC9-886B-3D74440CB0CF}" presName="topArc2" presStyleLbl="parChTrans1D1" presStyleIdx="2" presStyleCnt="8"/>
      <dgm:spPr/>
    </dgm:pt>
    <dgm:pt modelId="{87E438CA-218B-43A9-BCA9-FA60770EB34B}" type="pres">
      <dgm:prSet presAssocID="{ACDA5C33-6C42-4FC9-886B-3D74440CB0CF}" presName="bottomArc2" presStyleLbl="parChTrans1D1" presStyleIdx="3" presStyleCnt="8"/>
      <dgm:spPr/>
    </dgm:pt>
    <dgm:pt modelId="{AE02BE42-4F56-4EC1-9344-A5DE122A2A67}" type="pres">
      <dgm:prSet presAssocID="{ACDA5C33-6C42-4FC9-886B-3D74440CB0CF}" presName="topConnNode2" presStyleLbl="node2" presStyleIdx="0" presStyleCnt="0"/>
      <dgm:spPr/>
      <dgm:t>
        <a:bodyPr/>
        <a:lstStyle/>
        <a:p>
          <a:endParaRPr lang="hr-HR"/>
        </a:p>
      </dgm:t>
    </dgm:pt>
    <dgm:pt modelId="{F6F935D2-0577-4DCD-A866-4BBB0FC27B59}" type="pres">
      <dgm:prSet presAssocID="{ACDA5C33-6C42-4FC9-886B-3D74440CB0CF}" presName="hierChild4" presStyleCnt="0"/>
      <dgm:spPr/>
    </dgm:pt>
    <dgm:pt modelId="{56E5A7EB-5E89-4BB3-8B79-5A852D9CED22}" type="pres">
      <dgm:prSet presAssocID="{E9CB6EDF-0DAA-449B-9EE3-3360BF8805C2}" presName="Name28" presStyleLbl="parChTrans1D3" presStyleIdx="0" presStyleCnt="2"/>
      <dgm:spPr/>
      <dgm:t>
        <a:bodyPr/>
        <a:lstStyle/>
        <a:p>
          <a:endParaRPr lang="hr-HR"/>
        </a:p>
      </dgm:t>
    </dgm:pt>
    <dgm:pt modelId="{F4044BCD-4CA5-4676-AA6F-6078D6EE561C}" type="pres">
      <dgm:prSet presAssocID="{82BDA89E-C0FB-412A-9773-F00446AD9FC6}" presName="hierRoot2" presStyleCnt="0">
        <dgm:presLayoutVars>
          <dgm:hierBranch val="init"/>
        </dgm:presLayoutVars>
      </dgm:prSet>
      <dgm:spPr/>
    </dgm:pt>
    <dgm:pt modelId="{451E357C-5FB8-4E8D-9095-2A5CA6C3D5F5}" type="pres">
      <dgm:prSet presAssocID="{82BDA89E-C0FB-412A-9773-F00446AD9FC6}" presName="rootComposite2" presStyleCnt="0"/>
      <dgm:spPr/>
    </dgm:pt>
    <dgm:pt modelId="{90FD270E-3A9F-409A-9218-D799651F2FE6}" type="pres">
      <dgm:prSet presAssocID="{82BDA89E-C0FB-412A-9773-F00446AD9FC6}" presName="rootText2" presStyleLbl="alignAcc1" presStyleIdx="0" presStyleCnt="0" custLinFactNeighborX="9074" custLinFactNeighborY="-113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DEE92AD-AC0C-4A32-9B8F-0D65171EA051}" type="pres">
      <dgm:prSet presAssocID="{82BDA89E-C0FB-412A-9773-F00446AD9FC6}" presName="topArc2" presStyleLbl="parChTrans1D1" presStyleIdx="4" presStyleCnt="8"/>
      <dgm:spPr/>
    </dgm:pt>
    <dgm:pt modelId="{D8B18ECE-9EBA-42AE-9895-7D89DE904815}" type="pres">
      <dgm:prSet presAssocID="{82BDA89E-C0FB-412A-9773-F00446AD9FC6}" presName="bottomArc2" presStyleLbl="parChTrans1D1" presStyleIdx="5" presStyleCnt="8"/>
      <dgm:spPr/>
    </dgm:pt>
    <dgm:pt modelId="{14D742B7-5C33-4B52-AD01-EB4CE482474D}" type="pres">
      <dgm:prSet presAssocID="{82BDA89E-C0FB-412A-9773-F00446AD9FC6}" presName="topConnNode2" presStyleLbl="node3" presStyleIdx="0" presStyleCnt="0"/>
      <dgm:spPr/>
      <dgm:t>
        <a:bodyPr/>
        <a:lstStyle/>
        <a:p>
          <a:endParaRPr lang="hr-HR"/>
        </a:p>
      </dgm:t>
    </dgm:pt>
    <dgm:pt modelId="{09FD10CA-E4B4-4452-81C3-F685620A2A38}" type="pres">
      <dgm:prSet presAssocID="{82BDA89E-C0FB-412A-9773-F00446AD9FC6}" presName="hierChild4" presStyleCnt="0"/>
      <dgm:spPr/>
    </dgm:pt>
    <dgm:pt modelId="{A9B31233-BDA0-4C0A-A7D7-4DBC74015DDC}" type="pres">
      <dgm:prSet presAssocID="{82BDA89E-C0FB-412A-9773-F00446AD9FC6}" presName="hierChild5" presStyleCnt="0"/>
      <dgm:spPr/>
    </dgm:pt>
    <dgm:pt modelId="{D3662C2B-39FD-4374-9756-9A6EE841551F}" type="pres">
      <dgm:prSet presAssocID="{9B014953-CE46-47D4-8225-92C654307223}" presName="Name28" presStyleLbl="parChTrans1D3" presStyleIdx="1" presStyleCnt="2"/>
      <dgm:spPr/>
      <dgm:t>
        <a:bodyPr/>
        <a:lstStyle/>
        <a:p>
          <a:endParaRPr lang="hr-HR"/>
        </a:p>
      </dgm:t>
    </dgm:pt>
    <dgm:pt modelId="{23CB0C32-549E-4771-94BF-EB61BCA4E1A6}" type="pres">
      <dgm:prSet presAssocID="{5828A18E-5F96-45E0-87D3-E46BA1319DFF}" presName="hierRoot2" presStyleCnt="0">
        <dgm:presLayoutVars>
          <dgm:hierBranch val="init"/>
        </dgm:presLayoutVars>
      </dgm:prSet>
      <dgm:spPr/>
    </dgm:pt>
    <dgm:pt modelId="{1BA8A510-B730-4624-88BA-D849604E2E4E}" type="pres">
      <dgm:prSet presAssocID="{5828A18E-5F96-45E0-87D3-E46BA1319DFF}" presName="rootComposite2" presStyleCnt="0"/>
      <dgm:spPr/>
    </dgm:pt>
    <dgm:pt modelId="{4F4E2446-7028-468B-AA28-6F490B5677CF}" type="pres">
      <dgm:prSet presAssocID="{5828A18E-5F96-45E0-87D3-E46BA1319DFF}" presName="rootText2" presStyleLbl="alignAcc1" presStyleIdx="0" presStyleCnt="0" custLinFactX="-44333" custLinFactY="-100000" custLinFactNeighborX="-100000" custLinFactNeighborY="-122645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FB99C72-326D-4ED8-9C2F-E633BEB29B45}" type="pres">
      <dgm:prSet presAssocID="{5828A18E-5F96-45E0-87D3-E46BA1319DFF}" presName="topArc2" presStyleLbl="parChTrans1D1" presStyleIdx="6" presStyleCnt="8"/>
      <dgm:spPr/>
    </dgm:pt>
    <dgm:pt modelId="{1E7FC1E8-6753-4467-A586-CD1B4929E588}" type="pres">
      <dgm:prSet presAssocID="{5828A18E-5F96-45E0-87D3-E46BA1319DFF}" presName="bottomArc2" presStyleLbl="parChTrans1D1" presStyleIdx="7" presStyleCnt="8"/>
      <dgm:spPr/>
    </dgm:pt>
    <dgm:pt modelId="{5A52D9E3-09B7-4B6E-82C9-BF4E6D2B23D7}" type="pres">
      <dgm:prSet presAssocID="{5828A18E-5F96-45E0-87D3-E46BA1319DFF}" presName="topConnNode2" presStyleLbl="node3" presStyleIdx="0" presStyleCnt="0"/>
      <dgm:spPr/>
      <dgm:t>
        <a:bodyPr/>
        <a:lstStyle/>
        <a:p>
          <a:endParaRPr lang="hr-HR"/>
        </a:p>
      </dgm:t>
    </dgm:pt>
    <dgm:pt modelId="{5C0E8209-3499-4A9E-8FF0-D7B3E52E8324}" type="pres">
      <dgm:prSet presAssocID="{5828A18E-5F96-45E0-87D3-E46BA1319DFF}" presName="hierChild4" presStyleCnt="0"/>
      <dgm:spPr/>
    </dgm:pt>
    <dgm:pt modelId="{3C85D980-7517-4AF0-95BD-B599F12A9B0A}" type="pres">
      <dgm:prSet presAssocID="{5828A18E-5F96-45E0-87D3-E46BA1319DFF}" presName="hierChild5" presStyleCnt="0"/>
      <dgm:spPr/>
    </dgm:pt>
    <dgm:pt modelId="{993EA776-336E-48F1-BA33-8A66D800C2AA}" type="pres">
      <dgm:prSet presAssocID="{ACDA5C33-6C42-4FC9-886B-3D74440CB0CF}" presName="hierChild5" presStyleCnt="0"/>
      <dgm:spPr/>
    </dgm:pt>
    <dgm:pt modelId="{CCE803C0-901F-42AB-836C-59B188A5B057}" type="pres">
      <dgm:prSet presAssocID="{BC7BFCBA-D044-42C3-80E4-7EEDE4374ED9}" presName="hierChild3" presStyleCnt="0"/>
      <dgm:spPr/>
    </dgm:pt>
  </dgm:ptLst>
  <dgm:cxnLst>
    <dgm:cxn modelId="{C99F1E95-08F2-416D-903E-AD625F4EAD26}" type="presOf" srcId="{E9CB6EDF-0DAA-449B-9EE3-3360BF8805C2}" destId="{56E5A7EB-5E89-4BB3-8B79-5A852D9CED22}" srcOrd="0" destOrd="0" presId="urn:microsoft.com/office/officeart/2008/layout/HalfCircleOrganizationChart"/>
    <dgm:cxn modelId="{6483D2C6-A72F-408D-82B9-0C47F7D6D766}" srcId="{BC7BFCBA-D044-42C3-80E4-7EEDE4374ED9}" destId="{ACDA5C33-6C42-4FC9-886B-3D74440CB0CF}" srcOrd="0" destOrd="0" parTransId="{FC0D70BF-F91D-4EEC-A382-5D3FB34708E5}" sibTransId="{4AFC9320-121D-456F-8CB2-01F4C7132215}"/>
    <dgm:cxn modelId="{5D98A307-5BE6-4AC7-B448-0B2A72E1AF24}" type="presOf" srcId="{5828A18E-5F96-45E0-87D3-E46BA1319DFF}" destId="{4F4E2446-7028-468B-AA28-6F490B5677CF}" srcOrd="0" destOrd="0" presId="urn:microsoft.com/office/officeart/2008/layout/HalfCircleOrganizationChart"/>
    <dgm:cxn modelId="{8461E604-652B-4D04-8138-79AC8CBD851A}" type="presOf" srcId="{9B014953-CE46-47D4-8225-92C654307223}" destId="{D3662C2B-39FD-4374-9756-9A6EE841551F}" srcOrd="0" destOrd="0" presId="urn:microsoft.com/office/officeart/2008/layout/HalfCircleOrganizationChart"/>
    <dgm:cxn modelId="{CA7D11C0-2D57-4435-BB8A-0603A98DC4FF}" type="presOf" srcId="{EC01DE0C-9541-48F1-94AF-B30547BE4027}" destId="{A0869CED-4575-4E92-AA54-81E3A7BC020D}" srcOrd="0" destOrd="0" presId="urn:microsoft.com/office/officeart/2008/layout/HalfCircleOrganizationChart"/>
    <dgm:cxn modelId="{B9FFA337-CCCB-4E30-832D-7CF0E5F7F279}" type="presOf" srcId="{5828A18E-5F96-45E0-87D3-E46BA1319DFF}" destId="{5A52D9E3-09B7-4B6E-82C9-BF4E6D2B23D7}" srcOrd="1" destOrd="0" presId="urn:microsoft.com/office/officeart/2008/layout/HalfCircleOrganizationChart"/>
    <dgm:cxn modelId="{A44DFEA8-5461-41DA-B071-39EE2E209B03}" type="presOf" srcId="{82BDA89E-C0FB-412A-9773-F00446AD9FC6}" destId="{14D742B7-5C33-4B52-AD01-EB4CE482474D}" srcOrd="1" destOrd="0" presId="urn:microsoft.com/office/officeart/2008/layout/HalfCircleOrganizationChart"/>
    <dgm:cxn modelId="{DBF47ED3-64E9-488F-8DFA-7DACC84A33A3}" type="presOf" srcId="{ACDA5C33-6C42-4FC9-886B-3D74440CB0CF}" destId="{81D51945-4F56-4A96-ACF1-426A108D5F44}" srcOrd="0" destOrd="0" presId="urn:microsoft.com/office/officeart/2008/layout/HalfCircleOrganizationChart"/>
    <dgm:cxn modelId="{CC63824B-2570-4B71-A20C-08EC34452F92}" type="presOf" srcId="{BC7BFCBA-D044-42C3-80E4-7EEDE4374ED9}" destId="{3B03503D-ED33-421D-BBCB-6BB4EEC26311}" srcOrd="0" destOrd="0" presId="urn:microsoft.com/office/officeart/2008/layout/HalfCircleOrganizationChart"/>
    <dgm:cxn modelId="{82A8A1CE-C054-4643-9A6B-9DF0F7EDEC05}" type="presOf" srcId="{BC7BFCBA-D044-42C3-80E4-7EEDE4374ED9}" destId="{AF2A343A-4CA8-4927-91F0-EB8E412BEB8E}" srcOrd="1" destOrd="0" presId="urn:microsoft.com/office/officeart/2008/layout/HalfCircleOrganizationChart"/>
    <dgm:cxn modelId="{96B22676-E931-48C2-BA86-A4BD74F207B3}" srcId="{EC01DE0C-9541-48F1-94AF-B30547BE4027}" destId="{BC7BFCBA-D044-42C3-80E4-7EEDE4374ED9}" srcOrd="0" destOrd="0" parTransId="{850B8928-933B-4F5F-AFB9-67F2C6672D9E}" sibTransId="{A3362719-DE8E-4154-BA61-B501CA7FA53A}"/>
    <dgm:cxn modelId="{A6FBD56F-4BD5-4979-B020-6D5CA37F1594}" srcId="{ACDA5C33-6C42-4FC9-886B-3D74440CB0CF}" destId="{82BDA89E-C0FB-412A-9773-F00446AD9FC6}" srcOrd="0" destOrd="0" parTransId="{E9CB6EDF-0DAA-449B-9EE3-3360BF8805C2}" sibTransId="{5C9B3B68-732C-44FA-AF96-1B7325C70437}"/>
    <dgm:cxn modelId="{7F188BCB-28CC-4A62-9123-90AFC82516E9}" type="presOf" srcId="{82BDA89E-C0FB-412A-9773-F00446AD9FC6}" destId="{90FD270E-3A9F-409A-9218-D799651F2FE6}" srcOrd="0" destOrd="0" presId="urn:microsoft.com/office/officeart/2008/layout/HalfCircleOrganizationChart"/>
    <dgm:cxn modelId="{D9AD194E-DE81-447A-9607-38966DC5050A}" type="presOf" srcId="{ACDA5C33-6C42-4FC9-886B-3D74440CB0CF}" destId="{AE02BE42-4F56-4EC1-9344-A5DE122A2A67}" srcOrd="1" destOrd="0" presId="urn:microsoft.com/office/officeart/2008/layout/HalfCircleOrganizationChart"/>
    <dgm:cxn modelId="{36753B92-7BF9-449D-89EB-02787151692B}" type="presOf" srcId="{FC0D70BF-F91D-4EEC-A382-5D3FB34708E5}" destId="{EA20687C-2A03-4B3C-B72D-D18419C9D855}" srcOrd="0" destOrd="0" presId="urn:microsoft.com/office/officeart/2008/layout/HalfCircleOrganizationChart"/>
    <dgm:cxn modelId="{E4C71954-806C-452F-BB99-8797D18AD3FA}" srcId="{ACDA5C33-6C42-4FC9-886B-3D74440CB0CF}" destId="{5828A18E-5F96-45E0-87D3-E46BA1319DFF}" srcOrd="1" destOrd="0" parTransId="{9B014953-CE46-47D4-8225-92C654307223}" sibTransId="{60A31C80-78D7-4F47-864A-C37606DDDFF5}"/>
    <dgm:cxn modelId="{27536BE4-9B98-47D7-8E20-13CE010D3B16}" type="presParOf" srcId="{A0869CED-4575-4E92-AA54-81E3A7BC020D}" destId="{5B235240-7517-433D-9A3C-DFCE8BEFCC7B}" srcOrd="0" destOrd="0" presId="urn:microsoft.com/office/officeart/2008/layout/HalfCircleOrganizationChart"/>
    <dgm:cxn modelId="{1F1B2579-54B4-4F7C-817B-E451A60F30BE}" type="presParOf" srcId="{5B235240-7517-433D-9A3C-DFCE8BEFCC7B}" destId="{E33C11FF-A701-4CED-955B-C18AEF5897E4}" srcOrd="0" destOrd="0" presId="urn:microsoft.com/office/officeart/2008/layout/HalfCircleOrganizationChart"/>
    <dgm:cxn modelId="{D74E54A3-73B9-427D-BDC0-D6589603B5F5}" type="presParOf" srcId="{E33C11FF-A701-4CED-955B-C18AEF5897E4}" destId="{3B03503D-ED33-421D-BBCB-6BB4EEC26311}" srcOrd="0" destOrd="0" presId="urn:microsoft.com/office/officeart/2008/layout/HalfCircleOrganizationChart"/>
    <dgm:cxn modelId="{18B63CAE-4568-438C-A915-EFF9B9311199}" type="presParOf" srcId="{E33C11FF-A701-4CED-955B-C18AEF5897E4}" destId="{5E9494CE-D963-4CE2-9FFD-52A834E1D345}" srcOrd="1" destOrd="0" presId="urn:microsoft.com/office/officeart/2008/layout/HalfCircleOrganizationChart"/>
    <dgm:cxn modelId="{24644C4E-3662-4A31-914C-2FE87F77FA29}" type="presParOf" srcId="{E33C11FF-A701-4CED-955B-C18AEF5897E4}" destId="{6F75BC04-3B19-47B4-99DC-3DE0B3622273}" srcOrd="2" destOrd="0" presId="urn:microsoft.com/office/officeart/2008/layout/HalfCircleOrganizationChart"/>
    <dgm:cxn modelId="{CFF53075-3D53-419B-A122-592C2D32A727}" type="presParOf" srcId="{E33C11FF-A701-4CED-955B-C18AEF5897E4}" destId="{AF2A343A-4CA8-4927-91F0-EB8E412BEB8E}" srcOrd="3" destOrd="0" presId="urn:microsoft.com/office/officeart/2008/layout/HalfCircleOrganizationChart"/>
    <dgm:cxn modelId="{E6EC2FDC-6EA4-43ED-8CBD-A33B83B2C5D4}" type="presParOf" srcId="{5B235240-7517-433D-9A3C-DFCE8BEFCC7B}" destId="{F944D008-C043-408D-AFF8-9C2311E210C6}" srcOrd="1" destOrd="0" presId="urn:microsoft.com/office/officeart/2008/layout/HalfCircleOrganizationChart"/>
    <dgm:cxn modelId="{F6C02E81-931B-4323-87A8-E11C6509282A}" type="presParOf" srcId="{F944D008-C043-408D-AFF8-9C2311E210C6}" destId="{EA20687C-2A03-4B3C-B72D-D18419C9D855}" srcOrd="0" destOrd="0" presId="urn:microsoft.com/office/officeart/2008/layout/HalfCircleOrganizationChart"/>
    <dgm:cxn modelId="{21EA1D4C-517E-4553-BCA2-015A8FD91334}" type="presParOf" srcId="{F944D008-C043-408D-AFF8-9C2311E210C6}" destId="{6BC6CA07-10CB-4778-B913-0076E7630DAD}" srcOrd="1" destOrd="0" presId="urn:microsoft.com/office/officeart/2008/layout/HalfCircleOrganizationChart"/>
    <dgm:cxn modelId="{AF6A9776-A346-4040-874A-A85DA3AA3732}" type="presParOf" srcId="{6BC6CA07-10CB-4778-B913-0076E7630DAD}" destId="{5BFB9C3B-FFE6-428A-8DCB-E2A2FE34D1EC}" srcOrd="0" destOrd="0" presId="urn:microsoft.com/office/officeart/2008/layout/HalfCircleOrganizationChart"/>
    <dgm:cxn modelId="{A07D5588-048E-449A-9521-B991E46AC58F}" type="presParOf" srcId="{5BFB9C3B-FFE6-428A-8DCB-E2A2FE34D1EC}" destId="{81D51945-4F56-4A96-ACF1-426A108D5F44}" srcOrd="0" destOrd="0" presId="urn:microsoft.com/office/officeart/2008/layout/HalfCircleOrganizationChart"/>
    <dgm:cxn modelId="{3E693E56-89B2-41F4-AB37-EC705C62CF35}" type="presParOf" srcId="{5BFB9C3B-FFE6-428A-8DCB-E2A2FE34D1EC}" destId="{4E12525A-D17D-41C0-8F60-41934B24AC4A}" srcOrd="1" destOrd="0" presId="urn:microsoft.com/office/officeart/2008/layout/HalfCircleOrganizationChart"/>
    <dgm:cxn modelId="{47376FE5-D79D-45F7-B064-BC7A518FA792}" type="presParOf" srcId="{5BFB9C3B-FFE6-428A-8DCB-E2A2FE34D1EC}" destId="{87E438CA-218B-43A9-BCA9-FA60770EB34B}" srcOrd="2" destOrd="0" presId="urn:microsoft.com/office/officeart/2008/layout/HalfCircleOrganizationChart"/>
    <dgm:cxn modelId="{B7AB2A48-5DC2-4AC2-AD4D-0C587EFE2385}" type="presParOf" srcId="{5BFB9C3B-FFE6-428A-8DCB-E2A2FE34D1EC}" destId="{AE02BE42-4F56-4EC1-9344-A5DE122A2A67}" srcOrd="3" destOrd="0" presId="urn:microsoft.com/office/officeart/2008/layout/HalfCircleOrganizationChart"/>
    <dgm:cxn modelId="{DF0C362F-0083-4995-9AD2-BB85F4D634E0}" type="presParOf" srcId="{6BC6CA07-10CB-4778-B913-0076E7630DAD}" destId="{F6F935D2-0577-4DCD-A866-4BBB0FC27B59}" srcOrd="1" destOrd="0" presId="urn:microsoft.com/office/officeart/2008/layout/HalfCircleOrganizationChart"/>
    <dgm:cxn modelId="{39857DEC-4B45-4E13-817D-474E3BC9B34E}" type="presParOf" srcId="{F6F935D2-0577-4DCD-A866-4BBB0FC27B59}" destId="{56E5A7EB-5E89-4BB3-8B79-5A852D9CED22}" srcOrd="0" destOrd="0" presId="urn:microsoft.com/office/officeart/2008/layout/HalfCircleOrganizationChart"/>
    <dgm:cxn modelId="{65539C95-12A1-451C-BFD8-061F554A5DF9}" type="presParOf" srcId="{F6F935D2-0577-4DCD-A866-4BBB0FC27B59}" destId="{F4044BCD-4CA5-4676-AA6F-6078D6EE561C}" srcOrd="1" destOrd="0" presId="urn:microsoft.com/office/officeart/2008/layout/HalfCircleOrganizationChart"/>
    <dgm:cxn modelId="{DB6A07EA-4FBE-430C-A84D-8326A0FAC620}" type="presParOf" srcId="{F4044BCD-4CA5-4676-AA6F-6078D6EE561C}" destId="{451E357C-5FB8-4E8D-9095-2A5CA6C3D5F5}" srcOrd="0" destOrd="0" presId="urn:microsoft.com/office/officeart/2008/layout/HalfCircleOrganizationChart"/>
    <dgm:cxn modelId="{52CCD083-F700-490C-BC15-C99EF4F3CA9B}" type="presParOf" srcId="{451E357C-5FB8-4E8D-9095-2A5CA6C3D5F5}" destId="{90FD270E-3A9F-409A-9218-D799651F2FE6}" srcOrd="0" destOrd="0" presId="urn:microsoft.com/office/officeart/2008/layout/HalfCircleOrganizationChart"/>
    <dgm:cxn modelId="{1FF38D24-32D8-403B-8772-86D32E5530C6}" type="presParOf" srcId="{451E357C-5FB8-4E8D-9095-2A5CA6C3D5F5}" destId="{4DEE92AD-AC0C-4A32-9B8F-0D65171EA051}" srcOrd="1" destOrd="0" presId="urn:microsoft.com/office/officeart/2008/layout/HalfCircleOrganizationChart"/>
    <dgm:cxn modelId="{58BFBBCC-6340-4A7E-9B31-FFC99BBB5CBA}" type="presParOf" srcId="{451E357C-5FB8-4E8D-9095-2A5CA6C3D5F5}" destId="{D8B18ECE-9EBA-42AE-9895-7D89DE904815}" srcOrd="2" destOrd="0" presId="urn:microsoft.com/office/officeart/2008/layout/HalfCircleOrganizationChart"/>
    <dgm:cxn modelId="{BDF6478D-3077-42DE-AB79-B4F22B6C19E9}" type="presParOf" srcId="{451E357C-5FB8-4E8D-9095-2A5CA6C3D5F5}" destId="{14D742B7-5C33-4B52-AD01-EB4CE482474D}" srcOrd="3" destOrd="0" presId="urn:microsoft.com/office/officeart/2008/layout/HalfCircleOrganizationChart"/>
    <dgm:cxn modelId="{191EF4A9-ECCA-4499-80AB-3323B99EC04B}" type="presParOf" srcId="{F4044BCD-4CA5-4676-AA6F-6078D6EE561C}" destId="{09FD10CA-E4B4-4452-81C3-F685620A2A38}" srcOrd="1" destOrd="0" presId="urn:microsoft.com/office/officeart/2008/layout/HalfCircleOrganizationChart"/>
    <dgm:cxn modelId="{CC80290D-9D80-4226-A271-A458249D83BA}" type="presParOf" srcId="{F4044BCD-4CA5-4676-AA6F-6078D6EE561C}" destId="{A9B31233-BDA0-4C0A-A7D7-4DBC74015DDC}" srcOrd="2" destOrd="0" presId="urn:microsoft.com/office/officeart/2008/layout/HalfCircleOrganizationChart"/>
    <dgm:cxn modelId="{4A860F8A-AD44-450A-B407-40AD0536CDD8}" type="presParOf" srcId="{F6F935D2-0577-4DCD-A866-4BBB0FC27B59}" destId="{D3662C2B-39FD-4374-9756-9A6EE841551F}" srcOrd="2" destOrd="0" presId="urn:microsoft.com/office/officeart/2008/layout/HalfCircleOrganizationChart"/>
    <dgm:cxn modelId="{95EFF7CB-AB22-4D1F-880E-DF2BB2378C14}" type="presParOf" srcId="{F6F935D2-0577-4DCD-A866-4BBB0FC27B59}" destId="{23CB0C32-549E-4771-94BF-EB61BCA4E1A6}" srcOrd="3" destOrd="0" presId="urn:microsoft.com/office/officeart/2008/layout/HalfCircleOrganizationChart"/>
    <dgm:cxn modelId="{624D65B7-2013-47AE-8A12-34F74CFB255A}" type="presParOf" srcId="{23CB0C32-549E-4771-94BF-EB61BCA4E1A6}" destId="{1BA8A510-B730-4624-88BA-D849604E2E4E}" srcOrd="0" destOrd="0" presId="urn:microsoft.com/office/officeart/2008/layout/HalfCircleOrganizationChart"/>
    <dgm:cxn modelId="{B80FF81F-E1A2-4529-96F5-AF7F629AA994}" type="presParOf" srcId="{1BA8A510-B730-4624-88BA-D849604E2E4E}" destId="{4F4E2446-7028-468B-AA28-6F490B5677CF}" srcOrd="0" destOrd="0" presId="urn:microsoft.com/office/officeart/2008/layout/HalfCircleOrganizationChart"/>
    <dgm:cxn modelId="{23D5E81E-5152-4259-A376-248FDB696A16}" type="presParOf" srcId="{1BA8A510-B730-4624-88BA-D849604E2E4E}" destId="{0FB99C72-326D-4ED8-9C2F-E633BEB29B45}" srcOrd="1" destOrd="0" presId="urn:microsoft.com/office/officeart/2008/layout/HalfCircleOrganizationChart"/>
    <dgm:cxn modelId="{21C6AA83-725E-4A8F-968F-5117EE1521A8}" type="presParOf" srcId="{1BA8A510-B730-4624-88BA-D849604E2E4E}" destId="{1E7FC1E8-6753-4467-A586-CD1B4929E588}" srcOrd="2" destOrd="0" presId="urn:microsoft.com/office/officeart/2008/layout/HalfCircleOrganizationChart"/>
    <dgm:cxn modelId="{4F2E7E5F-55C7-4A36-B5A1-C13D69BEEB98}" type="presParOf" srcId="{1BA8A510-B730-4624-88BA-D849604E2E4E}" destId="{5A52D9E3-09B7-4B6E-82C9-BF4E6D2B23D7}" srcOrd="3" destOrd="0" presId="urn:microsoft.com/office/officeart/2008/layout/HalfCircleOrganizationChart"/>
    <dgm:cxn modelId="{45969B2C-D6A8-46B8-B5C5-50D49E0EE102}" type="presParOf" srcId="{23CB0C32-549E-4771-94BF-EB61BCA4E1A6}" destId="{5C0E8209-3499-4A9E-8FF0-D7B3E52E8324}" srcOrd="1" destOrd="0" presId="urn:microsoft.com/office/officeart/2008/layout/HalfCircleOrganizationChart"/>
    <dgm:cxn modelId="{9429FCAF-2F84-4163-A19F-1C7622EB2B2E}" type="presParOf" srcId="{23CB0C32-549E-4771-94BF-EB61BCA4E1A6}" destId="{3C85D980-7517-4AF0-95BD-B599F12A9B0A}" srcOrd="2" destOrd="0" presId="urn:microsoft.com/office/officeart/2008/layout/HalfCircleOrganizationChart"/>
    <dgm:cxn modelId="{FBC492A4-FE67-4F16-99E8-E7B4342EDFEB}" type="presParOf" srcId="{6BC6CA07-10CB-4778-B913-0076E7630DAD}" destId="{993EA776-336E-48F1-BA33-8A66D800C2AA}" srcOrd="2" destOrd="0" presId="urn:microsoft.com/office/officeart/2008/layout/HalfCircleOrganizationChart"/>
    <dgm:cxn modelId="{A51AC5C2-290C-46A3-B42D-E8530E9900C6}" type="presParOf" srcId="{5B235240-7517-433D-9A3C-DFCE8BEFCC7B}" destId="{CCE803C0-901F-42AB-836C-59B188A5B057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F6378C-3DC8-4514-91F4-7616EB117139}" type="doc">
      <dgm:prSet loTypeId="urn:microsoft.com/office/officeart/2005/8/layout/process2" loCatId="process" qsTypeId="urn:microsoft.com/office/officeart/2005/8/quickstyle/simple2" qsCatId="simple" csTypeId="urn:microsoft.com/office/officeart/2005/8/colors/accent0_1" csCatId="mainScheme" phldr="1"/>
      <dgm:spPr/>
    </dgm:pt>
    <dgm:pt modelId="{78D40A39-B63B-473D-9CDB-B6E89C348B60}">
      <dgm:prSet phldrT="[Tekst]"/>
      <dgm:spPr/>
      <dgm:t>
        <a:bodyPr/>
        <a:lstStyle/>
        <a:p>
          <a:r>
            <a:rPr lang="hr-HR" dirty="0"/>
            <a:t>Situacija: Započinjanje neke aktivnosti.</a:t>
          </a:r>
        </a:p>
      </dgm:t>
    </dgm:pt>
    <dgm:pt modelId="{11CAF58D-1606-444B-9F54-B4E87B9AC50B}" type="parTrans" cxnId="{E505AFD0-B086-437C-BCC7-C6E07E7B1E1D}">
      <dgm:prSet/>
      <dgm:spPr/>
      <dgm:t>
        <a:bodyPr/>
        <a:lstStyle/>
        <a:p>
          <a:endParaRPr lang="hr-HR"/>
        </a:p>
      </dgm:t>
    </dgm:pt>
    <dgm:pt modelId="{A24ED43E-E325-4442-A319-2382E4612709}" type="sibTrans" cxnId="{E505AFD0-B086-437C-BCC7-C6E07E7B1E1D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hr-HR"/>
        </a:p>
      </dgm:t>
    </dgm:pt>
    <dgm:pt modelId="{240DD830-B516-49FC-9087-EFB1E0254D48}">
      <dgm:prSet phldrT="[Tekst]"/>
      <dgm:spPr/>
      <dgm:t>
        <a:bodyPr/>
        <a:lstStyle/>
        <a:p>
          <a:r>
            <a:rPr lang="hr-HR" dirty="0"/>
            <a:t>Automatska misao:</a:t>
          </a:r>
        </a:p>
        <a:p>
          <a:r>
            <a:rPr lang="hr-HR" dirty="0"/>
            <a:t>Ovo mi grozno ide.</a:t>
          </a:r>
        </a:p>
        <a:p>
          <a:r>
            <a:rPr lang="hr-HR" dirty="0"/>
            <a:t>Prije sam više uživao u ovome.</a:t>
          </a:r>
        </a:p>
      </dgm:t>
    </dgm:pt>
    <dgm:pt modelId="{1E97F690-7B86-429F-B334-2D8A2079C362}" type="parTrans" cxnId="{6A7776D0-DDF4-44C1-84EA-775AF4EE10B9}">
      <dgm:prSet/>
      <dgm:spPr/>
      <dgm:t>
        <a:bodyPr/>
        <a:lstStyle/>
        <a:p>
          <a:endParaRPr lang="hr-HR"/>
        </a:p>
      </dgm:t>
    </dgm:pt>
    <dgm:pt modelId="{35371880-3E84-4368-B96A-433B9629DBD9}" type="sibTrans" cxnId="{6A7776D0-DDF4-44C1-84EA-775AF4EE10B9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hr-HR"/>
        </a:p>
      </dgm:t>
    </dgm:pt>
    <dgm:pt modelId="{AE242F1C-4DCB-4482-B1C3-A8E8434FBADD}">
      <dgm:prSet phldrT="[Tekst]"/>
      <dgm:spPr/>
      <dgm:t>
        <a:bodyPr/>
        <a:lstStyle/>
        <a:p>
          <a:r>
            <a:rPr lang="hr-HR" dirty="0"/>
            <a:t>Emocionalna reakcija:</a:t>
          </a:r>
        </a:p>
        <a:p>
          <a:r>
            <a:rPr lang="hr-HR" dirty="0"/>
            <a:t>tuga, </a:t>
          </a:r>
          <a:r>
            <a:rPr lang="hr-HR" dirty="0" smtClean="0"/>
            <a:t>anksioznost, </a:t>
          </a:r>
          <a:r>
            <a:rPr lang="hr-HR" dirty="0"/>
            <a:t>krivnja, ljutnja na sebe</a:t>
          </a:r>
        </a:p>
      </dgm:t>
    </dgm:pt>
    <dgm:pt modelId="{67BB3A87-0BFF-4D23-8BD6-536AEB821918}" type="parTrans" cxnId="{3E5C70C7-F29C-489F-ABEC-6FBE6E4024FC}">
      <dgm:prSet/>
      <dgm:spPr/>
      <dgm:t>
        <a:bodyPr/>
        <a:lstStyle/>
        <a:p>
          <a:endParaRPr lang="hr-HR"/>
        </a:p>
      </dgm:t>
    </dgm:pt>
    <dgm:pt modelId="{87A66255-49D0-4B0C-9BB5-A9E7EFD87CD8}" type="sibTrans" cxnId="{3E5C70C7-F29C-489F-ABEC-6FBE6E4024FC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hr-HR"/>
        </a:p>
      </dgm:t>
    </dgm:pt>
    <dgm:pt modelId="{E00D2CB5-25D4-48E1-B26E-7AB6613ED0C0}">
      <dgm:prSet phldrT="[Tekst]"/>
      <dgm:spPr/>
      <dgm:t>
        <a:bodyPr/>
        <a:lstStyle/>
        <a:p>
          <a:r>
            <a:rPr lang="hr-HR" dirty="0"/>
            <a:t>Ponašanje: Povlačenje iz aktivnosti.</a:t>
          </a:r>
        </a:p>
      </dgm:t>
    </dgm:pt>
    <dgm:pt modelId="{67695328-D23D-4C03-A4F4-2FDC7E8F47B1}" type="parTrans" cxnId="{5E4559D9-48E7-4173-B1D8-BE596ABC285A}">
      <dgm:prSet/>
      <dgm:spPr/>
      <dgm:t>
        <a:bodyPr/>
        <a:lstStyle/>
        <a:p>
          <a:endParaRPr lang="hr-HR"/>
        </a:p>
      </dgm:t>
    </dgm:pt>
    <dgm:pt modelId="{87831864-FACD-4149-B060-A07F87364A18}" type="sibTrans" cxnId="{5E4559D9-48E7-4173-B1D8-BE596ABC285A}">
      <dgm:prSet/>
      <dgm:spPr/>
      <dgm:t>
        <a:bodyPr/>
        <a:lstStyle/>
        <a:p>
          <a:endParaRPr lang="hr-HR"/>
        </a:p>
      </dgm:t>
    </dgm:pt>
    <dgm:pt modelId="{8E0DFF2B-9AEA-4902-8608-823231E6ED7D}" type="pres">
      <dgm:prSet presAssocID="{4CF6378C-3DC8-4514-91F4-7616EB117139}" presName="linearFlow" presStyleCnt="0">
        <dgm:presLayoutVars>
          <dgm:resizeHandles val="exact"/>
        </dgm:presLayoutVars>
      </dgm:prSet>
      <dgm:spPr/>
    </dgm:pt>
    <dgm:pt modelId="{10C63984-9A15-4BC5-BDD3-4BF38D3BE427}" type="pres">
      <dgm:prSet presAssocID="{78D40A39-B63B-473D-9CDB-B6E89C348B6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9F39C0D-1E03-4EC4-84CF-81BF4F80B5D1}" type="pres">
      <dgm:prSet presAssocID="{A24ED43E-E325-4442-A319-2382E4612709}" presName="sibTrans" presStyleLbl="sibTrans2D1" presStyleIdx="0" presStyleCnt="3"/>
      <dgm:spPr/>
      <dgm:t>
        <a:bodyPr/>
        <a:lstStyle/>
        <a:p>
          <a:endParaRPr lang="hr-HR"/>
        </a:p>
      </dgm:t>
    </dgm:pt>
    <dgm:pt modelId="{E854A0AD-4533-413A-B732-E542A9DD2DDC}" type="pres">
      <dgm:prSet presAssocID="{A24ED43E-E325-4442-A319-2382E4612709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765F26A6-9F2D-4730-BE2B-A1571EE4E3A0}" type="pres">
      <dgm:prSet presAssocID="{240DD830-B516-49FC-9087-EFB1E0254D4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8CEDC0C-40F3-49BA-A073-3D089B208C77}" type="pres">
      <dgm:prSet presAssocID="{35371880-3E84-4368-B96A-433B9629DBD9}" presName="sibTrans" presStyleLbl="sibTrans2D1" presStyleIdx="1" presStyleCnt="3"/>
      <dgm:spPr/>
      <dgm:t>
        <a:bodyPr/>
        <a:lstStyle/>
        <a:p>
          <a:endParaRPr lang="hr-HR"/>
        </a:p>
      </dgm:t>
    </dgm:pt>
    <dgm:pt modelId="{450355AA-0932-47D4-AE33-63CBE9946DF1}" type="pres">
      <dgm:prSet presAssocID="{35371880-3E84-4368-B96A-433B9629DBD9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08768D6A-7481-40D6-B203-758A946B3A82}" type="pres">
      <dgm:prSet presAssocID="{AE242F1C-4DCB-4482-B1C3-A8E8434FBAD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CA130F0-99D7-4655-9A75-115C1D85C565}" type="pres">
      <dgm:prSet presAssocID="{87A66255-49D0-4B0C-9BB5-A9E7EFD87CD8}" presName="sibTrans" presStyleLbl="sibTrans2D1" presStyleIdx="2" presStyleCnt="3"/>
      <dgm:spPr/>
      <dgm:t>
        <a:bodyPr/>
        <a:lstStyle/>
        <a:p>
          <a:endParaRPr lang="hr-HR"/>
        </a:p>
      </dgm:t>
    </dgm:pt>
    <dgm:pt modelId="{64DC350F-E076-4883-90D9-454CDB2BA7BD}" type="pres">
      <dgm:prSet presAssocID="{87A66255-49D0-4B0C-9BB5-A9E7EFD87CD8}" presName="connectorText" presStyleLbl="sibTrans2D1" presStyleIdx="2" presStyleCnt="3"/>
      <dgm:spPr/>
      <dgm:t>
        <a:bodyPr/>
        <a:lstStyle/>
        <a:p>
          <a:endParaRPr lang="hr-HR"/>
        </a:p>
      </dgm:t>
    </dgm:pt>
    <dgm:pt modelId="{1E0DB0CA-C943-471E-BDD8-4C81513C62F4}" type="pres">
      <dgm:prSet presAssocID="{E00D2CB5-25D4-48E1-B26E-7AB6613ED0C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23E920A-FEB0-4D7F-87FC-D7A835D73E25}" type="presOf" srcId="{A24ED43E-E325-4442-A319-2382E4612709}" destId="{E854A0AD-4533-413A-B732-E542A9DD2DDC}" srcOrd="1" destOrd="0" presId="urn:microsoft.com/office/officeart/2005/8/layout/process2"/>
    <dgm:cxn modelId="{3E487ACC-23E0-46E3-97D3-6FD7C699363A}" type="presOf" srcId="{35371880-3E84-4368-B96A-433B9629DBD9}" destId="{68CEDC0C-40F3-49BA-A073-3D089B208C77}" srcOrd="0" destOrd="0" presId="urn:microsoft.com/office/officeart/2005/8/layout/process2"/>
    <dgm:cxn modelId="{D2C4AC85-0649-4844-A170-81CBEAB3F2B5}" type="presOf" srcId="{78D40A39-B63B-473D-9CDB-B6E89C348B60}" destId="{10C63984-9A15-4BC5-BDD3-4BF38D3BE427}" srcOrd="0" destOrd="0" presId="urn:microsoft.com/office/officeart/2005/8/layout/process2"/>
    <dgm:cxn modelId="{82E29AF1-9F64-40B6-9ED8-AAFF5D18FE72}" type="presOf" srcId="{87A66255-49D0-4B0C-9BB5-A9E7EFD87CD8}" destId="{64DC350F-E076-4883-90D9-454CDB2BA7BD}" srcOrd="1" destOrd="0" presId="urn:microsoft.com/office/officeart/2005/8/layout/process2"/>
    <dgm:cxn modelId="{93723976-B27F-48DA-8B15-B042D3420534}" type="presOf" srcId="{A24ED43E-E325-4442-A319-2382E4612709}" destId="{E9F39C0D-1E03-4EC4-84CF-81BF4F80B5D1}" srcOrd="0" destOrd="0" presId="urn:microsoft.com/office/officeart/2005/8/layout/process2"/>
    <dgm:cxn modelId="{3E5C70C7-F29C-489F-ABEC-6FBE6E4024FC}" srcId="{4CF6378C-3DC8-4514-91F4-7616EB117139}" destId="{AE242F1C-4DCB-4482-B1C3-A8E8434FBADD}" srcOrd="2" destOrd="0" parTransId="{67BB3A87-0BFF-4D23-8BD6-536AEB821918}" sibTransId="{87A66255-49D0-4B0C-9BB5-A9E7EFD87CD8}"/>
    <dgm:cxn modelId="{77348A60-B102-4B4C-96F9-C9E84A3DA2BA}" type="presOf" srcId="{E00D2CB5-25D4-48E1-B26E-7AB6613ED0C0}" destId="{1E0DB0CA-C943-471E-BDD8-4C81513C62F4}" srcOrd="0" destOrd="0" presId="urn:microsoft.com/office/officeart/2005/8/layout/process2"/>
    <dgm:cxn modelId="{ABCF815A-5782-46E8-8DE1-F2DA4A20AC29}" type="presOf" srcId="{4CF6378C-3DC8-4514-91F4-7616EB117139}" destId="{8E0DFF2B-9AEA-4902-8608-823231E6ED7D}" srcOrd="0" destOrd="0" presId="urn:microsoft.com/office/officeart/2005/8/layout/process2"/>
    <dgm:cxn modelId="{E505AFD0-B086-437C-BCC7-C6E07E7B1E1D}" srcId="{4CF6378C-3DC8-4514-91F4-7616EB117139}" destId="{78D40A39-B63B-473D-9CDB-B6E89C348B60}" srcOrd="0" destOrd="0" parTransId="{11CAF58D-1606-444B-9F54-B4E87B9AC50B}" sibTransId="{A24ED43E-E325-4442-A319-2382E4612709}"/>
    <dgm:cxn modelId="{6A7776D0-DDF4-44C1-84EA-775AF4EE10B9}" srcId="{4CF6378C-3DC8-4514-91F4-7616EB117139}" destId="{240DD830-B516-49FC-9087-EFB1E0254D48}" srcOrd="1" destOrd="0" parTransId="{1E97F690-7B86-429F-B334-2D8A2079C362}" sibTransId="{35371880-3E84-4368-B96A-433B9629DBD9}"/>
    <dgm:cxn modelId="{4677A899-412D-4D2C-A3DA-B1CCFF98585E}" type="presOf" srcId="{AE242F1C-4DCB-4482-B1C3-A8E8434FBADD}" destId="{08768D6A-7481-40D6-B203-758A946B3A82}" srcOrd="0" destOrd="0" presId="urn:microsoft.com/office/officeart/2005/8/layout/process2"/>
    <dgm:cxn modelId="{5E4559D9-48E7-4173-B1D8-BE596ABC285A}" srcId="{4CF6378C-3DC8-4514-91F4-7616EB117139}" destId="{E00D2CB5-25D4-48E1-B26E-7AB6613ED0C0}" srcOrd="3" destOrd="0" parTransId="{67695328-D23D-4C03-A4F4-2FDC7E8F47B1}" sibTransId="{87831864-FACD-4149-B060-A07F87364A18}"/>
    <dgm:cxn modelId="{EDD40EA7-3C3A-4245-B047-A5EBD9180BCD}" type="presOf" srcId="{87A66255-49D0-4B0C-9BB5-A9E7EFD87CD8}" destId="{DCA130F0-99D7-4655-9A75-115C1D85C565}" srcOrd="0" destOrd="0" presId="urn:microsoft.com/office/officeart/2005/8/layout/process2"/>
    <dgm:cxn modelId="{17A95ECF-B524-4200-A1F4-848573D5687C}" type="presOf" srcId="{35371880-3E84-4368-B96A-433B9629DBD9}" destId="{450355AA-0932-47D4-AE33-63CBE9946DF1}" srcOrd="1" destOrd="0" presId="urn:microsoft.com/office/officeart/2005/8/layout/process2"/>
    <dgm:cxn modelId="{7F9FCCB8-6698-4AFC-8512-A7B03237AD13}" type="presOf" srcId="{240DD830-B516-49FC-9087-EFB1E0254D48}" destId="{765F26A6-9F2D-4730-BE2B-A1571EE4E3A0}" srcOrd="0" destOrd="0" presId="urn:microsoft.com/office/officeart/2005/8/layout/process2"/>
    <dgm:cxn modelId="{79BE767C-24EE-4798-9659-9A89F99C273F}" type="presParOf" srcId="{8E0DFF2B-9AEA-4902-8608-823231E6ED7D}" destId="{10C63984-9A15-4BC5-BDD3-4BF38D3BE427}" srcOrd="0" destOrd="0" presId="urn:microsoft.com/office/officeart/2005/8/layout/process2"/>
    <dgm:cxn modelId="{C055418A-7BFE-4F7B-8FE9-AD85AA8A05BA}" type="presParOf" srcId="{8E0DFF2B-9AEA-4902-8608-823231E6ED7D}" destId="{E9F39C0D-1E03-4EC4-84CF-81BF4F80B5D1}" srcOrd="1" destOrd="0" presId="urn:microsoft.com/office/officeart/2005/8/layout/process2"/>
    <dgm:cxn modelId="{EF99E8EC-9F32-4A43-9C94-A18FC2A5B6CC}" type="presParOf" srcId="{E9F39C0D-1E03-4EC4-84CF-81BF4F80B5D1}" destId="{E854A0AD-4533-413A-B732-E542A9DD2DDC}" srcOrd="0" destOrd="0" presId="urn:microsoft.com/office/officeart/2005/8/layout/process2"/>
    <dgm:cxn modelId="{BFEC8012-1035-4C0E-BB6B-D80923B475A8}" type="presParOf" srcId="{8E0DFF2B-9AEA-4902-8608-823231E6ED7D}" destId="{765F26A6-9F2D-4730-BE2B-A1571EE4E3A0}" srcOrd="2" destOrd="0" presId="urn:microsoft.com/office/officeart/2005/8/layout/process2"/>
    <dgm:cxn modelId="{52CDF0E3-A538-484A-8B50-B1BEDA734180}" type="presParOf" srcId="{8E0DFF2B-9AEA-4902-8608-823231E6ED7D}" destId="{68CEDC0C-40F3-49BA-A073-3D089B208C77}" srcOrd="3" destOrd="0" presId="urn:microsoft.com/office/officeart/2005/8/layout/process2"/>
    <dgm:cxn modelId="{AF4DD3C3-E240-4F68-B48D-5978A2A604BE}" type="presParOf" srcId="{68CEDC0C-40F3-49BA-A073-3D089B208C77}" destId="{450355AA-0932-47D4-AE33-63CBE9946DF1}" srcOrd="0" destOrd="0" presId="urn:microsoft.com/office/officeart/2005/8/layout/process2"/>
    <dgm:cxn modelId="{DF43C393-1683-4F90-872B-A57196E94D40}" type="presParOf" srcId="{8E0DFF2B-9AEA-4902-8608-823231E6ED7D}" destId="{08768D6A-7481-40D6-B203-758A946B3A82}" srcOrd="4" destOrd="0" presId="urn:microsoft.com/office/officeart/2005/8/layout/process2"/>
    <dgm:cxn modelId="{188358C2-BEDA-4979-A5B9-4D02E267E442}" type="presParOf" srcId="{8E0DFF2B-9AEA-4902-8608-823231E6ED7D}" destId="{DCA130F0-99D7-4655-9A75-115C1D85C565}" srcOrd="5" destOrd="0" presId="urn:microsoft.com/office/officeart/2005/8/layout/process2"/>
    <dgm:cxn modelId="{BCF0916C-7309-4920-AB22-9D4A95F297AF}" type="presParOf" srcId="{DCA130F0-99D7-4655-9A75-115C1D85C565}" destId="{64DC350F-E076-4883-90D9-454CDB2BA7BD}" srcOrd="0" destOrd="0" presId="urn:microsoft.com/office/officeart/2005/8/layout/process2"/>
    <dgm:cxn modelId="{726D8882-CA08-4384-A5B8-D0A1B44546E4}" type="presParOf" srcId="{8E0DFF2B-9AEA-4902-8608-823231E6ED7D}" destId="{1E0DB0CA-C943-471E-BDD8-4C81513C62F4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524AB1-3D7A-41F6-8C57-1D68D45B007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DE17BD1-3901-458E-B721-19E48D221470}">
      <dgm:prSet phldrT="[Tekst]"/>
      <dgm:spPr/>
      <dgm:t>
        <a:bodyPr/>
        <a:lstStyle/>
        <a:p>
          <a:r>
            <a:rPr lang="hr-HR" dirty="0"/>
            <a:t>Negativne misli</a:t>
          </a:r>
        </a:p>
      </dgm:t>
    </dgm:pt>
    <dgm:pt modelId="{621506C0-89F8-4DEF-B38B-58870F279084}" type="parTrans" cxnId="{C9D06C84-9955-41A5-B24E-DF14F126B171}">
      <dgm:prSet/>
      <dgm:spPr/>
      <dgm:t>
        <a:bodyPr/>
        <a:lstStyle/>
        <a:p>
          <a:endParaRPr lang="hr-HR"/>
        </a:p>
      </dgm:t>
    </dgm:pt>
    <dgm:pt modelId="{43D40C43-BE50-43E0-8CCC-A923819AD9C9}" type="sibTrans" cxnId="{C9D06C84-9955-41A5-B24E-DF14F126B171}">
      <dgm:prSet/>
      <dgm:spPr/>
      <dgm:t>
        <a:bodyPr/>
        <a:lstStyle/>
        <a:p>
          <a:endParaRPr lang="hr-HR"/>
        </a:p>
      </dgm:t>
    </dgm:pt>
    <dgm:pt modelId="{4C719744-01B2-4F0E-BEA2-14F84800E6B7}">
      <dgm:prSet phldrT="[Tekst]"/>
      <dgm:spPr/>
      <dgm:t>
        <a:bodyPr/>
        <a:lstStyle/>
        <a:p>
          <a:r>
            <a:rPr lang="hr-HR" dirty="0"/>
            <a:t>Pasivnost</a:t>
          </a:r>
        </a:p>
      </dgm:t>
    </dgm:pt>
    <dgm:pt modelId="{FCFE2FB1-CB70-4AC5-91FD-17CF0012669A}" type="sibTrans" cxnId="{01DD835F-2058-4F9D-9F93-9A1CE6FE0731}">
      <dgm:prSet/>
      <dgm:spPr/>
      <dgm:t>
        <a:bodyPr/>
        <a:lstStyle/>
        <a:p>
          <a:endParaRPr lang="hr-HR"/>
        </a:p>
      </dgm:t>
    </dgm:pt>
    <dgm:pt modelId="{734EDDA5-4573-412D-A4FB-20E6D8A8685A}" type="parTrans" cxnId="{01DD835F-2058-4F9D-9F93-9A1CE6FE0731}">
      <dgm:prSet/>
      <dgm:spPr/>
      <dgm:t>
        <a:bodyPr/>
        <a:lstStyle/>
        <a:p>
          <a:endParaRPr lang="hr-HR"/>
        </a:p>
      </dgm:t>
    </dgm:pt>
    <dgm:pt modelId="{B9CC675A-B357-44F6-986B-60ECDE3AE0B3}">
      <dgm:prSet phldrT="[Tekst]"/>
      <dgm:spPr/>
      <dgm:t>
        <a:bodyPr/>
        <a:lstStyle/>
        <a:p>
          <a:r>
            <a:rPr lang="hr-HR"/>
            <a:t>Depresivno rapoloženje</a:t>
          </a:r>
          <a:endParaRPr lang="hr-HR" dirty="0"/>
        </a:p>
      </dgm:t>
    </dgm:pt>
    <dgm:pt modelId="{E3025307-F6DD-4E6F-AD94-0E3F42A54D49}" type="sibTrans" cxnId="{E954C9C0-01BF-4610-A722-521DA8A5FF03}">
      <dgm:prSet/>
      <dgm:spPr/>
      <dgm:t>
        <a:bodyPr/>
        <a:lstStyle/>
        <a:p>
          <a:endParaRPr lang="hr-HR"/>
        </a:p>
      </dgm:t>
    </dgm:pt>
    <dgm:pt modelId="{F7871160-5517-4C34-AFBE-69BC13C56364}" type="parTrans" cxnId="{E954C9C0-01BF-4610-A722-521DA8A5FF03}">
      <dgm:prSet/>
      <dgm:spPr/>
      <dgm:t>
        <a:bodyPr/>
        <a:lstStyle/>
        <a:p>
          <a:endParaRPr lang="hr-HR"/>
        </a:p>
      </dgm:t>
    </dgm:pt>
    <dgm:pt modelId="{15C1A8B4-F155-421B-9C19-5DE695C8D828}" type="pres">
      <dgm:prSet presAssocID="{88524AB1-3D7A-41F6-8C57-1D68D45B007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2E9A69C-3E2B-477E-8828-01C78D447650}" type="pres">
      <dgm:prSet presAssocID="{CDE17BD1-3901-458E-B721-19E48D221470}" presName="dummy" presStyleCnt="0"/>
      <dgm:spPr/>
    </dgm:pt>
    <dgm:pt modelId="{CEDFC777-3022-4B21-B784-81CDAD323EB6}" type="pres">
      <dgm:prSet presAssocID="{CDE17BD1-3901-458E-B721-19E48D221470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B12866-8550-48B4-AD1E-4F8B8A675891}" type="pres">
      <dgm:prSet presAssocID="{43D40C43-BE50-43E0-8CCC-A923819AD9C9}" presName="sibTrans" presStyleLbl="node1" presStyleIdx="0" presStyleCnt="3"/>
      <dgm:spPr/>
      <dgm:t>
        <a:bodyPr/>
        <a:lstStyle/>
        <a:p>
          <a:endParaRPr lang="hr-HR"/>
        </a:p>
      </dgm:t>
    </dgm:pt>
    <dgm:pt modelId="{E5EA36BC-7BA3-473D-A568-E26DB1ED09FC}" type="pres">
      <dgm:prSet presAssocID="{B9CC675A-B357-44F6-986B-60ECDE3AE0B3}" presName="dummy" presStyleCnt="0"/>
      <dgm:spPr/>
    </dgm:pt>
    <dgm:pt modelId="{8AF756B4-5B48-4A4E-BB1E-0B7391243F80}" type="pres">
      <dgm:prSet presAssocID="{B9CC675A-B357-44F6-986B-60ECDE3AE0B3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99F428A-9A83-41C2-A44F-841D87584AAF}" type="pres">
      <dgm:prSet presAssocID="{E3025307-F6DD-4E6F-AD94-0E3F42A54D49}" presName="sibTrans" presStyleLbl="node1" presStyleIdx="1" presStyleCnt="3"/>
      <dgm:spPr/>
      <dgm:t>
        <a:bodyPr/>
        <a:lstStyle/>
        <a:p>
          <a:endParaRPr lang="hr-HR"/>
        </a:p>
      </dgm:t>
    </dgm:pt>
    <dgm:pt modelId="{50CEFE1F-D20E-42B4-A550-6D39C2570238}" type="pres">
      <dgm:prSet presAssocID="{4C719744-01B2-4F0E-BEA2-14F84800E6B7}" presName="dummy" presStyleCnt="0"/>
      <dgm:spPr/>
    </dgm:pt>
    <dgm:pt modelId="{D7598747-4771-4A35-B18F-2A816E07073E}" type="pres">
      <dgm:prSet presAssocID="{4C719744-01B2-4F0E-BEA2-14F84800E6B7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053A194-A9A2-4EBA-930F-9D7690DF21D4}" type="pres">
      <dgm:prSet presAssocID="{FCFE2FB1-CB70-4AC5-91FD-17CF0012669A}" presName="sibTrans" presStyleLbl="node1" presStyleIdx="2" presStyleCnt="3"/>
      <dgm:spPr/>
      <dgm:t>
        <a:bodyPr/>
        <a:lstStyle/>
        <a:p>
          <a:endParaRPr lang="hr-HR"/>
        </a:p>
      </dgm:t>
    </dgm:pt>
  </dgm:ptLst>
  <dgm:cxnLst>
    <dgm:cxn modelId="{64643119-645E-49BF-876C-12FD7A653D89}" type="presOf" srcId="{FCFE2FB1-CB70-4AC5-91FD-17CF0012669A}" destId="{D053A194-A9A2-4EBA-930F-9D7690DF21D4}" srcOrd="0" destOrd="0" presId="urn:microsoft.com/office/officeart/2005/8/layout/cycle1"/>
    <dgm:cxn modelId="{C9D06C84-9955-41A5-B24E-DF14F126B171}" srcId="{88524AB1-3D7A-41F6-8C57-1D68D45B007E}" destId="{CDE17BD1-3901-458E-B721-19E48D221470}" srcOrd="0" destOrd="0" parTransId="{621506C0-89F8-4DEF-B38B-58870F279084}" sibTransId="{43D40C43-BE50-43E0-8CCC-A923819AD9C9}"/>
    <dgm:cxn modelId="{6C4A3B2B-9A4F-4B8F-AD54-304B28CBCE9E}" type="presOf" srcId="{E3025307-F6DD-4E6F-AD94-0E3F42A54D49}" destId="{E99F428A-9A83-41C2-A44F-841D87584AAF}" srcOrd="0" destOrd="0" presId="urn:microsoft.com/office/officeart/2005/8/layout/cycle1"/>
    <dgm:cxn modelId="{AC48F4A3-7A4D-49F3-B0B7-177AC3DE63E8}" type="presOf" srcId="{B9CC675A-B357-44F6-986B-60ECDE3AE0B3}" destId="{8AF756B4-5B48-4A4E-BB1E-0B7391243F80}" srcOrd="0" destOrd="0" presId="urn:microsoft.com/office/officeart/2005/8/layout/cycle1"/>
    <dgm:cxn modelId="{6909E9A2-258C-41F7-99D5-5766A0B332BF}" type="presOf" srcId="{CDE17BD1-3901-458E-B721-19E48D221470}" destId="{CEDFC777-3022-4B21-B784-81CDAD323EB6}" srcOrd="0" destOrd="0" presId="urn:microsoft.com/office/officeart/2005/8/layout/cycle1"/>
    <dgm:cxn modelId="{ADD692BE-1154-40D5-917C-3D15325D56A4}" type="presOf" srcId="{4C719744-01B2-4F0E-BEA2-14F84800E6B7}" destId="{D7598747-4771-4A35-B18F-2A816E07073E}" srcOrd="0" destOrd="0" presId="urn:microsoft.com/office/officeart/2005/8/layout/cycle1"/>
    <dgm:cxn modelId="{01DD835F-2058-4F9D-9F93-9A1CE6FE0731}" srcId="{88524AB1-3D7A-41F6-8C57-1D68D45B007E}" destId="{4C719744-01B2-4F0E-BEA2-14F84800E6B7}" srcOrd="2" destOrd="0" parTransId="{734EDDA5-4573-412D-A4FB-20E6D8A8685A}" sibTransId="{FCFE2FB1-CB70-4AC5-91FD-17CF0012669A}"/>
    <dgm:cxn modelId="{E98A65A1-1485-4142-B9A6-A95268A459EC}" type="presOf" srcId="{88524AB1-3D7A-41F6-8C57-1D68D45B007E}" destId="{15C1A8B4-F155-421B-9C19-5DE695C8D828}" srcOrd="0" destOrd="0" presId="urn:microsoft.com/office/officeart/2005/8/layout/cycle1"/>
    <dgm:cxn modelId="{E954C9C0-01BF-4610-A722-521DA8A5FF03}" srcId="{88524AB1-3D7A-41F6-8C57-1D68D45B007E}" destId="{B9CC675A-B357-44F6-986B-60ECDE3AE0B3}" srcOrd="1" destOrd="0" parTransId="{F7871160-5517-4C34-AFBE-69BC13C56364}" sibTransId="{E3025307-F6DD-4E6F-AD94-0E3F42A54D49}"/>
    <dgm:cxn modelId="{700D07A8-E9F4-4AA9-9DC6-0B5A8A57C1D4}" type="presOf" srcId="{43D40C43-BE50-43E0-8CCC-A923819AD9C9}" destId="{FFB12866-8550-48B4-AD1E-4F8B8A675891}" srcOrd="0" destOrd="0" presId="urn:microsoft.com/office/officeart/2005/8/layout/cycle1"/>
    <dgm:cxn modelId="{BED82686-40B8-4DC6-9673-383EBC4BA1C0}" type="presParOf" srcId="{15C1A8B4-F155-421B-9C19-5DE695C8D828}" destId="{82E9A69C-3E2B-477E-8828-01C78D447650}" srcOrd="0" destOrd="0" presId="urn:microsoft.com/office/officeart/2005/8/layout/cycle1"/>
    <dgm:cxn modelId="{E7C76750-1CB9-46CA-B9D2-A7077EA60B78}" type="presParOf" srcId="{15C1A8B4-F155-421B-9C19-5DE695C8D828}" destId="{CEDFC777-3022-4B21-B784-81CDAD323EB6}" srcOrd="1" destOrd="0" presId="urn:microsoft.com/office/officeart/2005/8/layout/cycle1"/>
    <dgm:cxn modelId="{AC7E993B-056E-42A9-A04F-F6DA7483D508}" type="presParOf" srcId="{15C1A8B4-F155-421B-9C19-5DE695C8D828}" destId="{FFB12866-8550-48B4-AD1E-4F8B8A675891}" srcOrd="2" destOrd="0" presId="urn:microsoft.com/office/officeart/2005/8/layout/cycle1"/>
    <dgm:cxn modelId="{80EAAF24-20C9-4362-8E00-9213C04A9173}" type="presParOf" srcId="{15C1A8B4-F155-421B-9C19-5DE695C8D828}" destId="{E5EA36BC-7BA3-473D-A568-E26DB1ED09FC}" srcOrd="3" destOrd="0" presId="urn:microsoft.com/office/officeart/2005/8/layout/cycle1"/>
    <dgm:cxn modelId="{505930EB-106A-4E1B-8EA7-E3AC6D070579}" type="presParOf" srcId="{15C1A8B4-F155-421B-9C19-5DE695C8D828}" destId="{8AF756B4-5B48-4A4E-BB1E-0B7391243F80}" srcOrd="4" destOrd="0" presId="urn:microsoft.com/office/officeart/2005/8/layout/cycle1"/>
    <dgm:cxn modelId="{9296CA72-6260-45CE-9EB7-71C8400324E6}" type="presParOf" srcId="{15C1A8B4-F155-421B-9C19-5DE695C8D828}" destId="{E99F428A-9A83-41C2-A44F-841D87584AAF}" srcOrd="5" destOrd="0" presId="urn:microsoft.com/office/officeart/2005/8/layout/cycle1"/>
    <dgm:cxn modelId="{1406AE39-4419-41AA-94F7-0505CBB7A587}" type="presParOf" srcId="{15C1A8B4-F155-421B-9C19-5DE695C8D828}" destId="{50CEFE1F-D20E-42B4-A550-6D39C2570238}" srcOrd="6" destOrd="0" presId="urn:microsoft.com/office/officeart/2005/8/layout/cycle1"/>
    <dgm:cxn modelId="{FFE0E709-0100-4970-AC74-B30B47334BBB}" type="presParOf" srcId="{15C1A8B4-F155-421B-9C19-5DE695C8D828}" destId="{D7598747-4771-4A35-B18F-2A816E07073E}" srcOrd="7" destOrd="0" presId="urn:microsoft.com/office/officeart/2005/8/layout/cycle1"/>
    <dgm:cxn modelId="{4015C18A-F6AD-4FC8-965E-6B742E518376}" type="presParOf" srcId="{15C1A8B4-F155-421B-9C19-5DE695C8D828}" destId="{D053A194-A9A2-4EBA-930F-9D7690DF21D4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524AB1-3D7A-41F6-8C57-1D68D45B007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DE17BD1-3901-458E-B721-19E48D221470}">
      <dgm:prSet phldrT="[Tekst]"/>
      <dgm:spPr/>
      <dgm:t>
        <a:bodyPr/>
        <a:lstStyle/>
        <a:p>
          <a:r>
            <a:rPr lang="hr-HR" dirty="0"/>
            <a:t>Pozitivne misli</a:t>
          </a:r>
        </a:p>
      </dgm:t>
    </dgm:pt>
    <dgm:pt modelId="{621506C0-89F8-4DEF-B38B-58870F279084}" type="parTrans" cxnId="{C9D06C84-9955-41A5-B24E-DF14F126B171}">
      <dgm:prSet/>
      <dgm:spPr/>
      <dgm:t>
        <a:bodyPr/>
        <a:lstStyle/>
        <a:p>
          <a:endParaRPr lang="hr-HR"/>
        </a:p>
      </dgm:t>
    </dgm:pt>
    <dgm:pt modelId="{43D40C43-BE50-43E0-8CCC-A923819AD9C9}" type="sibTrans" cxnId="{C9D06C84-9955-41A5-B24E-DF14F126B171}">
      <dgm:prSet/>
      <dgm:spPr/>
      <dgm:t>
        <a:bodyPr/>
        <a:lstStyle/>
        <a:p>
          <a:endParaRPr lang="hr-HR"/>
        </a:p>
      </dgm:t>
    </dgm:pt>
    <dgm:pt modelId="{4C719744-01B2-4F0E-BEA2-14F84800E6B7}">
      <dgm:prSet phldrT="[Tekst]"/>
      <dgm:spPr/>
      <dgm:t>
        <a:bodyPr/>
        <a:lstStyle/>
        <a:p>
          <a:r>
            <a:rPr lang="hr-HR" dirty="0"/>
            <a:t>Povećanje aktivnosti</a:t>
          </a:r>
        </a:p>
      </dgm:t>
    </dgm:pt>
    <dgm:pt modelId="{FCFE2FB1-CB70-4AC5-91FD-17CF0012669A}" type="sibTrans" cxnId="{01DD835F-2058-4F9D-9F93-9A1CE6FE0731}">
      <dgm:prSet/>
      <dgm:spPr/>
      <dgm:t>
        <a:bodyPr/>
        <a:lstStyle/>
        <a:p>
          <a:endParaRPr lang="hr-HR"/>
        </a:p>
      </dgm:t>
    </dgm:pt>
    <dgm:pt modelId="{734EDDA5-4573-412D-A4FB-20E6D8A8685A}" type="parTrans" cxnId="{01DD835F-2058-4F9D-9F93-9A1CE6FE0731}">
      <dgm:prSet/>
      <dgm:spPr/>
      <dgm:t>
        <a:bodyPr/>
        <a:lstStyle/>
        <a:p>
          <a:endParaRPr lang="hr-HR"/>
        </a:p>
      </dgm:t>
    </dgm:pt>
    <dgm:pt modelId="{B9CC675A-B357-44F6-986B-60ECDE3AE0B3}">
      <dgm:prSet phldrT="[Tekst]"/>
      <dgm:spPr/>
      <dgm:t>
        <a:bodyPr/>
        <a:lstStyle/>
        <a:p>
          <a:r>
            <a:rPr lang="hr-HR" dirty="0"/>
            <a:t>Povećana nada</a:t>
          </a:r>
        </a:p>
      </dgm:t>
    </dgm:pt>
    <dgm:pt modelId="{E3025307-F6DD-4E6F-AD94-0E3F42A54D49}" type="sibTrans" cxnId="{E954C9C0-01BF-4610-A722-521DA8A5FF03}">
      <dgm:prSet/>
      <dgm:spPr/>
      <dgm:t>
        <a:bodyPr/>
        <a:lstStyle/>
        <a:p>
          <a:endParaRPr lang="hr-HR"/>
        </a:p>
      </dgm:t>
    </dgm:pt>
    <dgm:pt modelId="{F7871160-5517-4C34-AFBE-69BC13C56364}" type="parTrans" cxnId="{E954C9C0-01BF-4610-A722-521DA8A5FF03}">
      <dgm:prSet/>
      <dgm:spPr/>
      <dgm:t>
        <a:bodyPr/>
        <a:lstStyle/>
        <a:p>
          <a:endParaRPr lang="hr-HR"/>
        </a:p>
      </dgm:t>
    </dgm:pt>
    <dgm:pt modelId="{15C1A8B4-F155-421B-9C19-5DE695C8D828}" type="pres">
      <dgm:prSet presAssocID="{88524AB1-3D7A-41F6-8C57-1D68D45B007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2E9A69C-3E2B-477E-8828-01C78D447650}" type="pres">
      <dgm:prSet presAssocID="{CDE17BD1-3901-458E-B721-19E48D221470}" presName="dummy" presStyleCnt="0"/>
      <dgm:spPr/>
    </dgm:pt>
    <dgm:pt modelId="{CEDFC777-3022-4B21-B784-81CDAD323EB6}" type="pres">
      <dgm:prSet presAssocID="{CDE17BD1-3901-458E-B721-19E48D221470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B12866-8550-48B4-AD1E-4F8B8A675891}" type="pres">
      <dgm:prSet presAssocID="{43D40C43-BE50-43E0-8CCC-A923819AD9C9}" presName="sibTrans" presStyleLbl="node1" presStyleIdx="0" presStyleCnt="3"/>
      <dgm:spPr/>
      <dgm:t>
        <a:bodyPr/>
        <a:lstStyle/>
        <a:p>
          <a:endParaRPr lang="hr-HR"/>
        </a:p>
      </dgm:t>
    </dgm:pt>
    <dgm:pt modelId="{E5EA36BC-7BA3-473D-A568-E26DB1ED09FC}" type="pres">
      <dgm:prSet presAssocID="{B9CC675A-B357-44F6-986B-60ECDE3AE0B3}" presName="dummy" presStyleCnt="0"/>
      <dgm:spPr/>
    </dgm:pt>
    <dgm:pt modelId="{8AF756B4-5B48-4A4E-BB1E-0B7391243F80}" type="pres">
      <dgm:prSet presAssocID="{B9CC675A-B357-44F6-986B-60ECDE3AE0B3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99F428A-9A83-41C2-A44F-841D87584AAF}" type="pres">
      <dgm:prSet presAssocID="{E3025307-F6DD-4E6F-AD94-0E3F42A54D49}" presName="sibTrans" presStyleLbl="node1" presStyleIdx="1" presStyleCnt="3"/>
      <dgm:spPr/>
      <dgm:t>
        <a:bodyPr/>
        <a:lstStyle/>
        <a:p>
          <a:endParaRPr lang="hr-HR"/>
        </a:p>
      </dgm:t>
    </dgm:pt>
    <dgm:pt modelId="{50CEFE1F-D20E-42B4-A550-6D39C2570238}" type="pres">
      <dgm:prSet presAssocID="{4C719744-01B2-4F0E-BEA2-14F84800E6B7}" presName="dummy" presStyleCnt="0"/>
      <dgm:spPr/>
    </dgm:pt>
    <dgm:pt modelId="{D7598747-4771-4A35-B18F-2A816E07073E}" type="pres">
      <dgm:prSet presAssocID="{4C719744-01B2-4F0E-BEA2-14F84800E6B7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053A194-A9A2-4EBA-930F-9D7690DF21D4}" type="pres">
      <dgm:prSet presAssocID="{FCFE2FB1-CB70-4AC5-91FD-17CF0012669A}" presName="sibTrans" presStyleLbl="node1" presStyleIdx="2" presStyleCnt="3"/>
      <dgm:spPr/>
      <dgm:t>
        <a:bodyPr/>
        <a:lstStyle/>
        <a:p>
          <a:endParaRPr lang="hr-HR"/>
        </a:p>
      </dgm:t>
    </dgm:pt>
  </dgm:ptLst>
  <dgm:cxnLst>
    <dgm:cxn modelId="{27BFAEF6-B8CE-422E-B0F8-3F27390886CE}" type="presOf" srcId="{4C719744-01B2-4F0E-BEA2-14F84800E6B7}" destId="{D7598747-4771-4A35-B18F-2A816E07073E}" srcOrd="0" destOrd="0" presId="urn:microsoft.com/office/officeart/2005/8/layout/cycle1"/>
    <dgm:cxn modelId="{E954C9C0-01BF-4610-A722-521DA8A5FF03}" srcId="{88524AB1-3D7A-41F6-8C57-1D68D45B007E}" destId="{B9CC675A-B357-44F6-986B-60ECDE3AE0B3}" srcOrd="1" destOrd="0" parTransId="{F7871160-5517-4C34-AFBE-69BC13C56364}" sibTransId="{E3025307-F6DD-4E6F-AD94-0E3F42A54D49}"/>
    <dgm:cxn modelId="{91C54239-7D09-4E5E-B632-D66FE0FBE2C0}" type="presOf" srcId="{88524AB1-3D7A-41F6-8C57-1D68D45B007E}" destId="{15C1A8B4-F155-421B-9C19-5DE695C8D828}" srcOrd="0" destOrd="0" presId="urn:microsoft.com/office/officeart/2005/8/layout/cycle1"/>
    <dgm:cxn modelId="{81F17D10-A668-4288-A09C-4BE30270D023}" type="presOf" srcId="{CDE17BD1-3901-458E-B721-19E48D221470}" destId="{CEDFC777-3022-4B21-B784-81CDAD323EB6}" srcOrd="0" destOrd="0" presId="urn:microsoft.com/office/officeart/2005/8/layout/cycle1"/>
    <dgm:cxn modelId="{905C4109-0FF8-4ADA-9870-E52FC21D3E8A}" type="presOf" srcId="{B9CC675A-B357-44F6-986B-60ECDE3AE0B3}" destId="{8AF756B4-5B48-4A4E-BB1E-0B7391243F80}" srcOrd="0" destOrd="0" presId="urn:microsoft.com/office/officeart/2005/8/layout/cycle1"/>
    <dgm:cxn modelId="{1CD90476-58C3-42B0-90D4-61F6A1F10AD7}" type="presOf" srcId="{FCFE2FB1-CB70-4AC5-91FD-17CF0012669A}" destId="{D053A194-A9A2-4EBA-930F-9D7690DF21D4}" srcOrd="0" destOrd="0" presId="urn:microsoft.com/office/officeart/2005/8/layout/cycle1"/>
    <dgm:cxn modelId="{C9D06C84-9955-41A5-B24E-DF14F126B171}" srcId="{88524AB1-3D7A-41F6-8C57-1D68D45B007E}" destId="{CDE17BD1-3901-458E-B721-19E48D221470}" srcOrd="0" destOrd="0" parTransId="{621506C0-89F8-4DEF-B38B-58870F279084}" sibTransId="{43D40C43-BE50-43E0-8CCC-A923819AD9C9}"/>
    <dgm:cxn modelId="{6D79C2C7-FE9A-4F5F-B8A0-336A56824B52}" type="presOf" srcId="{E3025307-F6DD-4E6F-AD94-0E3F42A54D49}" destId="{E99F428A-9A83-41C2-A44F-841D87584AAF}" srcOrd="0" destOrd="0" presId="urn:microsoft.com/office/officeart/2005/8/layout/cycle1"/>
    <dgm:cxn modelId="{01DD835F-2058-4F9D-9F93-9A1CE6FE0731}" srcId="{88524AB1-3D7A-41F6-8C57-1D68D45B007E}" destId="{4C719744-01B2-4F0E-BEA2-14F84800E6B7}" srcOrd="2" destOrd="0" parTransId="{734EDDA5-4573-412D-A4FB-20E6D8A8685A}" sibTransId="{FCFE2FB1-CB70-4AC5-91FD-17CF0012669A}"/>
    <dgm:cxn modelId="{9A2A8C14-39B6-4B9B-B49E-85FCC108F1DF}" type="presOf" srcId="{43D40C43-BE50-43E0-8CCC-A923819AD9C9}" destId="{FFB12866-8550-48B4-AD1E-4F8B8A675891}" srcOrd="0" destOrd="0" presId="urn:microsoft.com/office/officeart/2005/8/layout/cycle1"/>
    <dgm:cxn modelId="{3494CA49-02F8-432B-809A-3A1ECF01E75D}" type="presParOf" srcId="{15C1A8B4-F155-421B-9C19-5DE695C8D828}" destId="{82E9A69C-3E2B-477E-8828-01C78D447650}" srcOrd="0" destOrd="0" presId="urn:microsoft.com/office/officeart/2005/8/layout/cycle1"/>
    <dgm:cxn modelId="{89DA165E-FE3A-4607-ABF6-0352DAC14A85}" type="presParOf" srcId="{15C1A8B4-F155-421B-9C19-5DE695C8D828}" destId="{CEDFC777-3022-4B21-B784-81CDAD323EB6}" srcOrd="1" destOrd="0" presId="urn:microsoft.com/office/officeart/2005/8/layout/cycle1"/>
    <dgm:cxn modelId="{BBB5957C-E94D-430E-BFC0-CE27C75DA8B1}" type="presParOf" srcId="{15C1A8B4-F155-421B-9C19-5DE695C8D828}" destId="{FFB12866-8550-48B4-AD1E-4F8B8A675891}" srcOrd="2" destOrd="0" presId="urn:microsoft.com/office/officeart/2005/8/layout/cycle1"/>
    <dgm:cxn modelId="{BC10F19D-3EAD-400E-A169-2DA3ECF73358}" type="presParOf" srcId="{15C1A8B4-F155-421B-9C19-5DE695C8D828}" destId="{E5EA36BC-7BA3-473D-A568-E26DB1ED09FC}" srcOrd="3" destOrd="0" presId="urn:microsoft.com/office/officeart/2005/8/layout/cycle1"/>
    <dgm:cxn modelId="{223A108F-32A2-4ECA-AADF-68AB1FF6D870}" type="presParOf" srcId="{15C1A8B4-F155-421B-9C19-5DE695C8D828}" destId="{8AF756B4-5B48-4A4E-BB1E-0B7391243F80}" srcOrd="4" destOrd="0" presId="urn:microsoft.com/office/officeart/2005/8/layout/cycle1"/>
    <dgm:cxn modelId="{21A128A0-F7F6-4314-8148-26F3B45540B8}" type="presParOf" srcId="{15C1A8B4-F155-421B-9C19-5DE695C8D828}" destId="{E99F428A-9A83-41C2-A44F-841D87584AAF}" srcOrd="5" destOrd="0" presId="urn:microsoft.com/office/officeart/2005/8/layout/cycle1"/>
    <dgm:cxn modelId="{DD4DBA2E-4FEA-45F5-8CFB-659AC14DAEBB}" type="presParOf" srcId="{15C1A8B4-F155-421B-9C19-5DE695C8D828}" destId="{50CEFE1F-D20E-42B4-A550-6D39C2570238}" srcOrd="6" destOrd="0" presId="urn:microsoft.com/office/officeart/2005/8/layout/cycle1"/>
    <dgm:cxn modelId="{77409E0F-7570-4CAA-8D57-8E5BA11E8369}" type="presParOf" srcId="{15C1A8B4-F155-421B-9C19-5DE695C8D828}" destId="{D7598747-4771-4A35-B18F-2A816E07073E}" srcOrd="7" destOrd="0" presId="urn:microsoft.com/office/officeart/2005/8/layout/cycle1"/>
    <dgm:cxn modelId="{22F23B07-557B-4BF5-8316-3E98496B836A}" type="presParOf" srcId="{15C1A8B4-F155-421B-9C19-5DE695C8D828}" destId="{D053A194-A9A2-4EBA-930F-9D7690DF21D4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62C2B-39FD-4374-9756-9A6EE841551F}">
      <dsp:nvSpPr>
        <dsp:cNvPr id="0" name=""/>
        <dsp:cNvSpPr/>
      </dsp:nvSpPr>
      <dsp:spPr>
        <a:xfrm>
          <a:off x="3080924" y="2382705"/>
          <a:ext cx="1187414" cy="585581"/>
        </a:xfrm>
        <a:custGeom>
          <a:avLst/>
          <a:gdLst/>
          <a:ahLst/>
          <a:cxnLst/>
          <a:rect l="0" t="0" r="0" b="0"/>
          <a:pathLst>
            <a:path>
              <a:moveTo>
                <a:pt x="1187414" y="0"/>
              </a:moveTo>
              <a:lnTo>
                <a:pt x="1187414" y="585581"/>
              </a:lnTo>
              <a:lnTo>
                <a:pt x="0" y="58558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5A7EB-5E89-4BB3-8B79-5A852D9CED22}">
      <dsp:nvSpPr>
        <dsp:cNvPr id="0" name=""/>
        <dsp:cNvSpPr/>
      </dsp:nvSpPr>
      <dsp:spPr>
        <a:xfrm>
          <a:off x="4268339" y="2382705"/>
          <a:ext cx="1083912" cy="583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3282"/>
              </a:lnTo>
              <a:lnTo>
                <a:pt x="1083912" y="583282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0687C-2A03-4B3C-B72D-D18419C9D855}">
      <dsp:nvSpPr>
        <dsp:cNvPr id="0" name=""/>
        <dsp:cNvSpPr/>
      </dsp:nvSpPr>
      <dsp:spPr>
        <a:xfrm>
          <a:off x="4222619" y="985353"/>
          <a:ext cx="91440" cy="413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330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494CE-D963-4CE2-9FFD-52A834E1D345}">
      <dsp:nvSpPr>
        <dsp:cNvPr id="0" name=""/>
        <dsp:cNvSpPr/>
      </dsp:nvSpPr>
      <dsp:spPr>
        <a:xfrm>
          <a:off x="3776314" y="1302"/>
          <a:ext cx="984050" cy="98405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75BC04-3B19-47B4-99DC-3DE0B3622273}">
      <dsp:nvSpPr>
        <dsp:cNvPr id="0" name=""/>
        <dsp:cNvSpPr/>
      </dsp:nvSpPr>
      <dsp:spPr>
        <a:xfrm>
          <a:off x="3776314" y="1302"/>
          <a:ext cx="984050" cy="98405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3503D-ED33-421D-BBCB-6BB4EEC26311}">
      <dsp:nvSpPr>
        <dsp:cNvPr id="0" name=""/>
        <dsp:cNvSpPr/>
      </dsp:nvSpPr>
      <dsp:spPr>
        <a:xfrm>
          <a:off x="3284288" y="178431"/>
          <a:ext cx="1968101" cy="629792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Situacija: Razmišljanje o započinjanju neke aktivnosti.</a:t>
          </a:r>
        </a:p>
      </dsp:txBody>
      <dsp:txXfrm>
        <a:off x="3284288" y="178431"/>
        <a:ext cx="1968101" cy="629792"/>
      </dsp:txXfrm>
    </dsp:sp>
    <dsp:sp modelId="{4E12525A-D17D-41C0-8F60-41934B24AC4A}">
      <dsp:nvSpPr>
        <dsp:cNvPr id="0" name=""/>
        <dsp:cNvSpPr/>
      </dsp:nvSpPr>
      <dsp:spPr>
        <a:xfrm>
          <a:off x="3776314" y="1398654"/>
          <a:ext cx="984050" cy="98405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438CA-218B-43A9-BCA9-FA60770EB34B}">
      <dsp:nvSpPr>
        <dsp:cNvPr id="0" name=""/>
        <dsp:cNvSpPr/>
      </dsp:nvSpPr>
      <dsp:spPr>
        <a:xfrm>
          <a:off x="3776314" y="1398654"/>
          <a:ext cx="984050" cy="98405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D51945-4F56-4A96-ACF1-426A108D5F44}">
      <dsp:nvSpPr>
        <dsp:cNvPr id="0" name=""/>
        <dsp:cNvSpPr/>
      </dsp:nvSpPr>
      <dsp:spPr>
        <a:xfrm>
          <a:off x="3284288" y="1575783"/>
          <a:ext cx="1968101" cy="629792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Automatska misao: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Neću uživati u tome.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Neću moći to napraviti.</a:t>
          </a:r>
        </a:p>
      </dsp:txBody>
      <dsp:txXfrm>
        <a:off x="3284288" y="1575783"/>
        <a:ext cx="1968101" cy="629792"/>
      </dsp:txXfrm>
    </dsp:sp>
    <dsp:sp modelId="{4DEE92AD-AC0C-4A32-9B8F-0D65171EA051}">
      <dsp:nvSpPr>
        <dsp:cNvPr id="0" name=""/>
        <dsp:cNvSpPr/>
      </dsp:nvSpPr>
      <dsp:spPr>
        <a:xfrm>
          <a:off x="5234166" y="2788859"/>
          <a:ext cx="984050" cy="98405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18ECE-9EBA-42AE-9895-7D89DE904815}">
      <dsp:nvSpPr>
        <dsp:cNvPr id="0" name=""/>
        <dsp:cNvSpPr/>
      </dsp:nvSpPr>
      <dsp:spPr>
        <a:xfrm>
          <a:off x="5234166" y="2788859"/>
          <a:ext cx="984050" cy="98405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FD270E-3A9F-409A-9218-D799651F2FE6}">
      <dsp:nvSpPr>
        <dsp:cNvPr id="0" name=""/>
        <dsp:cNvSpPr/>
      </dsp:nvSpPr>
      <dsp:spPr>
        <a:xfrm>
          <a:off x="4742140" y="2965988"/>
          <a:ext cx="1968101" cy="629792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Ponašanje: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Nesudjelovanje u aktivnosti.</a:t>
          </a:r>
        </a:p>
      </dsp:txBody>
      <dsp:txXfrm>
        <a:off x="4742140" y="2965988"/>
        <a:ext cx="1968101" cy="629792"/>
      </dsp:txXfrm>
    </dsp:sp>
    <dsp:sp modelId="{0FB99C72-326D-4ED8-9C2F-E633BEB29B45}">
      <dsp:nvSpPr>
        <dsp:cNvPr id="0" name=""/>
        <dsp:cNvSpPr/>
      </dsp:nvSpPr>
      <dsp:spPr>
        <a:xfrm>
          <a:off x="2214960" y="2791157"/>
          <a:ext cx="984050" cy="984050"/>
        </a:xfrm>
        <a:prstGeom prst="arc">
          <a:avLst>
            <a:gd name="adj1" fmla="val 13200000"/>
            <a:gd name="adj2" fmla="val 192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7FC1E8-6753-4467-A586-CD1B4929E588}">
      <dsp:nvSpPr>
        <dsp:cNvPr id="0" name=""/>
        <dsp:cNvSpPr/>
      </dsp:nvSpPr>
      <dsp:spPr>
        <a:xfrm>
          <a:off x="2214960" y="2791157"/>
          <a:ext cx="984050" cy="984050"/>
        </a:xfrm>
        <a:prstGeom prst="arc">
          <a:avLst>
            <a:gd name="adj1" fmla="val 2400000"/>
            <a:gd name="adj2" fmla="val 8400000"/>
          </a:avLst>
        </a:pr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E2446-7028-468B-AA28-6F490B5677CF}">
      <dsp:nvSpPr>
        <dsp:cNvPr id="0" name=""/>
        <dsp:cNvSpPr/>
      </dsp:nvSpPr>
      <dsp:spPr>
        <a:xfrm>
          <a:off x="1722934" y="2968286"/>
          <a:ext cx="1968101" cy="629792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Emocionalna reakcija: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tuga, </a:t>
          </a:r>
          <a:r>
            <a:rPr lang="hr-HR" sz="1200" kern="1200" dirty="0" smtClean="0"/>
            <a:t>anksioznost, beznađe</a:t>
          </a:r>
          <a:endParaRPr lang="hr-HR" sz="1200" kern="1200" dirty="0"/>
        </a:p>
      </dsp:txBody>
      <dsp:txXfrm>
        <a:off x="1722934" y="2968286"/>
        <a:ext cx="1968101" cy="629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63984-9A15-4BC5-BDD3-4BF38D3BE427}">
      <dsp:nvSpPr>
        <dsp:cNvPr id="0" name=""/>
        <dsp:cNvSpPr/>
      </dsp:nvSpPr>
      <dsp:spPr>
        <a:xfrm>
          <a:off x="1937811" y="1945"/>
          <a:ext cx="2098932" cy="7237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Situacija: Započinjanje neke aktivnosti.</a:t>
          </a:r>
        </a:p>
      </dsp:txBody>
      <dsp:txXfrm>
        <a:off x="1959009" y="23143"/>
        <a:ext cx="2056536" cy="681373"/>
      </dsp:txXfrm>
    </dsp:sp>
    <dsp:sp modelId="{E9F39C0D-1E03-4EC4-84CF-81BF4F80B5D1}">
      <dsp:nvSpPr>
        <dsp:cNvPr id="0" name=""/>
        <dsp:cNvSpPr/>
      </dsp:nvSpPr>
      <dsp:spPr>
        <a:xfrm rot="5400000">
          <a:off x="2851571" y="743809"/>
          <a:ext cx="271413" cy="325696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/>
        </a:p>
      </dsp:txBody>
      <dsp:txXfrm rot="-5400000">
        <a:off x="2889569" y="770950"/>
        <a:ext cx="195418" cy="189989"/>
      </dsp:txXfrm>
    </dsp:sp>
    <dsp:sp modelId="{765F26A6-9F2D-4730-BE2B-A1571EE4E3A0}">
      <dsp:nvSpPr>
        <dsp:cNvPr id="0" name=""/>
        <dsp:cNvSpPr/>
      </dsp:nvSpPr>
      <dsp:spPr>
        <a:xfrm>
          <a:off x="1937811" y="1087600"/>
          <a:ext cx="2098932" cy="7237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Automatska misao: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Ovo mi grozno ide.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Prije sam više uživao u ovome.</a:t>
          </a:r>
        </a:p>
      </dsp:txBody>
      <dsp:txXfrm>
        <a:off x="1959009" y="1108798"/>
        <a:ext cx="2056536" cy="681373"/>
      </dsp:txXfrm>
    </dsp:sp>
    <dsp:sp modelId="{68CEDC0C-40F3-49BA-A073-3D089B208C77}">
      <dsp:nvSpPr>
        <dsp:cNvPr id="0" name=""/>
        <dsp:cNvSpPr/>
      </dsp:nvSpPr>
      <dsp:spPr>
        <a:xfrm rot="5400000">
          <a:off x="2851571" y="1829464"/>
          <a:ext cx="271413" cy="325696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/>
        </a:p>
      </dsp:txBody>
      <dsp:txXfrm rot="-5400000">
        <a:off x="2889569" y="1856605"/>
        <a:ext cx="195418" cy="189989"/>
      </dsp:txXfrm>
    </dsp:sp>
    <dsp:sp modelId="{08768D6A-7481-40D6-B203-758A946B3A82}">
      <dsp:nvSpPr>
        <dsp:cNvPr id="0" name=""/>
        <dsp:cNvSpPr/>
      </dsp:nvSpPr>
      <dsp:spPr>
        <a:xfrm>
          <a:off x="1937811" y="2173254"/>
          <a:ext cx="2098932" cy="7237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Emocionalna reakcija: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tuga, </a:t>
          </a:r>
          <a:r>
            <a:rPr lang="hr-HR" sz="1100" kern="1200" dirty="0" smtClean="0"/>
            <a:t>anksioznost, </a:t>
          </a:r>
          <a:r>
            <a:rPr lang="hr-HR" sz="1100" kern="1200" dirty="0"/>
            <a:t>krivnja, ljutnja na sebe</a:t>
          </a:r>
        </a:p>
      </dsp:txBody>
      <dsp:txXfrm>
        <a:off x="1959009" y="2194452"/>
        <a:ext cx="2056536" cy="681373"/>
      </dsp:txXfrm>
    </dsp:sp>
    <dsp:sp modelId="{DCA130F0-99D7-4655-9A75-115C1D85C565}">
      <dsp:nvSpPr>
        <dsp:cNvPr id="0" name=""/>
        <dsp:cNvSpPr/>
      </dsp:nvSpPr>
      <dsp:spPr>
        <a:xfrm rot="5400000">
          <a:off x="2851571" y="2915118"/>
          <a:ext cx="271413" cy="325696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/>
        </a:p>
      </dsp:txBody>
      <dsp:txXfrm rot="-5400000">
        <a:off x="2889569" y="2942259"/>
        <a:ext cx="195418" cy="189989"/>
      </dsp:txXfrm>
    </dsp:sp>
    <dsp:sp modelId="{1E0DB0CA-C943-471E-BDD8-4C81513C62F4}">
      <dsp:nvSpPr>
        <dsp:cNvPr id="0" name=""/>
        <dsp:cNvSpPr/>
      </dsp:nvSpPr>
      <dsp:spPr>
        <a:xfrm>
          <a:off x="1937811" y="3258909"/>
          <a:ext cx="2098932" cy="7237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/>
            <a:t>Ponašanje: Povlačenje iz aktivnosti.</a:t>
          </a:r>
        </a:p>
      </dsp:txBody>
      <dsp:txXfrm>
        <a:off x="1959009" y="3280107"/>
        <a:ext cx="2056536" cy="6813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FC777-3022-4B21-B784-81CDAD323EB6}">
      <dsp:nvSpPr>
        <dsp:cNvPr id="0" name=""/>
        <dsp:cNvSpPr/>
      </dsp:nvSpPr>
      <dsp:spPr>
        <a:xfrm>
          <a:off x="2592381" y="281891"/>
          <a:ext cx="1441312" cy="1441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Negativne misli</a:t>
          </a:r>
        </a:p>
      </dsp:txBody>
      <dsp:txXfrm>
        <a:off x="2592381" y="281891"/>
        <a:ext cx="1441312" cy="1441312"/>
      </dsp:txXfrm>
    </dsp:sp>
    <dsp:sp modelId="{FFB12866-8550-48B4-AD1E-4F8B8A675891}">
      <dsp:nvSpPr>
        <dsp:cNvPr id="0" name=""/>
        <dsp:cNvSpPr/>
      </dsp:nvSpPr>
      <dsp:spPr>
        <a:xfrm>
          <a:off x="400058" y="-875"/>
          <a:ext cx="3404738" cy="3404738"/>
        </a:xfrm>
        <a:prstGeom prst="circularArrow">
          <a:avLst>
            <a:gd name="adj1" fmla="val 8255"/>
            <a:gd name="adj2" fmla="val 576662"/>
            <a:gd name="adj3" fmla="val 2961362"/>
            <a:gd name="adj4" fmla="val 53393"/>
            <a:gd name="adj5" fmla="val 963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756B4-5B48-4A4E-BB1E-0B7391243F80}">
      <dsp:nvSpPr>
        <dsp:cNvPr id="0" name=""/>
        <dsp:cNvSpPr/>
      </dsp:nvSpPr>
      <dsp:spPr>
        <a:xfrm>
          <a:off x="1381771" y="2378729"/>
          <a:ext cx="1441312" cy="1441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/>
            <a:t>Depresivno rapoloženje</a:t>
          </a:r>
          <a:endParaRPr lang="hr-HR" sz="2100" kern="1200" dirty="0"/>
        </a:p>
      </dsp:txBody>
      <dsp:txXfrm>
        <a:off x="1381771" y="2378729"/>
        <a:ext cx="1441312" cy="1441312"/>
      </dsp:txXfrm>
    </dsp:sp>
    <dsp:sp modelId="{E99F428A-9A83-41C2-A44F-841D87584AAF}">
      <dsp:nvSpPr>
        <dsp:cNvPr id="0" name=""/>
        <dsp:cNvSpPr/>
      </dsp:nvSpPr>
      <dsp:spPr>
        <a:xfrm>
          <a:off x="400058" y="-875"/>
          <a:ext cx="3404738" cy="3404738"/>
        </a:xfrm>
        <a:prstGeom prst="circularArrow">
          <a:avLst>
            <a:gd name="adj1" fmla="val 8255"/>
            <a:gd name="adj2" fmla="val 576662"/>
            <a:gd name="adj3" fmla="val 10169945"/>
            <a:gd name="adj4" fmla="val 7261976"/>
            <a:gd name="adj5" fmla="val 963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98747-4771-4A35-B18F-2A816E07073E}">
      <dsp:nvSpPr>
        <dsp:cNvPr id="0" name=""/>
        <dsp:cNvSpPr/>
      </dsp:nvSpPr>
      <dsp:spPr>
        <a:xfrm>
          <a:off x="171161" y="281891"/>
          <a:ext cx="1441312" cy="1441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Pasivnost</a:t>
          </a:r>
        </a:p>
      </dsp:txBody>
      <dsp:txXfrm>
        <a:off x="171161" y="281891"/>
        <a:ext cx="1441312" cy="1441312"/>
      </dsp:txXfrm>
    </dsp:sp>
    <dsp:sp modelId="{D053A194-A9A2-4EBA-930F-9D7690DF21D4}">
      <dsp:nvSpPr>
        <dsp:cNvPr id="0" name=""/>
        <dsp:cNvSpPr/>
      </dsp:nvSpPr>
      <dsp:spPr>
        <a:xfrm>
          <a:off x="400058" y="-875"/>
          <a:ext cx="3404738" cy="3404738"/>
        </a:xfrm>
        <a:prstGeom prst="circularArrow">
          <a:avLst>
            <a:gd name="adj1" fmla="val 8255"/>
            <a:gd name="adj2" fmla="val 576662"/>
            <a:gd name="adj3" fmla="val 16854392"/>
            <a:gd name="adj4" fmla="val 14968946"/>
            <a:gd name="adj5" fmla="val 963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FC777-3022-4B21-B784-81CDAD323EB6}">
      <dsp:nvSpPr>
        <dsp:cNvPr id="0" name=""/>
        <dsp:cNvSpPr/>
      </dsp:nvSpPr>
      <dsp:spPr>
        <a:xfrm>
          <a:off x="2540228" y="323462"/>
          <a:ext cx="1511755" cy="1511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Pozitivne misli</a:t>
          </a:r>
        </a:p>
      </dsp:txBody>
      <dsp:txXfrm>
        <a:off x="2540228" y="323462"/>
        <a:ext cx="1511755" cy="1511755"/>
      </dsp:txXfrm>
    </dsp:sp>
    <dsp:sp modelId="{FFB12866-8550-48B4-AD1E-4F8B8A675891}">
      <dsp:nvSpPr>
        <dsp:cNvPr id="0" name=""/>
        <dsp:cNvSpPr/>
      </dsp:nvSpPr>
      <dsp:spPr>
        <a:xfrm>
          <a:off x="240539" y="26816"/>
          <a:ext cx="3571376" cy="3571376"/>
        </a:xfrm>
        <a:prstGeom prst="circularArrow">
          <a:avLst>
            <a:gd name="adj1" fmla="val 8254"/>
            <a:gd name="adj2" fmla="val 576616"/>
            <a:gd name="adj3" fmla="val 2961573"/>
            <a:gd name="adj4" fmla="val 53252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756B4-5B48-4A4E-BB1E-0B7391243F80}">
      <dsp:nvSpPr>
        <dsp:cNvPr id="0" name=""/>
        <dsp:cNvSpPr/>
      </dsp:nvSpPr>
      <dsp:spPr>
        <a:xfrm>
          <a:off x="1270349" y="2522956"/>
          <a:ext cx="1511755" cy="1511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Povećana nada</a:t>
          </a:r>
        </a:p>
      </dsp:txBody>
      <dsp:txXfrm>
        <a:off x="1270349" y="2522956"/>
        <a:ext cx="1511755" cy="1511755"/>
      </dsp:txXfrm>
    </dsp:sp>
    <dsp:sp modelId="{E99F428A-9A83-41C2-A44F-841D87584AAF}">
      <dsp:nvSpPr>
        <dsp:cNvPr id="0" name=""/>
        <dsp:cNvSpPr/>
      </dsp:nvSpPr>
      <dsp:spPr>
        <a:xfrm>
          <a:off x="240539" y="26816"/>
          <a:ext cx="3571376" cy="3571376"/>
        </a:xfrm>
        <a:prstGeom prst="circularArrow">
          <a:avLst>
            <a:gd name="adj1" fmla="val 8254"/>
            <a:gd name="adj2" fmla="val 576616"/>
            <a:gd name="adj3" fmla="val 10170133"/>
            <a:gd name="adj4" fmla="val 7261811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98747-4771-4A35-B18F-2A816E07073E}">
      <dsp:nvSpPr>
        <dsp:cNvPr id="0" name=""/>
        <dsp:cNvSpPr/>
      </dsp:nvSpPr>
      <dsp:spPr>
        <a:xfrm>
          <a:off x="470" y="323462"/>
          <a:ext cx="1511755" cy="1511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Povećanje aktivnosti</a:t>
          </a:r>
        </a:p>
      </dsp:txBody>
      <dsp:txXfrm>
        <a:off x="470" y="323462"/>
        <a:ext cx="1511755" cy="1511755"/>
      </dsp:txXfrm>
    </dsp:sp>
    <dsp:sp modelId="{D053A194-A9A2-4EBA-930F-9D7690DF21D4}">
      <dsp:nvSpPr>
        <dsp:cNvPr id="0" name=""/>
        <dsp:cNvSpPr/>
      </dsp:nvSpPr>
      <dsp:spPr>
        <a:xfrm>
          <a:off x="240539" y="26816"/>
          <a:ext cx="3571376" cy="3571376"/>
        </a:xfrm>
        <a:prstGeom prst="circularArrow">
          <a:avLst>
            <a:gd name="adj1" fmla="val 8254"/>
            <a:gd name="adj2" fmla="val 576616"/>
            <a:gd name="adj3" fmla="val 16854589"/>
            <a:gd name="adj4" fmla="val 14968795"/>
            <a:gd name="adj5" fmla="val 963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54798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711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b10886b015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b10886b015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3462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 rtl="0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1451427" y="1042472"/>
            <a:ext cx="5635171" cy="195011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6600" dirty="0"/>
              <a:t>Planiranje aktivnosti</a:t>
            </a:r>
            <a:endParaRPr sz="6600" dirty="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3044699" y="3124199"/>
            <a:ext cx="3868719" cy="105294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3200"/>
              <a:t>Tanja Karakaš</a:t>
            </a:r>
            <a:endParaRPr sz="3200" dirty="0"/>
          </a:p>
        </p:txBody>
      </p:sp>
      <p:sp>
        <p:nvSpPr>
          <p:cNvPr id="5" name="Google Shape;63;p13"/>
          <p:cNvSpPr txBox="1">
            <a:spLocks/>
          </p:cNvSpPr>
          <p:nvPr/>
        </p:nvSpPr>
        <p:spPr>
          <a:xfrm>
            <a:off x="2334652" y="964582"/>
            <a:ext cx="3868719" cy="1052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Economica"/>
              <a:buNone/>
              <a:defRPr sz="21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indent="0"/>
            <a:r>
              <a:rPr lang="hr-HR" sz="3200" dirty="0"/>
              <a:t>Praktikum 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Otpor prema planiranju aktivnosti: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Klijenti mogu predviđati koliki će biti njihov doživljaj zadovoljstva i produktivnosti na skali 0-10 te zatim usporediti sa stvarnom procjenom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Ako predviđanja budu niža od stvarne procjene klijent će biti motiviraniji za planiranje aktivnosti u budućnosti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Ako predviđanja budu točna onda potpitanjima pokušavamo otkriti razlog (negativne automatske misli, ruminacije, neugodna sjećanja…)</a:t>
            </a:r>
          </a:p>
        </p:txBody>
      </p:sp>
    </p:spTree>
    <p:extLst>
      <p:ext uri="{BB962C8B-B14F-4D97-AF65-F5344CB8AC3E}">
        <p14:creationId xmlns:p14="http://schemas.microsoft.com/office/powerpoint/2010/main" val="811514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title"/>
          </p:nvPr>
        </p:nvSpPr>
        <p:spPr>
          <a:xfrm>
            <a:off x="505691" y="2305295"/>
            <a:ext cx="8520600" cy="12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488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488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488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488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hr" sz="4880" dirty="0"/>
              <a:t>Hvala na pažnji! </a:t>
            </a:r>
            <a:endParaRPr sz="488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48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aktivnosti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Jedan od najvažnijih početnih koraka za klijente koji imaju depresiju zbog toga što oni: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Prestaju pratiti </a:t>
            </a:r>
            <a:r>
              <a:rPr lang="hr-HR" dirty="0" smtClean="0"/>
              <a:t>uobičajenu </a:t>
            </a:r>
            <a:r>
              <a:rPr lang="hr-HR" dirty="0"/>
              <a:t>dnevnu rutinu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Mnogo vremena provode u pasivnim aktivnostima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Povlače se ili izbjegavaju aktivnosti koji su ih prije ispunjavale 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641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581694979"/>
              </p:ext>
            </p:extLst>
          </p:nvPr>
        </p:nvGraphicFramePr>
        <p:xfrm>
          <a:off x="-1691554" y="956265"/>
          <a:ext cx="9815946" cy="517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207169" y="0"/>
            <a:ext cx="8520600" cy="831300"/>
          </a:xfrm>
        </p:spPr>
        <p:txBody>
          <a:bodyPr>
            <a:normAutofit/>
          </a:bodyPr>
          <a:lstStyle/>
          <a:p>
            <a:r>
              <a:rPr lang="hr-HR" sz="3200" dirty="0"/>
              <a:t>Izbjegavanje aktivnosti: </a:t>
            </a:r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4246390" y="-57150"/>
            <a:ext cx="4276104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r>
              <a:rPr lang="hr-HR" sz="3200" dirty="0" smtClean="0"/>
              <a:t>Povlačenje </a:t>
            </a:r>
            <a:r>
              <a:rPr lang="hr-HR" sz="3200" dirty="0"/>
              <a:t>iz aktivnosti: </a:t>
            </a:r>
          </a:p>
        </p:txBody>
      </p:sp>
      <p:graphicFrame>
        <p:nvGraphicFramePr>
          <p:cNvPr id="13" name="Dijagram 12"/>
          <p:cNvGraphicFramePr/>
          <p:nvPr>
            <p:extLst>
              <p:ext uri="{D42A27DB-BD31-4B8C-83A1-F6EECF244321}">
                <p14:modId xmlns:p14="http://schemas.microsoft.com/office/powerpoint/2010/main" val="2782446232"/>
              </p:ext>
            </p:extLst>
          </p:nvPr>
        </p:nvGraphicFramePr>
        <p:xfrm>
          <a:off x="4021932" y="814387"/>
          <a:ext cx="5974556" cy="3984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85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aktivnosti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Planiranje aktivnosti pomaže klijentima da se aktiviraju što: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Podiže raspoloženje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Osnažuje osjećaj </a:t>
            </a:r>
            <a:r>
              <a:rPr lang="hr-HR" dirty="0" err="1"/>
              <a:t>samoučinkovitosti</a:t>
            </a:r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Pokazuje im da imaju kontrolu nad svojim raspoloženjem i ponašanjem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845127" y="3456710"/>
            <a:ext cx="7564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/>
              <a:t>S planiranjem aktivnosti obično počinjemo na prvom ili drugom susretu!</a:t>
            </a:r>
          </a:p>
        </p:txBody>
      </p:sp>
    </p:spTree>
    <p:extLst>
      <p:ext uri="{BB962C8B-B14F-4D97-AF65-F5344CB8AC3E}">
        <p14:creationId xmlns:p14="http://schemas.microsoft.com/office/powerpoint/2010/main" val="273873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4139366481"/>
              </p:ext>
            </p:extLst>
          </p:nvPr>
        </p:nvGraphicFramePr>
        <p:xfrm>
          <a:off x="339436" y="685800"/>
          <a:ext cx="4204855" cy="3820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2726869063"/>
              </p:ext>
            </p:extLst>
          </p:nvPr>
        </p:nvGraphicFramePr>
        <p:xfrm>
          <a:off x="4890653" y="547255"/>
          <a:ext cx="4052455" cy="4063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889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Prije planiranja aktivnosti klijent: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popunjava tablicu trenutnih dnevnih aktivnosti</a:t>
            </a:r>
          </a:p>
          <a:p>
            <a:pPr marL="114300" indent="0">
              <a:buNone/>
            </a:pPr>
            <a:r>
              <a:rPr lang="hr-HR" dirty="0"/>
              <a:t>                                                 ili</a:t>
            </a:r>
          </a:p>
          <a:p>
            <a:r>
              <a:rPr lang="hr-HR" dirty="0"/>
              <a:t>opisuje kako tipično izgleda njegov dan</a:t>
            </a:r>
          </a:p>
          <a:p>
            <a:endParaRPr lang="hr-HR" dirty="0"/>
          </a:p>
          <a:p>
            <a:pPr marL="114300" indent="0">
              <a:buNone/>
            </a:pPr>
            <a:endParaRPr lang="hr-HR" dirty="0"/>
          </a:p>
          <a:p>
            <a:pPr marL="114300" indent="0">
              <a:buNone/>
            </a:pPr>
            <a:r>
              <a:rPr lang="hr-HR" dirty="0"/>
              <a:t>Na temelju ovoga imamo sliku koje aktivnosti klijent izbjegava!</a:t>
            </a:r>
          </a:p>
        </p:txBody>
      </p:sp>
    </p:spTree>
    <p:extLst>
      <p:ext uri="{BB962C8B-B14F-4D97-AF65-F5344CB8AC3E}">
        <p14:creationId xmlns:p14="http://schemas.microsoft.com/office/powerpoint/2010/main" val="25042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aktivnosti: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Klijenta navodimo da sam odabere neke aktivnosti ili mi predlažemo aktivnosti koje su u skladu s njegovim vrijednostima i ciljevima</a:t>
            </a:r>
          </a:p>
          <a:p>
            <a:r>
              <a:rPr lang="hr-HR" dirty="0"/>
              <a:t>Aktivnosti možemo upisati u tablicu aktivnosti ako klijentu to odgovara</a:t>
            </a:r>
          </a:p>
          <a:p>
            <a:r>
              <a:rPr lang="hr-HR" dirty="0"/>
              <a:t>Klijenta upozoravamo na mogućnost pojave negativnih automatskih misli za vrijeme provođenja planiranih aktivnosti</a:t>
            </a:r>
          </a:p>
          <a:p>
            <a:r>
              <a:rPr lang="hr-HR" dirty="0"/>
              <a:t>Kako </a:t>
            </a:r>
            <a:r>
              <a:rPr lang="hr-HR" dirty="0" smtClean="0"/>
              <a:t>bismo </a:t>
            </a:r>
            <a:r>
              <a:rPr lang="hr-HR" dirty="0"/>
              <a:t>izbjegli neuspjeh možemo klijentu predložiti raspon za odrađivanje aktivnosti (npr. 4-7 puta tjedno)</a:t>
            </a:r>
          </a:p>
        </p:txBody>
      </p:sp>
    </p:spTree>
    <p:extLst>
      <p:ext uri="{BB962C8B-B14F-4D97-AF65-F5344CB8AC3E}">
        <p14:creationId xmlns:p14="http://schemas.microsoft.com/office/powerpoint/2010/main" val="2262793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3882" y="149671"/>
            <a:ext cx="8520600" cy="831300"/>
          </a:xfrm>
        </p:spPr>
        <p:txBody>
          <a:bodyPr/>
          <a:lstStyle/>
          <a:p>
            <a:r>
              <a:rPr lang="hr-HR" dirty="0"/>
              <a:t>Procjenjivanje aktivnosti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35500" y="1052043"/>
            <a:ext cx="8797664" cy="3354000"/>
          </a:xfrm>
        </p:spPr>
        <p:txBody>
          <a:bodyPr/>
          <a:lstStyle/>
          <a:p>
            <a:r>
              <a:rPr lang="hr-HR" dirty="0"/>
              <a:t>Klijenti aktivnosti mogu procjenjivati na skali 0-10 s obzirom na:</a:t>
            </a:r>
            <a:br>
              <a:rPr lang="hr-HR" dirty="0"/>
            </a:br>
            <a:r>
              <a:rPr lang="hr-HR" dirty="0"/>
              <a:t>zadovoljstvo, produktivnost te generalno raspoloženje</a:t>
            </a:r>
          </a:p>
          <a:p>
            <a:r>
              <a:rPr lang="hr-HR" dirty="0"/>
              <a:t>Ove informacije važne su za daljnje odluke o novim aktivnostima </a:t>
            </a:r>
          </a:p>
          <a:p>
            <a:pPr marL="114300" indent="0">
              <a:buNone/>
            </a:pPr>
            <a:r>
              <a:rPr lang="hr-HR" dirty="0"/>
              <a:t>      (Što klijentu nedostaje? Užitak ili osjećaj postignuća?)</a:t>
            </a:r>
          </a:p>
          <a:p>
            <a:r>
              <a:rPr lang="hr-HR" dirty="0"/>
              <a:t>Ipak, procjenjivanje aktivnosti treba biti opcionalno (individualne </a:t>
            </a:r>
            <a:r>
              <a:rPr lang="hr-HR" dirty="0" err="1"/>
              <a:t>preference</a:t>
            </a:r>
            <a:r>
              <a:rPr lang="hr-HR" dirty="0"/>
              <a:t>)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Klijenti također mogu kreirati</a:t>
            </a:r>
          </a:p>
          <a:p>
            <a:pPr marL="114300" indent="0">
              <a:buNone/>
            </a:pPr>
            <a:r>
              <a:rPr lang="hr-HR" dirty="0"/>
              <a:t> vlastite primjere za 0, 5 i 10 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540765"/>
              </p:ext>
            </p:extLst>
          </p:nvPr>
        </p:nvGraphicFramePr>
        <p:xfrm>
          <a:off x="4389552" y="2902886"/>
          <a:ext cx="4068676" cy="1973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6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36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43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Zadovoljstvo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Produktivnost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4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0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Svađanje s partnerom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Razmišljanje o dugu na kreditnoj kartici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46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Gledanje sporta</a:t>
                      </a:r>
                      <a:r>
                        <a:rPr lang="hr-HR" sz="1100" baseline="0" dirty="0">
                          <a:effectLst/>
                        </a:rPr>
                        <a:t> </a:t>
                      </a:r>
                      <a:r>
                        <a:rPr lang="hr-HR" sz="1100" dirty="0">
                          <a:effectLst/>
                        </a:rPr>
                        <a:t>na TV-u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Grabljanje lišća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4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10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Promaknuće na poslu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Završetak utrke na 5km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274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Otpor prema planiranju aktivnosti: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11699" y="1225225"/>
            <a:ext cx="8596773" cy="3354000"/>
          </a:xfrm>
        </p:spPr>
        <p:txBody>
          <a:bodyPr/>
          <a:lstStyle/>
          <a:p>
            <a:r>
              <a:rPr lang="hr-HR" dirty="0"/>
              <a:t>Objasniti klijentu zašto je povećanje aktivnosti važno</a:t>
            </a:r>
          </a:p>
          <a:p>
            <a:r>
              <a:rPr lang="hr-HR" dirty="0"/>
              <a:t>Naglasiti klijentu da je korisno započeti s malim koracima koji će izgraditi samopouzdanje i pružiti osjećaj kontrole</a:t>
            </a:r>
          </a:p>
          <a:p>
            <a:r>
              <a:rPr lang="hr-HR" dirty="0"/>
              <a:t>Predložiti bihevioralni eksperiment</a:t>
            </a:r>
          </a:p>
          <a:p>
            <a:r>
              <a:rPr lang="hr-HR" dirty="0"/>
              <a:t>Kako bi osigurali doživljaj produktivnosti možemo s klijentom dogovoriti</a:t>
            </a:r>
          </a:p>
          <a:p>
            <a:pPr marL="114300" indent="0">
              <a:buNone/>
            </a:pPr>
            <a:r>
              <a:rPr lang="hr-HR" dirty="0"/>
              <a:t>da ili odradi planiranu aktivnost ili zabilježi koja se prepreka pojavila pri započinjanju aktivnosti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42979195"/>
      </p:ext>
    </p:extLst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397</Words>
  <Application>Microsoft Office PowerPoint</Application>
  <PresentationFormat>Prikaz na zaslonu (16:9)</PresentationFormat>
  <Paragraphs>96</Paragraphs>
  <Slides>11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8" baseType="lpstr">
      <vt:lpstr>Economica</vt:lpstr>
      <vt:lpstr>Open Sans</vt:lpstr>
      <vt:lpstr>Calibri</vt:lpstr>
      <vt:lpstr>Courier New</vt:lpstr>
      <vt:lpstr>Times New Roman</vt:lpstr>
      <vt:lpstr>Arial</vt:lpstr>
      <vt:lpstr>Luxe</vt:lpstr>
      <vt:lpstr>Planiranje aktivnosti</vt:lpstr>
      <vt:lpstr>Planiranje aktivnosti</vt:lpstr>
      <vt:lpstr>Izbjegavanje aktivnosti: </vt:lpstr>
      <vt:lpstr>Planiranje aktivnosti</vt:lpstr>
      <vt:lpstr>PowerPointova prezentacija</vt:lpstr>
      <vt:lpstr>Prije planiranja aktivnosti klijent:</vt:lpstr>
      <vt:lpstr>Planiranje aktivnosti:</vt:lpstr>
      <vt:lpstr>Procjenjivanje aktivnosti</vt:lpstr>
      <vt:lpstr>Otpor prema planiranju aktivnosti:</vt:lpstr>
      <vt:lpstr>Otpor prema planiranju aktivnosti:</vt:lpstr>
      <vt:lpstr>    Hvala na pažnji!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aktivnosti</dc:title>
  <dc:creator>Korisnik</dc:creator>
  <cp:lastModifiedBy>Miholek11</cp:lastModifiedBy>
  <cp:revision>21</cp:revision>
  <dcterms:modified xsi:type="dcterms:W3CDTF">2024-04-10T19:51:40Z</dcterms:modified>
</cp:coreProperties>
</file>